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2.xml" ContentType="application/vnd.openxmlformats-officedocument.theme+xml"/>
  <Override PartName="/ppt/slideLayouts/slideLayout111.xml" ContentType="application/vnd.openxmlformats-officedocument.presentationml.slideLayout+xml"/>
  <Override PartName="/ppt/theme/theme13.xml" ContentType="application/vnd.openxmlformats-officedocument.theme+xml"/>
  <Override PartName="/ppt/slideLayouts/slideLayout112.xml" ContentType="application/vnd.openxmlformats-officedocument.presentationml.slideLayout+xml"/>
  <Override PartName="/ppt/theme/theme14.xml" ContentType="application/vnd.openxmlformats-officedocument.theme+xml"/>
  <Override PartName="/ppt/slideLayouts/slideLayout113.xml" ContentType="application/vnd.openxmlformats-officedocument.presentationml.slideLayout+xml"/>
  <Override PartName="/ppt/theme/theme15.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8.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9.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1.xml" ContentType="application/vnd.openxmlformats-officedocument.themeOverride+xml"/>
  <Override PartName="/ppt/notesSlides/notesSlide89.xml" ContentType="application/vnd.openxmlformats-officedocument.presentationml.notesSlide+xml"/>
  <Override PartName="/ppt/theme/themeOverride2.xml" ContentType="application/vnd.openxmlformats-officedocument.themeOverride+xml"/>
  <Override PartName="/ppt/notesSlides/notesSlide90.xml" ContentType="application/vnd.openxmlformats-officedocument.presentationml.notesSlide+xml"/>
  <Override PartName="/ppt/theme/themeOverride3.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4.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841" r:id="rId2"/>
    <p:sldMasterId id="2147483854" r:id="rId3"/>
    <p:sldMasterId id="2147483866" r:id="rId4"/>
    <p:sldMasterId id="2147483879" r:id="rId5"/>
    <p:sldMasterId id="2147483892" r:id="rId6"/>
    <p:sldMasterId id="2147483905" r:id="rId7"/>
    <p:sldMasterId id="2147483907" r:id="rId8"/>
    <p:sldMasterId id="2147483909" r:id="rId9"/>
    <p:sldMasterId id="2147483922" r:id="rId10"/>
    <p:sldMasterId id="2147483925" r:id="rId11"/>
    <p:sldMasterId id="2147483937" r:id="rId12"/>
    <p:sldMasterId id="2147483950" r:id="rId13"/>
    <p:sldMasterId id="2147483952" r:id="rId14"/>
    <p:sldMasterId id="2147483954" r:id="rId15"/>
    <p:sldMasterId id="2147484228" r:id="rId16"/>
    <p:sldMasterId id="2147484240" r:id="rId17"/>
    <p:sldMasterId id="2147484252" r:id="rId18"/>
    <p:sldMasterId id="2147484264" r:id="rId19"/>
    <p:sldMasterId id="2147484276" r:id="rId20"/>
  </p:sldMasterIdLst>
  <p:notesMasterIdLst>
    <p:notesMasterId r:id="rId121"/>
  </p:notesMasterIdLst>
  <p:sldIdLst>
    <p:sldId id="256" r:id="rId21"/>
    <p:sldId id="280" r:id="rId22"/>
    <p:sldId id="306" r:id="rId23"/>
    <p:sldId id="384" r:id="rId24"/>
    <p:sldId id="297" r:id="rId25"/>
    <p:sldId id="259" r:id="rId26"/>
    <p:sldId id="307" r:id="rId27"/>
    <p:sldId id="308" r:id="rId28"/>
    <p:sldId id="309" r:id="rId29"/>
    <p:sldId id="310" r:id="rId30"/>
    <p:sldId id="311" r:id="rId31"/>
    <p:sldId id="312" r:id="rId32"/>
    <p:sldId id="313" r:id="rId33"/>
    <p:sldId id="314" r:id="rId34"/>
    <p:sldId id="315" r:id="rId35"/>
    <p:sldId id="316" r:id="rId36"/>
    <p:sldId id="317" r:id="rId37"/>
    <p:sldId id="385" r:id="rId38"/>
    <p:sldId id="405" r:id="rId39"/>
    <p:sldId id="319" r:id="rId40"/>
    <p:sldId id="320" r:id="rId41"/>
    <p:sldId id="386" r:id="rId42"/>
    <p:sldId id="321" r:id="rId43"/>
    <p:sldId id="322" r:id="rId44"/>
    <p:sldId id="387" r:id="rId45"/>
    <p:sldId id="388" r:id="rId46"/>
    <p:sldId id="389" r:id="rId47"/>
    <p:sldId id="323" r:id="rId48"/>
    <p:sldId id="324" r:id="rId49"/>
    <p:sldId id="325" r:id="rId50"/>
    <p:sldId id="326" r:id="rId51"/>
    <p:sldId id="327" r:id="rId52"/>
    <p:sldId id="328" r:id="rId53"/>
    <p:sldId id="329" r:id="rId54"/>
    <p:sldId id="390" r:id="rId55"/>
    <p:sldId id="391" r:id="rId56"/>
    <p:sldId id="392" r:id="rId57"/>
    <p:sldId id="393" r:id="rId58"/>
    <p:sldId id="330" r:id="rId59"/>
    <p:sldId id="331" r:id="rId60"/>
    <p:sldId id="383" r:id="rId61"/>
    <p:sldId id="333" r:id="rId62"/>
    <p:sldId id="334" r:id="rId63"/>
    <p:sldId id="335" r:id="rId64"/>
    <p:sldId id="336" r:id="rId65"/>
    <p:sldId id="337" r:id="rId66"/>
    <p:sldId id="338" r:id="rId67"/>
    <p:sldId id="339" r:id="rId68"/>
    <p:sldId id="340" r:id="rId69"/>
    <p:sldId id="341" r:id="rId70"/>
    <p:sldId id="342" r:id="rId71"/>
    <p:sldId id="343" r:id="rId72"/>
    <p:sldId id="344" r:id="rId73"/>
    <p:sldId id="394" r:id="rId74"/>
    <p:sldId id="395" r:id="rId75"/>
    <p:sldId id="396" r:id="rId76"/>
    <p:sldId id="345" r:id="rId77"/>
    <p:sldId id="346" r:id="rId78"/>
    <p:sldId id="347" r:id="rId79"/>
    <p:sldId id="348" r:id="rId80"/>
    <p:sldId id="349" r:id="rId81"/>
    <p:sldId id="350" r:id="rId82"/>
    <p:sldId id="351" r:id="rId83"/>
    <p:sldId id="406" r:id="rId84"/>
    <p:sldId id="353" r:id="rId85"/>
    <p:sldId id="354" r:id="rId86"/>
    <p:sldId id="356" r:id="rId87"/>
    <p:sldId id="357" r:id="rId88"/>
    <p:sldId id="358" r:id="rId89"/>
    <p:sldId id="355" r:id="rId90"/>
    <p:sldId id="359" r:id="rId91"/>
    <p:sldId id="360" r:id="rId92"/>
    <p:sldId id="361" r:id="rId93"/>
    <p:sldId id="362" r:id="rId94"/>
    <p:sldId id="363" r:id="rId95"/>
    <p:sldId id="364" r:id="rId96"/>
    <p:sldId id="365" r:id="rId97"/>
    <p:sldId id="366" r:id="rId98"/>
    <p:sldId id="367" r:id="rId99"/>
    <p:sldId id="368" r:id="rId100"/>
    <p:sldId id="369" r:id="rId101"/>
    <p:sldId id="370" r:id="rId102"/>
    <p:sldId id="371" r:id="rId103"/>
    <p:sldId id="372" r:id="rId104"/>
    <p:sldId id="373" r:id="rId105"/>
    <p:sldId id="397" r:id="rId106"/>
    <p:sldId id="374" r:id="rId107"/>
    <p:sldId id="375" r:id="rId108"/>
    <p:sldId id="376" r:id="rId109"/>
    <p:sldId id="398" r:id="rId110"/>
    <p:sldId id="377" r:id="rId111"/>
    <p:sldId id="378" r:id="rId112"/>
    <p:sldId id="379" r:id="rId113"/>
    <p:sldId id="381" r:id="rId114"/>
    <p:sldId id="399" r:id="rId115"/>
    <p:sldId id="400" r:id="rId116"/>
    <p:sldId id="401" r:id="rId117"/>
    <p:sldId id="382" r:id="rId118"/>
    <p:sldId id="402" r:id="rId119"/>
    <p:sldId id="404" r:id="rId12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F5F5F"/>
    <a:srgbClr val="969696"/>
    <a:srgbClr val="CC3300"/>
    <a:srgbClr val="FFFF00"/>
    <a:srgbClr val="006600"/>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0" d="100"/>
          <a:sy n="90" d="100"/>
        </p:scale>
        <p:origin x="-104" y="-9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736"/>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40.xml"/><Relationship Id="rId61" Type="http://schemas.openxmlformats.org/officeDocument/2006/relationships/slide" Target="slides/slide41.xml"/><Relationship Id="rId62" Type="http://schemas.openxmlformats.org/officeDocument/2006/relationships/slide" Target="slides/slide42.xml"/><Relationship Id="rId63" Type="http://schemas.openxmlformats.org/officeDocument/2006/relationships/slide" Target="slides/slide43.xml"/><Relationship Id="rId64" Type="http://schemas.openxmlformats.org/officeDocument/2006/relationships/slide" Target="slides/slide44.xml"/><Relationship Id="rId65" Type="http://schemas.openxmlformats.org/officeDocument/2006/relationships/slide" Target="slides/slide45.xml"/><Relationship Id="rId66" Type="http://schemas.openxmlformats.org/officeDocument/2006/relationships/slide" Target="slides/slide46.xml"/><Relationship Id="rId67" Type="http://schemas.openxmlformats.org/officeDocument/2006/relationships/slide" Target="slides/slide47.xml"/><Relationship Id="rId68" Type="http://schemas.openxmlformats.org/officeDocument/2006/relationships/slide" Target="slides/slide48.xml"/><Relationship Id="rId69" Type="http://schemas.openxmlformats.org/officeDocument/2006/relationships/slide" Target="slides/slide49.xml"/><Relationship Id="rId120" Type="http://schemas.openxmlformats.org/officeDocument/2006/relationships/slide" Target="slides/slide100.xml"/><Relationship Id="rId121" Type="http://schemas.openxmlformats.org/officeDocument/2006/relationships/notesMaster" Target="notesMasters/notesMaster1.xml"/><Relationship Id="rId122" Type="http://schemas.openxmlformats.org/officeDocument/2006/relationships/printerSettings" Target="printerSettings/printerSettings1.bin"/><Relationship Id="rId123" Type="http://schemas.openxmlformats.org/officeDocument/2006/relationships/presProps" Target="presProps.xml"/><Relationship Id="rId124" Type="http://schemas.openxmlformats.org/officeDocument/2006/relationships/viewProps" Target="viewProps.xml"/><Relationship Id="rId125" Type="http://schemas.openxmlformats.org/officeDocument/2006/relationships/theme" Target="theme/theme1.xml"/><Relationship Id="rId126" Type="http://schemas.openxmlformats.org/officeDocument/2006/relationships/tableStyles" Target="tableStyles.xml"/><Relationship Id="rId40" Type="http://schemas.openxmlformats.org/officeDocument/2006/relationships/slide" Target="slides/slide20.xml"/><Relationship Id="rId41" Type="http://schemas.openxmlformats.org/officeDocument/2006/relationships/slide" Target="slides/slide21.xml"/><Relationship Id="rId42" Type="http://schemas.openxmlformats.org/officeDocument/2006/relationships/slide" Target="slides/slide22.xml"/><Relationship Id="rId90" Type="http://schemas.openxmlformats.org/officeDocument/2006/relationships/slide" Target="slides/slide70.xml"/><Relationship Id="rId91" Type="http://schemas.openxmlformats.org/officeDocument/2006/relationships/slide" Target="slides/slide71.xml"/><Relationship Id="rId92" Type="http://schemas.openxmlformats.org/officeDocument/2006/relationships/slide" Target="slides/slide72.xml"/><Relationship Id="rId93" Type="http://schemas.openxmlformats.org/officeDocument/2006/relationships/slide" Target="slides/slide73.xml"/><Relationship Id="rId94" Type="http://schemas.openxmlformats.org/officeDocument/2006/relationships/slide" Target="slides/slide74.xml"/><Relationship Id="rId95" Type="http://schemas.openxmlformats.org/officeDocument/2006/relationships/slide" Target="slides/slide75.xml"/><Relationship Id="rId96" Type="http://schemas.openxmlformats.org/officeDocument/2006/relationships/slide" Target="slides/slide76.xml"/><Relationship Id="rId101" Type="http://schemas.openxmlformats.org/officeDocument/2006/relationships/slide" Target="slides/slide81.xml"/><Relationship Id="rId102" Type="http://schemas.openxmlformats.org/officeDocument/2006/relationships/slide" Target="slides/slide82.xml"/><Relationship Id="rId103" Type="http://schemas.openxmlformats.org/officeDocument/2006/relationships/slide" Target="slides/slide83.xml"/><Relationship Id="rId104" Type="http://schemas.openxmlformats.org/officeDocument/2006/relationships/slide" Target="slides/slide84.xml"/><Relationship Id="rId105" Type="http://schemas.openxmlformats.org/officeDocument/2006/relationships/slide" Target="slides/slide85.xml"/><Relationship Id="rId106" Type="http://schemas.openxmlformats.org/officeDocument/2006/relationships/slide" Target="slides/slide86.xml"/><Relationship Id="rId107" Type="http://schemas.openxmlformats.org/officeDocument/2006/relationships/slide" Target="slides/slide87.xml"/><Relationship Id="rId108" Type="http://schemas.openxmlformats.org/officeDocument/2006/relationships/slide" Target="slides/slide88.xml"/><Relationship Id="rId109" Type="http://schemas.openxmlformats.org/officeDocument/2006/relationships/slide" Target="slides/slide89.xml"/><Relationship Id="rId97" Type="http://schemas.openxmlformats.org/officeDocument/2006/relationships/slide" Target="slides/slide77.xml"/><Relationship Id="rId98" Type="http://schemas.openxmlformats.org/officeDocument/2006/relationships/slide" Target="slides/slide78.xml"/><Relationship Id="rId99" Type="http://schemas.openxmlformats.org/officeDocument/2006/relationships/slide" Target="slides/slide79.xml"/><Relationship Id="rId43" Type="http://schemas.openxmlformats.org/officeDocument/2006/relationships/slide" Target="slides/slide23.xml"/><Relationship Id="rId44" Type="http://schemas.openxmlformats.org/officeDocument/2006/relationships/slide" Target="slides/slide24.xml"/><Relationship Id="rId45" Type="http://schemas.openxmlformats.org/officeDocument/2006/relationships/slide" Target="slides/slide25.xml"/><Relationship Id="rId46" Type="http://schemas.openxmlformats.org/officeDocument/2006/relationships/slide" Target="slides/slide26.xml"/><Relationship Id="rId47" Type="http://schemas.openxmlformats.org/officeDocument/2006/relationships/slide" Target="slides/slide27.xml"/><Relationship Id="rId48" Type="http://schemas.openxmlformats.org/officeDocument/2006/relationships/slide" Target="slides/slide28.xml"/><Relationship Id="rId49" Type="http://schemas.openxmlformats.org/officeDocument/2006/relationships/slide" Target="slides/slide29.xml"/><Relationship Id="rId100" Type="http://schemas.openxmlformats.org/officeDocument/2006/relationships/slide" Target="slides/slide80.xml"/><Relationship Id="rId20" Type="http://schemas.openxmlformats.org/officeDocument/2006/relationships/slideMaster" Target="slideMasters/slideMaster20.xml"/><Relationship Id="rId21" Type="http://schemas.openxmlformats.org/officeDocument/2006/relationships/slide" Target="slides/slide1.xml"/><Relationship Id="rId22" Type="http://schemas.openxmlformats.org/officeDocument/2006/relationships/slide" Target="slides/slide2.xml"/><Relationship Id="rId70" Type="http://schemas.openxmlformats.org/officeDocument/2006/relationships/slide" Target="slides/slide50.xml"/><Relationship Id="rId71" Type="http://schemas.openxmlformats.org/officeDocument/2006/relationships/slide" Target="slides/slide51.xml"/><Relationship Id="rId72" Type="http://schemas.openxmlformats.org/officeDocument/2006/relationships/slide" Target="slides/slide52.xml"/><Relationship Id="rId73" Type="http://schemas.openxmlformats.org/officeDocument/2006/relationships/slide" Target="slides/slide53.xml"/><Relationship Id="rId74" Type="http://schemas.openxmlformats.org/officeDocument/2006/relationships/slide" Target="slides/slide54.xml"/><Relationship Id="rId75" Type="http://schemas.openxmlformats.org/officeDocument/2006/relationships/slide" Target="slides/slide55.xml"/><Relationship Id="rId76" Type="http://schemas.openxmlformats.org/officeDocument/2006/relationships/slide" Target="slides/slide56.xml"/><Relationship Id="rId77" Type="http://schemas.openxmlformats.org/officeDocument/2006/relationships/slide" Target="slides/slide57.xml"/><Relationship Id="rId78" Type="http://schemas.openxmlformats.org/officeDocument/2006/relationships/slide" Target="slides/slide58.xml"/><Relationship Id="rId79" Type="http://schemas.openxmlformats.org/officeDocument/2006/relationships/slide" Target="slides/slide59.xml"/><Relationship Id="rId23" Type="http://schemas.openxmlformats.org/officeDocument/2006/relationships/slide" Target="slides/slide3.xml"/><Relationship Id="rId24" Type="http://schemas.openxmlformats.org/officeDocument/2006/relationships/slide" Target="slides/slide4.xml"/><Relationship Id="rId25" Type="http://schemas.openxmlformats.org/officeDocument/2006/relationships/slide" Target="slides/slide5.xml"/><Relationship Id="rId26" Type="http://schemas.openxmlformats.org/officeDocument/2006/relationships/slide" Target="slides/slide6.xml"/><Relationship Id="rId27" Type="http://schemas.openxmlformats.org/officeDocument/2006/relationships/slide" Target="slides/slide7.xml"/><Relationship Id="rId28" Type="http://schemas.openxmlformats.org/officeDocument/2006/relationships/slide" Target="slides/slide8.xml"/><Relationship Id="rId29" Type="http://schemas.openxmlformats.org/officeDocument/2006/relationships/slide" Target="slides/slide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0.xml"/><Relationship Id="rId51" Type="http://schemas.openxmlformats.org/officeDocument/2006/relationships/slide" Target="slides/slide31.xml"/><Relationship Id="rId52" Type="http://schemas.openxmlformats.org/officeDocument/2006/relationships/slide" Target="slides/slide32.xml"/><Relationship Id="rId53" Type="http://schemas.openxmlformats.org/officeDocument/2006/relationships/slide" Target="slides/slide33.xml"/><Relationship Id="rId54" Type="http://schemas.openxmlformats.org/officeDocument/2006/relationships/slide" Target="slides/slide34.xml"/><Relationship Id="rId55" Type="http://schemas.openxmlformats.org/officeDocument/2006/relationships/slide" Target="slides/slide35.xml"/><Relationship Id="rId56" Type="http://schemas.openxmlformats.org/officeDocument/2006/relationships/slide" Target="slides/slide36.xml"/><Relationship Id="rId57" Type="http://schemas.openxmlformats.org/officeDocument/2006/relationships/slide" Target="slides/slide37.xml"/><Relationship Id="rId58" Type="http://schemas.openxmlformats.org/officeDocument/2006/relationships/slide" Target="slides/slide38.xml"/><Relationship Id="rId59" Type="http://schemas.openxmlformats.org/officeDocument/2006/relationships/slide" Target="slides/slide39.xml"/><Relationship Id="rId110" Type="http://schemas.openxmlformats.org/officeDocument/2006/relationships/slide" Target="slides/slide90.xml"/><Relationship Id="rId111" Type="http://schemas.openxmlformats.org/officeDocument/2006/relationships/slide" Target="slides/slide91.xml"/><Relationship Id="rId112" Type="http://schemas.openxmlformats.org/officeDocument/2006/relationships/slide" Target="slides/slide92.xml"/><Relationship Id="rId113" Type="http://schemas.openxmlformats.org/officeDocument/2006/relationships/slide" Target="slides/slide93.xml"/><Relationship Id="rId114" Type="http://schemas.openxmlformats.org/officeDocument/2006/relationships/slide" Target="slides/slide94.xml"/><Relationship Id="rId115" Type="http://schemas.openxmlformats.org/officeDocument/2006/relationships/slide" Target="slides/slide95.xml"/><Relationship Id="rId116" Type="http://schemas.openxmlformats.org/officeDocument/2006/relationships/slide" Target="slides/slide96.xml"/><Relationship Id="rId117" Type="http://schemas.openxmlformats.org/officeDocument/2006/relationships/slide" Target="slides/slide97.xml"/><Relationship Id="rId118" Type="http://schemas.openxmlformats.org/officeDocument/2006/relationships/slide" Target="slides/slide98.xml"/><Relationship Id="rId119" Type="http://schemas.openxmlformats.org/officeDocument/2006/relationships/slide" Target="slides/slide99.xml"/><Relationship Id="rId30" Type="http://schemas.openxmlformats.org/officeDocument/2006/relationships/slide" Target="slides/slide10.xml"/><Relationship Id="rId31" Type="http://schemas.openxmlformats.org/officeDocument/2006/relationships/slide" Target="slides/slide11.xml"/><Relationship Id="rId32" Type="http://schemas.openxmlformats.org/officeDocument/2006/relationships/slide" Target="slides/slide12.xml"/><Relationship Id="rId33" Type="http://schemas.openxmlformats.org/officeDocument/2006/relationships/slide" Target="slides/slide13.xml"/><Relationship Id="rId34" Type="http://schemas.openxmlformats.org/officeDocument/2006/relationships/slide" Target="slides/slide14.xml"/><Relationship Id="rId35" Type="http://schemas.openxmlformats.org/officeDocument/2006/relationships/slide" Target="slides/slide15.xml"/><Relationship Id="rId36" Type="http://schemas.openxmlformats.org/officeDocument/2006/relationships/slide" Target="slides/slide16.xml"/><Relationship Id="rId37" Type="http://schemas.openxmlformats.org/officeDocument/2006/relationships/slide" Target="slides/slide17.xml"/><Relationship Id="rId38" Type="http://schemas.openxmlformats.org/officeDocument/2006/relationships/slide" Target="slides/slide18.xml"/><Relationship Id="rId39" Type="http://schemas.openxmlformats.org/officeDocument/2006/relationships/slide" Target="slides/slide19.xml"/><Relationship Id="rId80" Type="http://schemas.openxmlformats.org/officeDocument/2006/relationships/slide" Target="slides/slide60.xml"/><Relationship Id="rId81" Type="http://schemas.openxmlformats.org/officeDocument/2006/relationships/slide" Target="slides/slide61.xml"/><Relationship Id="rId82" Type="http://schemas.openxmlformats.org/officeDocument/2006/relationships/slide" Target="slides/slide62.xml"/><Relationship Id="rId83" Type="http://schemas.openxmlformats.org/officeDocument/2006/relationships/slide" Target="slides/slide63.xml"/><Relationship Id="rId84" Type="http://schemas.openxmlformats.org/officeDocument/2006/relationships/slide" Target="slides/slide64.xml"/><Relationship Id="rId85" Type="http://schemas.openxmlformats.org/officeDocument/2006/relationships/slide" Target="slides/slide65.xml"/><Relationship Id="rId86" Type="http://schemas.openxmlformats.org/officeDocument/2006/relationships/slide" Target="slides/slide66.xml"/><Relationship Id="rId87" Type="http://schemas.openxmlformats.org/officeDocument/2006/relationships/slide" Target="slides/slide67.xml"/><Relationship Id="rId88" Type="http://schemas.openxmlformats.org/officeDocument/2006/relationships/slide" Target="slides/slide68.xml"/><Relationship Id="rId89" Type="http://schemas.openxmlformats.org/officeDocument/2006/relationships/slide" Target="slides/slide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044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41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44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44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044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7CC0D60-AC34-4CCA-A30E-D456ED63FA05}" type="slidenum">
              <a:rPr lang="en-US"/>
              <a:pPr>
                <a:defRPr/>
              </a:pPr>
              <a:t>‹#›</a:t>
            </a:fld>
            <a:endParaRPr lang="en-US"/>
          </a:p>
        </p:txBody>
      </p:sp>
    </p:spTree>
    <p:extLst>
      <p:ext uri="{BB962C8B-B14F-4D97-AF65-F5344CB8AC3E}">
        <p14:creationId xmlns:p14="http://schemas.microsoft.com/office/powerpoint/2010/main" val="964356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7AF96FD8-5284-4039-992E-D9AE61946B94}" type="slidenum">
              <a:rPr lang="en-US" altLang="zh-CN" smtClean="0">
                <a:ea typeface="SimSun" pitchFamily="2" charset="-122"/>
              </a:rPr>
              <a:pPr/>
              <a:t>1</a:t>
            </a:fld>
            <a:endParaRPr lang="en-US" altLang="zh-CN" smtClean="0">
              <a:ea typeface="SimSun" pitchFamily="2" charset="-122"/>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DC57DB5A-3BF9-4EC9-9BBE-66CFC0D25E38}" type="slidenum">
              <a:rPr lang="en-US" altLang="zh-CN" smtClean="0">
                <a:ea typeface="SimSun" pitchFamily="2" charset="-122"/>
              </a:rPr>
              <a:pPr/>
              <a:t>10</a:t>
            </a:fld>
            <a:endParaRPr lang="en-US" altLang="zh-CN" smtClean="0">
              <a:ea typeface="SimSun" pitchFamily="2" charset="-122"/>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364FA233-949F-49E3-9D4A-3F32815FD74D}" type="slidenum">
              <a:rPr lang="en-US" altLang="zh-CN" smtClean="0">
                <a:ea typeface="SimSun" pitchFamily="2" charset="-122"/>
              </a:rPr>
              <a:pPr/>
              <a:t>11</a:t>
            </a:fld>
            <a:endParaRPr lang="en-US" altLang="zh-CN" smtClean="0">
              <a:ea typeface="SimSun" pitchFamily="2" charset="-122"/>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D4C49B05-536C-4DED-920A-D2A9437EFEB0}" type="slidenum">
              <a:rPr lang="en-US" altLang="zh-CN" smtClean="0">
                <a:ea typeface="SimSun" pitchFamily="2" charset="-122"/>
              </a:rPr>
              <a:pPr/>
              <a:t>12</a:t>
            </a:fld>
            <a:endParaRPr lang="en-US" altLang="zh-CN" smtClean="0">
              <a:ea typeface="SimSun" pitchFamily="2" charset="-122"/>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DBEA8E8B-70EB-44BB-B4EB-F774FC7FA91C}" type="slidenum">
              <a:rPr lang="en-US" altLang="zh-CN" smtClean="0">
                <a:ea typeface="SimSun" pitchFamily="2" charset="-122"/>
              </a:rPr>
              <a:pPr/>
              <a:t>13</a:t>
            </a:fld>
            <a:endParaRPr lang="en-US" altLang="zh-CN" smtClean="0">
              <a:ea typeface="SimSun" pitchFamily="2" charset="-122"/>
            </a:endParaRPr>
          </a:p>
        </p:txBody>
      </p:sp>
      <p:sp>
        <p:nvSpPr>
          <p:cNvPr id="154627" name="Rectangle 2"/>
          <p:cNvSpPr>
            <a:spLocks noGrp="1" noRot="1" noChangeAspect="1" noChangeArrowheads="1" noTextEdit="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D440C243-56AD-4DE4-9B77-CA35611D1F08}" type="slidenum">
              <a:rPr lang="en-US" altLang="zh-CN" smtClean="0">
                <a:ea typeface="SimSun" pitchFamily="2" charset="-122"/>
              </a:rPr>
              <a:pPr/>
              <a:t>14</a:t>
            </a:fld>
            <a:endParaRPr lang="en-US" altLang="zh-CN" smtClean="0">
              <a:ea typeface="SimSun" pitchFamily="2" charset="-122"/>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1E306CC1-A9F4-42AA-9FD0-3F52EA692BD2}" type="slidenum">
              <a:rPr lang="en-US" altLang="zh-CN" smtClean="0">
                <a:ea typeface="SimSun" pitchFamily="2" charset="-122"/>
              </a:rPr>
              <a:pPr/>
              <a:t>15</a:t>
            </a:fld>
            <a:endParaRPr lang="en-US" altLang="zh-CN" smtClean="0">
              <a:ea typeface="SimSun" pitchFamily="2" charset="-122"/>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r>
              <a:rPr lang="zh-CN" altLang="en-US" smtClean="0">
                <a:ea typeface="SimSun" pitchFamily="2" charset="-122"/>
              </a:rPr>
              <a:t>法律  先知  智慧 历史</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8DDD1085-130F-42D1-8D7B-27931F018104}" type="slidenum">
              <a:rPr lang="en-US" altLang="zh-CN" smtClean="0">
                <a:ea typeface="SimSun" pitchFamily="2" charset="-122"/>
              </a:rPr>
              <a:pPr/>
              <a:t>16</a:t>
            </a:fld>
            <a:endParaRPr lang="en-US" altLang="zh-CN" smtClean="0">
              <a:ea typeface="SimSun" pitchFamily="2" charset="-122"/>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47A81CA6-0CE9-45B0-B477-D49A8956A7E0}" type="slidenum">
              <a:rPr lang="en-US" altLang="zh-CN" smtClean="0">
                <a:ea typeface="SimSun" pitchFamily="2" charset="-122"/>
              </a:rPr>
              <a:pPr/>
              <a:t>17</a:t>
            </a:fld>
            <a:endParaRPr lang="en-US" altLang="zh-CN" smtClean="0">
              <a:ea typeface="SimSun" pitchFamily="2" charset="-122"/>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D8E785E9-AEF3-4ECD-9DB8-106452A3EB80}" type="slidenum">
              <a:rPr lang="en-US" smtClean="0">
                <a:solidFill>
                  <a:srgbClr val="000000"/>
                </a:solidFill>
              </a:rPr>
              <a:pPr/>
              <a:t>18</a:t>
            </a:fld>
            <a:endParaRPr lang="en-US" smtClean="0">
              <a:solidFill>
                <a:srgbClr val="000000"/>
              </a:solidFill>
            </a:endParaRPr>
          </a:p>
        </p:txBody>
      </p:sp>
      <p:sp>
        <p:nvSpPr>
          <p:cNvPr id="159747" name="Rectangle 1026"/>
          <p:cNvSpPr>
            <a:spLocks noGrp="1" noRot="1" noChangeAspect="1" noChangeArrowheads="1" noTextEdit="1"/>
          </p:cNvSpPr>
          <p:nvPr>
            <p:ph type="sldImg"/>
          </p:nvPr>
        </p:nvSpPr>
        <p:spPr>
          <a:ln/>
        </p:spPr>
      </p:sp>
      <p:sp>
        <p:nvSpPr>
          <p:cNvPr id="159748" name="Rectangle 1027"/>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2655CB-C2AD-E24F-8287-D47CAFDF054C}" type="slidenum">
              <a:rPr lang="en-US" sz="1200">
                <a:solidFill>
                  <a:prstClr val="black"/>
                </a:solidFill>
              </a:rPr>
              <a:pPr/>
              <a:t>19</a:t>
            </a:fld>
            <a:endParaRPr lang="en-US" sz="1200">
              <a:solidFill>
                <a:prstClr val="black"/>
              </a:solidFill>
            </a:endParaRPr>
          </a:p>
        </p:txBody>
      </p:sp>
      <p:sp>
        <p:nvSpPr>
          <p:cNvPr id="221186" name="Rectangle 1026"/>
          <p:cNvSpPr>
            <a:spLocks noGrp="1" noRot="1" noChangeAspect="1" noChangeArrowheads="1" noTextEdit="1"/>
          </p:cNvSpPr>
          <p:nvPr>
            <p:ph type="sldImg"/>
          </p:nvPr>
        </p:nvSpPr>
        <p:spPr>
          <a:ln/>
        </p:spPr>
      </p:sp>
      <p:sp>
        <p:nvSpPr>
          <p:cNvPr id="22118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D96590BB-A1FE-482E-9D5F-355EFABC7DCD}" type="slidenum">
              <a:rPr lang="en-US" altLang="zh-CN" smtClean="0">
                <a:ea typeface="SimSun" pitchFamily="2" charset="-122"/>
              </a:rPr>
              <a:pPr/>
              <a:t>2</a:t>
            </a:fld>
            <a:endParaRPr lang="en-US" altLang="zh-CN" smtClean="0">
              <a:ea typeface="SimSun" pitchFamily="2" charset="-122"/>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D26D6E40-5603-4844-9D41-FF42E66AAC5B}" type="slidenum">
              <a:rPr lang="en-US" altLang="zh-CN" smtClean="0">
                <a:ea typeface="SimSun" pitchFamily="2" charset="-122"/>
              </a:rPr>
              <a:pPr/>
              <a:t>20</a:t>
            </a:fld>
            <a:endParaRPr lang="en-US" altLang="zh-CN" smtClean="0">
              <a:ea typeface="SimSun" pitchFamily="2" charset="-122"/>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7030B105-2DCB-48B2-B9F9-545D93E12A19}" type="slidenum">
              <a:rPr lang="en-US" altLang="zh-CN" smtClean="0">
                <a:ea typeface="SimSun" pitchFamily="2" charset="-122"/>
              </a:rPr>
              <a:pPr/>
              <a:t>21</a:t>
            </a:fld>
            <a:endParaRPr lang="en-US" altLang="zh-CN" smtClean="0">
              <a:ea typeface="SimSun" pitchFamily="2" charset="-122"/>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0BA78C72-C54C-4336-B290-61533C24294D}" type="slidenum">
              <a:rPr lang="en-US" smtClean="0">
                <a:solidFill>
                  <a:srgbClr val="000000"/>
                </a:solidFill>
              </a:rPr>
              <a:pPr/>
              <a:t>22</a:t>
            </a:fld>
            <a:endParaRPr lang="en-US" smtClean="0">
              <a:solidFill>
                <a:srgbClr val="000000"/>
              </a:solidFill>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EABA7584-37AD-42EB-A9A6-86BFCCCCA8E2}" type="slidenum">
              <a:rPr lang="en-US" altLang="zh-CN" smtClean="0">
                <a:ea typeface="SimSun" pitchFamily="2" charset="-122"/>
              </a:rPr>
              <a:pPr/>
              <a:t>23</a:t>
            </a:fld>
            <a:endParaRPr lang="en-US" altLang="zh-CN" smtClean="0">
              <a:ea typeface="SimSun" pitchFamily="2" charset="-122"/>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2172B6C-3ECB-4399-9AC6-B5015DB4025E}" type="slidenum">
              <a:rPr lang="en-US" altLang="zh-CN" sz="1200">
                <a:ea typeface="SimSun" pitchFamily="2" charset="-122"/>
              </a:rPr>
              <a:pPr algn="r"/>
              <a:t>24</a:t>
            </a:fld>
            <a:endParaRPr lang="en-US" altLang="zh-CN" sz="1200">
              <a:ea typeface="SimSun" pitchFamily="2" charset="-122"/>
            </a:endParaRPr>
          </a:p>
        </p:txBody>
      </p:sp>
      <p:sp>
        <p:nvSpPr>
          <p:cNvPr id="165891" name="Rectangle 2"/>
          <p:cNvSpPr>
            <a:spLocks noGrp="1" noRot="1" noChangeAspect="1" noChangeArrowheads="1" noTextEdit="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SimSun"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0388EBF0-8CDD-488E-9EBE-4014ABD4A1A1}" type="slidenum">
              <a:rPr lang="en-US" smtClean="0">
                <a:solidFill>
                  <a:srgbClr val="000000"/>
                </a:solidFill>
              </a:rPr>
              <a:pPr/>
              <a:t>25</a:t>
            </a:fld>
            <a:endParaRPr lang="en-US" smtClean="0">
              <a:solidFill>
                <a:srgbClr val="000000"/>
              </a:solidFill>
            </a:endParaRPr>
          </a:p>
        </p:txBody>
      </p:sp>
      <p:sp>
        <p:nvSpPr>
          <p:cNvPr id="166915" name="Rectangle 1026"/>
          <p:cNvSpPr>
            <a:spLocks noGrp="1" noRot="1" noChangeAspect="1" noChangeArrowheads="1" noTextEdit="1"/>
          </p:cNvSpPr>
          <p:nvPr>
            <p:ph type="sldImg"/>
          </p:nvPr>
        </p:nvSpPr>
        <p:spPr>
          <a:ln/>
        </p:spPr>
      </p:sp>
      <p:sp>
        <p:nvSpPr>
          <p:cNvPr id="166916" name="Rectangle 1027"/>
          <p:cNvSpPr>
            <a:spLocks noGrp="1" noChangeArrowheads="1"/>
          </p:cNvSpPr>
          <p:nvPr>
            <p:ph type="body" idx="1"/>
          </p:nvPr>
        </p:nvSpPr>
        <p:spPr>
          <a:noFill/>
          <a:ln/>
        </p:spPr>
        <p:txBody>
          <a:bodyPr/>
          <a:lstStyle/>
          <a:p>
            <a:pPr eaLnBrk="1" hangingPunct="1"/>
            <a:r>
              <a:rPr lang="en-US" smtClean="0">
                <a:ea typeface="ＭＳ Ｐゴシック" pitchFamily="34" charset="-128"/>
              </a:rPr>
              <a:t>http://www.tyndalehouse.com/staff/Head/P64TB.htm says the Magdalene fragment is actually from about AD 200.</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1431781D-D59C-482A-A6FC-81879EB19E19}" type="slidenum">
              <a:rPr lang="en-US" smtClean="0">
                <a:solidFill>
                  <a:srgbClr val="000000"/>
                </a:solidFill>
              </a:rPr>
              <a:pPr/>
              <a:t>26</a:t>
            </a:fld>
            <a:endParaRPr lang="en-US" smtClean="0">
              <a:solidFill>
                <a:srgbClr val="000000"/>
              </a:solidFill>
            </a:endParaRPr>
          </a:p>
        </p:txBody>
      </p:sp>
      <p:sp>
        <p:nvSpPr>
          <p:cNvPr id="167939" name="Rectangle 1026"/>
          <p:cNvSpPr>
            <a:spLocks noGrp="1" noRot="1" noChangeAspect="1" noChangeArrowheads="1" noTextEdit="1"/>
          </p:cNvSpPr>
          <p:nvPr>
            <p:ph type="sldImg"/>
          </p:nvPr>
        </p:nvSpPr>
        <p:spPr>
          <a:ln/>
        </p:spPr>
      </p:sp>
      <p:sp>
        <p:nvSpPr>
          <p:cNvPr id="167940" name="Rectangle 1027"/>
          <p:cNvSpPr>
            <a:spLocks noGrp="1" noChangeArrowheads="1"/>
          </p:cNvSpPr>
          <p:nvPr>
            <p:ph type="body" idx="1"/>
          </p:nvPr>
        </p:nvSpPr>
        <p:spPr>
          <a:noFill/>
          <a:ln/>
        </p:spPr>
        <p:txBody>
          <a:bodyPr/>
          <a:lstStyle/>
          <a:p>
            <a:pPr eaLnBrk="1" hangingPunct="1"/>
            <a:r>
              <a:rPr lang="en-US" smtClean="0">
                <a:ea typeface="ＭＳ Ｐゴシック" pitchFamily="34" charset="-128"/>
              </a:rPr>
              <a:t>The original Declaration of 1776 is only just over 200 years old but is barely readable.  </a:t>
            </a:r>
          </a:p>
          <a:p>
            <a:pPr eaLnBrk="1" hangingPunct="1"/>
            <a:r>
              <a:rPr lang="en-US" smtClean="0">
                <a:ea typeface="ＭＳ Ｐゴシック" pitchFamily="34" charset="-128"/>
              </a:rPr>
              <a:t>Fortunately, a printer in 1823 engraved it, which has become the most frequently reproduced version of the document.</a:t>
            </a:r>
          </a:p>
          <a:p>
            <a:pPr eaLnBrk="1" hangingPunct="1"/>
            <a:r>
              <a:rPr lang="en-US" smtClean="0">
                <a:ea typeface="ＭＳ Ｐゴシック" pitchFamily="34" charset="-128"/>
              </a:rPr>
              <a:t>On it you can clearly see the signatures.</a:t>
            </a:r>
          </a:p>
          <a:p>
            <a:pPr eaLnBrk="1" hangingPunct="1"/>
            <a:r>
              <a:rPr lang="en-US" smtClean="0">
                <a:ea typeface="ＭＳ Ｐゴシック" pitchFamily="34" charset="-128"/>
              </a:rPr>
              <a:t>However, no such preservation techniques were possible for the original OT and NT documents, so only copies preserved in arid weather survived.</a:t>
            </a:r>
          </a:p>
          <a:p>
            <a:pPr eaLnBrk="1" hangingPunct="1"/>
            <a:endParaRPr lang="en-US" smtClean="0">
              <a:ea typeface="ＭＳ Ｐゴシック" pitchFamily="34" charset="-128"/>
            </a:endParaRPr>
          </a:p>
          <a:p>
            <a:pPr eaLnBrk="1" hangingPunct="1"/>
            <a:r>
              <a:rPr lang="en-US" smtClean="0">
                <a:ea typeface="ＭＳ Ｐゴシック" pitchFamily="34" charset="-128"/>
              </a:rPr>
              <a:t>http://www.archives.gov/exhibits/charters/declaration.html</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6125F36-D3F3-423C-91B7-244A24EAAC75}" type="slidenum">
              <a:rPr lang="en-US" altLang="zh-CN" sz="1200">
                <a:solidFill>
                  <a:srgbClr val="000000"/>
                </a:solidFill>
                <a:ea typeface="SimSun" pitchFamily="2" charset="-122"/>
              </a:rPr>
              <a:pPr algn="r"/>
              <a:t>27</a:t>
            </a:fld>
            <a:endParaRPr lang="en-US" altLang="zh-CN" sz="1200">
              <a:solidFill>
                <a:srgbClr val="000000"/>
              </a:solidFill>
              <a:ea typeface="SimSun" pitchFamily="2" charset="-122"/>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SimSun"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214B65F-39DC-4E3E-942D-24AFDEBB0204}" type="slidenum">
              <a:rPr lang="en-US" altLang="zh-CN" sz="1200">
                <a:ea typeface="SimSun" pitchFamily="2" charset="-122"/>
              </a:rPr>
              <a:pPr algn="r"/>
              <a:t>28</a:t>
            </a:fld>
            <a:endParaRPr lang="en-US" altLang="zh-CN" sz="1200">
              <a:ea typeface="SimSun" pitchFamily="2" charset="-122"/>
            </a:endParaRPr>
          </a:p>
        </p:txBody>
      </p:sp>
      <p:sp>
        <p:nvSpPr>
          <p:cNvPr id="169987" name="Rectangle 2"/>
          <p:cNvSpPr>
            <a:spLocks noGrp="1" noRot="1" noChangeAspect="1" noChangeArrowheads="1" noTextEdit="1"/>
          </p:cNvSpPr>
          <p:nvPr>
            <p:ph type="sldImg"/>
          </p:nvPr>
        </p:nvSpPr>
        <p:spPr>
          <a:xfrm>
            <a:off x="838200" y="457200"/>
            <a:ext cx="5181600" cy="3886200"/>
          </a:xfrm>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SimSun"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12E80E03-3EF4-4AE2-9C9E-07B318E1410C}" type="slidenum">
              <a:rPr lang="en-US" altLang="zh-CN" sz="1200">
                <a:ea typeface="SimSun" pitchFamily="2" charset="-122"/>
              </a:rPr>
              <a:pPr algn="r"/>
              <a:t>29</a:t>
            </a:fld>
            <a:endParaRPr lang="en-US" altLang="zh-CN" sz="1200">
              <a:ea typeface="SimSun" pitchFamily="2" charset="-122"/>
            </a:endParaRPr>
          </a:p>
        </p:txBody>
      </p:sp>
      <p:sp>
        <p:nvSpPr>
          <p:cNvPr id="171011" name="Rectangle 2"/>
          <p:cNvSpPr>
            <a:spLocks noGrp="1" noRot="1" noChangeAspect="1" noChangeArrowheads="1" noTextEdit="1"/>
          </p:cNvSpPr>
          <p:nvPr>
            <p:ph type="sldImg"/>
          </p:nvPr>
        </p:nvSpPr>
        <p:spPr>
          <a:xfrm>
            <a:off x="838200" y="457200"/>
            <a:ext cx="5181600" cy="3886200"/>
          </a:xfrm>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SimSun"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91FF28F1-AFED-4B40-A1FB-B35D30B233CC}" type="slidenum">
              <a:rPr lang="en-US" altLang="zh-CN" smtClean="0">
                <a:ea typeface="SimSun" pitchFamily="2" charset="-122"/>
              </a:rPr>
              <a:pPr/>
              <a:t>3</a:t>
            </a:fld>
            <a:endParaRPr lang="en-US" altLang="zh-CN" smtClean="0">
              <a:ea typeface="SimSun" pitchFamily="2" charset="-122"/>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F62BE2E-FDBC-49EB-B2A8-20BA691F8F94}" type="slidenum">
              <a:rPr lang="en-US" altLang="zh-CN" sz="1200">
                <a:ea typeface="SimSun" pitchFamily="2" charset="-122"/>
              </a:rPr>
              <a:pPr algn="r"/>
              <a:t>30</a:t>
            </a:fld>
            <a:endParaRPr lang="en-US" altLang="zh-CN" sz="1200">
              <a:ea typeface="SimSun" pitchFamily="2" charset="-122"/>
            </a:endParaRPr>
          </a:p>
        </p:txBody>
      </p:sp>
      <p:sp>
        <p:nvSpPr>
          <p:cNvPr id="172035" name="Rectangle 2"/>
          <p:cNvSpPr>
            <a:spLocks noGrp="1" noRot="1" noChangeAspect="1" noChangeArrowheads="1" noTextEdit="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SimSun"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18DFBC0-D255-41F4-AE62-1488B5FDD58E}" type="slidenum">
              <a:rPr lang="en-US" altLang="zh-CN" sz="1200">
                <a:ea typeface="SimSun" pitchFamily="2" charset="-122"/>
              </a:rPr>
              <a:pPr algn="r"/>
              <a:t>31</a:t>
            </a:fld>
            <a:endParaRPr lang="en-US" altLang="zh-CN" sz="1200">
              <a:ea typeface="SimSun" pitchFamily="2" charset="-122"/>
            </a:endParaRPr>
          </a:p>
        </p:txBody>
      </p:sp>
      <p:sp>
        <p:nvSpPr>
          <p:cNvPr id="173059" name="Rectangle 2"/>
          <p:cNvSpPr>
            <a:spLocks noGrp="1" noRot="1" noChangeAspect="1" noChangeArrowheads="1" noTextEdit="1"/>
          </p:cNvSpPr>
          <p:nvPr>
            <p:ph type="sldImg"/>
          </p:nvPr>
        </p:nvSpPr>
        <p:spPr>
          <a:solidFill>
            <a:srgbClr val="FFFFFF"/>
          </a:solidFill>
          <a:ln/>
        </p:spPr>
      </p:sp>
      <p:sp>
        <p:nvSpPr>
          <p:cNvPr id="1730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SimSun" pitchFamily="2"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FE8590BE-ED0F-4240-BFE4-4CC8CA1391A9}" type="slidenum">
              <a:rPr lang="en-US" altLang="zh-CN" smtClean="0">
                <a:ea typeface="SimSun" pitchFamily="2" charset="-122"/>
              </a:rPr>
              <a:pPr/>
              <a:t>32</a:t>
            </a:fld>
            <a:endParaRPr lang="en-US" altLang="zh-CN" smtClean="0">
              <a:ea typeface="SimSun" pitchFamily="2" charset="-122"/>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49410BD5-64C7-4541-8305-35FBF7DFE12E}" type="slidenum">
              <a:rPr lang="en-US" altLang="zh-CN" smtClean="0">
                <a:ea typeface="SimSun" pitchFamily="2" charset="-122"/>
              </a:rPr>
              <a:pPr/>
              <a:t>33</a:t>
            </a:fld>
            <a:endParaRPr lang="en-US" altLang="zh-CN" smtClean="0">
              <a:ea typeface="SimSun" pitchFamily="2" charset="-122"/>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DB91EF75-E027-44A7-A768-461D04B68EB4}" type="slidenum">
              <a:rPr lang="en-US" altLang="zh-CN" smtClean="0">
                <a:ea typeface="SimSun" pitchFamily="2" charset="-122"/>
              </a:rPr>
              <a:pPr/>
              <a:t>34</a:t>
            </a:fld>
            <a:endParaRPr lang="en-US" altLang="zh-CN" smtClean="0">
              <a:ea typeface="SimSun" pitchFamily="2" charset="-122"/>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18615050-C0D9-409D-A3E1-8BBC642A05AE}" type="slidenum">
              <a:rPr lang="en-US" smtClean="0">
                <a:solidFill>
                  <a:srgbClr val="000000"/>
                </a:solidFill>
              </a:rPr>
              <a:pPr/>
              <a:t>36</a:t>
            </a:fld>
            <a:endParaRPr lang="en-US" smtClean="0">
              <a:solidFill>
                <a:srgbClr val="000000"/>
              </a:solidFill>
            </a:endParaRPr>
          </a:p>
        </p:txBody>
      </p:sp>
      <p:sp>
        <p:nvSpPr>
          <p:cNvPr id="177155" name="Rectangle 2"/>
          <p:cNvSpPr>
            <a:spLocks noGrp="1" noRot="1" noChangeAspect="1" noChangeArrowheads="1" noTextEdit="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(c)Paul Halsall Mar 1996. halsall@murray.fordham.edu </a:t>
            </a:r>
            <a:r>
              <a:rPr lang="en-US" smtClean="0">
                <a:latin typeface="Times" pitchFamily="-84" charset="0"/>
                <a:ea typeface="ＭＳ Ｐゴシック" pitchFamily="34" charset="-128"/>
              </a:rPr>
              <a:t>http://www.fordham.edu/halsall/source/pliny1.html</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F3D86FDD-0BBF-4526-A556-D383F27BDB3F}" type="slidenum">
              <a:rPr lang="en-US" smtClean="0">
                <a:solidFill>
                  <a:srgbClr val="000000"/>
                </a:solidFill>
              </a:rPr>
              <a:pPr/>
              <a:t>37</a:t>
            </a:fld>
            <a:endParaRPr lang="en-US" smtClean="0">
              <a:solidFill>
                <a:srgbClr val="000000"/>
              </a:solidFill>
            </a:endParaRPr>
          </a:p>
        </p:txBody>
      </p:sp>
      <p:sp>
        <p:nvSpPr>
          <p:cNvPr id="178179" name="Rectangle 2"/>
          <p:cNvSpPr>
            <a:spLocks noGrp="1" noRot="1" noChangeAspect="1" noChangeArrowheads="1" noTextEdit="1"/>
          </p:cNvSpPr>
          <p:nvPr>
            <p:ph type="sldImg"/>
          </p:nvPr>
        </p:nvSpPr>
        <p:spPr>
          <a:solidFill>
            <a:srgbClr val="FFFFFF"/>
          </a:solidFill>
          <a:ln/>
        </p:spPr>
      </p:sp>
      <p:sp>
        <p:nvSpPr>
          <p:cNvPr id="1781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(c)Paul Halsall Mar 1996. halsall@murray.fordham.edu </a:t>
            </a:r>
            <a:r>
              <a:rPr lang="en-US" smtClean="0">
                <a:latin typeface="Times" pitchFamily="-84" charset="0"/>
                <a:ea typeface="ＭＳ Ｐゴシック" pitchFamily="34" charset="-128"/>
              </a:rPr>
              <a:t>http://www.fordham.edu/halsall/source/pliny1.html</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4C8B4405-8F05-4DD0-8ABC-04927E75A176}" type="slidenum">
              <a:rPr lang="en-US" smtClean="0">
                <a:solidFill>
                  <a:srgbClr val="000000"/>
                </a:solidFill>
              </a:rPr>
              <a:pPr/>
              <a:t>38</a:t>
            </a:fld>
            <a:endParaRPr lang="en-US" smtClean="0">
              <a:solidFill>
                <a:srgbClr val="000000"/>
              </a:solidFill>
            </a:endParaRPr>
          </a:p>
        </p:txBody>
      </p:sp>
      <p:sp>
        <p:nvSpPr>
          <p:cNvPr id="179203" name="Rectangle 2"/>
          <p:cNvSpPr>
            <a:spLocks noGrp="1" noRot="1" noChangeAspect="1" noChangeArrowheads="1" noTextEdit="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(c)Paul Halsall Mar 1996. halsall@murray.fordham.edu </a:t>
            </a:r>
            <a:r>
              <a:rPr lang="en-US" smtClean="0">
                <a:latin typeface="Times" pitchFamily="-84" charset="0"/>
                <a:ea typeface="ＭＳ Ｐゴシック" pitchFamily="34" charset="-128"/>
              </a:rPr>
              <a:t>http://www.fordham.edu/halsall/source/pliny1.html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3C4FDDDE-AB45-4A32-99DC-819C6409FD8C}" type="slidenum">
              <a:rPr lang="en-US" altLang="zh-CN" smtClean="0">
                <a:ea typeface="SimSun" pitchFamily="2" charset="-122"/>
              </a:rPr>
              <a:pPr/>
              <a:t>39</a:t>
            </a:fld>
            <a:endParaRPr lang="en-US" altLang="zh-CN" smtClean="0">
              <a:ea typeface="SimSun" pitchFamily="2" charset="-122"/>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172C801B-CEA9-4644-BDC6-C770DFDBA601}" type="slidenum">
              <a:rPr lang="en-US" altLang="zh-CN" smtClean="0">
                <a:ea typeface="SimSun" pitchFamily="2" charset="-122"/>
              </a:rPr>
              <a:pPr/>
              <a:t>40</a:t>
            </a:fld>
            <a:endParaRPr lang="en-US" altLang="zh-CN" smtClean="0">
              <a:ea typeface="SimSun" pitchFamily="2" charset="-122"/>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6CE7F143-71E9-40B7-AE0B-65A13794A8E5}" type="slidenum">
              <a:rPr lang="en-US" smtClean="0">
                <a:solidFill>
                  <a:srgbClr val="000000"/>
                </a:solidFill>
              </a:rPr>
              <a:pPr/>
              <a:t>4</a:t>
            </a:fld>
            <a:endParaRPr lang="en-US" smtClean="0">
              <a:solidFill>
                <a:srgbClr val="000000"/>
              </a:solidFill>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endParaRPr lang="en-US" smtClean="0">
              <a:latin typeface="Times New Roman" pitchFamily="18"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19654199-AB2A-43AE-9438-BEED2343F6F2}" type="slidenum">
              <a:rPr lang="en-US" altLang="zh-CN" smtClean="0">
                <a:solidFill>
                  <a:srgbClr val="000000"/>
                </a:solidFill>
                <a:ea typeface="SimSun" pitchFamily="2" charset="-122"/>
              </a:rPr>
              <a:pPr/>
              <a:t>41</a:t>
            </a:fld>
            <a:endParaRPr lang="en-US" altLang="zh-CN" smtClean="0">
              <a:solidFill>
                <a:srgbClr val="000000"/>
              </a:solidFill>
              <a:ea typeface="SimSun" pitchFamily="2" charset="-122"/>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A1540B02-6394-41CF-9B51-2047ABF3E69E}" type="slidenum">
              <a:rPr lang="en-US" altLang="zh-CN" smtClean="0">
                <a:ea typeface="SimSun" pitchFamily="2" charset="-122"/>
              </a:rPr>
              <a:pPr/>
              <a:t>42</a:t>
            </a:fld>
            <a:endParaRPr lang="en-US" altLang="zh-CN" smtClean="0">
              <a:ea typeface="SimSun" pitchFamily="2" charset="-122"/>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21F0D59B-B026-4D15-AD28-5D5BFC1E5DF9}" type="slidenum">
              <a:rPr lang="en-US" altLang="zh-CN" smtClean="0">
                <a:ea typeface="SimSun" pitchFamily="2" charset="-122"/>
              </a:rPr>
              <a:pPr/>
              <a:t>43</a:t>
            </a:fld>
            <a:endParaRPr lang="en-US" altLang="zh-CN" smtClean="0">
              <a:ea typeface="SimSun" pitchFamily="2" charset="-122"/>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2134D4DD-C692-4A3E-BD76-1E7E846381D1}" type="slidenum">
              <a:rPr lang="en-US" altLang="zh-CN" smtClean="0">
                <a:ea typeface="SimSun" pitchFamily="2" charset="-122"/>
              </a:rPr>
              <a:pPr/>
              <a:t>44</a:t>
            </a:fld>
            <a:endParaRPr lang="en-US" altLang="zh-CN" smtClean="0">
              <a:ea typeface="SimSun" pitchFamily="2" charset="-122"/>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1868DA85-5686-419F-9F29-F538F9BE1EA3}" type="slidenum">
              <a:rPr lang="en-US" altLang="zh-CN" smtClean="0">
                <a:ea typeface="SimSun" pitchFamily="2" charset="-122"/>
              </a:rPr>
              <a:pPr/>
              <a:t>45</a:t>
            </a:fld>
            <a:endParaRPr lang="en-US" altLang="zh-CN" smtClean="0">
              <a:ea typeface="SimSun" pitchFamily="2" charset="-122"/>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2250CC5D-469F-43E4-B9B1-50D3004DD036}" type="slidenum">
              <a:rPr lang="en-US" altLang="zh-CN" smtClean="0">
                <a:ea typeface="SimSun" pitchFamily="2" charset="-122"/>
              </a:rPr>
              <a:pPr/>
              <a:t>46</a:t>
            </a:fld>
            <a:endParaRPr lang="en-US" altLang="zh-CN" smtClean="0">
              <a:ea typeface="SimSun" pitchFamily="2" charset="-122"/>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4A8B6EBA-FBFB-490D-B7C2-2C6932B3BD96}" type="slidenum">
              <a:rPr lang="en-US" altLang="zh-CN" smtClean="0">
                <a:ea typeface="SimSun" pitchFamily="2" charset="-122"/>
              </a:rPr>
              <a:pPr/>
              <a:t>47</a:t>
            </a:fld>
            <a:endParaRPr lang="en-US" altLang="zh-CN" smtClean="0">
              <a:ea typeface="SimSun" pitchFamily="2" charset="-122"/>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BD395204-E259-4980-B0F3-817E7014AC00}" type="slidenum">
              <a:rPr lang="en-US" altLang="zh-CN" smtClean="0">
                <a:ea typeface="SimSun" pitchFamily="2" charset="-122"/>
              </a:rPr>
              <a:pPr/>
              <a:t>48</a:t>
            </a:fld>
            <a:endParaRPr lang="en-US" altLang="zh-CN" smtClean="0">
              <a:ea typeface="SimSun" pitchFamily="2" charset="-122"/>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5EC5717E-88E5-4F62-99B3-1FF71E869F6D}" type="slidenum">
              <a:rPr lang="en-US" altLang="zh-CN" smtClean="0">
                <a:ea typeface="SimSun" pitchFamily="2" charset="-122"/>
              </a:rPr>
              <a:pPr/>
              <a:t>49</a:t>
            </a:fld>
            <a:endParaRPr lang="en-US" altLang="zh-CN" smtClean="0">
              <a:ea typeface="SimSun" pitchFamily="2" charset="-122"/>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4AA60394-F28D-462F-93D0-EE79EEFD810A}" type="slidenum">
              <a:rPr lang="en-US" altLang="zh-CN" smtClean="0">
                <a:ea typeface="SimSun" pitchFamily="2" charset="-122"/>
              </a:rPr>
              <a:pPr/>
              <a:t>50</a:t>
            </a:fld>
            <a:endParaRPr lang="en-US" altLang="zh-CN" smtClean="0">
              <a:ea typeface="SimSun" pitchFamily="2" charset="-122"/>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13C7C4A8-836B-46AC-B5C8-DCC43B7AD66D}" type="slidenum">
              <a:rPr lang="en-US" altLang="zh-CN" smtClean="0">
                <a:ea typeface="SimSun" pitchFamily="2" charset="-122"/>
              </a:rPr>
              <a:pPr/>
              <a:t>5</a:t>
            </a:fld>
            <a:endParaRPr lang="en-US" altLang="zh-CN" smtClean="0">
              <a:ea typeface="SimSun" pitchFamily="2" charset="-122"/>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FA04B14A-E945-4654-8D47-000A44B98302}" type="slidenum">
              <a:rPr lang="en-US" altLang="zh-CN" smtClean="0">
                <a:ea typeface="SimSun" pitchFamily="2" charset="-122"/>
              </a:rPr>
              <a:pPr/>
              <a:t>51</a:t>
            </a:fld>
            <a:endParaRPr lang="en-US" altLang="zh-CN" smtClean="0">
              <a:ea typeface="SimSun" pitchFamily="2" charset="-122"/>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A2FB0F7B-2056-4586-9282-4B6200AA0A6B}" type="slidenum">
              <a:rPr lang="en-US" altLang="zh-CN" smtClean="0">
                <a:ea typeface="SimSun" pitchFamily="2" charset="-122"/>
              </a:rPr>
              <a:pPr/>
              <a:t>52</a:t>
            </a:fld>
            <a:endParaRPr lang="en-US" altLang="zh-CN" smtClean="0">
              <a:ea typeface="SimSun" pitchFamily="2" charset="-122"/>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CE774800-BC55-45AE-A827-CFD4BE6B46CA}" type="slidenum">
              <a:rPr lang="en-US" altLang="zh-CN" smtClean="0">
                <a:ea typeface="SimSun" pitchFamily="2" charset="-122"/>
              </a:rPr>
              <a:pPr/>
              <a:t>53</a:t>
            </a:fld>
            <a:endParaRPr lang="en-US" altLang="zh-CN" smtClean="0">
              <a:ea typeface="SimSun" pitchFamily="2" charset="-122"/>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pPr eaLnBrk="1" hangingPunct="1"/>
            <a:fld id="{22AA678A-5064-4A90-8AE6-807E082D63A8}" type="slidenum">
              <a:rPr lang="en-US" smtClean="0">
                <a:solidFill>
                  <a:srgbClr val="000000"/>
                </a:solidFill>
              </a:rPr>
              <a:pPr eaLnBrk="1" hangingPunct="1"/>
              <a:t>54</a:t>
            </a:fld>
            <a:endParaRPr lang="en-US" smtClean="0">
              <a:solidFill>
                <a:srgbClr val="000000"/>
              </a:solidFill>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979CA075-BCA5-4C50-ADAF-DA8C8CDFEFC7}" type="slidenum">
              <a:rPr lang="en-US" altLang="zh-CN" smtClean="0">
                <a:ea typeface="SimSun" pitchFamily="2" charset="-122"/>
              </a:rPr>
              <a:pPr/>
              <a:t>57</a:t>
            </a:fld>
            <a:endParaRPr lang="en-US" altLang="zh-CN" smtClean="0">
              <a:ea typeface="SimSun" pitchFamily="2" charset="-122"/>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9E091B89-EC5C-4C5B-B6AB-22B566896ECB}" type="slidenum">
              <a:rPr lang="en-US" altLang="zh-CN" smtClean="0">
                <a:ea typeface="SimSun" pitchFamily="2" charset="-122"/>
              </a:rPr>
              <a:pPr/>
              <a:t>58</a:t>
            </a:fld>
            <a:endParaRPr lang="en-US" altLang="zh-CN" smtClean="0">
              <a:ea typeface="SimSun" pitchFamily="2" charset="-122"/>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11BDE473-1669-4CE8-A2B7-829EDB49B40F}" type="slidenum">
              <a:rPr lang="en-US" altLang="zh-CN" smtClean="0">
                <a:ea typeface="SimSun" pitchFamily="2" charset="-122"/>
              </a:rPr>
              <a:pPr/>
              <a:t>59</a:t>
            </a:fld>
            <a:endParaRPr lang="en-US" altLang="zh-CN" smtClean="0">
              <a:ea typeface="SimSun" pitchFamily="2" charset="-122"/>
            </a:endParaRPr>
          </a:p>
        </p:txBody>
      </p:sp>
      <p:sp>
        <p:nvSpPr>
          <p:cNvPr id="198659" name="Rectangle 2"/>
          <p:cNvSpPr>
            <a:spLocks noGrp="1" noRot="1" noChangeAspect="1" noChangeArrowheads="1" noTextEdit="1"/>
          </p:cNvSpPr>
          <p:nvPr>
            <p:ph type="sldImg"/>
          </p:nvPr>
        </p:nvSpPr>
        <p:spPr>
          <a:solidFill>
            <a:srgbClr val="FFFFFF"/>
          </a:solidFill>
          <a:ln/>
        </p:spPr>
      </p:sp>
      <p:sp>
        <p:nvSpPr>
          <p:cNvPr id="1986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5DBBA323-1BF4-4F5A-9295-387336D6769F}" type="slidenum">
              <a:rPr lang="en-US" altLang="zh-CN" smtClean="0">
                <a:ea typeface="SimSun" pitchFamily="2" charset="-122"/>
              </a:rPr>
              <a:pPr/>
              <a:t>60</a:t>
            </a:fld>
            <a:endParaRPr lang="en-US" altLang="zh-CN" smtClean="0">
              <a:ea typeface="SimSun" pitchFamily="2" charset="-122"/>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B3A91732-E382-44B6-A96B-FEAA8532A0E7}" type="slidenum">
              <a:rPr lang="en-US" altLang="zh-CN" smtClean="0">
                <a:ea typeface="SimSun" pitchFamily="2" charset="-122"/>
              </a:rPr>
              <a:pPr/>
              <a:t>61</a:t>
            </a:fld>
            <a:endParaRPr lang="en-US" altLang="zh-CN" smtClean="0">
              <a:ea typeface="SimSun" pitchFamily="2" charset="-122"/>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r>
              <a:rPr lang="en-US" altLang="zh-CN" smtClean="0">
                <a:ea typeface="SimSun" pitchFamily="2" charset="-122"/>
              </a:rPr>
              <a:t>http://www.google.com.sg/imgres?imgurl=keptar.demasz.hu/arthp/art/r/rembran/painting/biblic1/tobias.jpg&amp;imgrefurl=http://keptar.demasz.hu/arthp/html/r/rembran/painting/biblic1/&amp;h=1045&amp;w=795&amp;sz=134&amp;tbnid=s5jpeQ2vX3oJ:&amp;tbnh=149&amp;tbnw=113&amp;start=6&amp;prev=/images%3Fq%3DBiblical%2Bfamily%26imgsz%3Dxxlarge%26svnum%3D10%26hl%3Den%26lr%3D%26ie%3DUTF-8%26safe%3Dactive%26sa%3DG</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56C37AE4-5DF4-45CC-95D8-CA40F6CE374E}" type="slidenum">
              <a:rPr lang="en-US" altLang="zh-CN" smtClean="0">
                <a:ea typeface="SimSun" pitchFamily="2" charset="-122"/>
              </a:rPr>
              <a:pPr/>
              <a:t>62</a:t>
            </a:fld>
            <a:endParaRPr lang="en-US" altLang="zh-CN" smtClean="0">
              <a:ea typeface="SimSun" pitchFamily="2" charset="-122"/>
            </a:endParaRPr>
          </a:p>
        </p:txBody>
      </p:sp>
      <p:sp>
        <p:nvSpPr>
          <p:cNvPr id="201731" name="Rectangle 2"/>
          <p:cNvSpPr>
            <a:spLocks noGrp="1" noRot="1" noChangeAspect="1" noChangeArrowheads="1" noTextEdit="1"/>
          </p:cNvSpPr>
          <p:nvPr>
            <p:ph type="sldImg"/>
          </p:nvPr>
        </p:nvSpPr>
        <p:spPr>
          <a:solidFill>
            <a:srgbClr val="FFFFFF"/>
          </a:solidFill>
          <a:ln/>
        </p:spPr>
      </p:sp>
      <p:sp>
        <p:nvSpPr>
          <p:cNvPr id="201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43A1F026-F17D-4F2E-9A5D-C3AAC4776615}" type="slidenum">
              <a:rPr lang="en-US" altLang="zh-CN" smtClean="0">
                <a:ea typeface="SimSun" pitchFamily="2" charset="-122"/>
              </a:rPr>
              <a:pPr/>
              <a:t>6</a:t>
            </a:fld>
            <a:endParaRPr lang="en-US" altLang="zh-CN" smtClean="0">
              <a:ea typeface="SimSun" pitchFamily="2" charset="-122"/>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D76F8EC0-D5D5-4F60-88C2-DDEFDB58AA0A}" type="slidenum">
              <a:rPr lang="en-US" altLang="zh-CN" smtClean="0">
                <a:ea typeface="SimSun" pitchFamily="2" charset="-122"/>
              </a:rPr>
              <a:pPr/>
              <a:t>63</a:t>
            </a:fld>
            <a:endParaRPr lang="en-US" altLang="zh-CN" smtClean="0">
              <a:ea typeface="SimSun" pitchFamily="2" charset="-122"/>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8FA22E5C-28BA-4F2A-A06F-3F97313C7D38}" type="slidenum">
              <a:rPr lang="en-US" altLang="zh-CN" smtClean="0">
                <a:solidFill>
                  <a:prstClr val="black"/>
                </a:solidFill>
                <a:ea typeface="SimSun" pitchFamily="2" charset="-122"/>
              </a:rPr>
              <a:pPr/>
              <a:t>64</a:t>
            </a:fld>
            <a:endParaRPr lang="en-US" altLang="zh-CN" smtClean="0">
              <a:solidFill>
                <a:prstClr val="black"/>
              </a:solidFill>
              <a:ea typeface="SimSun" pitchFamily="2" charset="-122"/>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80A6A2D8-0307-481A-B0D3-68E043E51E13}" type="slidenum">
              <a:rPr lang="en-US" altLang="zh-CN" smtClean="0">
                <a:ea typeface="SimSun" pitchFamily="2" charset="-122"/>
              </a:rPr>
              <a:pPr/>
              <a:t>65</a:t>
            </a:fld>
            <a:endParaRPr lang="en-US" altLang="zh-CN" smtClean="0">
              <a:ea typeface="SimSun" pitchFamily="2" charset="-122"/>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7F2EDF16-1D20-4513-9396-347BB57A835B}" type="slidenum">
              <a:rPr lang="en-US" altLang="zh-CN" smtClean="0">
                <a:ea typeface="SimSun" pitchFamily="2" charset="-122"/>
              </a:rPr>
              <a:pPr/>
              <a:t>66</a:t>
            </a:fld>
            <a:endParaRPr lang="en-US" altLang="zh-CN" smtClean="0">
              <a:ea typeface="SimSun" pitchFamily="2" charset="-122"/>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A5A03F1E-55C0-4F57-9277-0E1A30B033EC}" type="slidenum">
              <a:rPr lang="en-US" altLang="zh-CN" smtClean="0">
                <a:ea typeface="SimSun" pitchFamily="2" charset="-122"/>
              </a:rPr>
              <a:pPr/>
              <a:t>67</a:t>
            </a:fld>
            <a:endParaRPr lang="en-US" altLang="zh-CN" smtClean="0">
              <a:ea typeface="SimSun" pitchFamily="2" charset="-122"/>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8525050A-0C83-4D4C-A6A3-F10CEB240DDC}" type="slidenum">
              <a:rPr lang="en-US" altLang="zh-CN" smtClean="0">
                <a:ea typeface="SimSun" pitchFamily="2" charset="-122"/>
              </a:rPr>
              <a:pPr/>
              <a:t>68</a:t>
            </a:fld>
            <a:endParaRPr lang="en-US" altLang="zh-CN" smtClean="0">
              <a:ea typeface="SimSun" pitchFamily="2" charset="-122"/>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C473735B-CE0D-4A2C-98B6-2C36D13882B7}" type="slidenum">
              <a:rPr lang="en-US" altLang="zh-CN" smtClean="0">
                <a:ea typeface="SimSun" pitchFamily="2" charset="-122"/>
              </a:rPr>
              <a:pPr/>
              <a:t>69</a:t>
            </a:fld>
            <a:endParaRPr lang="en-US" altLang="zh-CN" smtClean="0">
              <a:ea typeface="SimSun" pitchFamily="2" charset="-122"/>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399955D6-6D54-4406-8F37-01A01B61FE88}" type="slidenum">
              <a:rPr lang="en-US" altLang="zh-CN" smtClean="0">
                <a:ea typeface="SimSun" pitchFamily="2" charset="-122"/>
              </a:rPr>
              <a:pPr/>
              <a:t>70</a:t>
            </a:fld>
            <a:endParaRPr lang="en-US" altLang="zh-CN" smtClean="0">
              <a:ea typeface="SimSun" pitchFamily="2" charset="-122"/>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70152112-582E-4ED7-AAFD-46B4789F53D1}" type="slidenum">
              <a:rPr lang="en-US" altLang="zh-CN" smtClean="0">
                <a:ea typeface="SimSun" pitchFamily="2" charset="-122"/>
              </a:rPr>
              <a:pPr/>
              <a:t>71</a:t>
            </a:fld>
            <a:endParaRPr lang="en-US" altLang="zh-CN" smtClean="0">
              <a:ea typeface="SimSun" pitchFamily="2" charset="-122"/>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67138FD5-73BA-4657-8F82-9F24D04C0C5F}" type="slidenum">
              <a:rPr lang="en-US" altLang="zh-CN" smtClean="0">
                <a:ea typeface="SimSun" pitchFamily="2" charset="-122"/>
              </a:rPr>
              <a:pPr/>
              <a:t>72</a:t>
            </a:fld>
            <a:endParaRPr lang="en-US" altLang="zh-CN" smtClean="0">
              <a:ea typeface="SimSun" pitchFamily="2" charset="-122"/>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D92CDF2C-235C-4C35-887B-84151FBF978E}" type="slidenum">
              <a:rPr lang="en-US" altLang="zh-CN" smtClean="0">
                <a:ea typeface="SimSun" pitchFamily="2" charset="-122"/>
              </a:rPr>
              <a:pPr/>
              <a:t>7</a:t>
            </a:fld>
            <a:endParaRPr lang="en-US" altLang="zh-CN" smtClean="0">
              <a:ea typeface="SimSun" pitchFamily="2" charset="-122"/>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70C5D566-FFC4-4235-B1BF-5671AA657DB5}" type="slidenum">
              <a:rPr lang="en-US" altLang="zh-CN" smtClean="0">
                <a:ea typeface="SimSun" pitchFamily="2" charset="-122"/>
              </a:rPr>
              <a:pPr/>
              <a:t>73</a:t>
            </a:fld>
            <a:endParaRPr lang="en-US" altLang="zh-CN" smtClean="0">
              <a:ea typeface="SimSun" pitchFamily="2" charset="-122"/>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5342DA7F-94C7-44F3-833F-B2472BA133F2}" type="slidenum">
              <a:rPr lang="en-US" smtClean="0"/>
              <a:pPr/>
              <a:t>74</a:t>
            </a:fld>
            <a:endParaRPr lang="en-US" smtClean="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1C35F1D6-FB5F-4447-8D4C-7D00D3674DBF}" type="slidenum">
              <a:rPr lang="en-US" smtClean="0"/>
              <a:pPr/>
              <a:t>75</a:t>
            </a:fld>
            <a:endParaRPr lang="en-US"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951A0669-FC77-468A-B3D0-458A1D60FBDB}" type="slidenum">
              <a:rPr lang="en-US" smtClean="0"/>
              <a:pPr/>
              <a:t>76</a:t>
            </a:fld>
            <a:endParaRPr lang="en-US" smtClean="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2B85BAB0-ACDF-4EB8-808A-EE49CD927C2A}" type="slidenum">
              <a:rPr lang="en-US" smtClean="0"/>
              <a:pPr/>
              <a:t>77</a:t>
            </a:fld>
            <a:endParaRPr lang="en-US" smtClean="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12D11521-4A2B-4C2D-9B89-0E36A3CCB2EC}" type="slidenum">
              <a:rPr lang="en-US" smtClean="0"/>
              <a:pPr/>
              <a:t>78</a:t>
            </a:fld>
            <a:endParaRPr lang="en-US" smtClean="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09FE2183-DB6C-4144-BC6A-EA2AFE01F7DC}" type="slidenum">
              <a:rPr lang="en-US" altLang="zh-TW" smtClean="0">
                <a:ea typeface="PMingLiU" pitchFamily="18" charset="-120"/>
              </a:rPr>
              <a:pPr/>
              <a:t>79</a:t>
            </a:fld>
            <a:endParaRPr lang="en-US" altLang="zh-TW" smtClean="0">
              <a:ea typeface="PMingLiU" pitchFamily="18" charset="-120"/>
            </a:endParaRPr>
          </a:p>
        </p:txBody>
      </p:sp>
      <p:sp>
        <p:nvSpPr>
          <p:cNvPr id="219139" name="Rectangle 2"/>
          <p:cNvSpPr>
            <a:spLocks noGrp="1" noRot="1" noChangeAspect="1" noChangeArrowheads="1" noTextEdit="1"/>
          </p:cNvSpPr>
          <p:nvPr>
            <p:ph type="sldImg"/>
          </p:nvPr>
        </p:nvSpPr>
        <p:spPr>
          <a:solidFill>
            <a:srgbClr val="FFFFFF"/>
          </a:solidFill>
          <a:ln/>
        </p:spPr>
      </p:sp>
      <p:sp>
        <p:nvSpPr>
          <p:cNvPr id="219140" name="Rectangle 3"/>
          <p:cNvSpPr>
            <a:spLocks noGrp="1" noChangeArrowheads="1"/>
          </p:cNvSpPr>
          <p:nvPr>
            <p:ph type="body" idx="1"/>
          </p:nvPr>
        </p:nvSpPr>
        <p:spPr>
          <a:solidFill>
            <a:srgbClr val="FFFFFF"/>
          </a:solidFill>
          <a:ln>
            <a:solidFill>
              <a:srgbClr val="000000"/>
            </a:solidFill>
          </a:ln>
        </p:spPr>
        <p:txBody>
          <a:bodyPr/>
          <a:lstStyle/>
          <a:p>
            <a:endParaRPr lang="zh-TW" altLang="en-US" smtClean="0">
              <a:ea typeface="PMingLiU" pitchFamily="18" charset="-12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BA515117-6B75-40F5-BA1D-8DF09CA727FA}" type="slidenum">
              <a:rPr lang="en-US" altLang="zh-TW" smtClean="0">
                <a:ea typeface="PMingLiU" pitchFamily="18" charset="-120"/>
              </a:rPr>
              <a:pPr/>
              <a:t>80</a:t>
            </a:fld>
            <a:endParaRPr lang="en-US" altLang="zh-TW" smtClean="0">
              <a:ea typeface="PMingLiU" pitchFamily="18" charset="-120"/>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endParaRPr lang="zh-TW" altLang="en-US" smtClean="0">
              <a:ea typeface="PMingLiU" pitchFamily="18" charset="-12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73950618-84B5-45D0-8F37-6CF07EC49485}" type="slidenum">
              <a:rPr lang="en-US" altLang="zh-TW" smtClean="0">
                <a:ea typeface="PMingLiU" pitchFamily="18" charset="-120"/>
              </a:rPr>
              <a:pPr/>
              <a:t>81</a:t>
            </a:fld>
            <a:endParaRPr lang="en-US" altLang="zh-TW" smtClean="0">
              <a:ea typeface="PMingLiU" pitchFamily="18" charset="-120"/>
            </a:endParaRPr>
          </a:p>
        </p:txBody>
      </p:sp>
      <p:sp>
        <p:nvSpPr>
          <p:cNvPr id="221187" name="Rectangle 2"/>
          <p:cNvSpPr>
            <a:spLocks noGrp="1" noRot="1" noChangeAspect="1" noChangeArrowheads="1" noTextEdit="1"/>
          </p:cNvSpPr>
          <p:nvPr>
            <p:ph type="sldImg"/>
          </p:nvPr>
        </p:nvSpPr>
        <p:spPr>
          <a:solidFill>
            <a:srgbClr val="FFFFFF"/>
          </a:solidFill>
          <a:ln/>
        </p:spPr>
      </p:sp>
      <p:sp>
        <p:nvSpPr>
          <p:cNvPr id="221188" name="Rectangle 3"/>
          <p:cNvSpPr>
            <a:spLocks noGrp="1" noChangeArrowheads="1"/>
          </p:cNvSpPr>
          <p:nvPr>
            <p:ph type="body" idx="1"/>
          </p:nvPr>
        </p:nvSpPr>
        <p:spPr>
          <a:solidFill>
            <a:srgbClr val="FFFFFF"/>
          </a:solidFill>
          <a:ln>
            <a:solidFill>
              <a:srgbClr val="000000"/>
            </a:solidFill>
          </a:ln>
        </p:spPr>
        <p:txBody>
          <a:bodyPr/>
          <a:lstStyle/>
          <a:p>
            <a:r>
              <a:rPr lang="en-US" altLang="zh-TW" smtClean="0">
                <a:ea typeface="PMingLiU" pitchFamily="18" charset="-120"/>
              </a:rPr>
              <a:t>Brown supposes that “all gospels are created equal,” including these 16 heretical gospels that came a century after Christ.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2A705E05-0011-458F-95AB-FA6B6A4422BA}" type="slidenum">
              <a:rPr lang="en-US" altLang="zh-TW" smtClean="0">
                <a:ea typeface="PMingLiU" pitchFamily="18" charset="-120"/>
              </a:rPr>
              <a:pPr/>
              <a:t>82</a:t>
            </a:fld>
            <a:endParaRPr lang="en-US" altLang="zh-TW" smtClean="0">
              <a:ea typeface="PMingLiU" pitchFamily="18" charset="-120"/>
            </a:endParaRPr>
          </a:p>
        </p:txBody>
      </p:sp>
      <p:sp>
        <p:nvSpPr>
          <p:cNvPr id="222211" name="Rectangle 2"/>
          <p:cNvSpPr>
            <a:spLocks noGrp="1" noRot="1" noChangeAspect="1" noChangeArrowheads="1" noTextEdit="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ln>
        </p:spPr>
        <p:txBody>
          <a:bodyPr/>
          <a:lstStyle/>
          <a:p>
            <a:r>
              <a:rPr lang="en-US" altLang="zh-TW" smtClean="0">
                <a:ea typeface="PMingLiU" pitchFamily="18" charset="-120"/>
              </a:rPr>
              <a:t>These Gnostic works do not amount to “80 gospels” as Brown claims.  What they say is so esoteric that few read them.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8FA22E5C-28BA-4F2A-A06F-3F97313C7D38}" type="slidenum">
              <a:rPr lang="en-US" altLang="zh-CN" smtClean="0">
                <a:ea typeface="SimSun" pitchFamily="2" charset="-122"/>
              </a:rPr>
              <a:pPr/>
              <a:t>8</a:t>
            </a:fld>
            <a:endParaRPr lang="en-US" altLang="zh-CN" smtClean="0">
              <a:ea typeface="SimSun" pitchFamily="2" charset="-122"/>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AE62B69E-A759-4C4B-99C9-A7A4B9C2477B}" type="slidenum">
              <a:rPr lang="en-US" altLang="zh-TW" smtClean="0">
                <a:ea typeface="PMingLiU" pitchFamily="18" charset="-120"/>
              </a:rPr>
              <a:pPr/>
              <a:t>83</a:t>
            </a:fld>
            <a:endParaRPr lang="en-US" altLang="zh-TW" smtClean="0">
              <a:ea typeface="PMingLiU" pitchFamily="18" charset="-120"/>
            </a:endParaRPr>
          </a:p>
        </p:txBody>
      </p:sp>
      <p:sp>
        <p:nvSpPr>
          <p:cNvPr id="223235" name="Rectangle 2"/>
          <p:cNvSpPr>
            <a:spLocks noGrp="1" noRot="1" noChangeAspect="1" noChangeArrowheads="1" noTextEdit="1"/>
          </p:cNvSpPr>
          <p:nvPr>
            <p:ph type="sldImg"/>
          </p:nvPr>
        </p:nvSpPr>
        <p:spPr>
          <a:solidFill>
            <a:srgbClr val="FFFFFF"/>
          </a:solidFill>
          <a:ln/>
        </p:spPr>
      </p:sp>
      <p:sp>
        <p:nvSpPr>
          <p:cNvPr id="223236" name="Rectangle 3"/>
          <p:cNvSpPr>
            <a:spLocks noGrp="1" noChangeArrowheads="1"/>
          </p:cNvSpPr>
          <p:nvPr>
            <p:ph type="body" idx="1"/>
          </p:nvPr>
        </p:nvSpPr>
        <p:spPr>
          <a:solidFill>
            <a:srgbClr val="FFFFFF"/>
          </a:solidFill>
          <a:ln>
            <a:solidFill>
              <a:srgbClr val="000000"/>
            </a:solidFill>
          </a:ln>
        </p:spPr>
        <p:txBody>
          <a:bodyPr/>
          <a:lstStyle/>
          <a:p>
            <a:endParaRPr lang="zh-TW" altLang="en-US" smtClean="0">
              <a:ea typeface="PMingLiU" pitchFamily="18" charset="-12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BBD9AD77-30A5-4DBE-8465-F3DDFD9AD6FA}" type="slidenum">
              <a:rPr lang="en-US" altLang="zh-CN" smtClean="0">
                <a:ea typeface="SimSun" pitchFamily="2" charset="-122"/>
              </a:rPr>
              <a:pPr/>
              <a:t>84</a:t>
            </a:fld>
            <a:endParaRPr lang="en-US" altLang="zh-CN" smtClean="0">
              <a:ea typeface="SimSun" pitchFamily="2" charset="-122"/>
            </a:endParaRPr>
          </a:p>
        </p:txBody>
      </p:sp>
      <p:sp>
        <p:nvSpPr>
          <p:cNvPr id="224259" name="Rectangle 2"/>
          <p:cNvSpPr>
            <a:spLocks noGrp="1" noRot="1" noChangeAspect="1" noChangeArrowheads="1" noTextEdit="1"/>
          </p:cNvSpPr>
          <p:nvPr>
            <p:ph type="sldImg"/>
          </p:nvPr>
        </p:nvSpPr>
        <p:spPr>
          <a:solidFill>
            <a:srgbClr val="FFFFFF"/>
          </a:solidFill>
          <a:ln/>
        </p:spPr>
      </p:sp>
      <p:sp>
        <p:nvSpPr>
          <p:cNvPr id="224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7169FE90-8FE1-4CBA-8A7B-349A76520405}" type="slidenum">
              <a:rPr lang="en-US" altLang="zh-CN" smtClean="0">
                <a:ea typeface="SimSun" pitchFamily="2" charset="-122"/>
              </a:rPr>
              <a:pPr/>
              <a:t>85</a:t>
            </a:fld>
            <a:endParaRPr lang="en-US" altLang="zh-CN" smtClean="0">
              <a:ea typeface="SimSun" pitchFamily="2" charset="-122"/>
            </a:endParaRPr>
          </a:p>
        </p:txBody>
      </p:sp>
      <p:sp>
        <p:nvSpPr>
          <p:cNvPr id="225283" name="Rectangle 2"/>
          <p:cNvSpPr>
            <a:spLocks noGrp="1" noRot="1" noChangeAspect="1" noChangeArrowheads="1" noTextEdit="1"/>
          </p:cNvSpPr>
          <p:nvPr>
            <p:ph type="sldImg"/>
          </p:nvPr>
        </p:nvSpPr>
        <p:spPr>
          <a:solidFill>
            <a:srgbClr val="FFFFFF"/>
          </a:solidFill>
          <a:ln/>
        </p:spPr>
      </p:sp>
      <p:sp>
        <p:nvSpPr>
          <p:cNvPr id="2252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87C57EF2-78E7-4DF2-B86B-31226CDF7A5A}" type="slidenum">
              <a:rPr lang="en-US" smtClean="0">
                <a:solidFill>
                  <a:srgbClr val="000000"/>
                </a:solidFill>
              </a:rPr>
              <a:pPr/>
              <a:t>86</a:t>
            </a:fld>
            <a:endParaRPr lang="en-US" smtClean="0">
              <a:solidFill>
                <a:srgbClr val="000000"/>
              </a:solidFill>
            </a:endParaRPr>
          </a:p>
        </p:txBody>
      </p:sp>
      <p:sp>
        <p:nvSpPr>
          <p:cNvPr id="226307" name="Rectangle 2"/>
          <p:cNvSpPr>
            <a:spLocks noGrp="1" noRot="1" noChangeAspect="1" noChangeArrowheads="1" noTextEdit="1"/>
          </p:cNvSpPr>
          <p:nvPr>
            <p:ph type="sldImg"/>
          </p:nvPr>
        </p:nvSpPr>
        <p:spPr>
          <a:solidFill>
            <a:srgbClr val="FFFFFF"/>
          </a:solidFill>
          <a:ln/>
        </p:spPr>
      </p:sp>
      <p:sp>
        <p:nvSpPr>
          <p:cNvPr id="22630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58904DA3-F4D7-49E3-8CBA-29A59C13199E}" type="slidenum">
              <a:rPr lang="en-US" altLang="zh-CN" smtClean="0">
                <a:ea typeface="SimSun" pitchFamily="2" charset="-122"/>
              </a:rPr>
              <a:pPr/>
              <a:t>87</a:t>
            </a:fld>
            <a:endParaRPr lang="en-US" altLang="zh-CN" smtClean="0">
              <a:ea typeface="SimSun" pitchFamily="2" charset="-122"/>
            </a:endParaRPr>
          </a:p>
        </p:txBody>
      </p:sp>
      <p:sp>
        <p:nvSpPr>
          <p:cNvPr id="227331" name="Rectangle 2"/>
          <p:cNvSpPr>
            <a:spLocks noGrp="1" noRot="1" noChangeAspect="1" noChangeArrowheads="1" noTextEdit="1"/>
          </p:cNvSpPr>
          <p:nvPr>
            <p:ph type="sldImg"/>
          </p:nvPr>
        </p:nvSpPr>
        <p:spPr>
          <a:solidFill>
            <a:srgbClr val="FFFFFF"/>
          </a:solidFill>
          <a:ln/>
        </p:spPr>
      </p:sp>
      <p:sp>
        <p:nvSpPr>
          <p:cNvPr id="2273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B99D2E8B-0A79-44EE-80EA-165428927A6B}" type="slidenum">
              <a:rPr lang="en-US" altLang="zh-CN" smtClean="0">
                <a:ea typeface="SimSun" pitchFamily="2" charset="-122"/>
              </a:rPr>
              <a:pPr/>
              <a:t>88</a:t>
            </a:fld>
            <a:endParaRPr lang="en-US" altLang="zh-CN" smtClean="0">
              <a:ea typeface="SimSun" pitchFamily="2" charset="-122"/>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E40EEE5D-7F64-4586-BA8C-A80AEF7A4CCC}" type="slidenum">
              <a:rPr lang="en-US" altLang="zh-CN" smtClean="0">
                <a:ea typeface="SimSun" pitchFamily="2" charset="-122"/>
              </a:rPr>
              <a:pPr/>
              <a:t>89</a:t>
            </a:fld>
            <a:endParaRPr lang="en-US" altLang="zh-CN" smtClean="0">
              <a:ea typeface="SimSun" pitchFamily="2" charset="-122"/>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BA60DB75-B1F3-404F-9191-ECBF093084C5}" type="slidenum">
              <a:rPr lang="en-US" smtClean="0">
                <a:solidFill>
                  <a:srgbClr val="000000"/>
                </a:solidFill>
                <a:latin typeface="26" charset="0"/>
              </a:rPr>
              <a:pPr/>
              <a:t>90</a:t>
            </a:fld>
            <a:endParaRPr lang="en-US" smtClean="0">
              <a:solidFill>
                <a:srgbClr val="000000"/>
              </a:solidFill>
              <a:latin typeface="26" charset="0"/>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r>
              <a:rPr lang="en-US" smtClean="0">
                <a:ea typeface="ＭＳ Ｐゴシック" pitchFamily="34" charset="-128"/>
              </a:rPr>
              <a:t>http://www.ccel.org/fathers2/ANF-01/anf01-60.htm#P7477_2003920</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60E9A4CB-CC8F-4C63-A6B3-2039BDFD74EA}" type="slidenum">
              <a:rPr lang="en-US" smtClean="0"/>
              <a:pPr/>
              <a:t>91</a:t>
            </a:fld>
            <a:endParaRPr lang="en-US" smtClean="0"/>
          </a:p>
        </p:txBody>
      </p:sp>
      <p:sp>
        <p:nvSpPr>
          <p:cNvPr id="231427" name="Rectangle 2"/>
          <p:cNvSpPr>
            <a:spLocks noGrp="1" noRot="1" noChangeAspect="1" noChangeArrowheads="1" noTextEdit="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9A9581C7-CEC0-450B-8EED-109AFC85AF97}" type="slidenum">
              <a:rPr lang="en-US" smtClean="0"/>
              <a:pPr/>
              <a:t>92</a:t>
            </a:fld>
            <a:endParaRPr lang="en-US" smtClean="0"/>
          </a:p>
        </p:txBody>
      </p:sp>
      <p:sp>
        <p:nvSpPr>
          <p:cNvPr id="232451" name="Rectangle 2"/>
          <p:cNvSpPr>
            <a:spLocks noGrp="1" noRot="1" noChangeAspect="1" noChangeArrowheads="1" noTextEdit="1"/>
          </p:cNvSpPr>
          <p:nvPr>
            <p:ph type="sldImg"/>
          </p:nvPr>
        </p:nvSpPr>
        <p:spPr>
          <a:solidFill>
            <a:srgbClr val="FFFFFF"/>
          </a:solidFill>
          <a:ln/>
        </p:spPr>
      </p:sp>
      <p:sp>
        <p:nvSpPr>
          <p:cNvPr id="23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26D380D3-5128-4332-8F7A-6A3EFC9E8D90}" type="slidenum">
              <a:rPr lang="en-US" altLang="zh-CN" smtClean="0">
                <a:ea typeface="SimSun" pitchFamily="2" charset="-122"/>
              </a:rPr>
              <a:pPr/>
              <a:t>9</a:t>
            </a:fld>
            <a:endParaRPr lang="en-US" altLang="zh-CN" smtClean="0">
              <a:ea typeface="SimSun" pitchFamily="2" charset="-122"/>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zh-CN" altLang="en-US" smtClean="0">
              <a:ea typeface="SimSun" pitchFamily="2" charset="-122"/>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9165D0E9-3459-4556-B363-3F792A85E7DF}" type="slidenum">
              <a:rPr lang="en-US" smtClean="0"/>
              <a:pPr/>
              <a:t>93</a:t>
            </a:fld>
            <a:endParaRPr lang="en-US" smtClean="0"/>
          </a:p>
        </p:txBody>
      </p:sp>
      <p:sp>
        <p:nvSpPr>
          <p:cNvPr id="233475" name="Rectangle 2"/>
          <p:cNvSpPr>
            <a:spLocks noGrp="1" noRot="1" noChangeAspect="1" noChangeArrowheads="1" noTextEdit="1"/>
          </p:cNvSpPr>
          <p:nvPr>
            <p:ph type="sldImg"/>
          </p:nvPr>
        </p:nvSpPr>
        <p:spPr>
          <a:solidFill>
            <a:srgbClr val="FFFFFF"/>
          </a:solidFill>
          <a:ln/>
        </p:spPr>
      </p:sp>
      <p:sp>
        <p:nvSpPr>
          <p:cNvPr id="2334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34C7F848-82F2-407D-9F40-95DD1B526FD1}" type="slidenum">
              <a:rPr lang="en-US" smtClean="0"/>
              <a:pPr/>
              <a:t>94</a:t>
            </a:fld>
            <a:endParaRPr lang="en-US" smtClean="0"/>
          </a:p>
        </p:txBody>
      </p:sp>
      <p:sp>
        <p:nvSpPr>
          <p:cNvPr id="235523" name="Rectangle 2"/>
          <p:cNvSpPr>
            <a:spLocks noGrp="1" noRot="1" noChangeAspect="1" noChangeArrowheads="1" noTextEdit="1"/>
          </p:cNvSpPr>
          <p:nvPr>
            <p:ph type="sldImg"/>
          </p:nvPr>
        </p:nvSpPr>
        <p:spPr>
          <a:solidFill>
            <a:srgbClr val="FFFFFF"/>
          </a:solidFill>
          <a:ln/>
        </p:spPr>
      </p:sp>
      <p:sp>
        <p:nvSpPr>
          <p:cNvPr id="2355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http://www.gnosis.org/naghamm/gop.html</a:t>
            </a:r>
          </a:p>
          <a:p>
            <a:pPr eaLnBrk="1" hangingPunct="1"/>
            <a:endParaRPr lang="en-US" smtClean="0">
              <a:ea typeface="ＭＳ Ｐゴシック" pitchFamily="34" charset="-128"/>
            </a:endParaRPr>
          </a:p>
          <a:p>
            <a:pPr eaLnBrk="1" hangingPunct="1"/>
            <a:r>
              <a:rPr lang="en-US" smtClean="0">
                <a:ea typeface="ＭＳ Ｐゴシック" pitchFamily="34" charset="-128"/>
              </a:rPr>
              <a:t>Image is of the Gospel of Thomas on the same site.</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6BDA4009-BCB3-4CB9-A337-97271C4D094B}" type="slidenum">
              <a:rPr lang="en-US" smtClean="0">
                <a:solidFill>
                  <a:srgbClr val="000000"/>
                </a:solidFill>
              </a:rPr>
              <a:pPr/>
              <a:t>95</a:t>
            </a:fld>
            <a:endParaRPr lang="en-US" smtClean="0">
              <a:solidFill>
                <a:srgbClr val="000000"/>
              </a:solidFill>
            </a:endParaRPr>
          </a:p>
        </p:txBody>
      </p:sp>
      <p:sp>
        <p:nvSpPr>
          <p:cNvPr id="236547" name="Rectangle 2"/>
          <p:cNvSpPr>
            <a:spLocks noGrp="1" noRot="1" noChangeAspect="1" noChangeArrowheads="1" noTextEdit="1"/>
          </p:cNvSpPr>
          <p:nvPr>
            <p:ph type="sldImg"/>
          </p:nvPr>
        </p:nvSpPr>
        <p:spPr>
          <a:solidFill>
            <a:srgbClr val="FFFFFF"/>
          </a:solidFill>
          <a:ln/>
        </p:spPr>
      </p:sp>
      <p:sp>
        <p:nvSpPr>
          <p:cNvPr id="2365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In other words, the original feminine Christianity became masculine Christianity by imperial decree.  We have already noted that paganism was not strictly feminine since all high gods were male.  I should also point out that goddess worship seems hardly eliminated forever.  </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D04F83B0-1E5B-4A64-9C58-7CF087866F39}" type="slidenum">
              <a:rPr lang="en-US" smtClean="0">
                <a:solidFill>
                  <a:srgbClr val="000000"/>
                </a:solidFill>
              </a:rPr>
              <a:pPr/>
              <a:t>96</a:t>
            </a:fld>
            <a:endParaRPr lang="en-US" smtClean="0">
              <a:solidFill>
                <a:srgbClr val="000000"/>
              </a:solidFill>
            </a:endParaRPr>
          </a:p>
        </p:txBody>
      </p:sp>
      <p:sp>
        <p:nvSpPr>
          <p:cNvPr id="237571" name="Rectangle 2"/>
          <p:cNvSpPr>
            <a:spLocks noGrp="1" noRot="1" noChangeAspect="1" noChangeArrowheads="1" noTextEdit="1"/>
          </p:cNvSpPr>
          <p:nvPr>
            <p:ph type="sldImg"/>
          </p:nvPr>
        </p:nvSpPr>
        <p:spPr>
          <a:solidFill>
            <a:srgbClr val="FFFFFF"/>
          </a:solidFill>
          <a:ln/>
        </p:spPr>
      </p:sp>
      <p:sp>
        <p:nvSpPr>
          <p:cNvPr id="2375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Sadly, the ultimate experience espoused in Brown</a:t>
            </a:r>
            <a:r>
              <a:rPr lang="fr-FR" altLang="ja-JP" smtClean="0">
                <a:ea typeface="ＭＳ Ｐゴシック" pitchFamily="34" charset="-128"/>
              </a:rPr>
              <a:t>'</a:t>
            </a:r>
            <a:r>
              <a:rPr lang="en-US" smtClean="0">
                <a:ea typeface="ＭＳ Ｐゴシック" pitchFamily="34" charset="-128"/>
              </a:rPr>
              <a:t>s story is a sex ritual with a couple having intercourse with others chanting around them in a circle.  Sophie is rightly aghast at this perversion of sex--until she is convinced that all this is the divine design!  Brown seeks to bring us back to ritualistic sex outside of marriage.  I wonder if his wife agrees with this?</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3B6BFDCA-DF73-464B-BB59-89EB5FF93E28}" type="slidenum">
              <a:rPr lang="en-US" smtClean="0">
                <a:solidFill>
                  <a:srgbClr val="000000"/>
                </a:solidFill>
              </a:rPr>
              <a:pPr/>
              <a:t>97</a:t>
            </a:fld>
            <a:endParaRPr lang="en-US" smtClean="0">
              <a:solidFill>
                <a:srgbClr val="000000"/>
              </a:solidFill>
            </a:endParaRPr>
          </a:p>
        </p:txBody>
      </p:sp>
      <p:sp>
        <p:nvSpPr>
          <p:cNvPr id="238595" name="Rectangle 2"/>
          <p:cNvSpPr>
            <a:spLocks noGrp="1" noRot="1" noChangeAspect="1" noChangeArrowheads="1" noTextEdit="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Even Brown</a:t>
            </a:r>
            <a:r>
              <a:rPr lang="fr-FR" altLang="ja-JP" smtClean="0">
                <a:ea typeface="ＭＳ Ｐゴシック" pitchFamily="34" charset="-128"/>
              </a:rPr>
              <a:t>'</a:t>
            </a:r>
            <a:r>
              <a:rPr lang="en-US" smtClean="0">
                <a:ea typeface="ＭＳ Ｐゴシック" pitchFamily="34" charset="-128"/>
              </a:rPr>
              <a:t>s understanding of Gnosticism is flawed.  This heresy was flatly anti-feminine.  It is no wonder that he makes no mention of this last verse of the second-century Gospel of Thomas!  Sometimes facts can harm one</a:t>
            </a:r>
            <a:r>
              <a:rPr lang="fr-FR" altLang="ja-JP" smtClean="0">
                <a:ea typeface="ＭＳ Ｐゴシック" pitchFamily="34" charset="-128"/>
              </a:rPr>
              <a:t>'</a:t>
            </a:r>
            <a:r>
              <a:rPr lang="en-US" smtClean="0">
                <a:ea typeface="ＭＳ Ｐゴシック" pitchFamily="34" charset="-128"/>
              </a:rPr>
              <a:t>s thesis.</a:t>
            </a:r>
          </a:p>
          <a:p>
            <a:pPr eaLnBrk="1" hangingPunct="1"/>
            <a:endParaRPr lang="en-US" smtClean="0">
              <a:ea typeface="ＭＳ Ｐゴシック" pitchFamily="34" charset="-128"/>
            </a:endParaRPr>
          </a:p>
          <a:p>
            <a:pPr eaLnBrk="1" hangingPunct="1"/>
            <a:r>
              <a:rPr lang="en-US" smtClean="0">
                <a:ea typeface="ＭＳ Ｐゴシック" pitchFamily="34" charset="-128"/>
              </a:rPr>
              <a:t>http://www.gnosis.org/naghamm/gosthom.html</a:t>
            </a:r>
          </a:p>
          <a:p>
            <a:pPr eaLnBrk="1" hangingPunct="1"/>
            <a:r>
              <a:rPr lang="en-US" smtClean="0">
                <a:ea typeface="ＭＳ Ｐゴシック" pitchFamily="34" charset="-128"/>
              </a:rPr>
              <a:t>THE GNOSTIC SOCIETY LIBRARY </a:t>
            </a:r>
          </a:p>
          <a:p>
            <a:pPr eaLnBrk="1" hangingPunct="1"/>
            <a:r>
              <a:rPr lang="en-US" b="1" smtClean="0">
                <a:ea typeface="ＭＳ Ｐゴシック" pitchFamily="34" charset="-128"/>
              </a:rPr>
              <a:t>The Nag Hammadi Library</a:t>
            </a:r>
          </a:p>
          <a:p>
            <a:pPr eaLnBrk="1" hangingPunct="1"/>
            <a:r>
              <a:rPr lang="en-US" b="1" smtClean="0">
                <a:ea typeface="ＭＳ Ｐゴシック" pitchFamily="34" charset="-128"/>
              </a:rPr>
              <a:t>The Gospel of Thomas</a:t>
            </a:r>
          </a:p>
          <a:p>
            <a:pPr eaLnBrk="1" hangingPunct="1"/>
            <a:r>
              <a:rPr lang="en-US" b="1" smtClean="0">
                <a:ea typeface="ＭＳ Ｐゴシック" pitchFamily="34" charset="-128"/>
              </a:rPr>
              <a:t>Translated by Stephen Patterson and Marvin Meyer</a:t>
            </a:r>
            <a:r>
              <a:rPr lang="en-US" i="1" smtClean="0">
                <a:ea typeface="ＭＳ Ｐゴシック" pitchFamily="34" charset="-128"/>
              </a:rPr>
              <a:t>(</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72020793-7BC8-4586-A4D3-1591B4B7DF6F}" type="slidenum">
              <a:rPr lang="en-US" smtClean="0"/>
              <a:pPr/>
              <a:t>98</a:t>
            </a:fld>
            <a:endParaRPr lang="en-US" smtClean="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fld id="{E71FD3BA-F0B8-DA4C-B590-69A23FF2915B}" type="slidenum">
              <a:rPr lang="en-US" sz="1200" b="0">
                <a:solidFill>
                  <a:srgbClr val="000000"/>
                </a:solidFill>
                <a:latin typeface="Times New Roman" charset="0"/>
              </a:rPr>
              <a:pPr eaLnBrk="1" hangingPunct="1"/>
              <a:t>100</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rPr>
              <a:t>The explanation for free!</a:t>
            </a:r>
          </a:p>
          <a:p>
            <a:pPr eaLnBrk="1" hangingPunct="1"/>
            <a:r>
              <a:rPr lang="en-US" dirty="0" smtClean="0">
                <a:latin typeface="Arial" charset="0"/>
              </a:rPr>
              <a:t>NT</a:t>
            </a:r>
            <a:r>
              <a:rPr lang="en-US" baseline="0" dirty="0" smtClean="0">
                <a:latin typeface="Arial" charset="0"/>
              </a:rPr>
              <a:t> Backgrounds </a:t>
            </a:r>
            <a:r>
              <a:rPr lang="en-US" dirty="0" smtClean="0">
                <a:latin typeface="Arial" charset="0"/>
              </a:rPr>
              <a:t>link address</a:t>
            </a:r>
            <a:endParaRPr lang="en-US" dirty="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6.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SG">
                <a:ea typeface="+mn-ea"/>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SG">
                <a:ea typeface="+mn-ea"/>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SG">
                <a:ea typeface="+mn-ea"/>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SG">
                <a:ea typeface="+mn-ea"/>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SG">
                  <a:ea typeface="+mn-ea"/>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B2EF691E-D66A-4ABE-9309-AEB2F42D7C2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C3E1445-BE0C-41BF-A3CC-2A9DEB4DAE67}"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C17326-CC23-4D12-B97C-90BD22DD0D04}"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54EA92-E8DE-4AA8-9053-6FAB3894FA7C}"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B83850-3D79-487F-B595-6EC8637896DD}"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E57284-5E67-4FBD-927C-2DFB0D04DD66}"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574149-D5B0-46A4-942E-7420B45374A9}"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E0FC1C4-BD00-4DC5-A151-F5042480B433}"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46E439-9EB1-4919-89CA-0D1C7ABA97B5}"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8C08CB-24A2-4DF1-A040-C3975AD6C045}"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88440F-A5A9-4B9C-9080-22C6ED30355F}"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583F3C-6DAD-4486-BF5F-7EABE4CB477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8610ED2-0463-4824-A680-61C3B5469E5C}"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4D3F50C-0D4A-478C-BC29-2690C8815EC4}"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08BB7F-379F-40CD-95A1-7A03DA1F43EB}"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1268AE-88BE-4E32-967E-FB9FE28C2C8F}"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3F7F31-341F-46D6-A535-47DD792FFA59}"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2690" name="Rectangle 1026"/>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242691" name="Rectangle 1027"/>
          <p:cNvSpPr>
            <a:spLocks noGrp="1" noChangeArrowheads="1"/>
          </p:cNvSpPr>
          <p:nvPr>
            <p:ph type="subTitle" idx="1"/>
          </p:nvPr>
        </p:nvSpPr>
        <p:spPr>
          <a:xfrm>
            <a:off x="2543175" y="3733800"/>
            <a:ext cx="4056063" cy="2286000"/>
          </a:xfrm>
        </p:spPr>
        <p:txBody>
          <a:bodyPr/>
          <a:lstStyle>
            <a:lvl1pPr marL="0" indent="0" algn="ctr">
              <a:buFont typeface="Monotype Sorts" pitchFamily="-112"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2EF691E-D66A-4ABE-9309-AEB2F42D7C21}" type="slidenum">
              <a:rPr lang="en-US" smtClean="0"/>
              <a:pPr>
                <a:defRPr/>
              </a:pPr>
              <a:t>‹#›</a:t>
            </a:fld>
            <a:endParaRPr lang="en-US"/>
          </a:p>
        </p:txBody>
      </p:sp>
    </p:spTree>
    <p:extLst>
      <p:ext uri="{BB962C8B-B14F-4D97-AF65-F5344CB8AC3E}">
        <p14:creationId xmlns:p14="http://schemas.microsoft.com/office/powerpoint/2010/main" val="194231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35F20B8-6FA9-41A4-812A-15CC847FE3A2}" type="slidenum">
              <a:rPr lang="en-US" smtClean="0"/>
              <a:pPr>
                <a:defRPr/>
              </a:pPr>
              <a:t>‹#›</a:t>
            </a:fld>
            <a:endParaRPr lang="en-US"/>
          </a:p>
        </p:txBody>
      </p:sp>
    </p:spTree>
    <p:extLst>
      <p:ext uri="{BB962C8B-B14F-4D97-AF65-F5344CB8AC3E}">
        <p14:creationId xmlns:p14="http://schemas.microsoft.com/office/powerpoint/2010/main" val="9380925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100C6D5-B7A6-48FA-B3DE-40FF41E748F3}" type="slidenum">
              <a:rPr lang="en-US" smtClean="0"/>
              <a:pPr>
                <a:defRPr/>
              </a:pPr>
              <a:t>‹#›</a:t>
            </a:fld>
            <a:endParaRPr lang="en-US"/>
          </a:p>
        </p:txBody>
      </p:sp>
    </p:spTree>
    <p:extLst>
      <p:ext uri="{BB962C8B-B14F-4D97-AF65-F5344CB8AC3E}">
        <p14:creationId xmlns:p14="http://schemas.microsoft.com/office/powerpoint/2010/main" val="42484185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C052648-62E5-4F32-BC04-D05BC942D60A}" type="slidenum">
              <a:rPr lang="en-US" smtClean="0"/>
              <a:pPr>
                <a:defRPr/>
              </a:pPr>
              <a:t>‹#›</a:t>
            </a:fld>
            <a:endParaRPr lang="en-US"/>
          </a:p>
        </p:txBody>
      </p:sp>
    </p:spTree>
    <p:extLst>
      <p:ext uri="{BB962C8B-B14F-4D97-AF65-F5344CB8AC3E}">
        <p14:creationId xmlns:p14="http://schemas.microsoft.com/office/powerpoint/2010/main" val="32686850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30E4F2FF-946E-4BA4-8825-07FE45E4EDBB}" type="slidenum">
              <a:rPr lang="en-US" smtClean="0"/>
              <a:pPr>
                <a:defRPr/>
              </a:pPr>
              <a:t>‹#›</a:t>
            </a:fld>
            <a:endParaRPr lang="en-US"/>
          </a:p>
        </p:txBody>
      </p:sp>
    </p:spTree>
    <p:extLst>
      <p:ext uri="{BB962C8B-B14F-4D97-AF65-F5344CB8AC3E}">
        <p14:creationId xmlns:p14="http://schemas.microsoft.com/office/powerpoint/2010/main" val="22197433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3178AFE3-75CD-4E47-A532-C7F8DF343BEF}" type="slidenum">
              <a:rPr lang="en-US" smtClean="0"/>
              <a:pPr>
                <a:defRPr/>
              </a:pPr>
              <a:t>‹#›</a:t>
            </a:fld>
            <a:endParaRPr lang="en-US"/>
          </a:p>
        </p:txBody>
      </p:sp>
    </p:spTree>
    <p:extLst>
      <p:ext uri="{BB962C8B-B14F-4D97-AF65-F5344CB8AC3E}">
        <p14:creationId xmlns:p14="http://schemas.microsoft.com/office/powerpoint/2010/main" val="2220595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SG"/>
          </a:p>
        </p:txBody>
      </p:sp>
      <p:sp>
        <p:nvSpPr>
          <p:cNvPr id="3" name="Table Placeholder 2"/>
          <p:cNvSpPr>
            <a:spLocks noGrp="1"/>
          </p:cNvSpPr>
          <p:nvPr>
            <p:ph type="tbl" idx="1"/>
          </p:nvPr>
        </p:nvSpPr>
        <p:spPr>
          <a:xfrm>
            <a:off x="457200" y="1600200"/>
            <a:ext cx="8229600" cy="4530725"/>
          </a:xfrm>
        </p:spPr>
        <p:txBody>
          <a:bodyPr/>
          <a:lstStyle/>
          <a:p>
            <a:pPr lvl="0"/>
            <a:endParaRPr lang="en-SG"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7ABB37A-77D0-4F23-A304-8ABE6D6DC68F}"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2AF2C47A-3E65-4200-8DE8-3A4229005449}" type="slidenum">
              <a:rPr lang="en-US" smtClean="0"/>
              <a:pPr>
                <a:defRPr/>
              </a:pPr>
              <a:t>‹#›</a:t>
            </a:fld>
            <a:endParaRPr lang="en-US"/>
          </a:p>
        </p:txBody>
      </p:sp>
    </p:spTree>
    <p:extLst>
      <p:ext uri="{BB962C8B-B14F-4D97-AF65-F5344CB8AC3E}">
        <p14:creationId xmlns:p14="http://schemas.microsoft.com/office/powerpoint/2010/main" val="6203230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6AD6EE2-F5C0-48BC-B881-936002763B28}" type="slidenum">
              <a:rPr lang="en-US" smtClean="0"/>
              <a:pPr>
                <a:defRPr/>
              </a:pPr>
              <a:t>‹#›</a:t>
            </a:fld>
            <a:endParaRPr lang="en-US"/>
          </a:p>
        </p:txBody>
      </p:sp>
    </p:spTree>
    <p:extLst>
      <p:ext uri="{BB962C8B-B14F-4D97-AF65-F5344CB8AC3E}">
        <p14:creationId xmlns:p14="http://schemas.microsoft.com/office/powerpoint/2010/main" val="40419918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2FA7387-9A43-4DDC-A54E-86807051DFA4}" type="slidenum">
              <a:rPr lang="en-US" smtClean="0"/>
              <a:pPr>
                <a:defRPr/>
              </a:pPr>
              <a:t>‹#›</a:t>
            </a:fld>
            <a:endParaRPr lang="en-US"/>
          </a:p>
        </p:txBody>
      </p:sp>
    </p:spTree>
    <p:extLst>
      <p:ext uri="{BB962C8B-B14F-4D97-AF65-F5344CB8AC3E}">
        <p14:creationId xmlns:p14="http://schemas.microsoft.com/office/powerpoint/2010/main" val="2778029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C3E1445-BE0C-41BF-A3CC-2A9DEB4DAE67}" type="slidenum">
              <a:rPr lang="en-US" smtClean="0"/>
              <a:pPr>
                <a:defRPr/>
              </a:pPr>
              <a:t>‹#›</a:t>
            </a:fld>
            <a:endParaRPr lang="en-US"/>
          </a:p>
        </p:txBody>
      </p:sp>
    </p:spTree>
    <p:extLst>
      <p:ext uri="{BB962C8B-B14F-4D97-AF65-F5344CB8AC3E}">
        <p14:creationId xmlns:p14="http://schemas.microsoft.com/office/powerpoint/2010/main" val="8407372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8610ED2-0463-4824-A680-61C3B5469E5C}" type="slidenum">
              <a:rPr lang="en-US" smtClean="0"/>
              <a:pPr>
                <a:defRPr/>
              </a:pPr>
              <a:t>‹#›</a:t>
            </a:fld>
            <a:endParaRPr lang="en-US"/>
          </a:p>
        </p:txBody>
      </p:sp>
    </p:spTree>
    <p:extLst>
      <p:ext uri="{BB962C8B-B14F-4D97-AF65-F5344CB8AC3E}">
        <p14:creationId xmlns:p14="http://schemas.microsoft.com/office/powerpoint/2010/main" val="22527179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00475" y="1789113"/>
            <a:ext cx="5340350" cy="5056187"/>
            <a:chOff x="2394" y="1127"/>
            <a:chExt cx="3364" cy="3185"/>
          </a:xfrm>
        </p:grpSpPr>
        <p:sp>
          <p:nvSpPr>
            <p:cNvPr id="5" name="Rectangle 1027"/>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6" name="Oval 1028"/>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7" name="Rectangle 1029"/>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8" name="Freeform 1030"/>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 name="Rectangle 1031"/>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10" name="Rectangle 1032"/>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11" name="Rectangle 1033"/>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12" name="Rectangle 1034"/>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13" name="Rectangle 1035"/>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14" name="Freeform 1036"/>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15" name="Freeform 1037"/>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16" name="Freeform 1038"/>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Arial" pitchFamily="22" charset="0"/>
                <a:ea typeface="+mn-ea"/>
                <a:cs typeface="+mn-cs"/>
              </a:endParaRPr>
            </a:p>
          </p:txBody>
        </p:sp>
        <p:sp>
          <p:nvSpPr>
            <p:cNvPr id="17" name="Freeform 1039"/>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8" name="Freeform 1040"/>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19" name="Freeform 1041"/>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0" name="Freeform 1042"/>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1" name="Freeform 1043"/>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2" name="Freeform 1044"/>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3" name="Freeform 1045"/>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4" name="Freeform 1046"/>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5" name="Freeform 1047"/>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26" name="Freeform 1048"/>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7" name="Freeform 1049"/>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8" name="Freeform 1050"/>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9" name="Oval 1051"/>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30" name="Oval 1052"/>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31" name="Oval 1053"/>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Arial" pitchFamily="22" charset="0"/>
                <a:ea typeface="+mn-ea"/>
                <a:cs typeface="+mn-cs"/>
              </a:endParaRPr>
            </a:p>
          </p:txBody>
        </p:sp>
        <p:sp>
          <p:nvSpPr>
            <p:cNvPr id="32" name="Freeform 1054"/>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3" name="Freeform 1055"/>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4" name="Rectangle 1056"/>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35" name="Rectangle 1057"/>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36" name="AutoShape 1058"/>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37" name="Freeform 1059"/>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8" name="Freeform 1060"/>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grpSp>
      <p:sp>
        <p:nvSpPr>
          <p:cNvPr id="91175" name="Rectangle 106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91176" name="Rectangle 1064"/>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1061"/>
          <p:cNvSpPr>
            <a:spLocks noGrp="1" noChangeArrowheads="1"/>
          </p:cNvSpPr>
          <p:nvPr>
            <p:ph type="dt" sz="half" idx="10"/>
          </p:nvPr>
        </p:nvSpPr>
        <p:spPr/>
        <p:txBody>
          <a:bodyPr/>
          <a:lstStyle>
            <a:lvl1pPr>
              <a:defRPr/>
            </a:lvl1pPr>
          </a:lstStyle>
          <a:p>
            <a:pPr>
              <a:defRPr/>
            </a:pPr>
            <a:endParaRPr lang="en-US"/>
          </a:p>
        </p:txBody>
      </p:sp>
      <p:sp>
        <p:nvSpPr>
          <p:cNvPr id="40" name="Rectangle 1062"/>
          <p:cNvSpPr>
            <a:spLocks noGrp="1" noChangeArrowheads="1"/>
          </p:cNvSpPr>
          <p:nvPr>
            <p:ph type="ftr" sz="quarter" idx="11"/>
          </p:nvPr>
        </p:nvSpPr>
        <p:spPr/>
        <p:txBody>
          <a:bodyPr/>
          <a:lstStyle>
            <a:lvl1pPr>
              <a:defRPr/>
            </a:lvl1pPr>
          </a:lstStyle>
          <a:p>
            <a:pPr>
              <a:defRPr/>
            </a:pPr>
            <a:endParaRPr lang="en-US"/>
          </a:p>
        </p:txBody>
      </p:sp>
      <p:sp>
        <p:nvSpPr>
          <p:cNvPr id="41" name="Rectangle 1065"/>
          <p:cNvSpPr>
            <a:spLocks noGrp="1" noChangeArrowheads="1"/>
          </p:cNvSpPr>
          <p:nvPr>
            <p:ph type="sldNum" sz="quarter" idx="12"/>
          </p:nvPr>
        </p:nvSpPr>
        <p:spPr/>
        <p:txBody>
          <a:bodyPr/>
          <a:lstStyle>
            <a:lvl1pPr>
              <a:defRPr/>
            </a:lvl1pPr>
          </a:lstStyle>
          <a:p>
            <a:pPr>
              <a:defRPr/>
            </a:pPr>
            <a:fld id="{B2EF691E-D66A-4ABE-9309-AEB2F42D7C21}" type="slidenum">
              <a:rPr lang="en-US" smtClean="0"/>
              <a:pPr>
                <a:defRPr/>
              </a:pPr>
              <a:t>‹#›</a:t>
            </a:fld>
            <a:endParaRPr lang="en-US"/>
          </a:p>
        </p:txBody>
      </p:sp>
    </p:spTree>
    <p:extLst>
      <p:ext uri="{BB962C8B-B14F-4D97-AF65-F5344CB8AC3E}">
        <p14:creationId xmlns:p14="http://schemas.microsoft.com/office/powerpoint/2010/main" val="29614401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3"/>
          <p:cNvSpPr>
            <a:spLocks noGrp="1" noChangeArrowheads="1"/>
          </p:cNvSpPr>
          <p:nvPr>
            <p:ph type="dt" sz="half" idx="10"/>
          </p:nvPr>
        </p:nvSpPr>
        <p:spPr>
          <a:ln/>
        </p:spPr>
        <p:txBody>
          <a:bodyPr/>
          <a:lstStyle>
            <a:lvl1pPr>
              <a:defRPr/>
            </a:lvl1pPr>
          </a:lstStyle>
          <a:p>
            <a:pPr>
              <a:defRPr/>
            </a:pPr>
            <a:endParaRPr lang="en-US"/>
          </a:p>
        </p:txBody>
      </p:sp>
      <p:sp>
        <p:nvSpPr>
          <p:cNvPr id="5" name="Rectangle 1064"/>
          <p:cNvSpPr>
            <a:spLocks noGrp="1" noChangeArrowheads="1"/>
          </p:cNvSpPr>
          <p:nvPr>
            <p:ph type="ftr" sz="quarter" idx="11"/>
          </p:nvPr>
        </p:nvSpPr>
        <p:spPr>
          <a:ln/>
        </p:spPr>
        <p:txBody>
          <a:bodyPr/>
          <a:lstStyle>
            <a:lvl1pPr>
              <a:defRPr/>
            </a:lvl1pPr>
          </a:lstStyle>
          <a:p>
            <a:pPr>
              <a:defRPr/>
            </a:pPr>
            <a:endParaRPr lang="en-US"/>
          </a:p>
        </p:txBody>
      </p:sp>
      <p:sp>
        <p:nvSpPr>
          <p:cNvPr id="6" name="Rectangle 1065"/>
          <p:cNvSpPr>
            <a:spLocks noGrp="1" noChangeArrowheads="1"/>
          </p:cNvSpPr>
          <p:nvPr>
            <p:ph type="sldNum" sz="quarter" idx="12"/>
          </p:nvPr>
        </p:nvSpPr>
        <p:spPr>
          <a:ln/>
        </p:spPr>
        <p:txBody>
          <a:bodyPr/>
          <a:lstStyle>
            <a:lvl1pPr>
              <a:defRPr/>
            </a:lvl1pPr>
          </a:lstStyle>
          <a:p>
            <a:pPr>
              <a:defRPr/>
            </a:pPr>
            <a:fld id="{935F20B8-6FA9-41A4-812A-15CC847FE3A2}" type="slidenum">
              <a:rPr lang="en-US" smtClean="0"/>
              <a:pPr>
                <a:defRPr/>
              </a:pPr>
              <a:t>‹#›</a:t>
            </a:fld>
            <a:endParaRPr lang="en-US"/>
          </a:p>
        </p:txBody>
      </p:sp>
    </p:spTree>
    <p:extLst>
      <p:ext uri="{BB962C8B-B14F-4D97-AF65-F5344CB8AC3E}">
        <p14:creationId xmlns:p14="http://schemas.microsoft.com/office/powerpoint/2010/main" val="41355367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63"/>
          <p:cNvSpPr>
            <a:spLocks noGrp="1" noChangeArrowheads="1"/>
          </p:cNvSpPr>
          <p:nvPr>
            <p:ph type="dt" sz="half" idx="10"/>
          </p:nvPr>
        </p:nvSpPr>
        <p:spPr>
          <a:ln/>
        </p:spPr>
        <p:txBody>
          <a:bodyPr/>
          <a:lstStyle>
            <a:lvl1pPr>
              <a:defRPr/>
            </a:lvl1pPr>
          </a:lstStyle>
          <a:p>
            <a:pPr>
              <a:defRPr/>
            </a:pPr>
            <a:endParaRPr lang="en-US"/>
          </a:p>
        </p:txBody>
      </p:sp>
      <p:sp>
        <p:nvSpPr>
          <p:cNvPr id="5" name="Rectangle 1064"/>
          <p:cNvSpPr>
            <a:spLocks noGrp="1" noChangeArrowheads="1"/>
          </p:cNvSpPr>
          <p:nvPr>
            <p:ph type="ftr" sz="quarter" idx="11"/>
          </p:nvPr>
        </p:nvSpPr>
        <p:spPr>
          <a:ln/>
        </p:spPr>
        <p:txBody>
          <a:bodyPr/>
          <a:lstStyle>
            <a:lvl1pPr>
              <a:defRPr/>
            </a:lvl1pPr>
          </a:lstStyle>
          <a:p>
            <a:pPr>
              <a:defRPr/>
            </a:pPr>
            <a:endParaRPr lang="en-US"/>
          </a:p>
        </p:txBody>
      </p:sp>
      <p:sp>
        <p:nvSpPr>
          <p:cNvPr id="6" name="Rectangle 1065"/>
          <p:cNvSpPr>
            <a:spLocks noGrp="1" noChangeArrowheads="1"/>
          </p:cNvSpPr>
          <p:nvPr>
            <p:ph type="sldNum" sz="quarter" idx="12"/>
          </p:nvPr>
        </p:nvSpPr>
        <p:spPr>
          <a:ln/>
        </p:spPr>
        <p:txBody>
          <a:bodyPr/>
          <a:lstStyle>
            <a:lvl1pPr>
              <a:defRPr/>
            </a:lvl1pPr>
          </a:lstStyle>
          <a:p>
            <a:pPr>
              <a:defRPr/>
            </a:pPr>
            <a:fld id="{A100C6D5-B7A6-48FA-B3DE-40FF41E748F3}" type="slidenum">
              <a:rPr lang="en-US" smtClean="0"/>
              <a:pPr>
                <a:defRPr/>
              </a:pPr>
              <a:t>‹#›</a:t>
            </a:fld>
            <a:endParaRPr lang="en-US"/>
          </a:p>
        </p:txBody>
      </p:sp>
    </p:spTree>
    <p:extLst>
      <p:ext uri="{BB962C8B-B14F-4D97-AF65-F5344CB8AC3E}">
        <p14:creationId xmlns:p14="http://schemas.microsoft.com/office/powerpoint/2010/main" val="37847401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63"/>
          <p:cNvSpPr>
            <a:spLocks noGrp="1" noChangeArrowheads="1"/>
          </p:cNvSpPr>
          <p:nvPr>
            <p:ph type="dt" sz="half" idx="10"/>
          </p:nvPr>
        </p:nvSpPr>
        <p:spPr>
          <a:ln/>
        </p:spPr>
        <p:txBody>
          <a:bodyPr/>
          <a:lstStyle>
            <a:lvl1pPr>
              <a:defRPr/>
            </a:lvl1pPr>
          </a:lstStyle>
          <a:p>
            <a:pPr>
              <a:defRPr/>
            </a:pPr>
            <a:endParaRPr lang="en-US"/>
          </a:p>
        </p:txBody>
      </p:sp>
      <p:sp>
        <p:nvSpPr>
          <p:cNvPr id="6" name="Rectangle 1064"/>
          <p:cNvSpPr>
            <a:spLocks noGrp="1" noChangeArrowheads="1"/>
          </p:cNvSpPr>
          <p:nvPr>
            <p:ph type="ftr" sz="quarter" idx="11"/>
          </p:nvPr>
        </p:nvSpPr>
        <p:spPr>
          <a:ln/>
        </p:spPr>
        <p:txBody>
          <a:bodyPr/>
          <a:lstStyle>
            <a:lvl1pPr>
              <a:defRPr/>
            </a:lvl1pPr>
          </a:lstStyle>
          <a:p>
            <a:pPr>
              <a:defRPr/>
            </a:pPr>
            <a:endParaRPr lang="en-US"/>
          </a:p>
        </p:txBody>
      </p:sp>
      <p:sp>
        <p:nvSpPr>
          <p:cNvPr id="7" name="Rectangle 1065"/>
          <p:cNvSpPr>
            <a:spLocks noGrp="1" noChangeArrowheads="1"/>
          </p:cNvSpPr>
          <p:nvPr>
            <p:ph type="sldNum" sz="quarter" idx="12"/>
          </p:nvPr>
        </p:nvSpPr>
        <p:spPr>
          <a:ln/>
        </p:spPr>
        <p:txBody>
          <a:bodyPr/>
          <a:lstStyle>
            <a:lvl1pPr>
              <a:defRPr/>
            </a:lvl1pPr>
          </a:lstStyle>
          <a:p>
            <a:pPr>
              <a:defRPr/>
            </a:pPr>
            <a:fld id="{0C052648-62E5-4F32-BC04-D05BC942D60A}" type="slidenum">
              <a:rPr lang="en-US" smtClean="0"/>
              <a:pPr>
                <a:defRPr/>
              </a:pPr>
              <a:t>‹#›</a:t>
            </a:fld>
            <a:endParaRPr lang="en-US"/>
          </a:p>
        </p:txBody>
      </p:sp>
    </p:spTree>
    <p:extLst>
      <p:ext uri="{BB962C8B-B14F-4D97-AF65-F5344CB8AC3E}">
        <p14:creationId xmlns:p14="http://schemas.microsoft.com/office/powerpoint/2010/main" val="18764353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63"/>
          <p:cNvSpPr>
            <a:spLocks noGrp="1" noChangeArrowheads="1"/>
          </p:cNvSpPr>
          <p:nvPr>
            <p:ph type="dt" sz="half" idx="10"/>
          </p:nvPr>
        </p:nvSpPr>
        <p:spPr>
          <a:ln/>
        </p:spPr>
        <p:txBody>
          <a:bodyPr/>
          <a:lstStyle>
            <a:lvl1pPr>
              <a:defRPr/>
            </a:lvl1pPr>
          </a:lstStyle>
          <a:p>
            <a:pPr>
              <a:defRPr/>
            </a:pPr>
            <a:endParaRPr lang="en-US"/>
          </a:p>
        </p:txBody>
      </p:sp>
      <p:sp>
        <p:nvSpPr>
          <p:cNvPr id="8" name="Rectangle 1064"/>
          <p:cNvSpPr>
            <a:spLocks noGrp="1" noChangeArrowheads="1"/>
          </p:cNvSpPr>
          <p:nvPr>
            <p:ph type="ftr" sz="quarter" idx="11"/>
          </p:nvPr>
        </p:nvSpPr>
        <p:spPr>
          <a:ln/>
        </p:spPr>
        <p:txBody>
          <a:bodyPr/>
          <a:lstStyle>
            <a:lvl1pPr>
              <a:defRPr/>
            </a:lvl1pPr>
          </a:lstStyle>
          <a:p>
            <a:pPr>
              <a:defRPr/>
            </a:pPr>
            <a:endParaRPr lang="en-US"/>
          </a:p>
        </p:txBody>
      </p:sp>
      <p:sp>
        <p:nvSpPr>
          <p:cNvPr id="9" name="Rectangle 1065"/>
          <p:cNvSpPr>
            <a:spLocks noGrp="1" noChangeArrowheads="1"/>
          </p:cNvSpPr>
          <p:nvPr>
            <p:ph type="sldNum" sz="quarter" idx="12"/>
          </p:nvPr>
        </p:nvSpPr>
        <p:spPr>
          <a:ln/>
        </p:spPr>
        <p:txBody>
          <a:bodyPr/>
          <a:lstStyle>
            <a:lvl1pPr>
              <a:defRPr/>
            </a:lvl1pPr>
          </a:lstStyle>
          <a:p>
            <a:pPr>
              <a:defRPr/>
            </a:pPr>
            <a:fld id="{30E4F2FF-946E-4BA4-8825-07FE45E4EDBB}" type="slidenum">
              <a:rPr lang="en-US" smtClean="0"/>
              <a:pPr>
                <a:defRPr/>
              </a:pPr>
              <a:t>‹#›</a:t>
            </a:fld>
            <a:endParaRPr lang="en-US"/>
          </a:p>
        </p:txBody>
      </p:sp>
    </p:spTree>
    <p:extLst>
      <p:ext uri="{BB962C8B-B14F-4D97-AF65-F5344CB8AC3E}">
        <p14:creationId xmlns:p14="http://schemas.microsoft.com/office/powerpoint/2010/main" val="1423562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22" charset="0"/>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EADE07D0-BD58-471E-B2F5-BF3BEEB97FA7}"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63"/>
          <p:cNvSpPr>
            <a:spLocks noGrp="1" noChangeArrowheads="1"/>
          </p:cNvSpPr>
          <p:nvPr>
            <p:ph type="dt" sz="half" idx="10"/>
          </p:nvPr>
        </p:nvSpPr>
        <p:spPr>
          <a:ln/>
        </p:spPr>
        <p:txBody>
          <a:bodyPr/>
          <a:lstStyle>
            <a:lvl1pPr>
              <a:defRPr/>
            </a:lvl1pPr>
          </a:lstStyle>
          <a:p>
            <a:pPr>
              <a:defRPr/>
            </a:pPr>
            <a:endParaRPr lang="en-US"/>
          </a:p>
        </p:txBody>
      </p:sp>
      <p:sp>
        <p:nvSpPr>
          <p:cNvPr id="4" name="Rectangle 1064"/>
          <p:cNvSpPr>
            <a:spLocks noGrp="1" noChangeArrowheads="1"/>
          </p:cNvSpPr>
          <p:nvPr>
            <p:ph type="ftr" sz="quarter" idx="11"/>
          </p:nvPr>
        </p:nvSpPr>
        <p:spPr>
          <a:ln/>
        </p:spPr>
        <p:txBody>
          <a:bodyPr/>
          <a:lstStyle>
            <a:lvl1pPr>
              <a:defRPr/>
            </a:lvl1pPr>
          </a:lstStyle>
          <a:p>
            <a:pPr>
              <a:defRPr/>
            </a:pPr>
            <a:endParaRPr lang="en-US"/>
          </a:p>
        </p:txBody>
      </p:sp>
      <p:sp>
        <p:nvSpPr>
          <p:cNvPr id="5" name="Rectangle 1065"/>
          <p:cNvSpPr>
            <a:spLocks noGrp="1" noChangeArrowheads="1"/>
          </p:cNvSpPr>
          <p:nvPr>
            <p:ph type="sldNum" sz="quarter" idx="12"/>
          </p:nvPr>
        </p:nvSpPr>
        <p:spPr>
          <a:ln/>
        </p:spPr>
        <p:txBody>
          <a:bodyPr/>
          <a:lstStyle>
            <a:lvl1pPr>
              <a:defRPr/>
            </a:lvl1pPr>
          </a:lstStyle>
          <a:p>
            <a:pPr>
              <a:defRPr/>
            </a:pPr>
            <a:fld id="{3178AFE3-75CD-4E47-A532-C7F8DF343BEF}" type="slidenum">
              <a:rPr lang="en-US" smtClean="0"/>
              <a:pPr>
                <a:defRPr/>
              </a:pPr>
              <a:t>‹#›</a:t>
            </a:fld>
            <a:endParaRPr lang="en-US"/>
          </a:p>
        </p:txBody>
      </p:sp>
    </p:spTree>
    <p:extLst>
      <p:ext uri="{BB962C8B-B14F-4D97-AF65-F5344CB8AC3E}">
        <p14:creationId xmlns:p14="http://schemas.microsoft.com/office/powerpoint/2010/main" val="36719105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3"/>
          <p:cNvSpPr>
            <a:spLocks noGrp="1" noChangeArrowheads="1"/>
          </p:cNvSpPr>
          <p:nvPr>
            <p:ph type="dt" sz="half" idx="10"/>
          </p:nvPr>
        </p:nvSpPr>
        <p:spPr>
          <a:ln/>
        </p:spPr>
        <p:txBody>
          <a:bodyPr/>
          <a:lstStyle>
            <a:lvl1pPr>
              <a:defRPr/>
            </a:lvl1pPr>
          </a:lstStyle>
          <a:p>
            <a:pPr>
              <a:defRPr/>
            </a:pPr>
            <a:endParaRPr lang="en-US"/>
          </a:p>
        </p:txBody>
      </p:sp>
      <p:sp>
        <p:nvSpPr>
          <p:cNvPr id="3" name="Rectangle 1064"/>
          <p:cNvSpPr>
            <a:spLocks noGrp="1" noChangeArrowheads="1"/>
          </p:cNvSpPr>
          <p:nvPr>
            <p:ph type="ftr" sz="quarter" idx="11"/>
          </p:nvPr>
        </p:nvSpPr>
        <p:spPr>
          <a:ln/>
        </p:spPr>
        <p:txBody>
          <a:bodyPr/>
          <a:lstStyle>
            <a:lvl1pPr>
              <a:defRPr/>
            </a:lvl1pPr>
          </a:lstStyle>
          <a:p>
            <a:pPr>
              <a:defRPr/>
            </a:pPr>
            <a:endParaRPr lang="en-US"/>
          </a:p>
        </p:txBody>
      </p:sp>
      <p:sp>
        <p:nvSpPr>
          <p:cNvPr id="4" name="Rectangle 1065"/>
          <p:cNvSpPr>
            <a:spLocks noGrp="1" noChangeArrowheads="1"/>
          </p:cNvSpPr>
          <p:nvPr>
            <p:ph type="sldNum" sz="quarter" idx="12"/>
          </p:nvPr>
        </p:nvSpPr>
        <p:spPr>
          <a:ln/>
        </p:spPr>
        <p:txBody>
          <a:bodyPr/>
          <a:lstStyle>
            <a:lvl1pPr>
              <a:defRPr/>
            </a:lvl1pPr>
          </a:lstStyle>
          <a:p>
            <a:pPr>
              <a:defRPr/>
            </a:pPr>
            <a:fld id="{2AF2C47A-3E65-4200-8DE8-3A4229005449}" type="slidenum">
              <a:rPr lang="en-US" smtClean="0"/>
              <a:pPr>
                <a:defRPr/>
              </a:pPr>
              <a:t>‹#›</a:t>
            </a:fld>
            <a:endParaRPr lang="en-US"/>
          </a:p>
        </p:txBody>
      </p:sp>
    </p:spTree>
    <p:extLst>
      <p:ext uri="{BB962C8B-B14F-4D97-AF65-F5344CB8AC3E}">
        <p14:creationId xmlns:p14="http://schemas.microsoft.com/office/powerpoint/2010/main" val="15473944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3"/>
          <p:cNvSpPr>
            <a:spLocks noGrp="1" noChangeArrowheads="1"/>
          </p:cNvSpPr>
          <p:nvPr>
            <p:ph type="dt" sz="half" idx="10"/>
          </p:nvPr>
        </p:nvSpPr>
        <p:spPr>
          <a:ln/>
        </p:spPr>
        <p:txBody>
          <a:bodyPr/>
          <a:lstStyle>
            <a:lvl1pPr>
              <a:defRPr/>
            </a:lvl1pPr>
          </a:lstStyle>
          <a:p>
            <a:pPr>
              <a:defRPr/>
            </a:pPr>
            <a:endParaRPr lang="en-US"/>
          </a:p>
        </p:txBody>
      </p:sp>
      <p:sp>
        <p:nvSpPr>
          <p:cNvPr id="6" name="Rectangle 1064"/>
          <p:cNvSpPr>
            <a:spLocks noGrp="1" noChangeArrowheads="1"/>
          </p:cNvSpPr>
          <p:nvPr>
            <p:ph type="ftr" sz="quarter" idx="11"/>
          </p:nvPr>
        </p:nvSpPr>
        <p:spPr>
          <a:ln/>
        </p:spPr>
        <p:txBody>
          <a:bodyPr/>
          <a:lstStyle>
            <a:lvl1pPr>
              <a:defRPr/>
            </a:lvl1pPr>
          </a:lstStyle>
          <a:p>
            <a:pPr>
              <a:defRPr/>
            </a:pPr>
            <a:endParaRPr lang="en-US"/>
          </a:p>
        </p:txBody>
      </p:sp>
      <p:sp>
        <p:nvSpPr>
          <p:cNvPr id="7" name="Rectangle 1065"/>
          <p:cNvSpPr>
            <a:spLocks noGrp="1" noChangeArrowheads="1"/>
          </p:cNvSpPr>
          <p:nvPr>
            <p:ph type="sldNum" sz="quarter" idx="12"/>
          </p:nvPr>
        </p:nvSpPr>
        <p:spPr>
          <a:ln/>
        </p:spPr>
        <p:txBody>
          <a:bodyPr/>
          <a:lstStyle>
            <a:lvl1pPr>
              <a:defRPr/>
            </a:lvl1pPr>
          </a:lstStyle>
          <a:p>
            <a:pPr>
              <a:defRPr/>
            </a:pPr>
            <a:fld id="{F6AD6EE2-F5C0-48BC-B881-936002763B28}" type="slidenum">
              <a:rPr lang="en-US" smtClean="0"/>
              <a:pPr>
                <a:defRPr/>
              </a:pPr>
              <a:t>‹#›</a:t>
            </a:fld>
            <a:endParaRPr lang="en-US"/>
          </a:p>
        </p:txBody>
      </p:sp>
    </p:spTree>
    <p:extLst>
      <p:ext uri="{BB962C8B-B14F-4D97-AF65-F5344CB8AC3E}">
        <p14:creationId xmlns:p14="http://schemas.microsoft.com/office/powerpoint/2010/main" val="17203499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3"/>
          <p:cNvSpPr>
            <a:spLocks noGrp="1" noChangeArrowheads="1"/>
          </p:cNvSpPr>
          <p:nvPr>
            <p:ph type="dt" sz="half" idx="10"/>
          </p:nvPr>
        </p:nvSpPr>
        <p:spPr>
          <a:ln/>
        </p:spPr>
        <p:txBody>
          <a:bodyPr/>
          <a:lstStyle>
            <a:lvl1pPr>
              <a:defRPr/>
            </a:lvl1pPr>
          </a:lstStyle>
          <a:p>
            <a:pPr>
              <a:defRPr/>
            </a:pPr>
            <a:endParaRPr lang="en-US"/>
          </a:p>
        </p:txBody>
      </p:sp>
      <p:sp>
        <p:nvSpPr>
          <p:cNvPr id="6" name="Rectangle 1064"/>
          <p:cNvSpPr>
            <a:spLocks noGrp="1" noChangeArrowheads="1"/>
          </p:cNvSpPr>
          <p:nvPr>
            <p:ph type="ftr" sz="quarter" idx="11"/>
          </p:nvPr>
        </p:nvSpPr>
        <p:spPr>
          <a:ln/>
        </p:spPr>
        <p:txBody>
          <a:bodyPr/>
          <a:lstStyle>
            <a:lvl1pPr>
              <a:defRPr/>
            </a:lvl1pPr>
          </a:lstStyle>
          <a:p>
            <a:pPr>
              <a:defRPr/>
            </a:pPr>
            <a:endParaRPr lang="en-US"/>
          </a:p>
        </p:txBody>
      </p:sp>
      <p:sp>
        <p:nvSpPr>
          <p:cNvPr id="7" name="Rectangle 1065"/>
          <p:cNvSpPr>
            <a:spLocks noGrp="1" noChangeArrowheads="1"/>
          </p:cNvSpPr>
          <p:nvPr>
            <p:ph type="sldNum" sz="quarter" idx="12"/>
          </p:nvPr>
        </p:nvSpPr>
        <p:spPr>
          <a:ln/>
        </p:spPr>
        <p:txBody>
          <a:bodyPr/>
          <a:lstStyle>
            <a:lvl1pPr>
              <a:defRPr/>
            </a:lvl1pPr>
          </a:lstStyle>
          <a:p>
            <a:pPr>
              <a:defRPr/>
            </a:pPr>
            <a:fld id="{02FA7387-9A43-4DDC-A54E-86807051DFA4}" type="slidenum">
              <a:rPr lang="en-US" smtClean="0"/>
              <a:pPr>
                <a:defRPr/>
              </a:pPr>
              <a:t>‹#›</a:t>
            </a:fld>
            <a:endParaRPr lang="en-US"/>
          </a:p>
        </p:txBody>
      </p:sp>
    </p:spTree>
    <p:extLst>
      <p:ext uri="{BB962C8B-B14F-4D97-AF65-F5344CB8AC3E}">
        <p14:creationId xmlns:p14="http://schemas.microsoft.com/office/powerpoint/2010/main" val="11353048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3"/>
          <p:cNvSpPr>
            <a:spLocks noGrp="1" noChangeArrowheads="1"/>
          </p:cNvSpPr>
          <p:nvPr>
            <p:ph type="dt" sz="half" idx="10"/>
          </p:nvPr>
        </p:nvSpPr>
        <p:spPr>
          <a:ln/>
        </p:spPr>
        <p:txBody>
          <a:bodyPr/>
          <a:lstStyle>
            <a:lvl1pPr>
              <a:defRPr/>
            </a:lvl1pPr>
          </a:lstStyle>
          <a:p>
            <a:pPr>
              <a:defRPr/>
            </a:pPr>
            <a:endParaRPr lang="en-US"/>
          </a:p>
        </p:txBody>
      </p:sp>
      <p:sp>
        <p:nvSpPr>
          <p:cNvPr id="5" name="Rectangle 1064"/>
          <p:cNvSpPr>
            <a:spLocks noGrp="1" noChangeArrowheads="1"/>
          </p:cNvSpPr>
          <p:nvPr>
            <p:ph type="ftr" sz="quarter" idx="11"/>
          </p:nvPr>
        </p:nvSpPr>
        <p:spPr>
          <a:ln/>
        </p:spPr>
        <p:txBody>
          <a:bodyPr/>
          <a:lstStyle>
            <a:lvl1pPr>
              <a:defRPr/>
            </a:lvl1pPr>
          </a:lstStyle>
          <a:p>
            <a:pPr>
              <a:defRPr/>
            </a:pPr>
            <a:endParaRPr lang="en-US"/>
          </a:p>
        </p:txBody>
      </p:sp>
      <p:sp>
        <p:nvSpPr>
          <p:cNvPr id="6" name="Rectangle 1065"/>
          <p:cNvSpPr>
            <a:spLocks noGrp="1" noChangeArrowheads="1"/>
          </p:cNvSpPr>
          <p:nvPr>
            <p:ph type="sldNum" sz="quarter" idx="12"/>
          </p:nvPr>
        </p:nvSpPr>
        <p:spPr>
          <a:ln/>
        </p:spPr>
        <p:txBody>
          <a:bodyPr/>
          <a:lstStyle>
            <a:lvl1pPr>
              <a:defRPr/>
            </a:lvl1pPr>
          </a:lstStyle>
          <a:p>
            <a:pPr>
              <a:defRPr/>
            </a:pPr>
            <a:fld id="{DC3E1445-BE0C-41BF-A3CC-2A9DEB4DAE67}" type="slidenum">
              <a:rPr lang="en-US" smtClean="0"/>
              <a:pPr>
                <a:defRPr/>
              </a:pPr>
              <a:t>‹#›</a:t>
            </a:fld>
            <a:endParaRPr lang="en-US"/>
          </a:p>
        </p:txBody>
      </p:sp>
    </p:spTree>
    <p:extLst>
      <p:ext uri="{BB962C8B-B14F-4D97-AF65-F5344CB8AC3E}">
        <p14:creationId xmlns:p14="http://schemas.microsoft.com/office/powerpoint/2010/main" val="19427848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3"/>
          <p:cNvSpPr>
            <a:spLocks noGrp="1" noChangeArrowheads="1"/>
          </p:cNvSpPr>
          <p:nvPr>
            <p:ph type="dt" sz="half" idx="10"/>
          </p:nvPr>
        </p:nvSpPr>
        <p:spPr>
          <a:ln/>
        </p:spPr>
        <p:txBody>
          <a:bodyPr/>
          <a:lstStyle>
            <a:lvl1pPr>
              <a:defRPr/>
            </a:lvl1pPr>
          </a:lstStyle>
          <a:p>
            <a:pPr>
              <a:defRPr/>
            </a:pPr>
            <a:endParaRPr lang="en-US"/>
          </a:p>
        </p:txBody>
      </p:sp>
      <p:sp>
        <p:nvSpPr>
          <p:cNvPr id="5" name="Rectangle 1064"/>
          <p:cNvSpPr>
            <a:spLocks noGrp="1" noChangeArrowheads="1"/>
          </p:cNvSpPr>
          <p:nvPr>
            <p:ph type="ftr" sz="quarter" idx="11"/>
          </p:nvPr>
        </p:nvSpPr>
        <p:spPr>
          <a:ln/>
        </p:spPr>
        <p:txBody>
          <a:bodyPr/>
          <a:lstStyle>
            <a:lvl1pPr>
              <a:defRPr/>
            </a:lvl1pPr>
          </a:lstStyle>
          <a:p>
            <a:pPr>
              <a:defRPr/>
            </a:pPr>
            <a:endParaRPr lang="en-US"/>
          </a:p>
        </p:txBody>
      </p:sp>
      <p:sp>
        <p:nvSpPr>
          <p:cNvPr id="6" name="Rectangle 1065"/>
          <p:cNvSpPr>
            <a:spLocks noGrp="1" noChangeArrowheads="1"/>
          </p:cNvSpPr>
          <p:nvPr>
            <p:ph type="sldNum" sz="quarter" idx="12"/>
          </p:nvPr>
        </p:nvSpPr>
        <p:spPr>
          <a:ln/>
        </p:spPr>
        <p:txBody>
          <a:bodyPr/>
          <a:lstStyle>
            <a:lvl1pPr>
              <a:defRPr/>
            </a:lvl1pPr>
          </a:lstStyle>
          <a:p>
            <a:pPr>
              <a:defRPr/>
            </a:pPr>
            <a:fld id="{88610ED2-0463-4824-A680-61C3B5469E5C}" type="slidenum">
              <a:rPr lang="en-US" smtClean="0"/>
              <a:pPr>
                <a:defRPr/>
              </a:pPr>
              <a:t>‹#›</a:t>
            </a:fld>
            <a:endParaRPr lang="en-US"/>
          </a:p>
        </p:txBody>
      </p:sp>
    </p:spTree>
    <p:extLst>
      <p:ext uri="{BB962C8B-B14F-4D97-AF65-F5344CB8AC3E}">
        <p14:creationId xmlns:p14="http://schemas.microsoft.com/office/powerpoint/2010/main" val="32479295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35907752"/>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494401936"/>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572053486"/>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200131780"/>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7C36F82-9121-4E9C-8622-A13BC11E9314}"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256364603"/>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398492533"/>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574682760"/>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803425499"/>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811040037"/>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00110517"/>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024493681"/>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15945071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11970546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3147960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341FCDA-A044-42A8-8F26-B4B904571D5C}"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22996692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6470796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20971963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15501632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38837868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25540066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27517460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2745567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27" name="Rectangle 1027"/>
          <p:cNvSpPr>
            <a:spLocks noGrp="1" noChangeArrowheads="1"/>
          </p:cNvSpPr>
          <p:nvPr>
            <p:ph type="ctrTitle"/>
          </p:nvPr>
        </p:nvSpPr>
        <p:spPr>
          <a:xfrm>
            <a:off x="685800" y="1981200"/>
            <a:ext cx="7772400" cy="1143000"/>
          </a:xfrm>
        </p:spPr>
        <p:txBody>
          <a:bodyPr/>
          <a:lstStyle>
            <a:lvl1pPr>
              <a:defRPr/>
            </a:lvl1pPr>
          </a:lstStyle>
          <a:p>
            <a:r>
              <a:rPr lang="en-US"/>
              <a:t>Click to edit Master title style</a:t>
            </a:r>
          </a:p>
        </p:txBody>
      </p:sp>
      <p:sp>
        <p:nvSpPr>
          <p:cNvPr id="461828" name="Rectangle 1028"/>
          <p:cNvSpPr>
            <a:spLocks noGrp="1" noChangeArrowheads="1"/>
          </p:cNvSpPr>
          <p:nvPr>
            <p:ph type="subTitle"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solidFill>
                <a:srgbClr val="330000"/>
              </a:solidFill>
            </a:endParaRPr>
          </a:p>
        </p:txBody>
      </p:sp>
      <p:sp>
        <p:nvSpPr>
          <p:cNvPr id="6" name="Rectangle 1030"/>
          <p:cNvSpPr>
            <a:spLocks noGrp="1" noChangeArrowheads="1"/>
          </p:cNvSpPr>
          <p:nvPr>
            <p:ph type="ftr" sz="quarter" idx="11"/>
          </p:nvPr>
        </p:nvSpPr>
        <p:spPr/>
        <p:txBody>
          <a:bodyPr/>
          <a:lstStyle>
            <a:lvl1pPr>
              <a:defRPr/>
            </a:lvl1pPr>
          </a:lstStyle>
          <a:p>
            <a:pPr>
              <a:defRPr/>
            </a:pPr>
            <a:endParaRPr lang="en-US">
              <a:solidFill>
                <a:srgbClr val="330000"/>
              </a:solidFill>
            </a:endParaRPr>
          </a:p>
        </p:txBody>
      </p:sp>
      <p:sp>
        <p:nvSpPr>
          <p:cNvPr id="7" name="Rectangle 1031"/>
          <p:cNvSpPr>
            <a:spLocks noGrp="1" noChangeArrowheads="1"/>
          </p:cNvSpPr>
          <p:nvPr>
            <p:ph type="sldNum" sz="quarter" idx="12"/>
          </p:nvPr>
        </p:nvSpPr>
        <p:spPr/>
        <p:txBody>
          <a:bodyPr/>
          <a:lstStyle>
            <a:lvl1pPr>
              <a:defRPr/>
            </a:lvl1pPr>
          </a:lstStyle>
          <a:p>
            <a:pPr>
              <a:defRPr/>
            </a:pPr>
            <a:fld id="{F318756B-3662-CC45-9759-E1957F9ED4C8}" type="slidenum">
              <a:rPr lang="en-US">
                <a:solidFill>
                  <a:srgbClr val="330000"/>
                </a:solidFill>
              </a:rPr>
              <a:pPr>
                <a:defRPr/>
              </a:pPr>
              <a:t>‹#›</a:t>
            </a:fld>
            <a:endParaRPr lang="en-US">
              <a:solidFill>
                <a:srgbClr val="330000"/>
              </a:solidFill>
            </a:endParaRPr>
          </a:p>
        </p:txBody>
      </p:sp>
    </p:spTree>
    <p:extLst>
      <p:ext uri="{BB962C8B-B14F-4D97-AF65-F5344CB8AC3E}">
        <p14:creationId xmlns:p14="http://schemas.microsoft.com/office/powerpoint/2010/main" val="19130795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33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33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D2D554FA-ED6E-F04C-80C5-C48D9B8CD0A1}" type="slidenum">
              <a:rPr lang="en-US">
                <a:solidFill>
                  <a:srgbClr val="330000"/>
                </a:solidFill>
              </a:rPr>
              <a:pPr>
                <a:defRPr/>
              </a:pPr>
              <a:t>‹#›</a:t>
            </a:fld>
            <a:endParaRPr lang="en-US">
              <a:solidFill>
                <a:srgbClr val="330000"/>
              </a:solidFill>
            </a:endParaRPr>
          </a:p>
        </p:txBody>
      </p:sp>
    </p:spTree>
    <p:extLst>
      <p:ext uri="{BB962C8B-B14F-4D97-AF65-F5344CB8AC3E}">
        <p14:creationId xmlns:p14="http://schemas.microsoft.com/office/powerpoint/2010/main" val="873430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3AF25CC-5B28-426E-977D-8FA4DD0AB065}"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33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33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CA98A124-0DC3-5844-B63E-1512F3DA64CA}" type="slidenum">
              <a:rPr lang="en-US">
                <a:solidFill>
                  <a:srgbClr val="330000"/>
                </a:solidFill>
              </a:rPr>
              <a:pPr>
                <a:defRPr/>
              </a:pPr>
              <a:t>‹#›</a:t>
            </a:fld>
            <a:endParaRPr lang="en-US">
              <a:solidFill>
                <a:srgbClr val="330000"/>
              </a:solidFill>
            </a:endParaRPr>
          </a:p>
        </p:txBody>
      </p:sp>
    </p:spTree>
    <p:extLst>
      <p:ext uri="{BB962C8B-B14F-4D97-AF65-F5344CB8AC3E}">
        <p14:creationId xmlns:p14="http://schemas.microsoft.com/office/powerpoint/2010/main" val="36768522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33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33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849B536A-3916-1C48-93D8-F89E76CBFF2E}" type="slidenum">
              <a:rPr lang="en-US">
                <a:solidFill>
                  <a:srgbClr val="330000"/>
                </a:solidFill>
              </a:rPr>
              <a:pPr>
                <a:defRPr/>
              </a:pPr>
              <a:t>‹#›</a:t>
            </a:fld>
            <a:endParaRPr lang="en-US">
              <a:solidFill>
                <a:srgbClr val="330000"/>
              </a:solidFill>
            </a:endParaRPr>
          </a:p>
        </p:txBody>
      </p:sp>
    </p:spTree>
    <p:extLst>
      <p:ext uri="{BB962C8B-B14F-4D97-AF65-F5344CB8AC3E}">
        <p14:creationId xmlns:p14="http://schemas.microsoft.com/office/powerpoint/2010/main" val="37203802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dt" sz="half" idx="10"/>
          </p:nvPr>
        </p:nvSpPr>
        <p:spPr>
          <a:ln/>
        </p:spPr>
        <p:txBody>
          <a:bodyPr/>
          <a:lstStyle>
            <a:lvl1pPr>
              <a:defRPr/>
            </a:lvl1pPr>
          </a:lstStyle>
          <a:p>
            <a:pPr>
              <a:defRPr/>
            </a:pPr>
            <a:endParaRPr lang="en-US">
              <a:solidFill>
                <a:srgbClr val="330000"/>
              </a:solidFill>
            </a:endParaRPr>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solidFill>
                <a:srgbClr val="330000"/>
              </a:solidFill>
            </a:endParaRPr>
          </a:p>
        </p:txBody>
      </p:sp>
      <p:sp>
        <p:nvSpPr>
          <p:cNvPr id="9" name="Rectangle 1031"/>
          <p:cNvSpPr>
            <a:spLocks noGrp="1" noChangeArrowheads="1"/>
          </p:cNvSpPr>
          <p:nvPr>
            <p:ph type="sldNum" sz="quarter" idx="12"/>
          </p:nvPr>
        </p:nvSpPr>
        <p:spPr>
          <a:ln/>
        </p:spPr>
        <p:txBody>
          <a:bodyPr/>
          <a:lstStyle>
            <a:lvl1pPr>
              <a:defRPr/>
            </a:lvl1pPr>
          </a:lstStyle>
          <a:p>
            <a:pPr>
              <a:defRPr/>
            </a:pPr>
            <a:fld id="{9B32D1E6-0AE0-4442-B0F6-A29B4379E6BE}" type="slidenum">
              <a:rPr lang="en-US">
                <a:solidFill>
                  <a:srgbClr val="330000"/>
                </a:solidFill>
              </a:rPr>
              <a:pPr>
                <a:defRPr/>
              </a:pPr>
              <a:t>‹#›</a:t>
            </a:fld>
            <a:endParaRPr lang="en-US">
              <a:solidFill>
                <a:srgbClr val="330000"/>
              </a:solidFill>
            </a:endParaRPr>
          </a:p>
        </p:txBody>
      </p:sp>
    </p:spTree>
    <p:extLst>
      <p:ext uri="{BB962C8B-B14F-4D97-AF65-F5344CB8AC3E}">
        <p14:creationId xmlns:p14="http://schemas.microsoft.com/office/powerpoint/2010/main" val="23819013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dt" sz="half" idx="10"/>
          </p:nvPr>
        </p:nvSpPr>
        <p:spPr>
          <a:ln/>
        </p:spPr>
        <p:txBody>
          <a:bodyPr/>
          <a:lstStyle>
            <a:lvl1pPr>
              <a:defRPr/>
            </a:lvl1pPr>
          </a:lstStyle>
          <a:p>
            <a:pPr>
              <a:defRPr/>
            </a:pPr>
            <a:endParaRPr lang="en-US">
              <a:solidFill>
                <a:srgbClr val="330000"/>
              </a:solidFill>
            </a:endParaRPr>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solidFill>
                <a:srgbClr val="330000"/>
              </a:solidFill>
            </a:endParaRPr>
          </a:p>
        </p:txBody>
      </p:sp>
      <p:sp>
        <p:nvSpPr>
          <p:cNvPr id="5" name="Rectangle 1031"/>
          <p:cNvSpPr>
            <a:spLocks noGrp="1" noChangeArrowheads="1"/>
          </p:cNvSpPr>
          <p:nvPr>
            <p:ph type="sldNum" sz="quarter" idx="12"/>
          </p:nvPr>
        </p:nvSpPr>
        <p:spPr>
          <a:ln/>
        </p:spPr>
        <p:txBody>
          <a:bodyPr/>
          <a:lstStyle>
            <a:lvl1pPr>
              <a:defRPr/>
            </a:lvl1pPr>
          </a:lstStyle>
          <a:p>
            <a:pPr>
              <a:defRPr/>
            </a:pPr>
            <a:fld id="{B9EDA904-4AC3-F941-B45E-36476451599F}" type="slidenum">
              <a:rPr lang="en-US">
                <a:solidFill>
                  <a:srgbClr val="330000"/>
                </a:solidFill>
              </a:rPr>
              <a:pPr>
                <a:defRPr/>
              </a:pPr>
              <a:t>‹#›</a:t>
            </a:fld>
            <a:endParaRPr lang="en-US">
              <a:solidFill>
                <a:srgbClr val="330000"/>
              </a:solidFill>
            </a:endParaRPr>
          </a:p>
        </p:txBody>
      </p:sp>
    </p:spTree>
    <p:extLst>
      <p:ext uri="{BB962C8B-B14F-4D97-AF65-F5344CB8AC3E}">
        <p14:creationId xmlns:p14="http://schemas.microsoft.com/office/powerpoint/2010/main" val="408796730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solidFill>
                <a:srgbClr val="330000"/>
              </a:solidFill>
            </a:endParaRPr>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solidFill>
                <a:srgbClr val="330000"/>
              </a:solidFill>
            </a:endParaRPr>
          </a:p>
        </p:txBody>
      </p:sp>
      <p:sp>
        <p:nvSpPr>
          <p:cNvPr id="4" name="Rectangle 1031"/>
          <p:cNvSpPr>
            <a:spLocks noGrp="1" noChangeArrowheads="1"/>
          </p:cNvSpPr>
          <p:nvPr>
            <p:ph type="sldNum" sz="quarter" idx="12"/>
          </p:nvPr>
        </p:nvSpPr>
        <p:spPr>
          <a:ln/>
        </p:spPr>
        <p:txBody>
          <a:bodyPr/>
          <a:lstStyle>
            <a:lvl1pPr>
              <a:defRPr/>
            </a:lvl1pPr>
          </a:lstStyle>
          <a:p>
            <a:pPr>
              <a:defRPr/>
            </a:pPr>
            <a:fld id="{5ABFFCFA-649B-3C44-AD41-C57D4F7C7B29}" type="slidenum">
              <a:rPr lang="en-US">
                <a:solidFill>
                  <a:srgbClr val="330000"/>
                </a:solidFill>
              </a:rPr>
              <a:pPr>
                <a:defRPr/>
              </a:pPr>
              <a:t>‹#›</a:t>
            </a:fld>
            <a:endParaRPr lang="en-US">
              <a:solidFill>
                <a:srgbClr val="330000"/>
              </a:solidFill>
            </a:endParaRPr>
          </a:p>
        </p:txBody>
      </p:sp>
    </p:spTree>
    <p:extLst>
      <p:ext uri="{BB962C8B-B14F-4D97-AF65-F5344CB8AC3E}">
        <p14:creationId xmlns:p14="http://schemas.microsoft.com/office/powerpoint/2010/main" val="12686861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33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33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5286B16C-A2D1-7F4B-B0BB-23A1761BCC55}" type="slidenum">
              <a:rPr lang="en-US">
                <a:solidFill>
                  <a:srgbClr val="330000"/>
                </a:solidFill>
              </a:rPr>
              <a:pPr>
                <a:defRPr/>
              </a:pPr>
              <a:t>‹#›</a:t>
            </a:fld>
            <a:endParaRPr lang="en-US">
              <a:solidFill>
                <a:srgbClr val="330000"/>
              </a:solidFill>
            </a:endParaRPr>
          </a:p>
        </p:txBody>
      </p:sp>
    </p:spTree>
    <p:extLst>
      <p:ext uri="{BB962C8B-B14F-4D97-AF65-F5344CB8AC3E}">
        <p14:creationId xmlns:p14="http://schemas.microsoft.com/office/powerpoint/2010/main" val="16032662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33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33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4E17C86A-ACDA-0A4D-9046-EF8A703D9DEB}" type="slidenum">
              <a:rPr lang="en-US">
                <a:solidFill>
                  <a:srgbClr val="330000"/>
                </a:solidFill>
              </a:rPr>
              <a:pPr>
                <a:defRPr/>
              </a:pPr>
              <a:t>‹#›</a:t>
            </a:fld>
            <a:endParaRPr lang="en-US">
              <a:solidFill>
                <a:srgbClr val="330000"/>
              </a:solidFill>
            </a:endParaRPr>
          </a:p>
        </p:txBody>
      </p:sp>
    </p:spTree>
    <p:extLst>
      <p:ext uri="{BB962C8B-B14F-4D97-AF65-F5344CB8AC3E}">
        <p14:creationId xmlns:p14="http://schemas.microsoft.com/office/powerpoint/2010/main" val="11430419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33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33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A9B35968-F779-BD43-9CDF-393A28979707}" type="slidenum">
              <a:rPr lang="en-US">
                <a:solidFill>
                  <a:srgbClr val="330000"/>
                </a:solidFill>
              </a:rPr>
              <a:pPr>
                <a:defRPr/>
              </a:pPr>
              <a:t>‹#›</a:t>
            </a:fld>
            <a:endParaRPr lang="en-US">
              <a:solidFill>
                <a:srgbClr val="330000"/>
              </a:solidFill>
            </a:endParaRPr>
          </a:p>
        </p:txBody>
      </p:sp>
    </p:spTree>
    <p:extLst>
      <p:ext uri="{BB962C8B-B14F-4D97-AF65-F5344CB8AC3E}">
        <p14:creationId xmlns:p14="http://schemas.microsoft.com/office/powerpoint/2010/main" val="38397486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33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33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7364A617-7C95-3044-B16D-75DCECA73101}" type="slidenum">
              <a:rPr lang="en-US">
                <a:solidFill>
                  <a:srgbClr val="330000"/>
                </a:solidFill>
              </a:rPr>
              <a:pPr>
                <a:defRPr/>
              </a:pPr>
              <a:t>‹#›</a:t>
            </a:fld>
            <a:endParaRPr lang="en-US">
              <a:solidFill>
                <a:srgbClr val="330000"/>
              </a:solidFill>
            </a:endParaRPr>
          </a:p>
        </p:txBody>
      </p:sp>
    </p:spTree>
    <p:extLst>
      <p:ext uri="{BB962C8B-B14F-4D97-AF65-F5344CB8AC3E}">
        <p14:creationId xmlns:p14="http://schemas.microsoft.com/office/powerpoint/2010/main" val="2606235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AB25F2F-AED1-440E-B73A-8EC2FB541EDA}"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2DA6F8EE-5D73-47E0-BDD0-AFBA9CF1134D}"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467EBE45-F877-4C26-9D9B-BB0F24AD16F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35F20B8-6FA9-41A4-812A-15CC847FE3A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82727AC4-4126-4864-8FD2-223047ACE92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32D66056-A6F6-43A8-833F-170BB51D56F7}"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765F2F8-D173-40A1-B61B-8ED0142E87B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5F98E0F-B8A1-45A2-92E6-C069A603F257}"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A051CB7-E61A-4695-9A26-967C9D13FD92}"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61827" name="Rectangle 1027"/>
          <p:cNvSpPr>
            <a:spLocks noGrp="1" noChangeArrowheads="1"/>
          </p:cNvSpPr>
          <p:nvPr>
            <p:ph type="ctrTitle"/>
          </p:nvPr>
        </p:nvSpPr>
        <p:spPr>
          <a:xfrm>
            <a:off x="685800" y="1981200"/>
            <a:ext cx="7772400" cy="1143000"/>
          </a:xfrm>
        </p:spPr>
        <p:txBody>
          <a:bodyPr/>
          <a:lstStyle>
            <a:lvl1pPr>
              <a:defRPr/>
            </a:lvl1pPr>
          </a:lstStyle>
          <a:p>
            <a:r>
              <a:rPr lang="en-US"/>
              <a:t>Click to edit Master title style</a:t>
            </a:r>
          </a:p>
        </p:txBody>
      </p:sp>
      <p:sp>
        <p:nvSpPr>
          <p:cNvPr id="461828" name="Rectangle 1028"/>
          <p:cNvSpPr>
            <a:spLocks noGrp="1" noChangeArrowheads="1"/>
          </p:cNvSpPr>
          <p:nvPr>
            <p:ph type="subTitle"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vl1pPr>
          </a:lstStyle>
          <a:p>
            <a:pPr>
              <a:defRPr/>
            </a:pPr>
            <a:fld id="{46495EA7-0E66-4415-AE64-3DBEC81FB7DF}"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F515BBDF-FD89-411D-B8AC-0192A95BD34B}"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622A371F-1088-46EA-8C57-AEAFB256C176}"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26BFD636-4C13-4172-A762-15BE75BCFF23}"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dt" sz="half" idx="10"/>
          </p:nvPr>
        </p:nvSpPr>
        <p:spPr>
          <a:ln/>
        </p:spPr>
        <p:txBody>
          <a:bodyPr/>
          <a:lstStyle>
            <a:lvl1pPr>
              <a:defRPr/>
            </a:lvl1pPr>
          </a:lstStyle>
          <a:p>
            <a:pPr>
              <a:defRPr/>
            </a:pPr>
            <a:endParaRPr lang="en-US"/>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p>
        </p:txBody>
      </p:sp>
      <p:sp>
        <p:nvSpPr>
          <p:cNvPr id="9" name="Rectangle 1031"/>
          <p:cNvSpPr>
            <a:spLocks noGrp="1" noChangeArrowheads="1"/>
          </p:cNvSpPr>
          <p:nvPr>
            <p:ph type="sldNum" sz="quarter" idx="12"/>
          </p:nvPr>
        </p:nvSpPr>
        <p:spPr>
          <a:ln/>
        </p:spPr>
        <p:txBody>
          <a:bodyPr/>
          <a:lstStyle>
            <a:lvl1pPr>
              <a:defRPr/>
            </a:lvl1pPr>
          </a:lstStyle>
          <a:p>
            <a:pPr>
              <a:defRPr/>
            </a:pPr>
            <a:fld id="{17729808-D564-4C2C-AB14-76EF301B715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A100C6D5-B7A6-48FA-B3DE-40FF41E748F3}"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dt" sz="half" idx="10"/>
          </p:nvPr>
        </p:nvSpPr>
        <p:spPr>
          <a:ln/>
        </p:spPr>
        <p:txBody>
          <a:bodyPr/>
          <a:lstStyle>
            <a:lvl1pPr>
              <a:defRPr/>
            </a:lvl1pPr>
          </a:lstStyle>
          <a:p>
            <a:pPr>
              <a:defRPr/>
            </a:pPr>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p>
        </p:txBody>
      </p:sp>
      <p:sp>
        <p:nvSpPr>
          <p:cNvPr id="5" name="Rectangle 1031"/>
          <p:cNvSpPr>
            <a:spLocks noGrp="1" noChangeArrowheads="1"/>
          </p:cNvSpPr>
          <p:nvPr>
            <p:ph type="sldNum" sz="quarter" idx="12"/>
          </p:nvPr>
        </p:nvSpPr>
        <p:spPr>
          <a:ln/>
        </p:spPr>
        <p:txBody>
          <a:bodyPr/>
          <a:lstStyle>
            <a:lvl1pPr>
              <a:defRPr/>
            </a:lvl1pPr>
          </a:lstStyle>
          <a:p>
            <a:pPr>
              <a:defRPr/>
            </a:pPr>
            <a:fld id="{B17B0E5B-F390-4E22-9F78-74A0443EF1FD}"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p>
        </p:txBody>
      </p:sp>
      <p:sp>
        <p:nvSpPr>
          <p:cNvPr id="4" name="Rectangle 1031"/>
          <p:cNvSpPr>
            <a:spLocks noGrp="1" noChangeArrowheads="1"/>
          </p:cNvSpPr>
          <p:nvPr>
            <p:ph type="sldNum" sz="quarter" idx="12"/>
          </p:nvPr>
        </p:nvSpPr>
        <p:spPr>
          <a:ln/>
        </p:spPr>
        <p:txBody>
          <a:bodyPr/>
          <a:lstStyle>
            <a:lvl1pPr>
              <a:defRPr/>
            </a:lvl1pPr>
          </a:lstStyle>
          <a:p>
            <a:pPr>
              <a:defRPr/>
            </a:pPr>
            <a:fld id="{4D05DDEA-9B34-4131-A47A-988A36C1CD6F}"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B85C780C-B1C3-4A0B-9B29-3A2221992F3B}"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EED797F6-9B2A-483C-9E31-89793439CA82}"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E3225C04-A24C-466C-85B9-C80DD54BAD9F}"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6F3428BE-A310-4979-8166-3154661D7C5B}"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22" charset="0"/>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9EAB5BF1-22A5-48D5-A90A-62235C584EFE}"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7BD664C-7B7B-4339-9672-72B63AA00930}"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D4ADCB3-9F50-4EFE-9DEE-2E0E742CB5FE}"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F69D8BE-6687-4E05-8257-BCDE94F7870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C052648-62E5-4F32-BC04-D05BC942D60A}"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49A58FBE-47A1-46F5-A4A0-A42B11AACFE4}"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0DDC13E2-A825-4DB4-80EF-02B463D54145}"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B743E9A-901A-44E9-9177-8D9FD361F475}"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CC39853-FEA4-4D59-B714-B56DBABEBA4D}"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A11F9FAD-602F-44DB-8CEB-87E035E18811}"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CFF14EC-8CD8-454E-8F89-AC1ECACA98E8}"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4BDF1CA-DC22-4B97-85EF-DD184311615E}"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15EF560-221B-420B-83FC-FFC3D67FB5FE}"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22" charset="0"/>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C291964B-AED8-4401-B400-3684A5C3AD3D}"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55156D7-3443-4B37-A048-D9389E338ED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30E4F2FF-946E-4BA4-8825-07FE45E4EDBB}"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183F0D8-B2F7-4AB1-9B7D-A03C412E686B}"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0E9C804-1A53-4837-9AC0-C9DAFDA2B457}"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BF02998B-E8EC-415E-AA8C-1862C604E36A}"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16A5BE41-E6E5-4F25-99B1-17E9123D35F2}"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D4F2CCDA-E32A-4422-B42F-B5120CB34827}"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558C0F18-2C5D-4F96-BD62-E1BA5A3EFACD}"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E00F025B-3DE2-4277-A548-2AA8B930DD1B}"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4AF591D-441B-4ED1-AB08-9336A1E8A2EA}"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4AB003D-B0C9-4E3E-9923-7A4FFBC8C126}"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B5698BB-CD29-47A5-87DD-A2AF02C5E23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3178AFE3-75CD-4E47-A532-C7F8DF343BEF}"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SG">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SG">
                <a:solidFill>
                  <a:srgbClr val="FFFFFF"/>
                </a:solidFill>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SG">
                <a:solidFill>
                  <a:srgbClr val="FFFFFF"/>
                </a:solidFill>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solidFill>
                  <a:srgbClr val="FFFFFF"/>
                </a:solidFill>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SG">
                <a:solidFill>
                  <a:srgbClr val="FFFFFF"/>
                </a:solidFill>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SG">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SG">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SG">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SG">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SG">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SG">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SG">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SG">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SG">
                  <a:solidFill>
                    <a:srgbClr val="FFFFFF"/>
                  </a:solidFill>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BEBCFED3-D8A5-4CE8-9274-A338C8CE072B}"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8FE244D-8BA6-4B57-AB6E-5F6F98DC9ABB}"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4F3F2AA-51CC-4504-8BC7-0E71FF7DFFEB}"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81BDA0A9-4937-40FF-933C-7E684F5FD14A}"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26A54AB3-8C41-4A87-AD4C-FB772AFA50A1}"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6BCA5440-73A5-43FC-9624-2DC66F8484B1}"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4FCF997B-60F7-4FBD-A55A-013BDEAAEE78}"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A81521A4-DC05-4765-B587-F60DE718D157}"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7493FC96-5956-450C-84BA-871F1565BD13}"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005EC5C-2C81-442C-8682-322444DB6CA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2AF2C47A-3E65-4200-8DE8-3A4229005449}"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18C2157-707E-456E-9785-46A15D993495}"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SG"/>
          </a:p>
        </p:txBody>
      </p:sp>
      <p:sp>
        <p:nvSpPr>
          <p:cNvPr id="3" name="Table Placeholder 2"/>
          <p:cNvSpPr>
            <a:spLocks noGrp="1"/>
          </p:cNvSpPr>
          <p:nvPr>
            <p:ph type="tbl" idx="1"/>
          </p:nvPr>
        </p:nvSpPr>
        <p:spPr>
          <a:xfrm>
            <a:off x="457200" y="1600200"/>
            <a:ext cx="8229600" cy="4530725"/>
          </a:xfrm>
        </p:spPr>
        <p:txBody>
          <a:bodyPr/>
          <a:lstStyle/>
          <a:p>
            <a:pPr lvl="0"/>
            <a:endParaRPr lang="en-SG"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D845874-638A-4F61-843D-E9EED468BFE8}"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3A42B2C1-B021-48EB-9AE5-91F61A75CF5D}"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ahoma" pitchFamily="22" charset="-52"/>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ahoma" pitchFamily="34" charset="0"/>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34" charset="0"/>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34" charset="0"/>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pitchFamily="34" charset="0"/>
              </a:defRPr>
            </a:lvl1pPr>
          </a:lstStyle>
          <a:p>
            <a:pPr>
              <a:defRPr/>
            </a:pPr>
            <a:fld id="{3B50CB30-D4E1-41C5-906A-4B1916876683}"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lstStyle/>
            <a:p>
              <a:pPr>
                <a:defRPr/>
              </a:pPr>
              <a:endParaRPr lang="en-US" sz="24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lstStyle/>
            <a:p>
              <a:pPr>
                <a:defRPr/>
              </a:pPr>
              <a:endParaRPr lang="en-US" sz="24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lstStyle/>
            <a:p>
              <a:pPr>
                <a:defRPr/>
              </a:pPr>
              <a:endParaRPr lang="en-US" sz="2400">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Times New Roman" pitchFamily="18" charset="0"/>
              </a:defRPr>
            </a:lvl1pPr>
          </a:lstStyle>
          <a:p>
            <a:pPr>
              <a:defRPr/>
            </a:pPr>
            <a:fld id="{5CCF24D6-5439-4350-A9C1-469D0FFD2F15}"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pitchFamily="18" charset="0"/>
              </a:defRPr>
            </a:lvl1pPr>
          </a:lstStyle>
          <a:p>
            <a:pPr>
              <a:defRPr/>
            </a:pPr>
            <a:fld id="{F519C3B0-16CD-4672-B6B3-DF84B82FBE60}"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pitchFamily="18" charset="0"/>
              </a:defRPr>
            </a:lvl1pPr>
          </a:lstStyle>
          <a:p>
            <a:pPr>
              <a:defRPr/>
            </a:pPr>
            <a:fld id="{4516599F-0E2E-455F-9AA8-3369CCF03BA8}"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pitchFamily="18" charset="0"/>
              </a:defRPr>
            </a:lvl1pPr>
          </a:lstStyle>
          <a:p>
            <a:pPr>
              <a:defRPr/>
            </a:pPr>
            <a:fld id="{AD52F121-F8F7-45DD-BE90-DF74203193DA}"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Times New Roman" pitchFamily="18" charset="0"/>
              </a:defRPr>
            </a:lvl1pPr>
          </a:lstStyle>
          <a:p>
            <a:pPr>
              <a:defRPr/>
            </a:pPr>
            <a:fld id="{6DCF6556-D9F4-4C0A-84A5-8BDECBB7E824}"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Times New Roman" pitchFamily="18" charset="0"/>
              </a:defRPr>
            </a:lvl1pPr>
          </a:lstStyle>
          <a:p>
            <a:pPr>
              <a:defRPr/>
            </a:pPr>
            <a:fld id="{5E3C1B69-A01F-49B4-82DD-7B95345215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6AD6EE2-F5C0-48BC-B881-936002763B28}"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Times New Roman" pitchFamily="18" charset="0"/>
              </a:defRPr>
            </a:lvl1pPr>
          </a:lstStyle>
          <a:p>
            <a:pPr>
              <a:defRPr/>
            </a:pPr>
            <a:fld id="{A28442D0-16D4-4ABA-B35D-D90E19D54A26}"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pitchFamily="18" charset="0"/>
              </a:defRPr>
            </a:lvl1pPr>
          </a:lstStyle>
          <a:p>
            <a:pPr>
              <a:defRPr/>
            </a:pPr>
            <a:fld id="{E2625B29-3656-44A0-9AB0-8EEE14488D08}"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pitchFamily="18" charset="0"/>
              </a:defRPr>
            </a:lvl1pPr>
          </a:lstStyle>
          <a:p>
            <a:pPr>
              <a:defRPr/>
            </a:pPr>
            <a:fld id="{5B5F8321-669C-4CF3-875A-426E8ED3188A}"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pitchFamily="18" charset="0"/>
              </a:defRPr>
            </a:lvl1pPr>
          </a:lstStyle>
          <a:p>
            <a:pPr>
              <a:defRPr/>
            </a:pPr>
            <a:fld id="{E1581F50-3ACB-431C-B938-D7FD2B3D4FB8}"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pitchFamily="18" charset="0"/>
              </a:defRPr>
            </a:lvl1pPr>
          </a:lstStyle>
          <a:p>
            <a:pPr>
              <a:defRPr/>
            </a:pPr>
            <a:fld id="{914FC21B-8A1B-4B86-A433-012E5E510F6C}"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30725"/>
          </a:xfrm>
        </p:spPr>
        <p:txBody>
          <a:bodyPr/>
          <a:lstStyle/>
          <a:p>
            <a:pPr lvl="0"/>
            <a:endParaRPr lang="en-US" noProof="0" smtClean="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pitchFamily="18" charset="0"/>
              </a:defRPr>
            </a:lvl1pPr>
          </a:lstStyle>
          <a:p>
            <a:pPr>
              <a:defRPr/>
            </a:pPr>
            <a:fld id="{F7A4D59E-C8C4-4A7A-9C52-841201D94006}"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D3C90808-1B72-44F7-B8E2-5C53D6F7BDF2}"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eaLnBrk="0" hangingPunct="0">
              <a:defRPr/>
            </a:lvl1pPr>
          </a:lstStyle>
          <a:p>
            <a:pPr>
              <a:defRPr/>
            </a:pPr>
            <a:fld id="{83A54C00-D13E-44F8-B9F6-92A43351783D}" type="slidenum">
              <a:rPr lang="en-US"/>
              <a:pPr>
                <a:defRPr/>
              </a:pPr>
              <a:t>‹#›</a:t>
            </a:fld>
            <a:endParaRPr lang="en-US"/>
          </a:p>
        </p:txBody>
      </p:sp>
      <p:sp>
        <p:nvSpPr>
          <p:cNvPr id="6" name="Footer Placeholder 5"/>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422400"/>
            <a:ext cx="9147175" cy="5435600"/>
            <a:chOff x="0" y="896"/>
            <a:chExt cx="5762" cy="3424"/>
          </a:xfrm>
        </p:grpSpPr>
        <p:grpSp>
          <p:nvGrpSpPr>
            <p:cNvPr id="5" name="Group 1027"/>
            <p:cNvGrpSpPr>
              <a:grpSpLocks/>
            </p:cNvGrpSpPr>
            <p:nvPr userDrawn="1"/>
          </p:nvGrpSpPr>
          <p:grpSpPr bwMode="auto">
            <a:xfrm>
              <a:off x="20" y="896"/>
              <a:ext cx="5742" cy="3424"/>
              <a:chOff x="20" y="896"/>
              <a:chExt cx="5742" cy="3424"/>
            </a:xfrm>
          </p:grpSpPr>
          <p:sp>
            <p:nvSpPr>
              <p:cNvPr id="142" name="Freeform 1028"/>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3" name="Freeform 1029"/>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4" name="Freeform 1030"/>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5" name="Freeform 1031"/>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6" name="Freeform 1032"/>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7" name="Freeform 1033"/>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8" name="Freeform 1034"/>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9" name="Freeform 1035"/>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50" name="Freeform 1036"/>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51" name="Freeform 1037"/>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52" name="Freeform 1038"/>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53" name="Freeform 1039"/>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54" name="Freeform 1040"/>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grpSp>
        <p:grpSp>
          <p:nvGrpSpPr>
            <p:cNvPr id="6" name="Group 1041"/>
            <p:cNvGrpSpPr>
              <a:grpSpLocks/>
            </p:cNvGrpSpPr>
            <p:nvPr userDrawn="1"/>
          </p:nvGrpSpPr>
          <p:grpSpPr bwMode="auto">
            <a:xfrm>
              <a:off x="0" y="2291"/>
              <a:ext cx="1385" cy="1702"/>
              <a:chOff x="0" y="2291"/>
              <a:chExt cx="1385" cy="1702"/>
            </a:xfrm>
          </p:grpSpPr>
          <p:sp>
            <p:nvSpPr>
              <p:cNvPr id="7" name="Rectangle 1042"/>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8" name="Rectangle 1043"/>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9" name="Rectangle 1044"/>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0" name="Rectangle 1045"/>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1" name="Rectangle 1046"/>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2" name="Rectangle 1047"/>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3" name="Rectangle 1048"/>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 name="Rectangle 1049"/>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5" name="Rectangle 1050"/>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6" name="Rectangle 1051"/>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7" name="Rectangle 1052"/>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8" name="Rectangle 1053"/>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9" name="Rectangle 1054"/>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20" name="Rectangle 1055"/>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21" name="Rectangle 1056"/>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22" name="Rectangle 1057"/>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23" name="Rectangle 1058"/>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24" name="Rectangle 1059"/>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25" name="Rectangle 1060"/>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26" name="Rectangle 1061"/>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27" name="Rectangle 1062"/>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28" name="Rectangle 1063"/>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29" name="Rectangle 1064"/>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30" name="Rectangle 1065"/>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31" name="Rectangle 1066"/>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32" name="Rectangle 1067"/>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33" name="Rectangle 1068"/>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34" name="Rectangle 1069"/>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35" name="Rectangle 1070"/>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36" name="Rectangle 1071"/>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37" name="Rectangle 1072"/>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38" name="Rectangle 1073"/>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39" name="Rectangle 1074"/>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40" name="Rectangle 1075"/>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41" name="Rectangle 1076"/>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42" name="Rectangle 1077"/>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43" name="Rectangle 1078"/>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44" name="Rectangle 1079"/>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45" name="Rectangle 1080"/>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46" name="Rectangle 1081"/>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47" name="Rectangle 1082"/>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48" name="Rectangle 1083"/>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49" name="Rectangle 1084"/>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50" name="Rectangle 1085"/>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51" name="Rectangle 1086"/>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52" name="Rectangle 1087"/>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53" name="Rectangle 1088"/>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54" name="Rectangle 1089"/>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55" name="Rectangle 1090"/>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56" name="Rectangle 1091"/>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57" name="Rectangle 1092"/>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58" name="Rectangle 1093"/>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59" name="Rectangle 1094"/>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60" name="Rectangle 1095"/>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61" name="Rectangle 1096"/>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62" name="Rectangle 1097"/>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63" name="Rectangle 1098"/>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64" name="Rectangle 1099"/>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65" name="Rectangle 1100"/>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66" name="Rectangle 1101"/>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67" name="Rectangle 1102"/>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68" name="Rectangle 1103"/>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69" name="Rectangle 1104"/>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70" name="Freeform 1105"/>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71" name="Rectangle 1106"/>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72" name="Rectangle 1107"/>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73" name="Rectangle 1108"/>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74" name="Rectangle 1109"/>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75" name="Rectangle 1110"/>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76" name="Rectangle 1111"/>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77" name="Rectangle 1112"/>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78" name="Rectangle 1113"/>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79" name="Rectangle 1114"/>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80" name="Rectangle 1115"/>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81" name="Rectangle 1116"/>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82" name="Rectangle 1117"/>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83" name="Rectangle 1118"/>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84" name="Rectangle 1119"/>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85" name="Rectangle 1120"/>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86" name="Rectangle 1121"/>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87" name="Rectangle 1122"/>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88" name="Rectangle 1123"/>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89" name="Rectangle 1124"/>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90" name="Rectangle 1125"/>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91" name="Rectangle 1126"/>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92" name="Rectangle 1127"/>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93" name="Rectangle 1128"/>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94" name="Rectangle 1129"/>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95" name="Rectangle 1130"/>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96" name="Rectangle 1131"/>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97" name="Rectangle 1132"/>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98" name="Rectangle 1133"/>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99" name="Rectangle 1134"/>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00" name="Rectangle 1135"/>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01" name="Rectangle 1136"/>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02" name="Rectangle 1137"/>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03" name="Rectangle 1138"/>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04" name="Rectangle 1139"/>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05" name="Rectangle 1140"/>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06" name="Rectangle 1141"/>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07" name="Rectangle 1142"/>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08" name="Rectangle 1143"/>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09" name="Rectangle 1144"/>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10" name="Rectangle 1145"/>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11" name="Rectangle 1146"/>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12" name="Rectangle 1147"/>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13" name="Rectangle 1148"/>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14" name="Rectangle 1149"/>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15" name="Rectangle 1150"/>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16" name="Rectangle 1151"/>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17" name="Rectangle 1152"/>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18" name="Rectangle 1153"/>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19" name="Rectangle 1154"/>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20" name="Rectangle 1155"/>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21" name="Rectangle 1156"/>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22" name="Rectangle 1157"/>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23" name="Rectangle 1158"/>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24" name="Rectangle 1159"/>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25" name="Rectangle 1160"/>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26" name="Rectangle 1161"/>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27" name="Freeform 1162"/>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28" name="Freeform 1163"/>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29" name="Freeform 1164"/>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0" name="Freeform 1165"/>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1" name="Freeform 1166"/>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2" name="Freeform 1167"/>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3" name="Freeform 1168"/>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4" name="Freeform 1169"/>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5" name="Freeform 1170"/>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6" name="Rectangle 1171"/>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37" name="Rectangle 1172"/>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38" name="Freeform 1173"/>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9" name="Freeform 1174"/>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40" name="Freeform 1175"/>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ndParaRPr>
              </a:p>
            </p:txBody>
          </p:sp>
          <p:sp>
            <p:nvSpPr>
              <p:cNvPr id="141" name="Oval 1176"/>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endParaRPr>
              </a:p>
            </p:txBody>
          </p:sp>
        </p:grpSp>
      </p:grpSp>
      <p:sp>
        <p:nvSpPr>
          <p:cNvPr id="430233" name="Rectangle 1177"/>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430234" name="Rectangle 1178"/>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179"/>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34" charset="0"/>
              </a:defRPr>
            </a:lvl1pPr>
          </a:lstStyle>
          <a:p>
            <a:pPr>
              <a:defRPr/>
            </a:pPr>
            <a:endParaRPr lang="en-US"/>
          </a:p>
        </p:txBody>
      </p:sp>
      <p:sp>
        <p:nvSpPr>
          <p:cNvPr id="156" name="Rectangle 1180"/>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34" charset="0"/>
              </a:defRPr>
            </a:lvl1pPr>
          </a:lstStyle>
          <a:p>
            <a:pPr>
              <a:defRPr/>
            </a:pPr>
            <a:endParaRPr lang="en-US"/>
          </a:p>
        </p:txBody>
      </p:sp>
      <p:sp>
        <p:nvSpPr>
          <p:cNvPr id="157" name="Rectangle 1181"/>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pitchFamily="34" charset="0"/>
              </a:defRPr>
            </a:lvl1pPr>
          </a:lstStyle>
          <a:p>
            <a:pPr>
              <a:defRPr/>
            </a:pPr>
            <a:fld id="{428DB531-9340-4607-812C-EDA391F6A1EC}"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78"/>
          <p:cNvSpPr>
            <a:spLocks noGrp="1" noChangeArrowheads="1"/>
          </p:cNvSpPr>
          <p:nvPr>
            <p:ph type="dt" sz="half" idx="10"/>
          </p:nvPr>
        </p:nvSpPr>
        <p:spPr>
          <a:ln/>
        </p:spPr>
        <p:txBody>
          <a:bodyPr/>
          <a:lstStyle>
            <a:lvl1pPr>
              <a:defRPr/>
            </a:lvl1pPr>
          </a:lstStyle>
          <a:p>
            <a:pPr>
              <a:defRPr/>
            </a:pPr>
            <a:endParaRPr lang="en-US"/>
          </a:p>
        </p:txBody>
      </p:sp>
      <p:sp>
        <p:nvSpPr>
          <p:cNvPr id="5" name="Rectangle 1179"/>
          <p:cNvSpPr>
            <a:spLocks noGrp="1" noChangeArrowheads="1"/>
          </p:cNvSpPr>
          <p:nvPr>
            <p:ph type="ftr" sz="quarter" idx="11"/>
          </p:nvPr>
        </p:nvSpPr>
        <p:spPr>
          <a:ln/>
        </p:spPr>
        <p:txBody>
          <a:bodyPr/>
          <a:lstStyle>
            <a:lvl1pPr>
              <a:defRPr/>
            </a:lvl1pPr>
          </a:lstStyle>
          <a:p>
            <a:pPr>
              <a:defRPr/>
            </a:pPr>
            <a:endParaRPr lang="en-US"/>
          </a:p>
        </p:txBody>
      </p:sp>
      <p:sp>
        <p:nvSpPr>
          <p:cNvPr id="6" name="Rectangle 1180"/>
          <p:cNvSpPr>
            <a:spLocks noGrp="1" noChangeArrowheads="1"/>
          </p:cNvSpPr>
          <p:nvPr>
            <p:ph type="sldNum" sz="quarter" idx="12"/>
          </p:nvPr>
        </p:nvSpPr>
        <p:spPr>
          <a:ln/>
        </p:spPr>
        <p:txBody>
          <a:bodyPr/>
          <a:lstStyle>
            <a:lvl1pPr>
              <a:defRPr/>
            </a:lvl1pPr>
          </a:lstStyle>
          <a:p>
            <a:pPr>
              <a:defRPr/>
            </a:pPr>
            <a:fld id="{81391C97-8351-4CF6-A98D-870E690E8A7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2FA7387-9A43-4DDC-A54E-86807051DFA4}"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78"/>
          <p:cNvSpPr>
            <a:spLocks noGrp="1" noChangeArrowheads="1"/>
          </p:cNvSpPr>
          <p:nvPr>
            <p:ph type="dt" sz="half" idx="10"/>
          </p:nvPr>
        </p:nvSpPr>
        <p:spPr>
          <a:ln/>
        </p:spPr>
        <p:txBody>
          <a:bodyPr/>
          <a:lstStyle>
            <a:lvl1pPr>
              <a:defRPr/>
            </a:lvl1pPr>
          </a:lstStyle>
          <a:p>
            <a:pPr>
              <a:defRPr/>
            </a:pPr>
            <a:endParaRPr lang="en-US"/>
          </a:p>
        </p:txBody>
      </p:sp>
      <p:sp>
        <p:nvSpPr>
          <p:cNvPr id="5" name="Rectangle 1179"/>
          <p:cNvSpPr>
            <a:spLocks noGrp="1" noChangeArrowheads="1"/>
          </p:cNvSpPr>
          <p:nvPr>
            <p:ph type="ftr" sz="quarter" idx="11"/>
          </p:nvPr>
        </p:nvSpPr>
        <p:spPr>
          <a:ln/>
        </p:spPr>
        <p:txBody>
          <a:bodyPr/>
          <a:lstStyle>
            <a:lvl1pPr>
              <a:defRPr/>
            </a:lvl1pPr>
          </a:lstStyle>
          <a:p>
            <a:pPr>
              <a:defRPr/>
            </a:pPr>
            <a:endParaRPr lang="en-US"/>
          </a:p>
        </p:txBody>
      </p:sp>
      <p:sp>
        <p:nvSpPr>
          <p:cNvPr id="6" name="Rectangle 1180"/>
          <p:cNvSpPr>
            <a:spLocks noGrp="1" noChangeArrowheads="1"/>
          </p:cNvSpPr>
          <p:nvPr>
            <p:ph type="sldNum" sz="quarter" idx="12"/>
          </p:nvPr>
        </p:nvSpPr>
        <p:spPr>
          <a:ln/>
        </p:spPr>
        <p:txBody>
          <a:bodyPr/>
          <a:lstStyle>
            <a:lvl1pPr>
              <a:defRPr/>
            </a:lvl1pPr>
          </a:lstStyle>
          <a:p>
            <a:pPr>
              <a:defRPr/>
            </a:pPr>
            <a:fld id="{DFDE5AEC-4917-4099-9B35-308E67365411}"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78"/>
          <p:cNvSpPr>
            <a:spLocks noGrp="1" noChangeArrowheads="1"/>
          </p:cNvSpPr>
          <p:nvPr>
            <p:ph type="dt" sz="half" idx="10"/>
          </p:nvPr>
        </p:nvSpPr>
        <p:spPr>
          <a:ln/>
        </p:spPr>
        <p:txBody>
          <a:bodyPr/>
          <a:lstStyle>
            <a:lvl1pPr>
              <a:defRPr/>
            </a:lvl1pPr>
          </a:lstStyle>
          <a:p>
            <a:pPr>
              <a:defRPr/>
            </a:pPr>
            <a:endParaRPr lang="en-US"/>
          </a:p>
        </p:txBody>
      </p:sp>
      <p:sp>
        <p:nvSpPr>
          <p:cNvPr id="6" name="Rectangle 1179"/>
          <p:cNvSpPr>
            <a:spLocks noGrp="1" noChangeArrowheads="1"/>
          </p:cNvSpPr>
          <p:nvPr>
            <p:ph type="ftr" sz="quarter" idx="11"/>
          </p:nvPr>
        </p:nvSpPr>
        <p:spPr>
          <a:ln/>
        </p:spPr>
        <p:txBody>
          <a:bodyPr/>
          <a:lstStyle>
            <a:lvl1pPr>
              <a:defRPr/>
            </a:lvl1pPr>
          </a:lstStyle>
          <a:p>
            <a:pPr>
              <a:defRPr/>
            </a:pPr>
            <a:endParaRPr lang="en-US"/>
          </a:p>
        </p:txBody>
      </p:sp>
      <p:sp>
        <p:nvSpPr>
          <p:cNvPr id="7" name="Rectangle 1180"/>
          <p:cNvSpPr>
            <a:spLocks noGrp="1" noChangeArrowheads="1"/>
          </p:cNvSpPr>
          <p:nvPr>
            <p:ph type="sldNum" sz="quarter" idx="12"/>
          </p:nvPr>
        </p:nvSpPr>
        <p:spPr>
          <a:ln/>
        </p:spPr>
        <p:txBody>
          <a:bodyPr/>
          <a:lstStyle>
            <a:lvl1pPr>
              <a:defRPr/>
            </a:lvl1pPr>
          </a:lstStyle>
          <a:p>
            <a:pPr>
              <a:defRPr/>
            </a:pPr>
            <a:fld id="{6C530EA9-AEBF-4FCC-B6A4-CBD49479EFC9}"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78"/>
          <p:cNvSpPr>
            <a:spLocks noGrp="1" noChangeArrowheads="1"/>
          </p:cNvSpPr>
          <p:nvPr>
            <p:ph type="dt" sz="half" idx="10"/>
          </p:nvPr>
        </p:nvSpPr>
        <p:spPr>
          <a:ln/>
        </p:spPr>
        <p:txBody>
          <a:bodyPr/>
          <a:lstStyle>
            <a:lvl1pPr>
              <a:defRPr/>
            </a:lvl1pPr>
          </a:lstStyle>
          <a:p>
            <a:pPr>
              <a:defRPr/>
            </a:pPr>
            <a:endParaRPr lang="en-US"/>
          </a:p>
        </p:txBody>
      </p:sp>
      <p:sp>
        <p:nvSpPr>
          <p:cNvPr id="8" name="Rectangle 1179"/>
          <p:cNvSpPr>
            <a:spLocks noGrp="1" noChangeArrowheads="1"/>
          </p:cNvSpPr>
          <p:nvPr>
            <p:ph type="ftr" sz="quarter" idx="11"/>
          </p:nvPr>
        </p:nvSpPr>
        <p:spPr>
          <a:ln/>
        </p:spPr>
        <p:txBody>
          <a:bodyPr/>
          <a:lstStyle>
            <a:lvl1pPr>
              <a:defRPr/>
            </a:lvl1pPr>
          </a:lstStyle>
          <a:p>
            <a:pPr>
              <a:defRPr/>
            </a:pPr>
            <a:endParaRPr lang="en-US"/>
          </a:p>
        </p:txBody>
      </p:sp>
      <p:sp>
        <p:nvSpPr>
          <p:cNvPr id="9" name="Rectangle 1180"/>
          <p:cNvSpPr>
            <a:spLocks noGrp="1" noChangeArrowheads="1"/>
          </p:cNvSpPr>
          <p:nvPr>
            <p:ph type="sldNum" sz="quarter" idx="12"/>
          </p:nvPr>
        </p:nvSpPr>
        <p:spPr>
          <a:ln/>
        </p:spPr>
        <p:txBody>
          <a:bodyPr/>
          <a:lstStyle>
            <a:lvl1pPr>
              <a:defRPr/>
            </a:lvl1pPr>
          </a:lstStyle>
          <a:p>
            <a:pPr>
              <a:defRPr/>
            </a:pPr>
            <a:fld id="{C3ACA363-4917-4C91-A7E8-8F022EEBB330}"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78"/>
          <p:cNvSpPr>
            <a:spLocks noGrp="1" noChangeArrowheads="1"/>
          </p:cNvSpPr>
          <p:nvPr>
            <p:ph type="dt" sz="half" idx="10"/>
          </p:nvPr>
        </p:nvSpPr>
        <p:spPr>
          <a:ln/>
        </p:spPr>
        <p:txBody>
          <a:bodyPr/>
          <a:lstStyle>
            <a:lvl1pPr>
              <a:defRPr/>
            </a:lvl1pPr>
          </a:lstStyle>
          <a:p>
            <a:pPr>
              <a:defRPr/>
            </a:pPr>
            <a:endParaRPr lang="en-US"/>
          </a:p>
        </p:txBody>
      </p:sp>
      <p:sp>
        <p:nvSpPr>
          <p:cNvPr id="4" name="Rectangle 1179"/>
          <p:cNvSpPr>
            <a:spLocks noGrp="1" noChangeArrowheads="1"/>
          </p:cNvSpPr>
          <p:nvPr>
            <p:ph type="ftr" sz="quarter" idx="11"/>
          </p:nvPr>
        </p:nvSpPr>
        <p:spPr>
          <a:ln/>
        </p:spPr>
        <p:txBody>
          <a:bodyPr/>
          <a:lstStyle>
            <a:lvl1pPr>
              <a:defRPr/>
            </a:lvl1pPr>
          </a:lstStyle>
          <a:p>
            <a:pPr>
              <a:defRPr/>
            </a:pPr>
            <a:endParaRPr lang="en-US"/>
          </a:p>
        </p:txBody>
      </p:sp>
      <p:sp>
        <p:nvSpPr>
          <p:cNvPr id="5" name="Rectangle 1180"/>
          <p:cNvSpPr>
            <a:spLocks noGrp="1" noChangeArrowheads="1"/>
          </p:cNvSpPr>
          <p:nvPr>
            <p:ph type="sldNum" sz="quarter" idx="12"/>
          </p:nvPr>
        </p:nvSpPr>
        <p:spPr>
          <a:ln/>
        </p:spPr>
        <p:txBody>
          <a:bodyPr/>
          <a:lstStyle>
            <a:lvl1pPr>
              <a:defRPr/>
            </a:lvl1pPr>
          </a:lstStyle>
          <a:p>
            <a:pPr>
              <a:defRPr/>
            </a:pPr>
            <a:fld id="{6FA37D75-4FA6-4CBC-A0AC-5DE827D004D9}"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78"/>
          <p:cNvSpPr>
            <a:spLocks noGrp="1" noChangeArrowheads="1"/>
          </p:cNvSpPr>
          <p:nvPr>
            <p:ph type="dt" sz="half" idx="10"/>
          </p:nvPr>
        </p:nvSpPr>
        <p:spPr>
          <a:ln/>
        </p:spPr>
        <p:txBody>
          <a:bodyPr/>
          <a:lstStyle>
            <a:lvl1pPr>
              <a:defRPr/>
            </a:lvl1pPr>
          </a:lstStyle>
          <a:p>
            <a:pPr>
              <a:defRPr/>
            </a:pPr>
            <a:endParaRPr lang="en-US"/>
          </a:p>
        </p:txBody>
      </p:sp>
      <p:sp>
        <p:nvSpPr>
          <p:cNvPr id="3" name="Rectangle 1179"/>
          <p:cNvSpPr>
            <a:spLocks noGrp="1" noChangeArrowheads="1"/>
          </p:cNvSpPr>
          <p:nvPr>
            <p:ph type="ftr" sz="quarter" idx="11"/>
          </p:nvPr>
        </p:nvSpPr>
        <p:spPr>
          <a:ln/>
        </p:spPr>
        <p:txBody>
          <a:bodyPr/>
          <a:lstStyle>
            <a:lvl1pPr>
              <a:defRPr/>
            </a:lvl1pPr>
          </a:lstStyle>
          <a:p>
            <a:pPr>
              <a:defRPr/>
            </a:pPr>
            <a:endParaRPr lang="en-US"/>
          </a:p>
        </p:txBody>
      </p:sp>
      <p:sp>
        <p:nvSpPr>
          <p:cNvPr id="4" name="Rectangle 1180"/>
          <p:cNvSpPr>
            <a:spLocks noGrp="1" noChangeArrowheads="1"/>
          </p:cNvSpPr>
          <p:nvPr>
            <p:ph type="sldNum" sz="quarter" idx="12"/>
          </p:nvPr>
        </p:nvSpPr>
        <p:spPr>
          <a:ln/>
        </p:spPr>
        <p:txBody>
          <a:bodyPr/>
          <a:lstStyle>
            <a:lvl1pPr>
              <a:defRPr/>
            </a:lvl1pPr>
          </a:lstStyle>
          <a:p>
            <a:pPr>
              <a:defRPr/>
            </a:pPr>
            <a:fld id="{4A84F823-4AC3-4B11-B7EB-66222473417C}"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78"/>
          <p:cNvSpPr>
            <a:spLocks noGrp="1" noChangeArrowheads="1"/>
          </p:cNvSpPr>
          <p:nvPr>
            <p:ph type="dt" sz="half" idx="10"/>
          </p:nvPr>
        </p:nvSpPr>
        <p:spPr>
          <a:ln/>
        </p:spPr>
        <p:txBody>
          <a:bodyPr/>
          <a:lstStyle>
            <a:lvl1pPr>
              <a:defRPr/>
            </a:lvl1pPr>
          </a:lstStyle>
          <a:p>
            <a:pPr>
              <a:defRPr/>
            </a:pPr>
            <a:endParaRPr lang="en-US"/>
          </a:p>
        </p:txBody>
      </p:sp>
      <p:sp>
        <p:nvSpPr>
          <p:cNvPr id="6" name="Rectangle 1179"/>
          <p:cNvSpPr>
            <a:spLocks noGrp="1" noChangeArrowheads="1"/>
          </p:cNvSpPr>
          <p:nvPr>
            <p:ph type="ftr" sz="quarter" idx="11"/>
          </p:nvPr>
        </p:nvSpPr>
        <p:spPr>
          <a:ln/>
        </p:spPr>
        <p:txBody>
          <a:bodyPr/>
          <a:lstStyle>
            <a:lvl1pPr>
              <a:defRPr/>
            </a:lvl1pPr>
          </a:lstStyle>
          <a:p>
            <a:pPr>
              <a:defRPr/>
            </a:pPr>
            <a:endParaRPr lang="en-US"/>
          </a:p>
        </p:txBody>
      </p:sp>
      <p:sp>
        <p:nvSpPr>
          <p:cNvPr id="7" name="Rectangle 1180"/>
          <p:cNvSpPr>
            <a:spLocks noGrp="1" noChangeArrowheads="1"/>
          </p:cNvSpPr>
          <p:nvPr>
            <p:ph type="sldNum" sz="quarter" idx="12"/>
          </p:nvPr>
        </p:nvSpPr>
        <p:spPr>
          <a:ln/>
        </p:spPr>
        <p:txBody>
          <a:bodyPr/>
          <a:lstStyle>
            <a:lvl1pPr>
              <a:defRPr/>
            </a:lvl1pPr>
          </a:lstStyle>
          <a:p>
            <a:pPr>
              <a:defRPr/>
            </a:pPr>
            <a:fld id="{0EBD7242-9F7A-4B24-9CDD-AD6E27CF8B1D}"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78"/>
          <p:cNvSpPr>
            <a:spLocks noGrp="1" noChangeArrowheads="1"/>
          </p:cNvSpPr>
          <p:nvPr>
            <p:ph type="dt" sz="half" idx="10"/>
          </p:nvPr>
        </p:nvSpPr>
        <p:spPr>
          <a:ln/>
        </p:spPr>
        <p:txBody>
          <a:bodyPr/>
          <a:lstStyle>
            <a:lvl1pPr>
              <a:defRPr/>
            </a:lvl1pPr>
          </a:lstStyle>
          <a:p>
            <a:pPr>
              <a:defRPr/>
            </a:pPr>
            <a:endParaRPr lang="en-US"/>
          </a:p>
        </p:txBody>
      </p:sp>
      <p:sp>
        <p:nvSpPr>
          <p:cNvPr id="6" name="Rectangle 1179"/>
          <p:cNvSpPr>
            <a:spLocks noGrp="1" noChangeArrowheads="1"/>
          </p:cNvSpPr>
          <p:nvPr>
            <p:ph type="ftr" sz="quarter" idx="11"/>
          </p:nvPr>
        </p:nvSpPr>
        <p:spPr>
          <a:ln/>
        </p:spPr>
        <p:txBody>
          <a:bodyPr/>
          <a:lstStyle>
            <a:lvl1pPr>
              <a:defRPr/>
            </a:lvl1pPr>
          </a:lstStyle>
          <a:p>
            <a:pPr>
              <a:defRPr/>
            </a:pPr>
            <a:endParaRPr lang="en-US"/>
          </a:p>
        </p:txBody>
      </p:sp>
      <p:sp>
        <p:nvSpPr>
          <p:cNvPr id="7" name="Rectangle 1180"/>
          <p:cNvSpPr>
            <a:spLocks noGrp="1" noChangeArrowheads="1"/>
          </p:cNvSpPr>
          <p:nvPr>
            <p:ph type="sldNum" sz="quarter" idx="12"/>
          </p:nvPr>
        </p:nvSpPr>
        <p:spPr>
          <a:ln/>
        </p:spPr>
        <p:txBody>
          <a:bodyPr/>
          <a:lstStyle>
            <a:lvl1pPr>
              <a:defRPr/>
            </a:lvl1pPr>
          </a:lstStyle>
          <a:p>
            <a:pPr>
              <a:defRPr/>
            </a:pPr>
            <a:fld id="{FF4EBD27-D100-4AC4-A478-D71A87803123}"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78"/>
          <p:cNvSpPr>
            <a:spLocks noGrp="1" noChangeArrowheads="1"/>
          </p:cNvSpPr>
          <p:nvPr>
            <p:ph type="dt" sz="half" idx="10"/>
          </p:nvPr>
        </p:nvSpPr>
        <p:spPr>
          <a:ln/>
        </p:spPr>
        <p:txBody>
          <a:bodyPr/>
          <a:lstStyle>
            <a:lvl1pPr>
              <a:defRPr/>
            </a:lvl1pPr>
          </a:lstStyle>
          <a:p>
            <a:pPr>
              <a:defRPr/>
            </a:pPr>
            <a:endParaRPr lang="en-US"/>
          </a:p>
        </p:txBody>
      </p:sp>
      <p:sp>
        <p:nvSpPr>
          <p:cNvPr id="5" name="Rectangle 1179"/>
          <p:cNvSpPr>
            <a:spLocks noGrp="1" noChangeArrowheads="1"/>
          </p:cNvSpPr>
          <p:nvPr>
            <p:ph type="ftr" sz="quarter" idx="11"/>
          </p:nvPr>
        </p:nvSpPr>
        <p:spPr>
          <a:ln/>
        </p:spPr>
        <p:txBody>
          <a:bodyPr/>
          <a:lstStyle>
            <a:lvl1pPr>
              <a:defRPr/>
            </a:lvl1pPr>
          </a:lstStyle>
          <a:p>
            <a:pPr>
              <a:defRPr/>
            </a:pPr>
            <a:endParaRPr lang="en-US"/>
          </a:p>
        </p:txBody>
      </p:sp>
      <p:sp>
        <p:nvSpPr>
          <p:cNvPr id="6" name="Rectangle 1180"/>
          <p:cNvSpPr>
            <a:spLocks noGrp="1" noChangeArrowheads="1"/>
          </p:cNvSpPr>
          <p:nvPr>
            <p:ph type="sldNum" sz="quarter" idx="12"/>
          </p:nvPr>
        </p:nvSpPr>
        <p:spPr>
          <a:ln/>
        </p:spPr>
        <p:txBody>
          <a:bodyPr/>
          <a:lstStyle>
            <a:lvl1pPr>
              <a:defRPr/>
            </a:lvl1pPr>
          </a:lstStyle>
          <a:p>
            <a:pPr>
              <a:defRPr/>
            </a:pPr>
            <a:fld id="{F6297CD7-FD11-4A7D-99A8-DD47A45FA1D8}"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78"/>
          <p:cNvSpPr>
            <a:spLocks noGrp="1" noChangeArrowheads="1"/>
          </p:cNvSpPr>
          <p:nvPr>
            <p:ph type="dt" sz="half" idx="10"/>
          </p:nvPr>
        </p:nvSpPr>
        <p:spPr>
          <a:ln/>
        </p:spPr>
        <p:txBody>
          <a:bodyPr/>
          <a:lstStyle>
            <a:lvl1pPr>
              <a:defRPr/>
            </a:lvl1pPr>
          </a:lstStyle>
          <a:p>
            <a:pPr>
              <a:defRPr/>
            </a:pPr>
            <a:endParaRPr lang="en-US"/>
          </a:p>
        </p:txBody>
      </p:sp>
      <p:sp>
        <p:nvSpPr>
          <p:cNvPr id="5" name="Rectangle 1179"/>
          <p:cNvSpPr>
            <a:spLocks noGrp="1" noChangeArrowheads="1"/>
          </p:cNvSpPr>
          <p:nvPr>
            <p:ph type="ftr" sz="quarter" idx="11"/>
          </p:nvPr>
        </p:nvSpPr>
        <p:spPr>
          <a:ln/>
        </p:spPr>
        <p:txBody>
          <a:bodyPr/>
          <a:lstStyle>
            <a:lvl1pPr>
              <a:defRPr/>
            </a:lvl1pPr>
          </a:lstStyle>
          <a:p>
            <a:pPr>
              <a:defRPr/>
            </a:pPr>
            <a:endParaRPr lang="en-US"/>
          </a:p>
        </p:txBody>
      </p:sp>
      <p:sp>
        <p:nvSpPr>
          <p:cNvPr id="6" name="Rectangle 1180"/>
          <p:cNvSpPr>
            <a:spLocks noGrp="1" noChangeArrowheads="1"/>
          </p:cNvSpPr>
          <p:nvPr>
            <p:ph type="sldNum" sz="quarter" idx="12"/>
          </p:nvPr>
        </p:nvSpPr>
        <p:spPr>
          <a:ln/>
        </p:spPr>
        <p:txBody>
          <a:bodyPr/>
          <a:lstStyle>
            <a:lvl1pPr>
              <a:defRPr/>
            </a:lvl1pPr>
          </a:lstStyle>
          <a:p>
            <a:pPr>
              <a:defRPr/>
            </a:pPr>
            <a:fld id="{3CB83607-6EF7-4DF8-B54F-2E32E20E96E2}"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03A040-3B89-441D-B731-E07F27892B9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theme" Target="../theme/theme11.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09.xml"/><Relationship Id="rId12" Type="http://schemas.openxmlformats.org/officeDocument/2006/relationships/slideLayout" Target="../slideLayouts/slideLayout110.xml"/><Relationship Id="rId13" Type="http://schemas.openxmlformats.org/officeDocument/2006/relationships/theme" Target="../theme/theme12.xml"/><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9" Type="http://schemas.openxmlformats.org/officeDocument/2006/relationships/slideLayout" Target="../slideLayouts/slideLayout107.xml"/><Relationship Id="rId10"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theme" Target="../theme/theme15.xml"/><Relationship Id="rId3" Type="http://schemas.openxmlformats.org/officeDocument/2006/relationships/image" Target="../media/image7.jpeg"/></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theme" Target="../theme/theme16.xml"/><Relationship Id="rId13" Type="http://schemas.openxmlformats.org/officeDocument/2006/relationships/image" Target="../media/image8.jpeg"/><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theme" Target="../theme/theme17.xml"/><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theme" Target="../theme/theme18.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57.xml"/><Relationship Id="rId12" Type="http://schemas.openxmlformats.org/officeDocument/2006/relationships/theme" Target="../theme/theme19.xml"/><Relationship Id="rId1" Type="http://schemas.openxmlformats.org/officeDocument/2006/relationships/slideLayout" Target="../slideLayouts/slideLayout147.xml"/><Relationship Id="rId2" Type="http://schemas.openxmlformats.org/officeDocument/2006/relationships/slideLayout" Target="../slideLayouts/slideLayout148.xml"/><Relationship Id="rId3" Type="http://schemas.openxmlformats.org/officeDocument/2006/relationships/slideLayout" Target="../slideLayouts/slideLayout149.xml"/><Relationship Id="rId4" Type="http://schemas.openxmlformats.org/officeDocument/2006/relationships/slideLayout" Target="../slideLayouts/slideLayout150.xml"/><Relationship Id="rId5" Type="http://schemas.openxmlformats.org/officeDocument/2006/relationships/slideLayout" Target="../slideLayouts/slideLayout151.xml"/><Relationship Id="rId6" Type="http://schemas.openxmlformats.org/officeDocument/2006/relationships/slideLayout" Target="../slideLayouts/slideLayout152.xml"/><Relationship Id="rId7" Type="http://schemas.openxmlformats.org/officeDocument/2006/relationships/slideLayout" Target="../slideLayouts/slideLayout153.xml"/><Relationship Id="rId8" Type="http://schemas.openxmlformats.org/officeDocument/2006/relationships/slideLayout" Target="../slideLayouts/slideLayout154.xml"/><Relationship Id="rId9" Type="http://schemas.openxmlformats.org/officeDocument/2006/relationships/slideLayout" Target="../slideLayouts/slideLayout155.xml"/><Relationship Id="rId10"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168.xml"/><Relationship Id="rId12" Type="http://schemas.openxmlformats.org/officeDocument/2006/relationships/theme" Target="../theme/theme20.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158.xml"/><Relationship Id="rId2" Type="http://schemas.openxmlformats.org/officeDocument/2006/relationships/slideLayout" Target="../slideLayouts/slideLayout159.xml"/><Relationship Id="rId3" Type="http://schemas.openxmlformats.org/officeDocument/2006/relationships/slideLayout" Target="../slideLayouts/slideLayout160.xml"/><Relationship Id="rId4" Type="http://schemas.openxmlformats.org/officeDocument/2006/relationships/slideLayout" Target="../slideLayouts/slideLayout161.xml"/><Relationship Id="rId5" Type="http://schemas.openxmlformats.org/officeDocument/2006/relationships/slideLayout" Target="../slideLayouts/slideLayout162.xml"/><Relationship Id="rId6" Type="http://schemas.openxmlformats.org/officeDocument/2006/relationships/slideLayout" Target="../slideLayouts/slideLayout163.xml"/><Relationship Id="rId7" Type="http://schemas.openxmlformats.org/officeDocument/2006/relationships/slideLayout" Target="../slideLayouts/slideLayout164.xml"/><Relationship Id="rId8" Type="http://schemas.openxmlformats.org/officeDocument/2006/relationships/slideLayout" Target="../slideLayouts/slideLayout165.xml"/><Relationship Id="rId9" Type="http://schemas.openxmlformats.org/officeDocument/2006/relationships/slideLayout" Target="../slideLayouts/slideLayout166.xml"/><Relationship Id="rId10" Type="http://schemas.openxmlformats.org/officeDocument/2006/relationships/slideLayout" Target="../slideLayouts/slideLayout16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theme" Target="../theme/theme5.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theme" Target="../theme/theme6.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slideLayout" Target="../slideLayouts/slideLayout85.xml"/><Relationship Id="rId13" Type="http://schemas.openxmlformats.org/officeDocument/2006/relationships/theme" Target="../theme/theme9.xml"/><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1035"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1037"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p>
          </p:txBody>
        </p:sp>
        <p:sp>
          <p:nvSpPr>
            <p:cNvPr id="1038"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1040"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SG">
                <a:ea typeface="+mn-ea"/>
              </a:endParaRPr>
            </a:p>
          </p:txBody>
        </p:sp>
        <p:sp>
          <p:nvSpPr>
            <p:cNvPr id="1042"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044"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SG">
                <a:ea typeface="+mn-ea"/>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SG">
                <a:ea typeface="+mn-ea"/>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SG">
                <a:ea typeface="+mn-ea"/>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SG">
                  <a:ea typeface="+mn-ea"/>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564D24F0-D1B6-4297-B296-B49DBBAD14F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05"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 id="214748412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8038CBEB-8C56-4490-A123-52BBDFFCF22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25" r:id="rId1"/>
    <p:sldLayoutId id="2147484226"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266" name="Group 1026"/>
          <p:cNvGrpSpPr>
            <a:grpSpLocks/>
          </p:cNvGrpSpPr>
          <p:nvPr/>
        </p:nvGrpSpPr>
        <p:grpSpPr bwMode="auto">
          <a:xfrm>
            <a:off x="0" y="1422400"/>
            <a:ext cx="9147175" cy="5435600"/>
            <a:chOff x="0" y="896"/>
            <a:chExt cx="5762" cy="3424"/>
          </a:xfrm>
        </p:grpSpPr>
        <p:grpSp>
          <p:nvGrpSpPr>
            <p:cNvPr id="11272" name="Group 1027"/>
            <p:cNvGrpSpPr>
              <a:grpSpLocks/>
            </p:cNvGrpSpPr>
            <p:nvPr userDrawn="1"/>
          </p:nvGrpSpPr>
          <p:grpSpPr bwMode="auto">
            <a:xfrm>
              <a:off x="20" y="896"/>
              <a:ext cx="5742" cy="3424"/>
              <a:chOff x="20" y="896"/>
              <a:chExt cx="5742" cy="3424"/>
            </a:xfrm>
          </p:grpSpPr>
          <p:sp>
            <p:nvSpPr>
              <p:cNvPr id="14481" name="Freeform 1028"/>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482" name="Freeform 1029"/>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483" name="Freeform 1030"/>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484" name="Freeform 1031"/>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485" name="Freeform 1032"/>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486" name="Freeform 1033"/>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487" name="Freeform 1034"/>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488" name="Freeform 1035"/>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489" name="Freeform 1036"/>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490" name="Freeform 1037"/>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491" name="Freeform 1038"/>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492" name="Freeform 1039"/>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493" name="Freeform 1040"/>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grpSp>
        <p:grpSp>
          <p:nvGrpSpPr>
            <p:cNvPr id="11273" name="Group 1041"/>
            <p:cNvGrpSpPr>
              <a:grpSpLocks/>
            </p:cNvGrpSpPr>
            <p:nvPr userDrawn="1"/>
          </p:nvGrpSpPr>
          <p:grpSpPr bwMode="auto">
            <a:xfrm>
              <a:off x="0" y="2291"/>
              <a:ext cx="1385" cy="1702"/>
              <a:chOff x="0" y="2291"/>
              <a:chExt cx="1385" cy="1702"/>
            </a:xfrm>
          </p:grpSpPr>
          <p:sp>
            <p:nvSpPr>
              <p:cNvPr id="14346" name="Rectangle 1042"/>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47" name="Rectangle 1043"/>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48" name="Rectangle 1044"/>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49" name="Rectangle 1045"/>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50" name="Rectangle 1046"/>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51" name="Rectangle 1047"/>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52" name="Rectangle 1048"/>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53" name="Rectangle 1049"/>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54" name="Rectangle 1050"/>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55" name="Rectangle 1051"/>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56" name="Rectangle 1052"/>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57" name="Rectangle 1053"/>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58" name="Rectangle 1054"/>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59" name="Rectangle 1055"/>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60" name="Rectangle 1056"/>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61" name="Rectangle 1057"/>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62" name="Rectangle 1058"/>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63" name="Rectangle 1059"/>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64" name="Rectangle 1060"/>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65" name="Rectangle 1061"/>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66" name="Rectangle 1062"/>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67" name="Rectangle 1063"/>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68" name="Rectangle 1064"/>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69" name="Rectangle 1065"/>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70" name="Rectangle 1066"/>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71" name="Rectangle 1067"/>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72" name="Rectangle 1068"/>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73" name="Rectangle 1069"/>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74" name="Rectangle 1070"/>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75" name="Rectangle 1071"/>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76" name="Rectangle 1072"/>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77" name="Rectangle 1073"/>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78" name="Rectangle 1074"/>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79" name="Rectangle 1075"/>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80" name="Rectangle 1076"/>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81" name="Rectangle 1077"/>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82" name="Rectangle 1078"/>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83" name="Rectangle 1079"/>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84" name="Rectangle 1080"/>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85" name="Rectangle 1081"/>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86" name="Rectangle 1082"/>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87" name="Rectangle 1083"/>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88" name="Rectangle 1084"/>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89" name="Rectangle 1085"/>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90" name="Rectangle 1086"/>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91" name="Rectangle 1087"/>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92" name="Rectangle 1088"/>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93" name="Rectangle 1089"/>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94" name="Rectangle 1090"/>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95" name="Rectangle 1091"/>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96" name="Rectangle 1092"/>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97" name="Rectangle 1093"/>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98" name="Rectangle 1094"/>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399" name="Rectangle 1095"/>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00" name="Rectangle 1096"/>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01" name="Rectangle 1097"/>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02" name="Rectangle 1098"/>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03" name="Rectangle 1099"/>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04" name="Rectangle 1100"/>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05" name="Rectangle 1101"/>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06" name="Rectangle 1102"/>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07" name="Rectangle 1103"/>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08" name="Rectangle 1104"/>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09" name="Freeform 1105"/>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4410" name="Rectangle 1106"/>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11" name="Rectangle 1107"/>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12" name="Rectangle 1108"/>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13" name="Rectangle 1109"/>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14" name="Rectangle 1110"/>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15" name="Rectangle 1111"/>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16" name="Rectangle 1112"/>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17" name="Rectangle 1113"/>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18" name="Rectangle 1114"/>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19" name="Rectangle 1115"/>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20" name="Rectangle 1116"/>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21" name="Rectangle 1117"/>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22" name="Rectangle 1118"/>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23" name="Rectangle 1119"/>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24" name="Rectangle 1120"/>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25" name="Rectangle 1121"/>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26" name="Rectangle 1122"/>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27" name="Rectangle 1123"/>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28" name="Rectangle 1124"/>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29" name="Rectangle 1125"/>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30" name="Rectangle 1126"/>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31" name="Rectangle 1127"/>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32" name="Rectangle 1128"/>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33" name="Rectangle 1129"/>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34" name="Rectangle 1130"/>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35" name="Rectangle 1131"/>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36" name="Rectangle 1132"/>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37" name="Rectangle 1133"/>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38" name="Rectangle 1134"/>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39" name="Rectangle 1135"/>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40" name="Rectangle 1136"/>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41" name="Rectangle 1137"/>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42" name="Rectangle 1138"/>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43" name="Rectangle 1139"/>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44" name="Rectangle 1140"/>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45" name="Rectangle 1141"/>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46" name="Rectangle 1142"/>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47" name="Rectangle 1143"/>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48" name="Rectangle 1144"/>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49" name="Rectangle 1145"/>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50" name="Rectangle 1146"/>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51" name="Rectangle 1147"/>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52" name="Rectangle 1148"/>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53" name="Rectangle 1149"/>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54" name="Rectangle 1150"/>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55" name="Rectangle 1151"/>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56" name="Rectangle 1152"/>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57" name="Rectangle 1153"/>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58" name="Rectangle 1154"/>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59" name="Rectangle 1155"/>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60" name="Rectangle 1156"/>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61" name="Rectangle 1157"/>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62" name="Rectangle 1158"/>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63" name="Rectangle 1159"/>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64" name="Rectangle 1160"/>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65" name="Rectangle 1161"/>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66" name="Freeform 1162"/>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4467" name="Freeform 1163"/>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4468" name="Freeform 1164"/>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4469" name="Freeform 1165"/>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4470" name="Freeform 1166"/>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4471" name="Freeform 1167"/>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4472" name="Freeform 1168"/>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4473" name="Freeform 1169"/>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4474" name="Freeform 1170"/>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4475" name="Rectangle 1171"/>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76" name="Rectangle 1172"/>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477" name="Freeform 1173"/>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4478" name="Freeform 1174"/>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429207" name="Freeform 1175"/>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ndParaRPr>
              </a:p>
            </p:txBody>
          </p:sp>
          <p:sp>
            <p:nvSpPr>
              <p:cNvPr id="429208" name="Oval 1176"/>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endParaRPr>
              </a:p>
            </p:txBody>
          </p:sp>
        </p:grpSp>
      </p:grpSp>
      <p:sp>
        <p:nvSpPr>
          <p:cNvPr id="429209" name="Rectangle 1177"/>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9210" name="Rectangle 1178"/>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defRPr>
            </a:lvl1pPr>
          </a:lstStyle>
          <a:p>
            <a:pPr>
              <a:defRPr/>
            </a:pPr>
            <a:endParaRPr lang="en-US"/>
          </a:p>
        </p:txBody>
      </p:sp>
      <p:sp>
        <p:nvSpPr>
          <p:cNvPr id="429211" name="Rectangle 117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defRPr>
            </a:lvl1pPr>
          </a:lstStyle>
          <a:p>
            <a:pPr>
              <a:defRPr/>
            </a:pPr>
            <a:endParaRPr lang="en-US"/>
          </a:p>
        </p:txBody>
      </p:sp>
      <p:sp>
        <p:nvSpPr>
          <p:cNvPr id="429212" name="Rectangle 1180"/>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a:defRPr/>
            </a:pPr>
            <a:fld id="{6DA736E0-771C-4C74-9E03-90630275FD6D}" type="slidenum">
              <a:rPr lang="en-US"/>
              <a:pPr>
                <a:defRPr/>
              </a:pPr>
              <a:t>‹#›</a:t>
            </a:fld>
            <a:endParaRPr lang="en-US"/>
          </a:p>
        </p:txBody>
      </p:sp>
      <p:sp>
        <p:nvSpPr>
          <p:cNvPr id="429213" name="Rectangle 1181"/>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227"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pitchFamily="34"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pitchFamily="34"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pitchFamily="34"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pitchFamily="34" charset="0"/>
              </a:defRPr>
            </a:lvl1pPr>
          </a:lstStyle>
          <a:p>
            <a:pPr>
              <a:defRPr/>
            </a:pPr>
            <a:fld id="{650971E1-B346-4C19-ADD9-29757FC53E2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04800" y="274638"/>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1295400" y="1676400"/>
            <a:ext cx="7467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B493239D-64DC-4159-87B0-5CDD8C862D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02"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pitchFamily="34" charset="0"/>
              </a:defRPr>
            </a:lvl1pPr>
          </a:lstStyle>
          <a:p>
            <a:pPr>
              <a:defRPr/>
            </a:pPr>
            <a:fld id="{B7ADCF10-E428-4B86-ADE3-0CF12CB9D48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0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076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12698"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76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12698"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07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opperplate Gothic Light" pitchFamily="34" charset="0"/>
              </a:defRPr>
            </a:lvl1pPr>
          </a:lstStyle>
          <a:p>
            <a:pPr>
              <a:defRPr/>
            </a:pPr>
            <a:endParaRPr lang="en-US"/>
          </a:p>
        </p:txBody>
      </p:sp>
      <p:sp>
        <p:nvSpPr>
          <p:cNvPr id="1307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pperplate Gothic Light" pitchFamily="34" charset="0"/>
              </a:defRPr>
            </a:lvl1pPr>
          </a:lstStyle>
          <a:p>
            <a:pPr>
              <a:defRPr/>
            </a:pPr>
            <a:endParaRPr lang="en-US"/>
          </a:p>
        </p:txBody>
      </p:sp>
      <p:sp>
        <p:nvSpPr>
          <p:cNvPr id="1307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opperplate Gothic Light" pitchFamily="34" charset="0"/>
              </a:defRPr>
            </a:lvl1pPr>
          </a:lstStyle>
          <a:p>
            <a:pPr>
              <a:defRPr/>
            </a:pPr>
            <a:fld id="{BB45C50B-7F01-46E7-8F83-1064F7DCDF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0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2pPr>
      <a:lvl3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3pPr>
      <a:lvl4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4pPr>
      <a:lvl5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5pPr>
      <a:lvl6pPr marL="4572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1666" name="Rectangle 1026"/>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1027"/>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ahoma" pitchFamily="22" charset="-52"/>
                <a:ea typeface="+mn-ea"/>
                <a:cs typeface="+mn-cs"/>
              </a:defRPr>
            </a:lvl1pPr>
          </a:lstStyle>
          <a:p>
            <a:pPr>
              <a:defRPr/>
            </a:pPr>
            <a:endParaRPr lang="en-US"/>
          </a:p>
        </p:txBody>
      </p:sp>
      <p:sp>
        <p:nvSpPr>
          <p:cNvPr id="24166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ahoma" pitchFamily="22" charset="-52"/>
                <a:ea typeface="+mn-ea"/>
                <a:cs typeface="+mn-cs"/>
              </a:defRPr>
            </a:lvl1pPr>
          </a:lstStyle>
          <a:p>
            <a:pPr>
              <a:defRPr/>
            </a:pPr>
            <a:endParaRPr lang="en-US"/>
          </a:p>
        </p:txBody>
      </p:sp>
      <p:sp>
        <p:nvSpPr>
          <p:cNvPr id="24167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564D24F0-D1B6-4297-B296-B49DBBAD14FD}" type="slidenum">
              <a:rPr lang="en-US" smtClean="0"/>
              <a:pPr>
                <a:defRPr/>
              </a:pPr>
              <a:t>‹#›</a:t>
            </a:fld>
            <a:endParaRPr lang="en-US"/>
          </a:p>
        </p:txBody>
      </p:sp>
    </p:spTree>
  </p:cSld>
  <p:clrMap bg1="dk2" tx1="lt1" bg2="dk1" tx2="lt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44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16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88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76802" name="Group 1026"/>
          <p:cNvGrpSpPr>
            <a:grpSpLocks/>
          </p:cNvGrpSpPr>
          <p:nvPr/>
        </p:nvGrpSpPr>
        <p:grpSpPr bwMode="auto">
          <a:xfrm>
            <a:off x="3800475" y="1789113"/>
            <a:ext cx="5340350" cy="5056187"/>
            <a:chOff x="2394" y="1127"/>
            <a:chExt cx="3364" cy="3185"/>
          </a:xfrm>
        </p:grpSpPr>
        <p:sp>
          <p:nvSpPr>
            <p:cNvPr id="90115" name="Rectangle 1027"/>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16" name="Oval 1028"/>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90117" name="Rectangle 1029"/>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18" name="Freeform 1030"/>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19" name="Rectangle 1031"/>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20" name="Rectangle 1032"/>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21" name="Rectangle 1033"/>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22" name="Rectangle 1034"/>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23" name="Rectangle 1035"/>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24" name="Freeform 1036"/>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25" name="Freeform 1037"/>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26" name="Freeform 1038"/>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Arial" pitchFamily="22" charset="0"/>
                <a:ea typeface="+mn-ea"/>
                <a:cs typeface="+mn-cs"/>
              </a:endParaRPr>
            </a:p>
          </p:txBody>
        </p:sp>
        <p:sp>
          <p:nvSpPr>
            <p:cNvPr id="90127" name="Freeform 1039"/>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90128" name="Freeform 1040"/>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29" name="Freeform 1041"/>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0" name="Freeform 1042"/>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1" name="Freeform 1043"/>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2" name="Freeform 1044"/>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3" name="Freeform 1045"/>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4" name="Freeform 1046"/>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5" name="Freeform 1047"/>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90136" name="Freeform 1048"/>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7" name="Freeform 1049"/>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8" name="Freeform 1050"/>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9" name="Oval 1051"/>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90140" name="Oval 1052"/>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90141" name="Oval 1053"/>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Arial" pitchFamily="22" charset="0"/>
                <a:ea typeface="+mn-ea"/>
                <a:cs typeface="+mn-cs"/>
              </a:endParaRPr>
            </a:p>
          </p:txBody>
        </p:sp>
        <p:sp>
          <p:nvSpPr>
            <p:cNvPr id="90142" name="Freeform 1054"/>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43" name="Freeform 1055"/>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44" name="Rectangle 1056"/>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45" name="Rectangle 1057"/>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46" name="AutoShape 1058"/>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90147" name="Freeform 1059"/>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90148" name="Freeform 1060"/>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grpSp>
      <p:sp>
        <p:nvSpPr>
          <p:cNvPr id="90149" name="Rectangle 106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50" name="Rectangle 106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51" name="Rectangle 1063"/>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22" charset="-52"/>
                <a:ea typeface="+mn-ea"/>
                <a:cs typeface="+mn-cs"/>
              </a:defRPr>
            </a:lvl1pPr>
          </a:lstStyle>
          <a:p>
            <a:pPr>
              <a:defRPr/>
            </a:pPr>
            <a:endParaRPr lang="en-US"/>
          </a:p>
        </p:txBody>
      </p:sp>
      <p:sp>
        <p:nvSpPr>
          <p:cNvPr id="90152" name="Rectangle 1064"/>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22" charset="-52"/>
                <a:ea typeface="+mn-ea"/>
                <a:cs typeface="+mn-cs"/>
              </a:defRPr>
            </a:lvl1pPr>
          </a:lstStyle>
          <a:p>
            <a:pPr>
              <a:defRPr/>
            </a:pPr>
            <a:endParaRPr lang="en-US"/>
          </a:p>
        </p:txBody>
      </p:sp>
      <p:sp>
        <p:nvSpPr>
          <p:cNvPr id="90153" name="Rectangle 1065"/>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charset="0"/>
              </a:defRPr>
            </a:lvl1pPr>
          </a:lstStyle>
          <a:p>
            <a:pPr>
              <a:defRPr/>
            </a:pPr>
            <a:fld id="{564D24F0-D1B6-4297-B296-B49DBBAD14FD}" type="slidenum">
              <a:rPr lang="en-US" smtClean="0"/>
              <a:pPr>
                <a:defRPr/>
              </a:pPr>
              <a:t>‹#›</a:t>
            </a:fld>
            <a:endParaRPr lang="en-US"/>
          </a:p>
        </p:txBody>
      </p:sp>
    </p:spTree>
  </p:cSld>
  <p:clrMap bg1="dk2" tx1="lt1" bg2="dk1" tx2="lt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50869520"/>
      </p:ext>
    </p:extLst>
  </p:cSld>
  <p:clrMap bg1="dk2" tx1="lt1" bg2="dk1" tx2="lt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charset="0"/>
                <a:ea typeface="MS PGothic" charset="0"/>
                <a:cs typeface="MS PGothic" charset="0"/>
              </a:rPr>
              <a:pPr/>
              <a:t>‹#›</a:t>
            </a:fld>
            <a:endParaRPr lang="en-US" smtClean="0">
              <a:latin typeface="Arial" charset="0"/>
              <a:ea typeface="MS PGothic" charset="0"/>
              <a:cs typeface="MS PGothic" charset="0"/>
            </a:endParaRPr>
          </a:p>
        </p:txBody>
      </p:sp>
    </p:spTree>
    <p:extLst>
      <p:ext uri="{BB962C8B-B14F-4D97-AF65-F5344CB8AC3E}">
        <p14:creationId xmlns:p14="http://schemas.microsoft.com/office/powerpoint/2010/main" val="2619329565"/>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035"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ndParaRPr>
            </a:p>
          </p:txBody>
        </p:sp>
        <p:sp>
          <p:nvSpPr>
            <p:cNvPr id="1037"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038"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040"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042"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44"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solidFill>
                  <a:srgbClr val="FFFFFF"/>
                </a:solidFill>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solidFill>
                  <a:srgbClr val="FFFFFF"/>
                </a:solidFill>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grpSp>
          <p:nvGrpSpPr>
            <p:cNvPr id="209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71B50F5D-29BF-458F-A462-29E5CFEAAE5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06"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378"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1027"/>
          <p:cNvSpPr>
            <a:spLocks noGrp="1" noChangeArrowheads="1"/>
          </p:cNvSpPr>
          <p:nvPr>
            <p:ph type="title"/>
          </p:nvPr>
        </p:nvSpPr>
        <p:spPr bwMode="auto">
          <a:xfrm>
            <a:off x="685800" y="533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80" name="Rectangle 102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05" name="Rectangle 1029"/>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22" charset="0"/>
                <a:ea typeface="+mn-ea"/>
                <a:cs typeface="+mn-cs"/>
              </a:defRPr>
            </a:lvl1pPr>
          </a:lstStyle>
          <a:p>
            <a:pPr>
              <a:defRPr/>
            </a:pPr>
            <a:endParaRPr lang="en-US">
              <a:solidFill>
                <a:srgbClr val="330000"/>
              </a:solidFill>
            </a:endParaRPr>
          </a:p>
        </p:txBody>
      </p:sp>
      <p:sp>
        <p:nvSpPr>
          <p:cNvPr id="460806" name="Rectangle 103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22" charset="0"/>
                <a:ea typeface="+mn-ea"/>
                <a:cs typeface="+mn-cs"/>
              </a:defRPr>
            </a:lvl1pPr>
          </a:lstStyle>
          <a:p>
            <a:pPr>
              <a:defRPr/>
            </a:pPr>
            <a:endParaRPr lang="en-US">
              <a:solidFill>
                <a:srgbClr val="330000"/>
              </a:solidFill>
            </a:endParaRPr>
          </a:p>
        </p:txBody>
      </p:sp>
      <p:sp>
        <p:nvSpPr>
          <p:cNvPr id="460807" name="Rectangle 103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E980C2C-4A83-2D47-A0C1-5D74F0BFACF4}" type="slidenum">
              <a:rPr lang="en-US">
                <a:solidFill>
                  <a:srgbClr val="330000"/>
                </a:solidFill>
                <a:latin typeface="Arial" charset="0"/>
                <a:ea typeface="ＭＳ Ｐゴシック" charset="0"/>
              </a:rPr>
              <a:pPr>
                <a:defRPr/>
              </a:pPr>
              <a:t>‹#›</a:t>
            </a:fld>
            <a:endParaRPr lang="en-US">
              <a:solidFill>
                <a:srgbClr val="330000"/>
              </a:solidFill>
              <a:latin typeface="Arial" charset="0"/>
              <a:ea typeface="ＭＳ Ｐゴシック" charset="0"/>
            </a:endParaRPr>
          </a:p>
        </p:txBody>
      </p:sp>
    </p:spTree>
    <p:extLst>
      <p:ext uri="{BB962C8B-B14F-4D97-AF65-F5344CB8AC3E}">
        <p14:creationId xmlns:p14="http://schemas.microsoft.com/office/powerpoint/2010/main" val="4164348706"/>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1026"/>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3075" name="Rectangle 1027"/>
          <p:cNvSpPr>
            <a:spLocks noGrp="1" noChangeArrowheads="1"/>
          </p:cNvSpPr>
          <p:nvPr>
            <p:ph type="title"/>
          </p:nvPr>
        </p:nvSpPr>
        <p:spPr bwMode="auto">
          <a:xfrm>
            <a:off x="685800" y="533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6" name="Rectangle 102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0805" name="Rectangle 1029"/>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330000"/>
                </a:solidFill>
              </a:defRPr>
            </a:lvl1pPr>
          </a:lstStyle>
          <a:p>
            <a:pPr>
              <a:defRPr/>
            </a:pPr>
            <a:endParaRPr lang="en-US"/>
          </a:p>
        </p:txBody>
      </p:sp>
      <p:sp>
        <p:nvSpPr>
          <p:cNvPr id="460806" name="Rectangle 103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330000"/>
                </a:solidFill>
              </a:defRPr>
            </a:lvl1pPr>
          </a:lstStyle>
          <a:p>
            <a:pPr>
              <a:defRPr/>
            </a:pPr>
            <a:endParaRPr lang="en-US"/>
          </a:p>
        </p:txBody>
      </p:sp>
      <p:sp>
        <p:nvSpPr>
          <p:cNvPr id="460807" name="Rectangle 103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330000"/>
                </a:solidFill>
              </a:defRPr>
            </a:lvl1pPr>
          </a:lstStyle>
          <a:p>
            <a:pPr>
              <a:defRPr/>
            </a:pPr>
            <a:fld id="{32CB3D5F-8E86-4A39-BDD8-412D5E4D8C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07"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035"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ndParaRPr>
            </a:p>
          </p:txBody>
        </p:sp>
        <p:sp>
          <p:nvSpPr>
            <p:cNvPr id="1037"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038"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040"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042"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44"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solidFill>
                  <a:srgbClr val="FFFFFF"/>
                </a:solidFill>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solidFill>
                  <a:srgbClr val="FFFFFF"/>
                </a:solidFill>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grpSp>
          <p:nvGrpSpPr>
            <p:cNvPr id="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4365C98D-577D-49B9-AD99-CC78F76F9D1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08"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 id="214748415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035"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ndParaRPr>
            </a:p>
          </p:txBody>
        </p:sp>
        <p:sp>
          <p:nvSpPr>
            <p:cNvPr id="1037"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038"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040"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042"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44"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solidFill>
                  <a:srgbClr val="FFFFFF"/>
                </a:solidFill>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solidFill>
                  <a:srgbClr val="FFFFFF"/>
                </a:solidFill>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grpSp>
          <p:nvGrpSpPr>
            <p:cNvPr id="5164"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B2627FB0-87E1-4FA6-879E-7CE68F10728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09"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 id="214748416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SG">
                <a:solidFill>
                  <a:srgbClr val="FFFFFF"/>
                </a:solidFill>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SG">
                <a:solidFill>
                  <a:srgbClr val="FFFFFF"/>
                </a:solidFill>
              </a:endParaRPr>
            </a:p>
          </p:txBody>
        </p:sp>
        <p:sp>
          <p:nvSpPr>
            <p:cNvPr id="1035"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SG">
                <a:solidFill>
                  <a:srgbClr val="FFFFFF"/>
                </a:solidFill>
              </a:endParaRPr>
            </a:p>
          </p:txBody>
        </p:sp>
        <p:sp>
          <p:nvSpPr>
            <p:cNvPr id="1037"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038"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solidFill>
                  <a:srgbClr val="FFFFFF"/>
                </a:solidFill>
              </a:endParaRPr>
            </a:p>
          </p:txBody>
        </p:sp>
        <p:sp>
          <p:nvSpPr>
            <p:cNvPr id="1040"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SG">
                <a:solidFill>
                  <a:srgbClr val="FFFFFF"/>
                </a:solidFill>
              </a:endParaRPr>
            </a:p>
          </p:txBody>
        </p:sp>
        <p:sp>
          <p:nvSpPr>
            <p:cNvPr id="1042"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1044"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SG">
                <a:solidFill>
                  <a:srgbClr val="FFFFFF"/>
                </a:solidFill>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SG">
                <a:solidFill>
                  <a:srgbClr val="FFFFFF"/>
                </a:solidFill>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solidFill>
                  <a:srgbClr val="FFFFFF"/>
                </a:solidFill>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SG">
                <a:solidFill>
                  <a:srgbClr val="FFFFFF"/>
                </a:solidFill>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SG">
                <a:solidFill>
                  <a:srgbClr val="FFFFFF"/>
                </a:solidFill>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SG">
                <a:solidFill>
                  <a:srgbClr val="FFFFFF"/>
                </a:solidFill>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SG">
                <a:solidFill>
                  <a:srgbClr val="FFFFFF"/>
                </a:solidFill>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solidFill>
                  <a:srgbClr val="FFFFFF"/>
                </a:solidFill>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SG">
                <a:solidFill>
                  <a:srgbClr val="FFFFFF"/>
                </a:solidFill>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SG">
                <a:solidFill>
                  <a:srgbClr val="FFFFFF"/>
                </a:solidFill>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grpSp>
          <p:nvGrpSpPr>
            <p:cNvPr id="618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solidFill>
                    <a:srgbClr val="FFFFFF"/>
                  </a:solidFill>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SG">
                  <a:solidFill>
                    <a:srgbClr val="FFFFFF"/>
                  </a:solidFill>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674080A3-49C6-4C91-A61C-EE058119891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10"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417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8478838" cy="6173788"/>
            <a:chOff x="0" y="0"/>
            <a:chExt cx="5341" cy="3889"/>
          </a:xfrm>
        </p:grpSpPr>
        <p:sp>
          <p:nvSpPr>
            <p:cNvPr id="11367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lstStyle/>
            <a:p>
              <a:pPr>
                <a:defRPr/>
              </a:pPr>
              <a:endParaRPr lang="en-US">
                <a:solidFill>
                  <a:srgbClr val="FFFFFF"/>
                </a:solidFill>
              </a:endParaRPr>
            </a:p>
          </p:txBody>
        </p:sp>
        <p:sp>
          <p:nvSpPr>
            <p:cNvPr id="11367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lstStyle/>
            <a:p>
              <a:pPr>
                <a:defRPr/>
              </a:pPr>
              <a:endParaRPr lang="en-US">
                <a:solidFill>
                  <a:srgbClr val="FFFFFF"/>
                </a:solidFill>
              </a:endParaRPr>
            </a:p>
          </p:txBody>
        </p:sp>
        <p:sp>
          <p:nvSpPr>
            <p:cNvPr id="11367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lstStyle/>
            <a:p>
              <a:pPr>
                <a:defRPr/>
              </a:pPr>
              <a:endParaRPr lang="en-US">
                <a:solidFill>
                  <a:srgbClr val="FFFFFF"/>
                </a:solidFill>
              </a:endParaRPr>
            </a:p>
          </p:txBody>
        </p:sp>
        <p:sp>
          <p:nvSpPr>
            <p:cNvPr id="11367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lstStyle/>
            <a:p>
              <a:pPr>
                <a:defRPr/>
              </a:pPr>
              <a:endParaRPr lang="en-US">
                <a:solidFill>
                  <a:srgbClr val="FFFFFF"/>
                </a:solidFill>
              </a:endParaRPr>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pitchFamily="18" charset="0"/>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8" charset="0"/>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pitchFamily="18" charset="0"/>
              </a:defRPr>
            </a:lvl1pPr>
          </a:lstStyle>
          <a:p>
            <a:pPr>
              <a:defRPr/>
            </a:pPr>
            <a:fld id="{B5879A30-B362-44F3-B363-A4BB363B5842}"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21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75000"/>
        <a:buFont typeface="Wingdings"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1422400"/>
            <a:ext cx="9147175" cy="5435600"/>
            <a:chOff x="0" y="896"/>
            <a:chExt cx="5762" cy="3424"/>
          </a:xfrm>
        </p:grpSpPr>
        <p:grpSp>
          <p:nvGrpSpPr>
            <p:cNvPr id="8200" name="Group 3"/>
            <p:cNvGrpSpPr>
              <a:grpSpLocks/>
            </p:cNvGrpSpPr>
            <p:nvPr userDrawn="1"/>
          </p:nvGrpSpPr>
          <p:grpSpPr bwMode="auto">
            <a:xfrm>
              <a:off x="20" y="896"/>
              <a:ext cx="5742" cy="3424"/>
              <a:chOff x="20" y="896"/>
              <a:chExt cx="5742" cy="3424"/>
            </a:xfrm>
          </p:grpSpPr>
          <p:sp>
            <p:nvSpPr>
              <p:cNvPr id="11585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5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5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6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6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6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6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6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6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6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6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6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6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grpSp>
        <p:grpSp>
          <p:nvGrpSpPr>
            <p:cNvPr id="8201" name="Group 17"/>
            <p:cNvGrpSpPr>
              <a:grpSpLocks/>
            </p:cNvGrpSpPr>
            <p:nvPr userDrawn="1"/>
          </p:nvGrpSpPr>
          <p:grpSpPr bwMode="auto">
            <a:xfrm>
              <a:off x="0" y="2291"/>
              <a:ext cx="1385" cy="1702"/>
              <a:chOff x="0" y="2291"/>
              <a:chExt cx="1385" cy="1702"/>
            </a:xfrm>
          </p:grpSpPr>
          <p:sp>
            <p:nvSpPr>
              <p:cNvPr id="115722"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23"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24"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25"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26"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27"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28"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29"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30"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31"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32"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33"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34"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35"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36"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37"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38"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39"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40"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41"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42"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43"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44"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45"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46"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47"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48"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49"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50"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51"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52"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53"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54"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55"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56"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57"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58"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59"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60"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61"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62"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63"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64"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65"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66"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67"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68"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69"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70"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71"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72"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73"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74"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75"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76"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77"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78"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79"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80"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81"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82"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83"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84"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8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5786"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87"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88"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89"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90"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91"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92"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93"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94"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95"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96"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97"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98"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99"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00"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01"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02"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03"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04"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05"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06"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07"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08"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09"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10"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11"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12"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13"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14"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15"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16"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17"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18"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19"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20"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21"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22"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23"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24"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25"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26"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27"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28"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29"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30"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31"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32"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33"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34"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35"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36"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37"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38"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39"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40"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41"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4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584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584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584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584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584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584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584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585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5851"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52"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5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585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ahoma" pitchFamily="22" charset="-52"/>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ahoma" pitchFamily="34" charset="0"/>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a:defRPr/>
            </a:pPr>
            <a:fld id="{6EE9DD15-95B5-4624-8C66-BB930A2BC5D4}"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21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pitchFamily="34"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SzPct val="80000"/>
        <a:buFont typeface="Arial" pitchFamily="34"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pitchFamily="34"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8"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13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lstStyle/>
            <a:p>
              <a:pPr>
                <a:defRPr/>
              </a:pPr>
              <a:endParaRPr lang="en-US" sz="2400">
                <a:solidFill>
                  <a:srgbClr val="FFFFFF"/>
                </a:solidFill>
              </a:endParaRPr>
            </a:p>
          </p:txBody>
        </p:sp>
        <p:sp>
          <p:nvSpPr>
            <p:cNvPr id="1413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lstStyle/>
            <a:p>
              <a:pPr>
                <a:defRPr/>
              </a:pPr>
              <a:endParaRPr lang="en-US" sz="2400">
                <a:solidFill>
                  <a:srgbClr val="FFFFFF"/>
                </a:solidFill>
              </a:endParaRPr>
            </a:p>
          </p:txBody>
        </p:sp>
        <p:sp>
          <p:nvSpPr>
            <p:cNvPr id="1413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lstStyle/>
            <a:p>
              <a:pPr>
                <a:defRPr/>
              </a:pPr>
              <a:endParaRPr lang="en-US" sz="2400">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43F4513A-8A57-420A-9C49-0370B67742A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00.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1" Type="http://schemas.openxmlformats.org/officeDocument/2006/relationships/slideLayout" Target="../slideLayouts/slideLayout147.xml"/><Relationship Id="rId2" Type="http://schemas.openxmlformats.org/officeDocument/2006/relationships/notesSlide" Target="../notesSlides/notesSlide9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png"/><Relationship Id="rId1" Type="http://schemas.openxmlformats.org/officeDocument/2006/relationships/slideLayout" Target="../slideLayouts/slideLayout2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emf"/><Relationship Id="rId6" Type="http://schemas.openxmlformats.org/officeDocument/2006/relationships/image" Target="../media/image40.emf"/><Relationship Id="rId7"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2.xml"/><Relationship Id="rId3"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gif"/><Relationship Id="rId4" Type="http://schemas.openxmlformats.org/officeDocument/2006/relationships/image" Target="../media/image44.emf"/><Relationship Id="rId5" Type="http://schemas.openxmlformats.org/officeDocument/2006/relationships/image" Target="../media/image45.jpeg"/><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1.png"/><Relationship Id="rId1" Type="http://schemas.openxmlformats.org/officeDocument/2006/relationships/slideLayout" Target="../slideLayouts/slideLayout4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1.png"/><Relationship Id="rId5" Type="http://schemas.openxmlformats.org/officeDocument/2006/relationships/image" Target="../media/image51.jpeg"/><Relationship Id="rId6" Type="http://schemas.openxmlformats.org/officeDocument/2006/relationships/image" Target="../media/image52.png"/><Relationship Id="rId1" Type="http://schemas.openxmlformats.org/officeDocument/2006/relationships/slideLayout" Target="../slideLayouts/slideLayout4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jpeg"/><Relationship Id="rId1" Type="http://schemas.openxmlformats.org/officeDocument/2006/relationships/slideLayout" Target="../slideLayouts/slideLayout6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5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eg"/><Relationship Id="rId1" Type="http://schemas.openxmlformats.org/officeDocument/2006/relationships/slideLayout" Target="../slideLayouts/slideLayout72.xml"/><Relationship Id="rId2"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0.jpeg"/><Relationship Id="rId1" Type="http://schemas.openxmlformats.org/officeDocument/2006/relationships/slideLayout" Target="../slideLayouts/slideLayout73.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0.jpeg"/><Relationship Id="rId1" Type="http://schemas.openxmlformats.org/officeDocument/2006/relationships/slideLayout" Target="../slideLayouts/slideLayout73.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59.png"/><Relationship Id="rId1" Type="http://schemas.openxmlformats.org/officeDocument/2006/relationships/slideLayout" Target="../slideLayouts/slideLayout73.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6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6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66.jpeg"/></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6" Type="http://schemas.openxmlformats.org/officeDocument/2006/relationships/image" Target="../media/image16.emf"/><Relationship Id="rId7" Type="http://schemas.openxmlformats.org/officeDocument/2006/relationships/image" Target="../media/image17.emf"/><Relationship Id="rId8" Type="http://schemas.openxmlformats.org/officeDocument/2006/relationships/image" Target="../media/image18.emf"/><Relationship Id="rId9" Type="http://schemas.openxmlformats.org/officeDocument/2006/relationships/image" Target="../media/image19.emf"/><Relationship Id="rId10" Type="http://schemas.openxmlformats.org/officeDocument/2006/relationships/image" Target="../media/image20.emf"/><Relationship Id="rId11" Type="http://schemas.openxmlformats.org/officeDocument/2006/relationships/image" Target="../media/image21.emf"/><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6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70.jpeg"/></Relationships>
</file>

<file path=ppt/slides/_rels/slide53.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71.emf"/><Relationship Id="rId5" Type="http://schemas.openxmlformats.org/officeDocument/2006/relationships/image" Target="../media/image72.emf"/><Relationship Id="rId6"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4" Type="http://schemas.openxmlformats.org/officeDocument/2006/relationships/image" Target="../media/image73.jpeg"/><Relationship Id="rId5" Type="http://schemas.openxmlformats.org/officeDocument/2006/relationships/image" Target="../media/image74.jpeg"/><Relationship Id="rId1" Type="http://schemas.openxmlformats.org/officeDocument/2006/relationships/slideLayout" Target="../slideLayouts/slideLayout74.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7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7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8.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7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8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25.jpeg"/></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gif"/><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gif"/><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8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8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8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8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8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3.xml.rels><?xml version="1.0" encoding="UTF-8" standalone="yes"?>
<Relationships xmlns="http://schemas.openxmlformats.org/package/2006/relationships"><Relationship Id="rId3" Type="http://schemas.openxmlformats.org/officeDocument/2006/relationships/hyperlink" Target="http://images.google.com.sg/imgres?imgurl=www.moserrarebooks.com/pics/Josephus-large1.jpg&amp;imgrefurl=http://www.moserrarebooks.com/18th.asp&amp;h=450&amp;w=600&amp;prev=/images?q=josephus&amp;svnum=10&amp;hl=en&amp;lr=&amp;ie=UTF-8&amp;oe=UTF-8" TargetMode="External"/><Relationship Id="rId4" Type="http://schemas.openxmlformats.org/officeDocument/2006/relationships/image" Target="../media/image90.jpeg"/><Relationship Id="rId1" Type="http://schemas.openxmlformats.org/officeDocument/2006/relationships/slideLayout" Target="../slideLayouts/slideLayout12.xml"/><Relationship Id="rId2" Type="http://schemas.openxmlformats.org/officeDocument/2006/relationships/notesSlide" Target="../notesSlides/notesSlide70.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1.jpeg"/><Relationship Id="rId5" Type="http://schemas.openxmlformats.org/officeDocument/2006/relationships/image" Target="../media/image92.jpeg"/><Relationship Id="rId6" Type="http://schemas.openxmlformats.org/officeDocument/2006/relationships/image" Target="../media/image93.jpeg"/><Relationship Id="rId7" Type="http://schemas.openxmlformats.org/officeDocument/2006/relationships/image" Target="../media/image94.jpeg"/><Relationship Id="rId8" Type="http://schemas.openxmlformats.org/officeDocument/2006/relationships/image" Target="../media/image95.jpeg"/><Relationship Id="rId9" Type="http://schemas.openxmlformats.org/officeDocument/2006/relationships/image" Target="../media/image96.jpe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9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98.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9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0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0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02.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39.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39.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39.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39.emf"/></Relationships>
</file>

<file path=ppt/slides/_rels/slide85.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83.xml"/><Relationship Id="rId3" Type="http://schemas.openxmlformats.org/officeDocument/2006/relationships/image" Target="../media/image105.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106.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06.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87.xml"/><Relationship Id="rId3" Type="http://schemas.openxmlformats.org/officeDocument/2006/relationships/image" Target="../media/image107.jpeg"/></Relationships>
</file>

<file path=ppt/slides/_rels/slide91.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9.xml"/><Relationship Id="rId4" Type="http://schemas.openxmlformats.org/officeDocument/2006/relationships/image" Target="../media/image8.jpeg"/><Relationship Id="rId5" Type="http://schemas.openxmlformats.org/officeDocument/2006/relationships/image" Target="../media/image110.png"/><Relationship Id="rId1" Type="http://schemas.openxmlformats.org/officeDocument/2006/relationships/themeOverride" Target="../theme/themeOverride1.xml"/><Relationship Id="rId2" Type="http://schemas.openxmlformats.org/officeDocument/2006/relationships/slideLayout" Target="../slideLayouts/slideLayout115.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0.xml"/><Relationship Id="rId4" Type="http://schemas.openxmlformats.org/officeDocument/2006/relationships/image" Target="../media/image8.jpeg"/><Relationship Id="rId5" Type="http://schemas.openxmlformats.org/officeDocument/2006/relationships/image" Target="../media/image111.png"/><Relationship Id="rId1" Type="http://schemas.openxmlformats.org/officeDocument/2006/relationships/themeOverride" Target="../theme/themeOverride2.xml"/><Relationship Id="rId2" Type="http://schemas.openxmlformats.org/officeDocument/2006/relationships/slideLayout" Target="../slideLayouts/slideLayout115.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1.xml"/><Relationship Id="rId4" Type="http://schemas.openxmlformats.org/officeDocument/2006/relationships/image" Target="../media/image8.jpeg"/><Relationship Id="rId5" Type="http://schemas.openxmlformats.org/officeDocument/2006/relationships/image" Target="../media/image112.png"/><Relationship Id="rId1" Type="http://schemas.openxmlformats.org/officeDocument/2006/relationships/themeOverride" Target="../theme/themeOverride3.xml"/><Relationship Id="rId2" Type="http://schemas.openxmlformats.org/officeDocument/2006/relationships/slideLayout" Target="../slideLayouts/slideLayout114.xml"/></Relationships>
</file>

<file path=ppt/slides/_rels/slide95.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1" Type="http://schemas.openxmlformats.org/officeDocument/2006/relationships/slideLayout" Target="../slideLayouts/slideLayout111.xml"/><Relationship Id="rId2" Type="http://schemas.openxmlformats.org/officeDocument/2006/relationships/notesSlide" Target="../notesSlides/notesSlide9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93.xml"/><Relationship Id="rId3" Type="http://schemas.openxmlformats.org/officeDocument/2006/relationships/image" Target="../media/image115.png"/></Relationships>
</file>

<file path=ppt/slides/_rels/slide97.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png"/><Relationship Id="rId1" Type="http://schemas.openxmlformats.org/officeDocument/2006/relationships/slideLayout" Target="../slideLayouts/slideLayout113.xml"/><Relationship Id="rId2" Type="http://schemas.openxmlformats.org/officeDocument/2006/relationships/notesSlide" Target="../notesSlides/notesSlide94.xml"/></Relationships>
</file>

<file path=ppt/slides/_rels/slide98.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125.xml"/><Relationship Id="rId3" Type="http://schemas.openxmlformats.org/officeDocument/2006/relationships/notesSlide" Target="../notesSlides/notesSlide9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4800600" y="0"/>
            <a:ext cx="4343400" cy="68580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defRPr/>
            </a:pPr>
            <a:endParaRPr lang="en-SG"/>
          </a:p>
        </p:txBody>
      </p:sp>
      <p:pic>
        <p:nvPicPr>
          <p:cNvPr id="39939" name="Picture 4" descr="Scrolls"/>
          <p:cNvPicPr>
            <a:picLocks noChangeAspect="1" noChangeArrowheads="1"/>
          </p:cNvPicPr>
          <p:nvPr/>
        </p:nvPicPr>
        <p:blipFill>
          <a:blip r:embed="rId3" cstate="print">
            <a:lum bright="-48000"/>
          </a:blip>
          <a:srcRect/>
          <a:stretch>
            <a:fillRect/>
          </a:stretch>
        </p:blipFill>
        <p:spPr bwMode="auto">
          <a:xfrm>
            <a:off x="6350" y="0"/>
            <a:ext cx="4806950" cy="6858000"/>
          </a:xfrm>
          <a:prstGeom prst="rect">
            <a:avLst/>
          </a:prstGeom>
          <a:noFill/>
          <a:ln w="9525">
            <a:noFill/>
            <a:miter lim="800000"/>
            <a:headEnd/>
            <a:tailEnd/>
          </a:ln>
        </p:spPr>
      </p:pic>
      <p:sp>
        <p:nvSpPr>
          <p:cNvPr id="2050" name="Rectangle 2"/>
          <p:cNvSpPr>
            <a:spLocks noGrp="1" noChangeArrowheads="1"/>
          </p:cNvSpPr>
          <p:nvPr>
            <p:ph type="ctrTitle"/>
          </p:nvPr>
        </p:nvSpPr>
        <p:spPr>
          <a:xfrm>
            <a:off x="1219200" y="1600200"/>
            <a:ext cx="7467600" cy="1828800"/>
          </a:xfrm>
          <a:effectLst>
            <a:outerShdw dist="56796" dir="1593903" algn="ctr" rotWithShape="0">
              <a:srgbClr val="000000"/>
            </a:outerShdw>
          </a:effectLst>
        </p:spPr>
        <p:txBody>
          <a:bodyPr/>
          <a:lstStyle/>
          <a:p>
            <a:pPr eaLnBrk="1" hangingPunct="1">
              <a:defRPr/>
            </a:pPr>
            <a:r>
              <a:rPr lang="zh-CN" altLang="en-US" b="1" smtClean="0">
                <a:ea typeface="SimSun" pitchFamily="2" charset="-122"/>
              </a:rPr>
              <a:t>新约全书</a:t>
            </a:r>
            <a:endParaRPr lang="zh-CN" altLang="en-US" smtClean="0">
              <a:ea typeface="SimSun" pitchFamily="2" charset="-122"/>
            </a:endParaRPr>
          </a:p>
        </p:txBody>
      </p:sp>
      <p:sp>
        <p:nvSpPr>
          <p:cNvPr id="2051" name="Rectangle 3"/>
          <p:cNvSpPr>
            <a:spLocks noGrp="1" noChangeArrowheads="1"/>
          </p:cNvSpPr>
          <p:nvPr>
            <p:ph type="subTitle" idx="1"/>
          </p:nvPr>
        </p:nvSpPr>
        <p:spPr>
          <a:xfrm>
            <a:off x="2895600" y="3810000"/>
            <a:ext cx="5029200" cy="1752600"/>
          </a:xfrm>
          <a:effectLst>
            <a:outerShdw dist="56796" dir="1593903" algn="ctr" rotWithShape="0">
              <a:srgbClr val="000000"/>
            </a:outerShdw>
          </a:effectLst>
        </p:spPr>
        <p:txBody>
          <a:bodyPr/>
          <a:lstStyle/>
          <a:p>
            <a:pPr eaLnBrk="1" hangingPunct="1">
              <a:defRPr/>
            </a:pPr>
            <a:r>
              <a:rPr lang="zh-CN" altLang="en-US" b="1" i="1" smtClean="0">
                <a:ea typeface="SimSun" pitchFamily="2" charset="-122"/>
              </a:rPr>
              <a:t>关于第一世纪的</a:t>
            </a:r>
          </a:p>
          <a:p>
            <a:pPr eaLnBrk="1" hangingPunct="1">
              <a:defRPr/>
            </a:pPr>
            <a:r>
              <a:rPr lang="zh-CN" altLang="en-US" b="1" i="1" smtClean="0">
                <a:ea typeface="SimSun" pitchFamily="2" charset="-122"/>
              </a:rPr>
              <a:t>基本资料</a:t>
            </a:r>
          </a:p>
        </p:txBody>
      </p:sp>
      <p:sp>
        <p:nvSpPr>
          <p:cNvPr id="9"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神</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学院</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zh-CN" altLang="en-US" smtClean="0">
                <a:ea typeface="SimSun" pitchFamily="2" charset="-122"/>
              </a:rPr>
              <a:t>犹太人的著作</a:t>
            </a:r>
          </a:p>
        </p:txBody>
      </p:sp>
      <p:pic>
        <p:nvPicPr>
          <p:cNvPr id="49155" name="Picture 4" descr="psalm-b"/>
          <p:cNvPicPr>
            <a:picLocks noChangeAspect="1" noChangeArrowheads="1"/>
          </p:cNvPicPr>
          <p:nvPr/>
        </p:nvPicPr>
        <p:blipFill>
          <a:blip r:embed="rId3" cstate="print">
            <a:lum contrast="18000"/>
          </a:blip>
          <a:srcRect l="9883" r="20349" b="2184"/>
          <a:stretch>
            <a:fillRect/>
          </a:stretch>
        </p:blipFill>
        <p:spPr bwMode="auto">
          <a:xfrm>
            <a:off x="0" y="1600200"/>
            <a:ext cx="9144000" cy="4267200"/>
          </a:xfrm>
          <a:prstGeom prst="rect">
            <a:avLst/>
          </a:prstGeom>
          <a:noFill/>
          <a:ln w="9525">
            <a:noFill/>
            <a:miter lim="800000"/>
            <a:headEnd/>
            <a:tailEnd/>
          </a:ln>
        </p:spPr>
      </p:pic>
      <p:sp>
        <p:nvSpPr>
          <p:cNvPr id="49156" name="Text Box 5"/>
          <p:cNvSpPr txBox="1">
            <a:spLocks noChangeArrowheads="1"/>
          </p:cNvSpPr>
          <p:nvPr/>
        </p:nvSpPr>
        <p:spPr bwMode="auto">
          <a:xfrm>
            <a:off x="6705600" y="5486400"/>
            <a:ext cx="2230438" cy="366713"/>
          </a:xfrm>
          <a:prstGeom prst="rect">
            <a:avLst/>
          </a:prstGeom>
          <a:noFill/>
          <a:ln w="9525">
            <a:noFill/>
            <a:miter lim="800000"/>
            <a:headEnd/>
            <a:tailEnd/>
          </a:ln>
        </p:spPr>
        <p:txBody>
          <a:bodyPr wrap="none">
            <a:spAutoFit/>
          </a:bodyPr>
          <a:lstStyle/>
          <a:p>
            <a:r>
              <a:rPr lang="en-US" altLang="zh-CN">
                <a:ea typeface="SimSun" pitchFamily="2" charset="-122"/>
              </a:rPr>
              <a:t>The Book of Psalms</a:t>
            </a: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smtClean="0">
                <a:solidFill>
                  <a:srgbClr val="FFFFFF"/>
                </a:solidFill>
                <a:ea typeface="SimSun" charset="0"/>
                <a:cs typeface="Arial" charset="0"/>
              </a:rPr>
              <a:t>免费获得该讲解</a:t>
            </a:r>
            <a:r>
              <a:rPr lang="en-US" sz="4000" dirty="0" smtClean="0">
                <a:solidFill>
                  <a:srgbClr val="FFFFFF"/>
                </a:solidFill>
                <a:ea typeface="SimSun" charset="0"/>
                <a:cs typeface="Arial" charset="0"/>
              </a:rPr>
              <a:t>!</a:t>
            </a:r>
            <a:endParaRPr lang="en-US" sz="1400" dirty="0" smtClean="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新约全书背景链接地址 </a:t>
            </a:r>
            <a:r>
              <a:rPr lang="zh-CN" altLang="en-US" sz="2800" b="1" dirty="0" smtClean="0">
                <a:solidFill>
                  <a:srgbClr val="FFFFFF"/>
                </a:solidFill>
                <a:latin typeface="Arial" charset="0"/>
              </a:rPr>
              <a:t> </a:t>
            </a:r>
            <a:r>
              <a:rPr lang="en-US" sz="2800" b="1" dirty="0" err="1" smtClean="0">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85667938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summitofJebelMusa(Mt sinai)"/>
          <p:cNvPicPr>
            <a:picLocks noChangeAspect="1" noChangeArrowheads="1"/>
          </p:cNvPicPr>
          <p:nvPr/>
        </p:nvPicPr>
        <p:blipFill>
          <a:blip r:embed="rId3" cstate="print"/>
          <a:srcRect t="9590" b="8464"/>
          <a:stretch>
            <a:fillRect/>
          </a:stretch>
        </p:blipFill>
        <p:spPr bwMode="auto">
          <a:xfrm>
            <a:off x="0" y="0"/>
            <a:ext cx="9144000" cy="7162800"/>
          </a:xfrm>
          <a:prstGeom prst="rect">
            <a:avLst/>
          </a:prstGeom>
          <a:noFill/>
          <a:ln w="9525">
            <a:noFill/>
            <a:miter lim="800000"/>
            <a:headEnd/>
            <a:tailEnd/>
          </a:ln>
        </p:spPr>
      </p:pic>
      <p:sp>
        <p:nvSpPr>
          <p:cNvPr id="9218" name="Rectangle 2"/>
          <p:cNvSpPr>
            <a:spLocks noGrp="1" noChangeArrowheads="1"/>
          </p:cNvSpPr>
          <p:nvPr>
            <p:ph type="title"/>
          </p:nvPr>
        </p:nvSpPr>
        <p:spPr>
          <a:xfrm>
            <a:off x="228600" y="5715000"/>
            <a:ext cx="8915400" cy="838200"/>
          </a:xfrm>
        </p:spPr>
        <p:txBody>
          <a:bodyPr/>
          <a:lstStyle/>
          <a:p>
            <a:pPr eaLnBrk="1" hangingPunct="1">
              <a:defRPr/>
            </a:pPr>
            <a:r>
              <a:rPr lang="zh-CN" altLang="en-US" sz="3600" smtClean="0">
                <a:ea typeface="SimSun" pitchFamily="2" charset="-122"/>
              </a:rPr>
              <a:t>现在我们没有希伯来语作品，他们存在于</a:t>
            </a:r>
            <a:r>
              <a:rPr lang="en-US" altLang="zh-CN" sz="3600" smtClean="0">
                <a:ea typeface="SimSun" pitchFamily="2" charset="-122"/>
              </a:rPr>
              <a:t> 1445 </a:t>
            </a:r>
            <a:r>
              <a:rPr lang="en-US" altLang="zh-CN" sz="3200" smtClean="0">
                <a:ea typeface="SimSun" pitchFamily="2" charset="-122"/>
              </a:rPr>
              <a:t>BC</a:t>
            </a:r>
            <a:endParaRPr lang="en-US" altLang="zh-CN" sz="3600" smtClean="0">
              <a:ea typeface="SimSun" pitchFamily="2" charset="-122"/>
            </a:endParaRPr>
          </a:p>
        </p:txBody>
      </p:sp>
      <p:sp>
        <p:nvSpPr>
          <p:cNvPr id="50180" name="AutoShape 5"/>
          <p:cNvSpPr>
            <a:spLocks noChangeArrowheads="1"/>
          </p:cNvSpPr>
          <p:nvPr/>
        </p:nvSpPr>
        <p:spPr bwMode="auto">
          <a:xfrm rot="1882380">
            <a:off x="1708150" y="1065213"/>
            <a:ext cx="1430338" cy="779462"/>
          </a:xfrm>
          <a:prstGeom prst="chevron">
            <a:avLst>
              <a:gd name="adj" fmla="val 88591"/>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90600" y="277813"/>
            <a:ext cx="7391400" cy="1143000"/>
          </a:xfrm>
        </p:spPr>
        <p:txBody>
          <a:bodyPr/>
          <a:lstStyle/>
          <a:p>
            <a:pPr eaLnBrk="1" hangingPunct="1">
              <a:defRPr/>
            </a:pPr>
            <a:r>
              <a:rPr lang="zh-CN" altLang="en-US" sz="4000" smtClean="0">
                <a:ea typeface="SimSun" pitchFamily="2" charset="-122"/>
              </a:rPr>
              <a:t>基督的源泉发源于犹太神堂</a:t>
            </a:r>
            <a:endParaRPr lang="en-US" altLang="zh-CN" sz="4000" smtClean="0">
              <a:ea typeface="SimSun" pitchFamily="2" charset="-122"/>
            </a:endParaRPr>
          </a:p>
        </p:txBody>
      </p:sp>
      <p:pic>
        <p:nvPicPr>
          <p:cNvPr id="51203" name="Picture 4" descr="HadrianWall0004"/>
          <p:cNvPicPr>
            <a:picLocks noChangeAspect="1" noChangeArrowheads="1"/>
          </p:cNvPicPr>
          <p:nvPr/>
        </p:nvPicPr>
        <p:blipFill>
          <a:blip r:embed="rId3" cstate="print"/>
          <a:srcRect/>
          <a:stretch>
            <a:fillRect/>
          </a:stretch>
        </p:blipFill>
        <p:spPr bwMode="auto">
          <a:xfrm>
            <a:off x="838200" y="1536700"/>
            <a:ext cx="7423150" cy="5245100"/>
          </a:xfrm>
          <a:prstGeom prst="rect">
            <a:avLst/>
          </a:prstGeom>
          <a:noFill/>
          <a:ln w="9525">
            <a:noFill/>
            <a:miter lim="800000"/>
            <a:headEnd/>
            <a:tailEnd/>
          </a:ln>
        </p:spPr>
      </p:pic>
      <p:sp>
        <p:nvSpPr>
          <p:cNvPr id="51204" name="Rectangle 5"/>
          <p:cNvSpPr>
            <a:spLocks noChangeArrowheads="1"/>
          </p:cNvSpPr>
          <p:nvPr/>
        </p:nvSpPr>
        <p:spPr bwMode="auto">
          <a:xfrm>
            <a:off x="3276600" y="1447800"/>
            <a:ext cx="152400" cy="5410200"/>
          </a:xfrm>
          <a:prstGeom prst="rect">
            <a:avLst/>
          </a:prstGeom>
          <a:solidFill>
            <a:schemeClr val="bg2"/>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14288"/>
            <a:ext cx="9144000" cy="11836400"/>
          </a:xfrm>
          <a:prstGeom prst="rect">
            <a:avLst/>
          </a:prstGeom>
          <a:noFill/>
          <a:ln w="9525">
            <a:noFill/>
            <a:miter lim="800000"/>
            <a:headEnd/>
            <a:tailEnd/>
          </a:ln>
        </p:spPr>
        <p:txBody>
          <a:bodyPr anchor="ctr">
            <a:spAutoFit/>
          </a:bodyPr>
          <a:lstStyle/>
          <a:p>
            <a:pPr algn="ctr" eaLnBrk="1" hangingPunct="1">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a:ea typeface="SimSun" pitchFamily="2" charset="-122"/>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Dates show time of writing and works appear in </a:t>
            </a:r>
            <a:r>
              <a:rPr lang="en-US" altLang="zh-CN" i="1">
                <a:latin typeface="Times" pitchFamily="-84" charset="0"/>
                <a:ea typeface="SimSun" pitchFamily="2" charset="-122"/>
              </a:rPr>
              <a:t>italics</a:t>
            </a:r>
            <a:r>
              <a:rPr lang="en-US" altLang="zh-CN">
                <a:latin typeface="Times" pitchFamily="-84" charset="0"/>
                <a:ea typeface="SimSun" pitchFamily="2" charset="-122"/>
              </a:rPr>
              <a:t> </a:t>
            </a: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Times" pitchFamily="-84" charset="0"/>
                <a:ea typeface="SimSun" pitchFamily="2" charset="-122"/>
              </a:rPr>
              <a:t>400	300	200	100	</a:t>
            </a:r>
            <a:r>
              <a:rPr lang="en-US" altLang="zh-CN" sz="1400" u="sng">
                <a:latin typeface="Times" pitchFamily="-84" charset="0"/>
                <a:ea typeface="SimSun" pitchFamily="2" charset="-122"/>
              </a:rPr>
              <a:t>BC/AD</a:t>
            </a:r>
            <a:r>
              <a:rPr lang="en-US" altLang="zh-CN" u="sng">
                <a:latin typeface="Times" pitchFamily="-84" charset="0"/>
                <a:ea typeface="SimSun" pitchFamily="2" charset="-122"/>
              </a:rPr>
              <a:t>	100	200	300		400		500	   600      700</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Liffo" charset="0"/>
                <a:ea typeface="SimSun" pitchFamily="2" charset="-122"/>
              </a:rPr>
              <a:t>GREEK</a:t>
            </a:r>
            <a:r>
              <a:rPr lang="en-US" altLang="zh-CN">
                <a:latin typeface="Times" pitchFamily="-84" charset="0"/>
                <a:ea typeface="SimSun" pitchFamily="2" charset="-122"/>
              </a:rPr>
              <a:t>	   </a:t>
            </a:r>
            <a:r>
              <a:rPr lang="en-US" altLang="zh-CN" i="1">
                <a:latin typeface="Times" pitchFamily="-84" charset="0"/>
                <a:ea typeface="SimSun" pitchFamily="2" charset="-122"/>
              </a:rPr>
              <a:t>LXX  </a:t>
            </a:r>
            <a:r>
              <a:rPr lang="en-US" altLang="zh-CN">
                <a:latin typeface="Times" pitchFamily="-84" charset="0"/>
                <a:ea typeface="SimSun" pitchFamily="2" charset="-122"/>
              </a:rPr>
              <a:t>	</a:t>
            </a:r>
            <a:r>
              <a:rPr lang="zh-CN" altLang="en-US">
                <a:latin typeface="Liffo" charset="0"/>
                <a:ea typeface="SimSun" pitchFamily="2" charset="-122"/>
              </a:rPr>
              <a:t>希腊语</a:t>
            </a:r>
            <a:r>
              <a:rPr lang="en-US" altLang="zh-CN">
                <a:latin typeface="Times" pitchFamily="-84" charset="0"/>
                <a:ea typeface="SimSun" pitchFamily="2" charset="-122"/>
              </a:rPr>
              <a:t>（</a:t>
            </a:r>
            <a:r>
              <a:rPr lang="zh-CN" altLang="en-US">
                <a:latin typeface="Times" pitchFamily="-84" charset="0"/>
                <a:ea typeface="SimSun" pitchFamily="2" charset="-122"/>
              </a:rPr>
              <a:t>七十子希腊文本圣经）				</a:t>
            </a:r>
            <a:endParaRPr lang="zh-CN" altLang="en-US">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a:t>
            </a:r>
            <a:r>
              <a:rPr lang="en-US" altLang="zh-CN" sz="1200">
                <a:latin typeface="Times" pitchFamily="-84" charset="0"/>
                <a:ea typeface="SimSun" pitchFamily="2" charset="-122"/>
              </a:rPr>
              <a:t>(Greek OT)	</a:t>
            </a:r>
            <a:r>
              <a:rPr lang="en-US" altLang="zh-CN">
                <a:latin typeface="Times" pitchFamily="-84" charset="0"/>
                <a:ea typeface="SimSun" pitchFamily="2" charset="-122"/>
              </a:rPr>
              <a:t>	</a:t>
            </a:r>
            <a:r>
              <a:rPr lang="en-US" altLang="zh-CN" sz="1200">
                <a:latin typeface="Times" pitchFamily="-84" charset="0"/>
                <a:ea typeface="SimSun" pitchFamily="2" charset="-122"/>
              </a:rPr>
              <a:t>	</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Polybius</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Diodorus</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Strabo</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Plutarch</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 Hermetica ----</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Philo</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Liffo" charset="0"/>
                <a:ea typeface="SimSun" pitchFamily="2" charset="-122"/>
              </a:rPr>
              <a:t>JEWISH</a:t>
            </a:r>
            <a:r>
              <a:rPr lang="en-US" altLang="zh-CN">
                <a:latin typeface="Times" pitchFamily="-84" charset="0"/>
                <a:ea typeface="SimSun" pitchFamily="2" charset="-122"/>
              </a:rPr>
              <a:t>	</a:t>
            </a:r>
            <a:r>
              <a:rPr lang="zh-CN" altLang="en-US">
                <a:latin typeface="Times" pitchFamily="-84" charset="0"/>
                <a:ea typeface="SimSun" pitchFamily="2" charset="-122"/>
              </a:rPr>
              <a:t>犹太人的 				</a:t>
            </a:r>
            <a:r>
              <a:rPr lang="zh-CN" altLang="en-US" sz="2400" baseline="30000">
                <a:latin typeface="Times" pitchFamily="-84" charset="0"/>
                <a:ea typeface="SimSun" pitchFamily="2" charset="-122"/>
              </a:rPr>
              <a:t>(</a:t>
            </a:r>
            <a:r>
              <a:rPr lang="en-US" altLang="zh-CN" sz="2400" baseline="30000">
                <a:latin typeface="Times" pitchFamily="-84" charset="0"/>
                <a:ea typeface="SimSun" pitchFamily="2" charset="-122"/>
              </a:rPr>
              <a:t>Jewish/Greek)</a:t>
            </a:r>
            <a:r>
              <a:rPr lang="en-US" altLang="zh-CN">
                <a:latin typeface="Times" pitchFamily="-84" charset="0"/>
                <a:ea typeface="SimSun" pitchFamily="2" charset="-122"/>
              </a:rPr>
              <a:t>	</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a:latin typeface="Times" pitchFamily="-84" charset="0"/>
                <a:ea typeface="SimSun" pitchFamily="2" charset="-122"/>
              </a:rPr>
              <a:t>							</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i="1">
                <a:latin typeface="Times" pitchFamily="-84" charset="0"/>
                <a:ea typeface="SimSun" pitchFamily="2" charset="-122"/>
              </a:rPr>
              <a:t>OT</a:t>
            </a:r>
            <a:r>
              <a:rPr lang="en-US" altLang="zh-CN">
                <a:latin typeface="Times" pitchFamily="-84" charset="0"/>
                <a:ea typeface="SimSun" pitchFamily="2" charset="-122"/>
              </a:rPr>
              <a:t>					</a:t>
            </a:r>
            <a:r>
              <a:rPr lang="en-US" altLang="zh-CN" sz="1400">
                <a:latin typeface="Times" pitchFamily="-84" charset="0"/>
                <a:ea typeface="SimSun" pitchFamily="2" charset="-122"/>
              </a:rPr>
              <a:t>Jamnia</a:t>
            </a:r>
            <a:r>
              <a:rPr lang="en-US" altLang="zh-CN">
                <a:latin typeface="Times" pitchFamily="-84" charset="0"/>
                <a:ea typeface="SimSun" pitchFamily="2" charset="-122"/>
              </a:rPr>
              <a:t> “</a:t>
            </a:r>
            <a:r>
              <a:rPr lang="en-US" altLang="zh-CN" sz="1400">
                <a:latin typeface="Times" pitchFamily="-84" charset="0"/>
                <a:ea typeface="SimSun" pitchFamily="2" charset="-122"/>
              </a:rPr>
              <a:t>Council”</a:t>
            </a:r>
            <a:r>
              <a:rPr lang="en-US" altLang="zh-CN">
                <a:latin typeface="Times" pitchFamily="-84" charset="0"/>
                <a:ea typeface="SimSun" pitchFamily="2" charset="-122"/>
              </a:rPr>
              <a:t> 							</a:t>
            </a:r>
            <a:r>
              <a:rPr lang="en-US" altLang="zh-CN" i="1">
                <a:latin typeface="Times" pitchFamily="-84" charset="0"/>
                <a:ea typeface="SimSun" pitchFamily="2" charset="-122"/>
              </a:rPr>
              <a:t>MT</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a:latin typeface="Times" pitchFamily="-84" charset="0"/>
                <a:ea typeface="SimSun" pitchFamily="2" charset="-122"/>
              </a:rPr>
              <a:t>(completed)</a:t>
            </a:r>
            <a:r>
              <a:rPr lang="en-US" altLang="zh-CN">
                <a:latin typeface="Times" pitchFamily="-84" charset="0"/>
                <a:ea typeface="SimSun" pitchFamily="2" charset="-122"/>
              </a:rPr>
              <a:t>	  				</a:t>
            </a:r>
            <a:r>
              <a:rPr lang="en-US" altLang="zh-CN" sz="1400">
                <a:latin typeface="Times" pitchFamily="-84" charset="0"/>
                <a:ea typeface="SimSun" pitchFamily="2" charset="-122"/>
              </a:rPr>
              <a:t>								 600-1000</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------OT Apocrypha-----</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 Pseudepigrapha -------(some extended to 7th century)</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 Dead Sea Scrolls -</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 Rabbinic Literature --------------</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a:latin typeface="Times" pitchFamily="-84" charset="0"/>
                <a:ea typeface="SimSun" pitchFamily="2" charset="-122"/>
              </a:rPr>
              <a:t>					------------- Midrash (oral tradition) ----------</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a:latin typeface="Times" pitchFamily="-84" charset="0"/>
                <a:ea typeface="SimSun" pitchFamily="2" charset="-122"/>
              </a:rPr>
              <a:t>							</a:t>
            </a:r>
            <a:r>
              <a:rPr lang="en-US" altLang="zh-CN" sz="1400" i="1">
                <a:latin typeface="Times" pitchFamily="-84" charset="0"/>
                <a:ea typeface="SimSun" pitchFamily="2" charset="-122"/>
              </a:rPr>
              <a:t>Talmud</a:t>
            </a:r>
            <a:r>
              <a:rPr lang="en-US" altLang="zh-CN" sz="1400">
                <a:latin typeface="Times" pitchFamily="-84" charset="0"/>
                <a:ea typeface="SimSun" pitchFamily="2" charset="-122"/>
              </a:rPr>
              <a:t>  = </a:t>
            </a:r>
            <a:r>
              <a:rPr lang="en-US" altLang="zh-CN" sz="1400" i="1">
                <a:latin typeface="Times" pitchFamily="-84" charset="0"/>
                <a:ea typeface="SimSun" pitchFamily="2" charset="-122"/>
              </a:rPr>
              <a:t>Mishnah</a:t>
            </a:r>
            <a:r>
              <a:rPr lang="en-US" altLang="zh-CN" sz="1400">
                <a:latin typeface="Times" pitchFamily="-84" charset="0"/>
                <a:ea typeface="SimSun" pitchFamily="2" charset="-122"/>
              </a:rPr>
              <a:t> 200 + </a:t>
            </a:r>
            <a:r>
              <a:rPr lang="en-US" altLang="zh-CN" sz="1400" i="1">
                <a:latin typeface="Times" pitchFamily="-84" charset="0"/>
                <a:ea typeface="SimSun" pitchFamily="2" charset="-122"/>
              </a:rPr>
              <a:t>Gemara</a:t>
            </a:r>
            <a:r>
              <a:rPr lang="en-US" altLang="zh-CN" sz="1400">
                <a:latin typeface="Times" pitchFamily="-84" charset="0"/>
                <a:ea typeface="SimSun" pitchFamily="2" charset="-122"/>
              </a:rPr>
              <a:t> 500</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a:latin typeface="Times" pitchFamily="-84" charset="0"/>
                <a:ea typeface="SimSun" pitchFamily="2" charset="-122"/>
              </a:rPr>
              <a:t>					        	--- Tosefta ---</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Josephus</a:t>
            </a:r>
            <a:r>
              <a:rPr lang="en-US" altLang="zh-CN" sz="1200">
                <a:latin typeface="Times" pitchFamily="-84" charset="0"/>
                <a:ea typeface="SimSun" pitchFamily="2" charset="-122"/>
              </a:rPr>
              <a:t> 77-94</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Liffo" charset="0"/>
                <a:ea typeface="SimSun" pitchFamily="2" charset="-122"/>
              </a:rPr>
              <a:t>ROMAN</a:t>
            </a:r>
            <a:r>
              <a:rPr lang="zh-CN" altLang="en-US" u="sng">
                <a:latin typeface="Liffo" charset="0"/>
                <a:ea typeface="SimSun" pitchFamily="2" charset="-122"/>
              </a:rPr>
              <a:t>古罗马语</a:t>
            </a:r>
            <a:r>
              <a:rPr lang="en-US" altLang="zh-CN" sz="1200">
                <a:latin typeface="Times" pitchFamily="-84" charset="0"/>
                <a:ea typeface="SimSun" pitchFamily="2" charset="-122"/>
              </a:rPr>
              <a:t>					 (Jew writing for Rome)</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Cicero</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Livy</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Pliny</a:t>
            </a:r>
            <a:r>
              <a:rPr lang="en-US" altLang="zh-CN" sz="1200">
                <a:latin typeface="Times" pitchFamily="-84" charset="0"/>
                <a:ea typeface="SimSun" pitchFamily="2" charset="-122"/>
              </a:rPr>
              <a:t> 113</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Tacitus</a:t>
            </a:r>
            <a:r>
              <a:rPr lang="en-US" altLang="zh-CN" sz="1200">
                <a:latin typeface="Times" pitchFamily="-84" charset="0"/>
                <a:ea typeface="SimSun" pitchFamily="2" charset="-122"/>
              </a:rPr>
              <a:t> 115</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Liffo" charset="0"/>
                <a:ea typeface="SimSun" pitchFamily="2" charset="-122"/>
              </a:rPr>
              <a:t>CHRISTIAN</a:t>
            </a:r>
            <a:r>
              <a:rPr lang="zh-CN" altLang="en-US" u="sng">
                <a:latin typeface="Liffo" charset="0"/>
                <a:ea typeface="SimSun" pitchFamily="2" charset="-122"/>
              </a:rPr>
              <a:t>基督教的</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a:t>
            </a:r>
            <a:r>
              <a:rPr lang="en-US" altLang="zh-CN" i="1">
                <a:latin typeface="Times" pitchFamily="-84" charset="0"/>
                <a:ea typeface="SimSun" pitchFamily="2" charset="-122"/>
              </a:rPr>
              <a:t>New Testament</a:t>
            </a:r>
            <a:r>
              <a:rPr lang="en-US" altLang="zh-CN">
                <a:latin typeface="Times" pitchFamily="-84" charset="0"/>
                <a:ea typeface="SimSun" pitchFamily="2" charset="-122"/>
              </a:rPr>
              <a:t>  </a:t>
            </a:r>
            <a:r>
              <a:rPr lang="en-US" altLang="zh-CN" sz="1200">
                <a:latin typeface="Times" pitchFamily="-84" charset="0"/>
                <a:ea typeface="SimSun" pitchFamily="2" charset="-122"/>
              </a:rPr>
              <a:t>40s-95</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Apostolic Fathers</a:t>
            </a:r>
            <a:r>
              <a:rPr lang="en-US" altLang="zh-CN" sz="1200">
                <a:latin typeface="Times" pitchFamily="-84" charset="0"/>
                <a:ea typeface="SimSun" pitchFamily="2" charset="-122"/>
              </a:rPr>
              <a:t> 95-150</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a:latin typeface="Times" pitchFamily="-84" charset="0"/>
                <a:ea typeface="SimSun" pitchFamily="2" charset="-122"/>
              </a:rPr>
              <a:t>									 	  Most notable:</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 	</a:t>
            </a:r>
            <a:r>
              <a:rPr lang="en-US" altLang="zh-CN" i="1">
                <a:latin typeface="Times" pitchFamily="-84" charset="0"/>
                <a:ea typeface="SimSun" pitchFamily="2" charset="-122"/>
              </a:rPr>
              <a:t>Didache</a:t>
            </a:r>
            <a:r>
              <a:rPr lang="en-US" altLang="zh-CN" sz="1200">
                <a:latin typeface="Times" pitchFamily="-84" charset="0"/>
                <a:ea typeface="SimSun" pitchFamily="2" charset="-122"/>
              </a:rPr>
              <a:t> 95-120</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 	</a:t>
            </a:r>
            <a:r>
              <a:rPr lang="en-US" altLang="zh-CN" i="1">
                <a:latin typeface="Times" pitchFamily="-84" charset="0"/>
                <a:ea typeface="SimSun" pitchFamily="2" charset="-122"/>
              </a:rPr>
              <a:t>Epistle of Barnabas</a:t>
            </a:r>
            <a:r>
              <a:rPr lang="en-US" altLang="zh-CN" sz="1200">
                <a:latin typeface="Times" pitchFamily="-84" charset="0"/>
                <a:ea typeface="SimSun" pitchFamily="2" charset="-122"/>
              </a:rPr>
              <a:t> 70-132</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 NT   Apocrypha</a:t>
            </a:r>
            <a:r>
              <a:rPr lang="zh-CN" altLang="en-US">
                <a:latin typeface="Times" pitchFamily="-84" charset="0"/>
                <a:ea typeface="SimSun" pitchFamily="2" charset="-122"/>
              </a:rPr>
              <a:t>外典 ----------------</a:t>
            </a:r>
            <a:endParaRPr lang="zh-CN" altLang="en-US">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 </a:t>
            </a:r>
            <a:r>
              <a:rPr lang="en-US" altLang="zh-CN" sz="1400" i="1">
                <a:latin typeface="Times" pitchFamily="-84" charset="0"/>
                <a:ea typeface="SimSun" pitchFamily="2" charset="-122"/>
              </a:rPr>
              <a:t>Nag Hammadi Codices</a:t>
            </a:r>
            <a:r>
              <a:rPr lang="en-US" altLang="zh-CN" sz="1400">
                <a:latin typeface="Times" pitchFamily="-84" charset="0"/>
                <a:ea typeface="SimSun" pitchFamily="2" charset="-122"/>
              </a:rPr>
              <a:t> (Gnostic)</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a:latin typeface="Times" pitchFamily="-84" charset="0"/>
                <a:ea typeface="SimSun" pitchFamily="2" charset="-122"/>
              </a:rPr>
              <a:t>														</a:t>
            </a:r>
            <a:r>
              <a:rPr lang="en-US" altLang="zh-CN">
                <a:latin typeface="Times" pitchFamily="-84" charset="0"/>
                <a:ea typeface="SimSun" pitchFamily="2" charset="-122"/>
              </a:rPr>
              <a:t>	• </a:t>
            </a:r>
            <a:r>
              <a:rPr lang="en-US" altLang="zh-CN" sz="1400" i="1">
                <a:latin typeface="Times" pitchFamily="-84" charset="0"/>
                <a:ea typeface="SimSun" pitchFamily="2" charset="-122"/>
              </a:rPr>
              <a:t>Gospel of Thomas</a:t>
            </a:r>
            <a:endParaRPr lang="en-US" altLang="zh-CN">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Liffo" charset="0"/>
                <a:ea typeface="SimSun" pitchFamily="2" charset="-122"/>
              </a:rPr>
              <a:t>MISCELLANEOUS</a:t>
            </a:r>
            <a:r>
              <a:rPr lang="zh-CN" altLang="en-US" u="sng">
                <a:latin typeface="Liffo" charset="0"/>
                <a:ea typeface="SimSun" pitchFamily="2" charset="-122"/>
              </a:rPr>
              <a:t>其它</a:t>
            </a:r>
            <a:endParaRPr lang="zh-CN" altLang="en-US">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pitchFamily="-84" charset="0"/>
                <a:ea typeface="SimSun" pitchFamily="2" charset="-122"/>
              </a:rPr>
              <a:t>						-------------------------------	 </a:t>
            </a:r>
            <a:r>
              <a:rPr lang="en-US" altLang="zh-CN" i="1">
                <a:latin typeface="Times" pitchFamily="-84" charset="0"/>
                <a:ea typeface="SimSun" pitchFamily="2" charset="-122"/>
              </a:rPr>
              <a:t>Select Papyri</a:t>
            </a:r>
            <a:r>
              <a:rPr lang="en-US" altLang="zh-CN">
                <a:latin typeface="Times" pitchFamily="-84" charset="0"/>
                <a:ea typeface="SimSun" pitchFamily="2" charset="-122"/>
              </a:rPr>
              <a:t> --------------------------------------------</a:t>
            </a:r>
          </a:p>
        </p:txBody>
      </p:sp>
      <p:sp>
        <p:nvSpPr>
          <p:cNvPr id="52227" name="Text Box 3"/>
          <p:cNvSpPr txBox="1">
            <a:spLocks noChangeArrowheads="1"/>
          </p:cNvSpPr>
          <p:nvPr/>
        </p:nvSpPr>
        <p:spPr bwMode="auto">
          <a:xfrm>
            <a:off x="8382000" y="0"/>
            <a:ext cx="762000" cy="457200"/>
          </a:xfrm>
          <a:prstGeom prst="rect">
            <a:avLst/>
          </a:prstGeom>
          <a:noFill/>
          <a:ln w="9525">
            <a:noFill/>
            <a:miter lim="800000"/>
            <a:headEnd/>
            <a:tailEnd/>
          </a:ln>
        </p:spPr>
        <p:txBody>
          <a:bodyPr>
            <a:spAutoFit/>
          </a:bodyPr>
          <a:lstStyle/>
          <a:p>
            <a:pPr>
              <a:spcBef>
                <a:spcPct val="50000"/>
              </a:spcBef>
            </a:pPr>
            <a:r>
              <a:rPr lang="zh-CN" altLang="en-US" sz="2400" b="1">
                <a:ea typeface="SimSun" pitchFamily="2" charset="-122"/>
              </a:rPr>
              <a:t>158</a:t>
            </a:r>
          </a:p>
        </p:txBody>
      </p:sp>
      <p:pic>
        <p:nvPicPr>
          <p:cNvPr id="52228" name="Picture 4" descr="Scroll"/>
          <p:cNvPicPr>
            <a:picLocks noChangeAspect="1" noChangeArrowheads="1"/>
          </p:cNvPicPr>
          <p:nvPr/>
        </p:nvPicPr>
        <p:blipFill>
          <a:blip r:embed="rId3" cstate="print"/>
          <a:srcRect t="8615" b="10841"/>
          <a:stretch>
            <a:fillRect/>
          </a:stretch>
        </p:blipFill>
        <p:spPr bwMode="auto">
          <a:xfrm>
            <a:off x="7153275" y="1371600"/>
            <a:ext cx="1914525" cy="2514600"/>
          </a:xfrm>
          <a:prstGeom prst="rect">
            <a:avLst/>
          </a:prstGeom>
          <a:noFill/>
          <a:ln w="9525">
            <a:noFill/>
            <a:miter lim="800000"/>
            <a:headEnd/>
            <a:tailEnd/>
          </a:ln>
        </p:spPr>
      </p:pic>
      <p:sp>
        <p:nvSpPr>
          <p:cNvPr id="309253" name="Rectangle 5"/>
          <p:cNvSpPr>
            <a:spLocks noGrp="1" noChangeArrowheads="1"/>
          </p:cNvSpPr>
          <p:nvPr>
            <p:ph type="title"/>
          </p:nvPr>
        </p:nvSpPr>
        <p:spPr>
          <a:xfrm>
            <a:off x="457200" y="0"/>
            <a:ext cx="8229600" cy="457200"/>
          </a:xfrm>
        </p:spPr>
        <p:txBody>
          <a:bodyPr/>
          <a:lstStyle/>
          <a:p>
            <a:pPr eaLnBrk="1" hangingPunct="1">
              <a:defRPr/>
            </a:pPr>
            <a:r>
              <a:rPr lang="zh-CN" altLang="en-US" sz="2800" b="1" smtClean="0">
                <a:solidFill>
                  <a:schemeClr val="tx1"/>
                </a:solidFill>
                <a:effectLst/>
                <a:latin typeface="Times" pitchFamily="-84" charset="0"/>
                <a:ea typeface="SimSun" pitchFamily="2" charset="-122"/>
              </a:rPr>
              <a:t>作品年表</a:t>
            </a:r>
            <a:endParaRPr lang="zh-CN" altLang="en-US" smtClean="0">
              <a:ea typeface="SimSun" pitchFamily="2" charset="-122"/>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14400" y="381000"/>
            <a:ext cx="3581400" cy="1246188"/>
          </a:xfrm>
        </p:spPr>
        <p:txBody>
          <a:bodyPr/>
          <a:lstStyle/>
          <a:p>
            <a:pPr eaLnBrk="1" hangingPunct="1">
              <a:defRPr/>
            </a:pPr>
            <a:r>
              <a:rPr lang="zh-CN" altLang="en-US" sz="4000" smtClean="0">
                <a:ea typeface="SimSun" pitchFamily="2" charset="-122"/>
              </a:rPr>
              <a:t>希伯来圣经</a:t>
            </a:r>
          </a:p>
        </p:txBody>
      </p:sp>
      <p:sp>
        <p:nvSpPr>
          <p:cNvPr id="30723" name="Rectangle 3"/>
          <p:cNvSpPr>
            <a:spLocks noGrp="1" noChangeArrowheads="1"/>
          </p:cNvSpPr>
          <p:nvPr>
            <p:ph type="body" idx="1"/>
          </p:nvPr>
        </p:nvSpPr>
        <p:spPr>
          <a:xfrm>
            <a:off x="5486400" y="2286000"/>
            <a:ext cx="3429000" cy="2133600"/>
          </a:xfrm>
        </p:spPr>
        <p:txBody>
          <a:bodyPr/>
          <a:lstStyle/>
          <a:p>
            <a:pPr eaLnBrk="1" hangingPunct="1">
              <a:defRPr/>
            </a:pPr>
            <a:r>
              <a:rPr lang="zh-CN" altLang="en-US" smtClean="0">
                <a:ea typeface="SimSun" pitchFamily="2" charset="-122"/>
              </a:rPr>
              <a:t>基督和基督徒的 书是相同的，不同的是制度和分类</a:t>
            </a:r>
            <a:endParaRPr lang="en-US" altLang="zh-CN" smtClean="0">
              <a:ea typeface="SimSun" pitchFamily="2" charset="-122"/>
            </a:endParaRPr>
          </a:p>
        </p:txBody>
      </p:sp>
      <p:pic>
        <p:nvPicPr>
          <p:cNvPr id="53252" name="Picture 5" descr="OTcanon"/>
          <p:cNvPicPr>
            <a:picLocks noChangeAspect="1" noChangeArrowheads="1"/>
          </p:cNvPicPr>
          <p:nvPr/>
        </p:nvPicPr>
        <p:blipFill>
          <a:blip r:embed="rId3" cstate="print"/>
          <a:srcRect t="5556" r="24893" b="15555"/>
          <a:stretch>
            <a:fillRect/>
          </a:stretch>
        </p:blipFill>
        <p:spPr bwMode="auto">
          <a:xfrm>
            <a:off x="-152400" y="0"/>
            <a:ext cx="5311775" cy="6858000"/>
          </a:xfrm>
          <a:prstGeom prst="rect">
            <a:avLst/>
          </a:prstGeom>
          <a:noFill/>
          <a:ln w="9525">
            <a:noFill/>
            <a:miter lim="800000"/>
            <a:headEnd/>
            <a:tailEnd/>
          </a:ln>
        </p:spPr>
      </p:pic>
      <p:pic>
        <p:nvPicPr>
          <p:cNvPr id="53253" name="Picture 6" descr="OTcanon"/>
          <p:cNvPicPr>
            <a:picLocks noChangeAspect="1" noChangeArrowheads="1"/>
          </p:cNvPicPr>
          <p:nvPr/>
        </p:nvPicPr>
        <p:blipFill>
          <a:blip r:embed="rId3" cstate="print"/>
          <a:srcRect t="86592" r="71323" b="2008"/>
          <a:stretch>
            <a:fillRect/>
          </a:stretch>
        </p:blipFill>
        <p:spPr bwMode="auto">
          <a:xfrm>
            <a:off x="5486400" y="4953000"/>
            <a:ext cx="3429000" cy="1676400"/>
          </a:xfrm>
          <a:prstGeom prst="rect">
            <a:avLst/>
          </a:prstGeom>
          <a:noFill/>
          <a:ln w="57150">
            <a:solidFill>
              <a:srgbClr val="000000"/>
            </a:solidFill>
            <a:miter lim="800000"/>
            <a:headEnd/>
            <a:tailEnd/>
          </a:ln>
        </p:spPr>
      </p:pic>
      <p:sp>
        <p:nvSpPr>
          <p:cNvPr id="53254" name="Text Box 7"/>
          <p:cNvSpPr txBox="1">
            <a:spLocks noChangeArrowheads="1"/>
          </p:cNvSpPr>
          <p:nvPr/>
        </p:nvSpPr>
        <p:spPr bwMode="auto">
          <a:xfrm>
            <a:off x="8535988" y="60325"/>
            <a:ext cx="608012" cy="396875"/>
          </a:xfrm>
          <a:prstGeom prst="rect">
            <a:avLst/>
          </a:prstGeom>
          <a:noFill/>
          <a:ln w="9525">
            <a:noFill/>
            <a:miter lim="800000"/>
            <a:headEnd/>
            <a:tailEnd/>
          </a:ln>
        </p:spPr>
        <p:txBody>
          <a:bodyPr wrap="none">
            <a:spAutoFit/>
          </a:bodyPr>
          <a:lstStyle/>
          <a:p>
            <a:r>
              <a:rPr lang="zh-CN" altLang="en-US" sz="2000" b="1">
                <a:ea typeface="SimSun" pitchFamily="2" charset="-122"/>
              </a:rPr>
              <a:t>154</a:t>
            </a:r>
          </a:p>
        </p:txBody>
      </p:sp>
      <p:sp>
        <p:nvSpPr>
          <p:cNvPr id="53255" name="WordArt 10"/>
          <p:cNvSpPr>
            <a:spLocks noChangeArrowheads="1" noChangeShapeType="1" noTextEdit="1"/>
          </p:cNvSpPr>
          <p:nvPr/>
        </p:nvSpPr>
        <p:spPr bwMode="auto">
          <a:xfrm>
            <a:off x="5257800" y="381000"/>
            <a:ext cx="3459163" cy="1751013"/>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The Hebrew Canon</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914400" y="381000"/>
            <a:ext cx="3581400" cy="1246188"/>
          </a:xfrm>
        </p:spPr>
        <p:txBody>
          <a:bodyPr/>
          <a:lstStyle/>
          <a:p>
            <a:pPr eaLnBrk="1" hangingPunct="1">
              <a:defRPr/>
            </a:pPr>
            <a:r>
              <a:rPr lang="zh-CN" altLang="en-US" sz="4000" smtClean="0">
                <a:ea typeface="SimSun" pitchFamily="2" charset="-122"/>
              </a:rPr>
              <a:t>希伯来圣经</a:t>
            </a:r>
            <a:endParaRPr lang="en-US" altLang="zh-CN" sz="4000" smtClean="0">
              <a:ea typeface="SimSun" pitchFamily="2" charset="-122"/>
            </a:endParaRPr>
          </a:p>
        </p:txBody>
      </p:sp>
      <p:sp>
        <p:nvSpPr>
          <p:cNvPr id="47107" name="Rectangle 3"/>
          <p:cNvSpPr>
            <a:spLocks noGrp="1" noChangeArrowheads="1"/>
          </p:cNvSpPr>
          <p:nvPr>
            <p:ph type="body" idx="1"/>
          </p:nvPr>
        </p:nvSpPr>
        <p:spPr>
          <a:xfrm>
            <a:off x="5334000" y="2286000"/>
            <a:ext cx="3810000" cy="2133600"/>
          </a:xfrm>
        </p:spPr>
        <p:txBody>
          <a:bodyPr/>
          <a:lstStyle/>
          <a:p>
            <a:pPr eaLnBrk="1" hangingPunct="1">
              <a:defRPr/>
            </a:pPr>
            <a:r>
              <a:rPr lang="zh-CN" altLang="en-US" smtClean="0">
                <a:ea typeface="SimSun" pitchFamily="2" charset="-122"/>
              </a:rPr>
              <a:t>基督和基督徒的 书是相同的，不同的是制度和分类</a:t>
            </a:r>
            <a:endParaRPr lang="en-US" altLang="zh-CN" smtClean="0">
              <a:ea typeface="SimSun" pitchFamily="2" charset="-122"/>
            </a:endParaRPr>
          </a:p>
        </p:txBody>
      </p:sp>
      <p:pic>
        <p:nvPicPr>
          <p:cNvPr id="54276" name="Picture 4" descr="OTcanon"/>
          <p:cNvPicPr>
            <a:picLocks noChangeAspect="1" noChangeArrowheads="1"/>
          </p:cNvPicPr>
          <p:nvPr/>
        </p:nvPicPr>
        <p:blipFill>
          <a:blip r:embed="rId3" cstate="print"/>
          <a:srcRect t="5556" r="24893" b="15555"/>
          <a:stretch>
            <a:fillRect/>
          </a:stretch>
        </p:blipFill>
        <p:spPr bwMode="auto">
          <a:xfrm>
            <a:off x="0" y="0"/>
            <a:ext cx="5311775" cy="6858000"/>
          </a:xfrm>
          <a:prstGeom prst="rect">
            <a:avLst/>
          </a:prstGeom>
          <a:noFill/>
          <a:ln w="9525">
            <a:noFill/>
            <a:miter lim="800000"/>
            <a:headEnd/>
            <a:tailEnd/>
          </a:ln>
        </p:spPr>
      </p:pic>
      <p:pic>
        <p:nvPicPr>
          <p:cNvPr id="54277" name="Picture 5" descr="OTcanon"/>
          <p:cNvPicPr>
            <a:picLocks noChangeAspect="1" noChangeArrowheads="1"/>
          </p:cNvPicPr>
          <p:nvPr/>
        </p:nvPicPr>
        <p:blipFill>
          <a:blip r:embed="rId3" cstate="print"/>
          <a:srcRect t="86592" r="71323" b="2008"/>
          <a:stretch>
            <a:fillRect/>
          </a:stretch>
        </p:blipFill>
        <p:spPr bwMode="auto">
          <a:xfrm>
            <a:off x="5486400" y="4953000"/>
            <a:ext cx="3429000" cy="1676400"/>
          </a:xfrm>
          <a:prstGeom prst="rect">
            <a:avLst/>
          </a:prstGeom>
          <a:noFill/>
          <a:ln w="57150">
            <a:solidFill>
              <a:srgbClr val="000000"/>
            </a:solidFill>
            <a:miter lim="800000"/>
            <a:headEnd/>
            <a:tailEnd/>
          </a:ln>
        </p:spPr>
      </p:pic>
      <p:sp>
        <p:nvSpPr>
          <p:cNvPr id="54278" name="Text Box 6"/>
          <p:cNvSpPr txBox="1">
            <a:spLocks noChangeArrowheads="1"/>
          </p:cNvSpPr>
          <p:nvPr/>
        </p:nvSpPr>
        <p:spPr bwMode="auto">
          <a:xfrm>
            <a:off x="8535988" y="60325"/>
            <a:ext cx="608012" cy="396875"/>
          </a:xfrm>
          <a:prstGeom prst="rect">
            <a:avLst/>
          </a:prstGeom>
          <a:noFill/>
          <a:ln w="9525">
            <a:noFill/>
            <a:miter lim="800000"/>
            <a:headEnd/>
            <a:tailEnd/>
          </a:ln>
        </p:spPr>
        <p:txBody>
          <a:bodyPr wrap="none">
            <a:spAutoFit/>
          </a:bodyPr>
          <a:lstStyle/>
          <a:p>
            <a:r>
              <a:rPr lang="zh-CN" altLang="en-US" sz="2000" b="1">
                <a:ea typeface="SimSun" pitchFamily="2" charset="-122"/>
              </a:rPr>
              <a:t>154</a:t>
            </a:r>
          </a:p>
        </p:txBody>
      </p:sp>
      <p:sp>
        <p:nvSpPr>
          <p:cNvPr id="54279" name="Text Box 7"/>
          <p:cNvSpPr txBox="1">
            <a:spLocks noChangeArrowheads="1"/>
          </p:cNvSpPr>
          <p:nvPr/>
        </p:nvSpPr>
        <p:spPr bwMode="auto">
          <a:xfrm>
            <a:off x="3810000" y="2209800"/>
            <a:ext cx="5334000" cy="1554163"/>
          </a:xfrm>
          <a:prstGeom prst="rect">
            <a:avLst/>
          </a:prstGeom>
          <a:solidFill>
            <a:srgbClr val="000000"/>
          </a:solidFill>
          <a:ln w="9525">
            <a:noFill/>
            <a:miter lim="800000"/>
            <a:headEnd/>
            <a:tailEnd/>
          </a:ln>
        </p:spPr>
        <p:txBody>
          <a:bodyPr>
            <a:spAutoFit/>
          </a:bodyPr>
          <a:lstStyle/>
          <a:p>
            <a:r>
              <a:rPr lang="zh-CN" altLang="en-US" sz="3200">
                <a:ea typeface="SimSun" pitchFamily="2" charset="-122"/>
              </a:rPr>
              <a:t>马太 福音</a:t>
            </a:r>
            <a:r>
              <a:rPr lang="en-US" altLang="zh-CN" sz="3200">
                <a:ea typeface="SimSun" pitchFamily="2" charset="-122"/>
              </a:rPr>
              <a:t> 5:17 “</a:t>
            </a:r>
            <a:r>
              <a:rPr lang="zh-CN" altLang="en-US" sz="3200">
                <a:ea typeface="SimSun" pitchFamily="2" charset="-122"/>
              </a:rPr>
              <a:t>不要以为我来废除法律或预言，我不是来废除而是来执行法律。</a:t>
            </a:r>
            <a:r>
              <a:rPr lang="en-US" altLang="zh-CN" sz="3200">
                <a:ea typeface="SimSun" pitchFamily="2" charset="-122"/>
              </a:rPr>
              <a:t>”</a:t>
            </a:r>
          </a:p>
        </p:txBody>
      </p:sp>
      <p:sp>
        <p:nvSpPr>
          <p:cNvPr id="54280" name="WordArt 8"/>
          <p:cNvSpPr>
            <a:spLocks noChangeArrowheads="1" noChangeShapeType="1" noTextEdit="1"/>
          </p:cNvSpPr>
          <p:nvPr/>
        </p:nvSpPr>
        <p:spPr bwMode="auto">
          <a:xfrm>
            <a:off x="5227638" y="306388"/>
            <a:ext cx="3459162" cy="1751012"/>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The Hebrew Canon</a:t>
            </a:r>
          </a:p>
        </p:txBody>
      </p:sp>
      <p:sp>
        <p:nvSpPr>
          <p:cNvPr id="54281" name="AutoShape 9"/>
          <p:cNvSpPr>
            <a:spLocks/>
          </p:cNvSpPr>
          <p:nvPr/>
        </p:nvSpPr>
        <p:spPr bwMode="auto">
          <a:xfrm>
            <a:off x="2895600" y="457200"/>
            <a:ext cx="685800" cy="4267200"/>
          </a:xfrm>
          <a:prstGeom prst="rightBrace">
            <a:avLst>
              <a:gd name="adj1" fmla="val 51852"/>
              <a:gd name="adj2" fmla="val 50000"/>
            </a:avLst>
          </a:prstGeom>
          <a:noFill/>
          <a:ln w="57150">
            <a:solidFill>
              <a:srgbClr val="FF0000"/>
            </a:solidFill>
            <a:round/>
            <a:headEnd/>
            <a:tailEnd/>
          </a:ln>
        </p:spPr>
        <p:txBody>
          <a:bodyPr wrap="none" anchor="ctr"/>
          <a:lstStyle/>
          <a:p>
            <a:endParaRPr lang="en-US"/>
          </a:p>
        </p:txBody>
      </p:sp>
      <p:sp>
        <p:nvSpPr>
          <p:cNvPr id="54282" name="WordArt 12"/>
          <p:cNvSpPr>
            <a:spLocks noChangeArrowheads="1" noChangeShapeType="1" noTextEdit="1"/>
          </p:cNvSpPr>
          <p:nvPr/>
        </p:nvSpPr>
        <p:spPr bwMode="auto">
          <a:xfrm>
            <a:off x="2209800" y="1676400"/>
            <a:ext cx="914400" cy="19050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Impact"/>
              </a:rPr>
              <a:t>?</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914400" y="381000"/>
            <a:ext cx="3581400" cy="1246188"/>
          </a:xfrm>
        </p:spPr>
        <p:txBody>
          <a:bodyPr/>
          <a:lstStyle/>
          <a:p>
            <a:pPr eaLnBrk="1" hangingPunct="1">
              <a:defRPr/>
            </a:pPr>
            <a:r>
              <a:rPr lang="zh-CN" altLang="en-US" sz="4000" smtClean="0">
                <a:ea typeface="SimSun" pitchFamily="2" charset="-122"/>
              </a:rPr>
              <a:t>希伯来圣经  </a:t>
            </a:r>
            <a:r>
              <a:rPr lang="zh-CN" altLang="en-US" smtClean="0">
                <a:ea typeface="SimSun" pitchFamily="2" charset="-122"/>
              </a:rPr>
              <a:t>基督和基督徒的 书是相同的，不同的是制度和分类</a:t>
            </a:r>
            <a:r>
              <a:rPr lang="en-US" altLang="zh-CN" smtClean="0">
                <a:ea typeface="SimSun" pitchFamily="2" charset="-122"/>
              </a:rPr>
              <a:t/>
            </a:r>
            <a:br>
              <a:rPr lang="en-US" altLang="zh-CN" smtClean="0">
                <a:ea typeface="SimSun" pitchFamily="2" charset="-122"/>
              </a:rPr>
            </a:br>
            <a:endParaRPr lang="zh-CN" altLang="en-US" smtClean="0">
              <a:ea typeface="SimSun" pitchFamily="2" charset="-122"/>
            </a:endParaRPr>
          </a:p>
        </p:txBody>
      </p:sp>
      <p:sp>
        <p:nvSpPr>
          <p:cNvPr id="48131" name="Rectangle 3"/>
          <p:cNvSpPr>
            <a:spLocks noGrp="1" noChangeArrowheads="1"/>
          </p:cNvSpPr>
          <p:nvPr>
            <p:ph type="body" idx="1"/>
          </p:nvPr>
        </p:nvSpPr>
        <p:spPr>
          <a:xfrm>
            <a:off x="5486400" y="2286000"/>
            <a:ext cx="3429000" cy="2133600"/>
          </a:xfrm>
        </p:spPr>
        <p:txBody>
          <a:bodyPr/>
          <a:lstStyle/>
          <a:p>
            <a:pPr eaLnBrk="1" hangingPunct="1">
              <a:defRPr/>
            </a:pPr>
            <a:endParaRPr lang="en-US" altLang="zh-CN" smtClean="0">
              <a:ea typeface="SimSun" pitchFamily="2" charset="-122"/>
            </a:endParaRPr>
          </a:p>
        </p:txBody>
      </p:sp>
      <p:pic>
        <p:nvPicPr>
          <p:cNvPr id="55300" name="Picture 4" descr="OTcanon"/>
          <p:cNvPicPr>
            <a:picLocks noChangeAspect="1" noChangeArrowheads="1"/>
          </p:cNvPicPr>
          <p:nvPr/>
        </p:nvPicPr>
        <p:blipFill>
          <a:blip r:embed="rId3" cstate="print"/>
          <a:srcRect t="5556" r="24893" b="15555"/>
          <a:stretch>
            <a:fillRect/>
          </a:stretch>
        </p:blipFill>
        <p:spPr bwMode="auto">
          <a:xfrm>
            <a:off x="0" y="0"/>
            <a:ext cx="5311775" cy="6858000"/>
          </a:xfrm>
          <a:prstGeom prst="rect">
            <a:avLst/>
          </a:prstGeom>
          <a:noFill/>
          <a:ln w="9525">
            <a:noFill/>
            <a:miter lim="800000"/>
            <a:headEnd/>
            <a:tailEnd/>
          </a:ln>
        </p:spPr>
      </p:pic>
      <p:pic>
        <p:nvPicPr>
          <p:cNvPr id="55301" name="Picture 5" descr="OTcanon"/>
          <p:cNvPicPr>
            <a:picLocks noChangeAspect="1" noChangeArrowheads="1"/>
          </p:cNvPicPr>
          <p:nvPr/>
        </p:nvPicPr>
        <p:blipFill>
          <a:blip r:embed="rId3" cstate="print"/>
          <a:srcRect t="86592" r="71323" b="2008"/>
          <a:stretch>
            <a:fillRect/>
          </a:stretch>
        </p:blipFill>
        <p:spPr bwMode="auto">
          <a:xfrm>
            <a:off x="5486400" y="4953000"/>
            <a:ext cx="3429000" cy="1676400"/>
          </a:xfrm>
          <a:prstGeom prst="rect">
            <a:avLst/>
          </a:prstGeom>
          <a:noFill/>
          <a:ln w="57150">
            <a:solidFill>
              <a:srgbClr val="000000"/>
            </a:solidFill>
            <a:miter lim="800000"/>
            <a:headEnd/>
            <a:tailEnd/>
          </a:ln>
        </p:spPr>
      </p:pic>
      <p:sp>
        <p:nvSpPr>
          <p:cNvPr id="55302" name="Text Box 6"/>
          <p:cNvSpPr txBox="1">
            <a:spLocks noChangeArrowheads="1"/>
          </p:cNvSpPr>
          <p:nvPr/>
        </p:nvSpPr>
        <p:spPr bwMode="auto">
          <a:xfrm>
            <a:off x="8535988" y="60325"/>
            <a:ext cx="608012" cy="396875"/>
          </a:xfrm>
          <a:prstGeom prst="rect">
            <a:avLst/>
          </a:prstGeom>
          <a:noFill/>
          <a:ln w="9525">
            <a:noFill/>
            <a:miter lim="800000"/>
            <a:headEnd/>
            <a:tailEnd/>
          </a:ln>
        </p:spPr>
        <p:txBody>
          <a:bodyPr wrap="none">
            <a:spAutoFit/>
          </a:bodyPr>
          <a:lstStyle/>
          <a:p>
            <a:r>
              <a:rPr lang="zh-CN" altLang="en-US" sz="2000" b="1">
                <a:ea typeface="SimSun" pitchFamily="2" charset="-122"/>
              </a:rPr>
              <a:t>154</a:t>
            </a:r>
          </a:p>
        </p:txBody>
      </p:sp>
      <p:sp>
        <p:nvSpPr>
          <p:cNvPr id="8199" name="Text Box 7"/>
          <p:cNvSpPr txBox="1">
            <a:spLocks noChangeArrowheads="1"/>
          </p:cNvSpPr>
          <p:nvPr/>
        </p:nvSpPr>
        <p:spPr bwMode="auto">
          <a:xfrm>
            <a:off x="3810000" y="2209800"/>
            <a:ext cx="5334000" cy="2771775"/>
          </a:xfrm>
          <a:prstGeom prst="rect">
            <a:avLst/>
          </a:prstGeom>
          <a:solidFill>
            <a:srgbClr val="000000"/>
          </a:solidFill>
          <a:ln w="9525">
            <a:noFill/>
            <a:miter lim="800000"/>
            <a:headEnd/>
            <a:tailEnd/>
          </a:ln>
        </p:spPr>
        <p:txBody>
          <a:bodyPr>
            <a:spAutoFit/>
          </a:bodyPr>
          <a:lstStyle/>
          <a:p>
            <a:pPr>
              <a:defRPr/>
            </a:pPr>
            <a:r>
              <a:rPr lang="en-US" altLang="zh-CN" sz="3200">
                <a:latin typeface="Times New Roman" pitchFamily="18" charset="0"/>
                <a:ea typeface="SimSun" pitchFamily="2" charset="-122"/>
              </a:rPr>
              <a:t>Luke 24:44 “…</a:t>
            </a:r>
            <a:r>
              <a:rPr lang="zh-CN" altLang="en-US" sz="4400">
                <a:solidFill>
                  <a:schemeClr val="tx2"/>
                </a:solidFill>
                <a:effectLst>
                  <a:outerShdw blurRad="38100" dist="38100" dir="2700000" algn="tl">
                    <a:srgbClr val="000080"/>
                  </a:outerShdw>
                </a:effectLst>
                <a:ea typeface="SimSun" pitchFamily="2" charset="-122"/>
              </a:rPr>
              <a:t>写在摩西的法律，先知和赞美诗中的关于我的每一件是都必须实现。</a:t>
            </a:r>
            <a:r>
              <a:rPr lang="en-US" altLang="zh-CN" sz="3200">
                <a:latin typeface="Times New Roman" pitchFamily="18" charset="0"/>
                <a:ea typeface="SimSun" pitchFamily="2" charset="-122"/>
              </a:rPr>
              <a:t>”</a:t>
            </a:r>
          </a:p>
        </p:txBody>
      </p:sp>
      <p:sp>
        <p:nvSpPr>
          <p:cNvPr id="55304" name="WordArt 8"/>
          <p:cNvSpPr>
            <a:spLocks noChangeArrowheads="1" noChangeShapeType="1" noTextEdit="1"/>
          </p:cNvSpPr>
          <p:nvPr/>
        </p:nvSpPr>
        <p:spPr bwMode="auto">
          <a:xfrm>
            <a:off x="5227638" y="306388"/>
            <a:ext cx="3459162" cy="1751012"/>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The Hebrew Canon</a:t>
            </a:r>
          </a:p>
        </p:txBody>
      </p:sp>
      <p:sp>
        <p:nvSpPr>
          <p:cNvPr id="55305" name="AutoShape 9"/>
          <p:cNvSpPr>
            <a:spLocks/>
          </p:cNvSpPr>
          <p:nvPr/>
        </p:nvSpPr>
        <p:spPr bwMode="auto">
          <a:xfrm>
            <a:off x="2895600" y="457200"/>
            <a:ext cx="762000" cy="6400800"/>
          </a:xfrm>
          <a:prstGeom prst="rightBrace">
            <a:avLst>
              <a:gd name="adj1" fmla="val 70000"/>
              <a:gd name="adj2" fmla="val 50000"/>
            </a:avLst>
          </a:prstGeom>
          <a:noFill/>
          <a:ln w="57150">
            <a:solidFill>
              <a:srgbClr val="FF0000"/>
            </a:solidFill>
            <a:round/>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ishscrl"/>
          <p:cNvPicPr>
            <a:picLocks noChangeAspect="1" noChangeArrowheads="1"/>
          </p:cNvPicPr>
          <p:nvPr/>
        </p:nvPicPr>
        <p:blipFill>
          <a:blip r:embed="rId3" cstate="print">
            <a:lum bright="-24000" contrast="18000"/>
          </a:blip>
          <a:srcRect/>
          <a:stretch>
            <a:fillRect/>
          </a:stretch>
        </p:blipFill>
        <p:spPr bwMode="auto">
          <a:xfrm>
            <a:off x="762000" y="0"/>
            <a:ext cx="2514600" cy="1568450"/>
          </a:xfrm>
          <a:prstGeom prst="rect">
            <a:avLst/>
          </a:prstGeom>
          <a:noFill/>
          <a:ln w="9525">
            <a:noFill/>
            <a:miter lim="800000"/>
            <a:headEnd/>
            <a:tailEnd/>
          </a:ln>
        </p:spPr>
      </p:pic>
      <p:sp>
        <p:nvSpPr>
          <p:cNvPr id="16386" name="Rectangle 2"/>
          <p:cNvSpPr>
            <a:spLocks noGrp="1" noChangeArrowheads="1"/>
          </p:cNvSpPr>
          <p:nvPr>
            <p:ph type="title"/>
          </p:nvPr>
        </p:nvSpPr>
        <p:spPr>
          <a:xfrm>
            <a:off x="0" y="125413"/>
            <a:ext cx="9144000" cy="1143000"/>
          </a:xfrm>
        </p:spPr>
        <p:txBody>
          <a:bodyPr/>
          <a:lstStyle/>
          <a:p>
            <a:pPr eaLnBrk="1" hangingPunct="1">
              <a:defRPr/>
            </a:pPr>
            <a:r>
              <a:rPr lang="en-US" altLang="zh-CN" smtClean="0">
                <a:ea typeface="SimSun" pitchFamily="2" charset="-122"/>
              </a:rPr>
              <a:t>1.	</a:t>
            </a:r>
            <a:r>
              <a:rPr lang="zh-CN" altLang="en-US" u="sng" smtClean="0">
                <a:ea typeface="SimSun" pitchFamily="2" charset="-122"/>
              </a:rPr>
              <a:t>希伯来书</a:t>
            </a:r>
            <a:r>
              <a:rPr lang="en-US" altLang="zh-CN" smtClean="0">
                <a:ea typeface="SimSun" pitchFamily="2" charset="-122"/>
              </a:rPr>
              <a:t>:   </a:t>
            </a:r>
            <a:r>
              <a:rPr lang="zh-CN" altLang="en-US" smtClean="0">
                <a:ea typeface="SimSun" pitchFamily="2" charset="-122"/>
              </a:rPr>
              <a:t>马索拉版本 </a:t>
            </a:r>
            <a:r>
              <a:rPr lang="en-US" altLang="zh-CN" smtClean="0">
                <a:ea typeface="SimSun" pitchFamily="2" charset="-122"/>
              </a:rPr>
              <a:t>(MT)</a:t>
            </a:r>
          </a:p>
        </p:txBody>
      </p:sp>
      <p:sp>
        <p:nvSpPr>
          <p:cNvPr id="16387" name="Rectangle 3"/>
          <p:cNvSpPr>
            <a:spLocks noGrp="1" noChangeArrowheads="1"/>
          </p:cNvSpPr>
          <p:nvPr>
            <p:ph type="body" sz="half" idx="1"/>
          </p:nvPr>
        </p:nvSpPr>
        <p:spPr>
          <a:xfrm>
            <a:off x="0" y="1447800"/>
            <a:ext cx="4953000" cy="1066800"/>
          </a:xfrm>
        </p:spPr>
        <p:txBody>
          <a:bodyPr/>
          <a:lstStyle/>
          <a:p>
            <a:pPr eaLnBrk="1" hangingPunct="1">
              <a:defRPr/>
            </a:pPr>
            <a:r>
              <a:rPr lang="en-US" altLang="zh-CN" smtClean="0">
                <a:ea typeface="SimSun" pitchFamily="2" charset="-122"/>
              </a:rPr>
              <a:t>Unpointed text </a:t>
            </a:r>
            <a:r>
              <a:rPr lang="zh-CN" altLang="en-US" smtClean="0">
                <a:ea typeface="SimSun" pitchFamily="2" charset="-122"/>
              </a:rPr>
              <a:t>无注释本</a:t>
            </a:r>
          </a:p>
          <a:p>
            <a:pPr lvl="1" eaLnBrk="1" hangingPunct="1">
              <a:buFontTx/>
              <a:buNone/>
              <a:defRPr/>
            </a:pPr>
            <a:r>
              <a:rPr lang="en-US" altLang="zh-CN" smtClean="0">
                <a:ea typeface="SimSun" pitchFamily="2" charset="-122"/>
              </a:rPr>
              <a:t>(1400 </a:t>
            </a:r>
            <a:r>
              <a:rPr lang="en-US" altLang="zh-CN" sz="2000" smtClean="0">
                <a:ea typeface="SimSun" pitchFamily="2" charset="-122"/>
              </a:rPr>
              <a:t>BC – AD</a:t>
            </a:r>
            <a:r>
              <a:rPr lang="en-US" altLang="zh-CN" smtClean="0">
                <a:ea typeface="SimSun" pitchFamily="2" charset="-122"/>
              </a:rPr>
              <a:t> 800)</a:t>
            </a:r>
          </a:p>
        </p:txBody>
      </p:sp>
      <p:pic>
        <p:nvPicPr>
          <p:cNvPr id="56325" name="Picture 6" descr="jewish boys at the house of the book"/>
          <p:cNvPicPr>
            <a:picLocks noChangeAspect="1" noChangeArrowheads="1"/>
          </p:cNvPicPr>
          <p:nvPr/>
        </p:nvPicPr>
        <p:blipFill>
          <a:blip r:embed="rId4" cstate="print">
            <a:lum bright="-6000"/>
          </a:blip>
          <a:srcRect b="1321"/>
          <a:stretch>
            <a:fillRect/>
          </a:stretch>
        </p:blipFill>
        <p:spPr bwMode="auto">
          <a:xfrm>
            <a:off x="6773863" y="2590800"/>
            <a:ext cx="2370137" cy="4267200"/>
          </a:xfrm>
          <a:prstGeom prst="rect">
            <a:avLst/>
          </a:prstGeom>
          <a:noFill/>
          <a:ln w="9525">
            <a:noFill/>
            <a:miter lim="800000"/>
            <a:headEnd/>
            <a:tailEnd/>
          </a:ln>
        </p:spPr>
      </p:pic>
      <p:sp>
        <p:nvSpPr>
          <p:cNvPr id="16391" name="Text Box 7"/>
          <p:cNvSpPr txBox="1">
            <a:spLocks noChangeArrowheads="1"/>
          </p:cNvSpPr>
          <p:nvPr/>
        </p:nvSpPr>
        <p:spPr bwMode="auto">
          <a:xfrm>
            <a:off x="0" y="2492375"/>
            <a:ext cx="7131050" cy="823913"/>
          </a:xfrm>
          <a:prstGeom prst="rect">
            <a:avLst/>
          </a:prstGeom>
          <a:noFill/>
          <a:ln w="9525">
            <a:noFill/>
            <a:miter lim="800000"/>
            <a:headEnd/>
            <a:tailEnd/>
          </a:ln>
        </p:spPr>
        <p:txBody>
          <a:bodyPr>
            <a:spAutoFit/>
          </a:bodyPr>
          <a:lstStyle/>
          <a:p>
            <a:r>
              <a:rPr lang="en-US" altLang="zh-CN" sz="4800">
                <a:latin typeface="Bwhebb" pitchFamily="-84" charset="0"/>
                <a:ea typeface="SimSun" pitchFamily="2" charset="-122"/>
              </a:rPr>
              <a:t>~</a:t>
            </a:r>
            <a:r>
              <a:rPr lang="zh-CN" altLang="en-US" sz="4800">
                <a:latin typeface="Bwhebb" pitchFamily="-84" charset="0"/>
                <a:ea typeface="SimSun" pitchFamily="2" charset="-122"/>
              </a:rPr>
              <a:t>亚拉 亚伯</a:t>
            </a:r>
            <a:r>
              <a:rPr lang="en-US" altLang="zh-CN" sz="4800">
                <a:latin typeface="Bwhebb" pitchFamily="-84" charset="0"/>
                <a:ea typeface="SimSun" pitchFamily="2" charset="-122"/>
              </a:rPr>
              <a:t>.</a:t>
            </a:r>
            <a:r>
              <a:rPr lang="zh-CN" altLang="en-US" sz="4800">
                <a:latin typeface="Bwhebb" pitchFamily="-84" charset="0"/>
                <a:ea typeface="SimSun" pitchFamily="2" charset="-122"/>
              </a:rPr>
              <a:t>特维博</a:t>
            </a:r>
            <a:endParaRPr lang="en-US" altLang="zh-CN" sz="4800">
              <a:latin typeface="Bwhebb" pitchFamily="-84" charset="0"/>
              <a:ea typeface="SimSun" pitchFamily="2" charset="-122"/>
            </a:endParaRPr>
          </a:p>
        </p:txBody>
      </p:sp>
      <p:sp>
        <p:nvSpPr>
          <p:cNvPr id="56327" name="Text Box 12"/>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r>
              <a:rPr lang="en-US" altLang="zh-CN" sz="2000" b="1">
                <a:ea typeface="SimSun" pitchFamily="2" charset="-122"/>
              </a:rPr>
              <a:t>155</a:t>
            </a:r>
          </a:p>
        </p:txBody>
      </p:sp>
      <p:sp>
        <p:nvSpPr>
          <p:cNvPr id="16397" name="Text Box 13"/>
          <p:cNvSpPr txBox="1">
            <a:spLocks noChangeArrowheads="1"/>
          </p:cNvSpPr>
          <p:nvPr/>
        </p:nvSpPr>
        <p:spPr bwMode="auto">
          <a:xfrm>
            <a:off x="0" y="3500438"/>
            <a:ext cx="5754688" cy="823912"/>
          </a:xfrm>
          <a:prstGeom prst="rect">
            <a:avLst/>
          </a:prstGeom>
          <a:noFill/>
          <a:ln w="9525">
            <a:noFill/>
            <a:miter lim="800000"/>
            <a:headEnd/>
            <a:tailEnd/>
          </a:ln>
        </p:spPr>
        <p:txBody>
          <a:bodyPr wrap="none">
            <a:spAutoFit/>
          </a:bodyPr>
          <a:lstStyle/>
          <a:p>
            <a:pPr algn="ctr"/>
            <a:r>
              <a:rPr lang="en-US" altLang="zh-CN" sz="4800">
                <a:latin typeface="Times New Roman" pitchFamily="18" charset="0"/>
                <a:ea typeface="SimSun" pitchFamily="2" charset="-122"/>
              </a:rPr>
              <a:t>mhl          rb      hthsrb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dissolve">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dissolve">
                                      <p:cBhvr>
                                        <p:cTn id="12" dur="500"/>
                                        <p:tgtEl>
                                          <p:spTgt spid="16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6391"/>
                                        </p:tgtEl>
                                        <p:attrNameLst>
                                          <p:attrName>style.visibility</p:attrName>
                                        </p:attrNameLst>
                                      </p:cBhvr>
                                      <p:to>
                                        <p:strVal val="visible"/>
                                      </p:to>
                                    </p:set>
                                    <p:animEffect transition="in" filter="wipe(right)">
                                      <p:cBhvr>
                                        <p:cTn id="17" dur="2000"/>
                                        <p:tgtEl>
                                          <p:spTgt spid="163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397"/>
                                        </p:tgtEl>
                                        <p:attrNameLst>
                                          <p:attrName>style.visibility</p:attrName>
                                        </p:attrNameLst>
                                      </p:cBhvr>
                                      <p:to>
                                        <p:strVal val="visible"/>
                                      </p:to>
                                    </p:set>
                                    <p:animEffect transition="in" filter="wipe(down)">
                                      <p:cBhvr>
                                        <p:cTn id="22" dur="500"/>
                                        <p:tgtEl>
                                          <p:spTgt spid="16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91" grpId="0"/>
      <p:bldP spid="1639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E1135"/>
        </a:solidFill>
        <a:effectLst/>
      </p:bgPr>
    </p:bg>
    <p:spTree>
      <p:nvGrpSpPr>
        <p:cNvPr id="1" name=""/>
        <p:cNvGrpSpPr/>
        <p:nvPr/>
      </p:nvGrpSpPr>
      <p:grpSpPr>
        <a:xfrm>
          <a:off x="0" y="0"/>
          <a:ext cx="0" cy="0"/>
          <a:chOff x="0" y="0"/>
          <a:chExt cx="0" cy="0"/>
        </a:xfrm>
      </p:grpSpPr>
      <p:sp>
        <p:nvSpPr>
          <p:cNvPr id="57346" name="Rectangle 5"/>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endParaRPr lang="en-US">
              <a:solidFill>
                <a:srgbClr val="330000"/>
              </a:solidFill>
            </a:endParaRPr>
          </a:p>
        </p:txBody>
      </p:sp>
      <p:pic>
        <p:nvPicPr>
          <p:cNvPr id="57347" name="Picture 2" descr="hebrew pointed LeningradCodex2_e.jpg"/>
          <p:cNvPicPr>
            <a:picLocks noChangeAspect="1"/>
          </p:cNvPicPr>
          <p:nvPr/>
        </p:nvPicPr>
        <p:blipFill>
          <a:blip r:embed="rId3" cstate="print"/>
          <a:srcRect l="13670"/>
          <a:stretch>
            <a:fillRect/>
          </a:stretch>
        </p:blipFill>
        <p:spPr bwMode="auto">
          <a:xfrm>
            <a:off x="0" y="0"/>
            <a:ext cx="4716463" cy="8642350"/>
          </a:xfrm>
          <a:prstGeom prst="rect">
            <a:avLst/>
          </a:prstGeom>
          <a:noFill/>
          <a:ln w="9525">
            <a:noFill/>
            <a:miter lim="800000"/>
            <a:headEnd/>
            <a:tailEnd/>
          </a:ln>
        </p:spPr>
      </p:pic>
      <p:pic>
        <p:nvPicPr>
          <p:cNvPr id="4" name="Picture 3" descr="torah300yrs.jpg"/>
          <p:cNvPicPr>
            <a:picLocks noChangeAspect="1"/>
          </p:cNvPicPr>
          <p:nvPr/>
        </p:nvPicPr>
        <p:blipFill>
          <a:blip r:embed="rId4" cstate="print"/>
          <a:srcRect/>
          <a:stretch>
            <a:fillRect/>
          </a:stretch>
        </p:blipFill>
        <p:spPr bwMode="auto">
          <a:xfrm>
            <a:off x="2771775" y="2492375"/>
            <a:ext cx="6037263" cy="3816350"/>
          </a:xfrm>
          <a:prstGeom prst="rect">
            <a:avLst/>
          </a:prstGeom>
          <a:noFill/>
          <a:ln w="9525">
            <a:noFill/>
            <a:miter lim="800000"/>
            <a:headEnd/>
            <a:tailEnd/>
          </a:ln>
        </p:spPr>
      </p:pic>
      <p:pic>
        <p:nvPicPr>
          <p:cNvPr id="5" name="Picture 4" descr="Greek_manuscript_uncial_4th_century.png"/>
          <p:cNvPicPr>
            <a:picLocks noChangeAspect="1"/>
          </p:cNvPicPr>
          <p:nvPr/>
        </p:nvPicPr>
        <p:blipFill>
          <a:blip r:embed="rId5" cstate="print"/>
          <a:srcRect/>
          <a:stretch>
            <a:fillRect/>
          </a:stretch>
        </p:blipFill>
        <p:spPr bwMode="auto">
          <a:xfrm>
            <a:off x="6096000" y="3492500"/>
            <a:ext cx="3048000" cy="3365500"/>
          </a:xfrm>
          <a:prstGeom prst="rect">
            <a:avLst/>
          </a:prstGeom>
          <a:noFill/>
          <a:ln w="9525">
            <a:noFill/>
            <a:miter lim="800000"/>
            <a:headEnd/>
            <a:tailEnd/>
          </a:ln>
        </p:spPr>
      </p:pic>
      <p:sp>
        <p:nvSpPr>
          <p:cNvPr id="163841" name="Rectangle 1026"/>
          <p:cNvSpPr>
            <a:spLocks noGrp="1" noChangeArrowheads="1"/>
          </p:cNvSpPr>
          <p:nvPr>
            <p:ph type="ctrTitle"/>
          </p:nvPr>
        </p:nvSpPr>
        <p:spPr>
          <a:xfrm>
            <a:off x="2124075" y="115888"/>
            <a:ext cx="7013575" cy="2089150"/>
          </a:xfrm>
          <a:solidFill>
            <a:schemeClr val="accent5">
              <a:lumMod val="10000"/>
            </a:schemeClr>
          </a:solidFill>
        </p:spPr>
        <p:txBody>
          <a:bodyPr/>
          <a:lstStyle/>
          <a:p>
            <a:pPr eaLnBrk="1" hangingPunct="1">
              <a:defRPr/>
            </a:pPr>
            <a:r>
              <a:rPr lang="zh-CN" altLang="en-US" sz="3200" b="1" i="1" dirty="0" smtClean="0">
                <a:solidFill>
                  <a:schemeClr val="bg1"/>
                </a:solidFill>
                <a:latin typeface="SimSun" pitchFamily="2" charset="-122"/>
                <a:ea typeface="SimSun" pitchFamily="2" charset="-122"/>
              </a:rPr>
              <a:t>大部分希伯来文手稿没有元音指向。 希伯来文和希腊文手稿也往往缺乏字与字之间的空间呢！</a:t>
            </a:r>
            <a:endParaRPr lang="en-US" dirty="0" smtClean="0">
              <a:solidFill>
                <a:schemeClr val="bg1"/>
              </a:solidFill>
              <a:latin typeface="SimSun" pitchFamily="2" charset="-122"/>
              <a:ea typeface="SimSun" pitchFamily="2" charset="-122"/>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026"/>
          <p:cNvSpPr>
            <a:spLocks noGrp="1" noChangeArrowheads="1"/>
          </p:cNvSpPr>
          <p:nvPr>
            <p:ph type="ctrTitle"/>
          </p:nvPr>
        </p:nvSpPr>
        <p:spPr>
          <a:xfrm>
            <a:off x="0" y="1600200"/>
            <a:ext cx="9144000" cy="762000"/>
          </a:xfrm>
        </p:spPr>
        <p:txBody>
          <a:bodyPr/>
          <a:lstStyle/>
          <a:p>
            <a:pPr eaLnBrk="1" hangingPunct="1"/>
            <a:r>
              <a:rPr lang="zh-CN" altLang="en-US" sz="3200" b="1" i="1" dirty="0">
                <a:latin typeface="Arial" charset="0"/>
                <a:ea typeface="ＭＳ Ｐゴシック" charset="0"/>
                <a:cs typeface="ＭＳ Ｐゴシック" charset="0"/>
              </a:rPr>
              <a:t>没有辅音你也可以读！</a:t>
            </a:r>
            <a:endParaRPr lang="en-US" dirty="0">
              <a:latin typeface="Arial" charset="0"/>
              <a:ea typeface="ＭＳ Ｐゴシック" charset="0"/>
              <a:cs typeface="ＭＳ Ｐゴシック" charset="0"/>
            </a:endParaRPr>
          </a:p>
        </p:txBody>
      </p:sp>
      <p:sp>
        <p:nvSpPr>
          <p:cNvPr id="453635" name="Rectangle 1027"/>
          <p:cNvSpPr>
            <a:spLocks noGrp="1" noChangeArrowheads="1"/>
          </p:cNvSpPr>
          <p:nvPr>
            <p:ph type="subTitle" idx="1"/>
          </p:nvPr>
        </p:nvSpPr>
        <p:spPr>
          <a:xfrm>
            <a:off x="914400" y="2514600"/>
            <a:ext cx="7239000" cy="1600200"/>
          </a:xfrm>
        </p:spPr>
        <p:txBody>
          <a:bodyPr/>
          <a:lstStyle/>
          <a:p>
            <a:pPr eaLnBrk="1" hangingPunct="1"/>
            <a:r>
              <a:rPr kumimoji="0" lang="en-US">
                <a:latin typeface="Arial" charset="0"/>
                <a:ea typeface="ＭＳ Ｐゴシック" charset="0"/>
                <a:cs typeface="ＭＳ Ｐゴシック" charset="0"/>
              </a:rPr>
              <a:t>W rrly rd nglsh wtht vwls</a:t>
            </a:r>
            <a:br>
              <a:rPr kumimoji="0" lang="en-US">
                <a:latin typeface="Arial" charset="0"/>
                <a:ea typeface="ＭＳ Ｐゴシック" charset="0"/>
                <a:cs typeface="ＭＳ Ｐゴシック" charset="0"/>
              </a:rPr>
            </a:br>
            <a:r>
              <a:rPr kumimoji="0" lang="en-US">
                <a:latin typeface="Arial" charset="0"/>
                <a:ea typeface="ＭＳ Ｐゴシック" charset="0"/>
                <a:cs typeface="ＭＳ Ｐゴシック" charset="0"/>
              </a:rPr>
              <a:t>bt t s pssbl wth prctc.  t</a:t>
            </a:r>
            <a:r>
              <a:rPr kumimoji="0" lang="fr-FR" altLang="ja-JP">
                <a:latin typeface="Arial" charset="0"/>
                <a:ea typeface="ＭＳ Ｐゴシック" charset="0"/>
                <a:cs typeface="ＭＳ Ｐゴシック" charset="0"/>
              </a:rPr>
              <a:t>'</a:t>
            </a:r>
            <a:r>
              <a:rPr kumimoji="0" lang="en-US">
                <a:latin typeface="Arial" charset="0"/>
                <a:ea typeface="ＭＳ Ｐゴシック" charset="0"/>
                <a:cs typeface="ＭＳ Ｐゴシック" charset="0"/>
              </a:rPr>
              <a:t>s vn fn!</a:t>
            </a:r>
          </a:p>
        </p:txBody>
      </p:sp>
      <p:sp>
        <p:nvSpPr>
          <p:cNvPr id="453636" name="Rectangle 1028"/>
          <p:cNvSpPr>
            <a:spLocks noChangeArrowheads="1"/>
          </p:cNvSpPr>
          <p:nvPr/>
        </p:nvSpPr>
        <p:spPr bwMode="auto">
          <a:xfrm>
            <a:off x="152400" y="4114800"/>
            <a:ext cx="8991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2400" dirty="0" smtClean="0">
                <a:solidFill>
                  <a:srgbClr val="330000"/>
                </a:solidFill>
                <a:latin typeface="Arial" charset="0"/>
                <a:ea typeface="ＭＳ Ｐゴシック" charset="0"/>
              </a:rPr>
              <a:t>We rarely read English without vowels</a:t>
            </a:r>
            <a:br>
              <a:rPr lang="en-US" sz="2400" dirty="0" smtClean="0">
                <a:solidFill>
                  <a:srgbClr val="330000"/>
                </a:solidFill>
                <a:latin typeface="Arial" charset="0"/>
                <a:ea typeface="ＭＳ Ｐゴシック" charset="0"/>
              </a:rPr>
            </a:br>
            <a:r>
              <a:rPr lang="en-US" sz="2400" dirty="0" smtClean="0">
                <a:solidFill>
                  <a:srgbClr val="330000"/>
                </a:solidFill>
                <a:latin typeface="Arial" charset="0"/>
                <a:ea typeface="ＭＳ Ｐゴシック" charset="0"/>
              </a:rPr>
              <a:t>but it is possible with practice.  It</a:t>
            </a:r>
            <a:r>
              <a:rPr lang="fr-FR" altLang="ja-JP" sz="2400" dirty="0" smtClean="0">
                <a:solidFill>
                  <a:srgbClr val="330000"/>
                </a:solidFill>
                <a:latin typeface="Arial" charset="0"/>
                <a:ea typeface="ＭＳ Ｐゴシック" charset="0"/>
              </a:rPr>
              <a:t>'</a:t>
            </a:r>
            <a:r>
              <a:rPr lang="en-US" sz="2400" dirty="0" smtClean="0">
                <a:solidFill>
                  <a:srgbClr val="330000"/>
                </a:solidFill>
                <a:latin typeface="Arial" charset="0"/>
                <a:ea typeface="ＭＳ Ｐゴシック" charset="0"/>
              </a:rPr>
              <a:t>s even fun!</a:t>
            </a:r>
          </a:p>
          <a:p>
            <a:pPr algn="ctr" eaLnBrk="1" hangingPunct="1">
              <a:spcBef>
                <a:spcPct val="20000"/>
              </a:spcBef>
            </a:pPr>
            <a:r>
              <a:rPr lang="zh-CN" altLang="en-US" sz="2400" dirty="0">
                <a:solidFill>
                  <a:srgbClr val="330000"/>
                </a:solidFill>
                <a:latin typeface="Arial" charset="0"/>
                <a:ea typeface="ＭＳ Ｐゴシック" charset="0"/>
              </a:rPr>
              <a:t>没有辅音我们几乎不能读英语，但通过练习就可以，而且更为有趣。</a:t>
            </a:r>
          </a:p>
          <a:p>
            <a:pPr algn="ctr" eaLnBrk="1" hangingPunct="1">
              <a:spcBef>
                <a:spcPct val="20000"/>
              </a:spcBef>
            </a:pPr>
            <a:endParaRPr lang="en-US" sz="2400" dirty="0">
              <a:solidFill>
                <a:srgbClr val="330000"/>
              </a:solidFill>
              <a:latin typeface="Arial" charset="0"/>
              <a:ea typeface="ＭＳ Ｐゴシック" charset="0"/>
            </a:endParaRPr>
          </a:p>
        </p:txBody>
      </p:sp>
    </p:spTree>
    <p:extLst>
      <p:ext uri="{BB962C8B-B14F-4D97-AF65-F5344CB8AC3E}">
        <p14:creationId xmlns:p14="http://schemas.microsoft.com/office/powerpoint/2010/main" val="4052270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3635">
                                            <p:txEl>
                                              <p:pRg st="0" end="0"/>
                                            </p:txEl>
                                          </p:spTgt>
                                        </p:tgtEl>
                                        <p:attrNameLst>
                                          <p:attrName>style.visibility</p:attrName>
                                        </p:attrNameLst>
                                      </p:cBhvr>
                                      <p:to>
                                        <p:strVal val="visible"/>
                                      </p:to>
                                    </p:set>
                                    <p:animEffect transition="in" filter="wipe(up)">
                                      <p:cBhvr>
                                        <p:cTn id="7" dur="500"/>
                                        <p:tgtEl>
                                          <p:spTgt spid="453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53636"/>
                                        </p:tgtEl>
                                        <p:attrNameLst>
                                          <p:attrName>style.visibility</p:attrName>
                                        </p:attrNameLst>
                                      </p:cBhvr>
                                      <p:to>
                                        <p:strVal val="visible"/>
                                      </p:to>
                                    </p:set>
                                    <p:animEffect transition="in" filter="wipe(up)">
                                      <p:cBhvr>
                                        <p:cTn id="12" dur="500"/>
                                        <p:tgtEl>
                                          <p:spTgt spid="453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5" grpId="0" build="p"/>
      <p:bldP spid="4536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Marriage Arnold 330"/>
          <p:cNvPicPr>
            <a:picLocks noChangeAspect="1" noChangeArrowheads="1"/>
          </p:cNvPicPr>
          <p:nvPr/>
        </p:nvPicPr>
        <p:blipFill>
          <a:blip r:embed="rId3" cstate="print"/>
          <a:srcRect t="5972" b="9129"/>
          <a:stretch>
            <a:fillRect/>
          </a:stretch>
        </p:blipFill>
        <p:spPr bwMode="auto">
          <a:xfrm>
            <a:off x="0" y="0"/>
            <a:ext cx="9144000" cy="6850063"/>
          </a:xfrm>
          <a:prstGeom prst="rect">
            <a:avLst/>
          </a:prstGeom>
          <a:noFill/>
          <a:ln w="9525">
            <a:noFill/>
            <a:miter lim="800000"/>
            <a:headEnd/>
            <a:tailEnd/>
          </a:ln>
        </p:spPr>
      </p:pic>
      <p:sp>
        <p:nvSpPr>
          <p:cNvPr id="32770" name="Rectangle 2"/>
          <p:cNvSpPr>
            <a:spLocks noGrp="1" noChangeArrowheads="1"/>
          </p:cNvSpPr>
          <p:nvPr>
            <p:ph type="title"/>
          </p:nvPr>
        </p:nvSpPr>
        <p:spPr>
          <a:xfrm>
            <a:off x="4572000" y="-228600"/>
            <a:ext cx="4419600" cy="2084388"/>
          </a:xfrm>
        </p:spPr>
        <p:txBody>
          <a:bodyPr/>
          <a:lstStyle/>
          <a:p>
            <a:pPr eaLnBrk="1" hangingPunct="1">
              <a:defRPr/>
            </a:pPr>
            <a:r>
              <a:rPr lang="zh-CN" altLang="en-US" sz="3600" b="1" smtClean="0">
                <a:solidFill>
                  <a:srgbClr val="000000"/>
                </a:solidFill>
                <a:effectLst>
                  <a:outerShdw blurRad="38100" dist="38100" dir="2700000" algn="tl">
                    <a:srgbClr val="FFFFFF"/>
                  </a:outerShdw>
                </a:effectLst>
                <a:ea typeface="SimSun" pitchFamily="2" charset="-122"/>
              </a:rPr>
              <a:t>犹太人作品中的</a:t>
            </a:r>
            <a:br>
              <a:rPr lang="zh-CN" altLang="en-US" sz="3600" b="1" smtClean="0">
                <a:solidFill>
                  <a:srgbClr val="000000"/>
                </a:solidFill>
                <a:effectLst>
                  <a:outerShdw blurRad="38100" dist="38100" dir="2700000" algn="tl">
                    <a:srgbClr val="FFFFFF"/>
                  </a:outerShdw>
                </a:effectLst>
                <a:ea typeface="SimSun" pitchFamily="2" charset="-122"/>
              </a:rPr>
            </a:br>
            <a:r>
              <a:rPr lang="zh-CN" altLang="en-US" sz="3600" b="1" smtClean="0">
                <a:solidFill>
                  <a:srgbClr val="000000"/>
                </a:solidFill>
                <a:effectLst>
                  <a:outerShdw blurRad="38100" dist="38100" dir="2700000" algn="tl">
                    <a:srgbClr val="FFFFFF"/>
                  </a:outerShdw>
                </a:effectLst>
                <a:ea typeface="SimSun" pitchFamily="2" charset="-122"/>
              </a:rPr>
              <a:t>结婚背景</a:t>
            </a:r>
            <a:endParaRPr lang="en-US" altLang="zh-CN" sz="3600" b="1" smtClean="0">
              <a:solidFill>
                <a:srgbClr val="000000"/>
              </a:solidFill>
              <a:effectLst>
                <a:outerShdw blurRad="38100" dist="38100" dir="2700000" algn="tl">
                  <a:srgbClr val="FFFFFF"/>
                </a:outerShdw>
              </a:effectLst>
              <a:ea typeface="SimSun" pitchFamily="2" charset="-122"/>
            </a:endParaRPr>
          </a:p>
        </p:txBody>
      </p:sp>
      <p:sp>
        <p:nvSpPr>
          <p:cNvPr id="32771" name="Rectangle 3"/>
          <p:cNvSpPr>
            <a:spLocks noGrp="1" noChangeArrowheads="1"/>
          </p:cNvSpPr>
          <p:nvPr>
            <p:ph type="body" idx="1"/>
          </p:nvPr>
        </p:nvSpPr>
        <p:spPr>
          <a:xfrm>
            <a:off x="4495800" y="1600200"/>
            <a:ext cx="4495800" cy="3921125"/>
          </a:xfrm>
        </p:spPr>
        <p:txBody>
          <a:bodyPr/>
          <a:lstStyle/>
          <a:p>
            <a:pPr algn="r" eaLnBrk="1" hangingPunct="1">
              <a:lnSpc>
                <a:spcPct val="90000"/>
              </a:lnSpc>
              <a:defRPr/>
            </a:pPr>
            <a:r>
              <a:rPr lang="zh-CN" altLang="en-US" sz="2800" b="1" smtClean="0">
                <a:solidFill>
                  <a:srgbClr val="000000"/>
                </a:solidFill>
                <a:effectLst>
                  <a:outerShdw blurRad="38100" dist="38100" dir="2700000" algn="tl">
                    <a:srgbClr val="FFFFFF"/>
                  </a:outerShdw>
                </a:effectLst>
                <a:ea typeface="SimSun" pitchFamily="2" charset="-122"/>
              </a:rPr>
              <a:t>婚姻描述了耶稣对基督徒的爱</a:t>
            </a:r>
            <a:r>
              <a:rPr lang="en-US" altLang="zh-CN" sz="2800" b="1" smtClean="0">
                <a:solidFill>
                  <a:srgbClr val="000000"/>
                </a:solidFill>
                <a:effectLst>
                  <a:outerShdw blurRad="38100" dist="38100" dir="2700000" algn="tl">
                    <a:srgbClr val="FFFFFF"/>
                  </a:outerShdw>
                </a:effectLst>
                <a:ea typeface="SimSun" pitchFamily="2" charset="-122"/>
              </a:rPr>
              <a:t> (Eph. 5)</a:t>
            </a:r>
          </a:p>
          <a:p>
            <a:pPr algn="r" eaLnBrk="1" hangingPunct="1">
              <a:lnSpc>
                <a:spcPct val="90000"/>
              </a:lnSpc>
              <a:defRPr/>
            </a:pPr>
            <a:r>
              <a:rPr lang="zh-CN" altLang="en-US" sz="2800" b="1" smtClean="0">
                <a:solidFill>
                  <a:srgbClr val="000000"/>
                </a:solidFill>
                <a:effectLst>
                  <a:outerShdw blurRad="38100" dist="38100" dir="2700000" algn="tl">
                    <a:srgbClr val="FFFFFF"/>
                  </a:outerShdw>
                </a:effectLst>
                <a:ea typeface="SimSun" pitchFamily="2" charset="-122"/>
              </a:rPr>
              <a:t>婚姻制度，风俗，迎亲，教堂和末世论</a:t>
            </a:r>
            <a:endParaRPr lang="en-US" altLang="zh-CN" sz="2800" b="1" smtClean="0">
              <a:solidFill>
                <a:srgbClr val="000000"/>
              </a:solidFill>
              <a:effectLst>
                <a:outerShdw blurRad="38100" dist="38100" dir="2700000" algn="tl">
                  <a:srgbClr val="FFFFFF"/>
                </a:outerShdw>
              </a:effectLst>
              <a:ea typeface="SimSun" pitchFamily="2" charset="-122"/>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77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2771">
                                            <p:txEl>
                                              <p:pRg st="1" end="1"/>
                                            </p:txEl>
                                          </p:spTgt>
                                        </p:tgtEl>
                                        <p:attrNameLst>
                                          <p:attrName>style.visibility</p:attrName>
                                        </p:attrNameLst>
                                      </p:cBhvr>
                                      <p:to>
                                        <p:strVal val="visible"/>
                                      </p:to>
                                    </p:set>
                                    <p:anim calcmode="lin" valueType="num">
                                      <p:cBhvr>
                                        <p:cTn id="14" dur="500" fill="hold"/>
                                        <p:tgtEl>
                                          <p:spTgt spid="3277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277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27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ishscrl"/>
          <p:cNvPicPr>
            <a:picLocks noChangeAspect="1" noChangeArrowheads="1"/>
          </p:cNvPicPr>
          <p:nvPr/>
        </p:nvPicPr>
        <p:blipFill>
          <a:blip r:embed="rId3" cstate="print">
            <a:lum bright="-24000" contrast="18000"/>
          </a:blip>
          <a:srcRect/>
          <a:stretch>
            <a:fillRect/>
          </a:stretch>
        </p:blipFill>
        <p:spPr bwMode="auto">
          <a:xfrm>
            <a:off x="762000" y="0"/>
            <a:ext cx="2514600" cy="1568450"/>
          </a:xfrm>
          <a:prstGeom prst="rect">
            <a:avLst/>
          </a:prstGeom>
          <a:noFill/>
          <a:ln w="9525">
            <a:noFill/>
            <a:miter lim="800000"/>
            <a:headEnd/>
            <a:tailEnd/>
          </a:ln>
        </p:spPr>
      </p:pic>
      <p:sp>
        <p:nvSpPr>
          <p:cNvPr id="451587" name="Rectangle 3"/>
          <p:cNvSpPr>
            <a:spLocks noGrp="1" noChangeArrowheads="1"/>
          </p:cNvSpPr>
          <p:nvPr>
            <p:ph type="title"/>
          </p:nvPr>
        </p:nvSpPr>
        <p:spPr>
          <a:xfrm>
            <a:off x="0" y="125413"/>
            <a:ext cx="9144000" cy="1143000"/>
          </a:xfrm>
        </p:spPr>
        <p:txBody>
          <a:bodyPr/>
          <a:lstStyle/>
          <a:p>
            <a:pPr eaLnBrk="1" hangingPunct="1">
              <a:defRPr/>
            </a:pPr>
            <a:r>
              <a:rPr lang="en-US" altLang="zh-CN" smtClean="0">
                <a:ea typeface="SimSun" pitchFamily="2" charset="-122"/>
              </a:rPr>
              <a:t>1.	</a:t>
            </a:r>
            <a:r>
              <a:rPr lang="zh-CN" altLang="en-US" u="sng" smtClean="0">
                <a:ea typeface="SimSun" pitchFamily="2" charset="-122"/>
              </a:rPr>
              <a:t>希伯来书</a:t>
            </a:r>
            <a:r>
              <a:rPr lang="en-US" altLang="zh-CN" smtClean="0">
                <a:ea typeface="SimSun" pitchFamily="2" charset="-122"/>
              </a:rPr>
              <a:t>:   </a:t>
            </a:r>
            <a:r>
              <a:rPr lang="zh-CN" altLang="en-US" sz="2400" smtClean="0">
                <a:ea typeface="SimSun" pitchFamily="2" charset="-122"/>
              </a:rPr>
              <a:t>玛索拉版本 </a:t>
            </a:r>
            <a:r>
              <a:rPr lang="en-US" altLang="zh-CN" sz="2400" smtClean="0">
                <a:ea typeface="SimSun" pitchFamily="2" charset="-122"/>
              </a:rPr>
              <a:t>(MT)</a:t>
            </a:r>
          </a:p>
        </p:txBody>
      </p:sp>
      <p:sp>
        <p:nvSpPr>
          <p:cNvPr id="451588" name="Rectangle 4"/>
          <p:cNvSpPr>
            <a:spLocks noGrp="1" noChangeArrowheads="1"/>
          </p:cNvSpPr>
          <p:nvPr>
            <p:ph type="body" sz="half" idx="1"/>
          </p:nvPr>
        </p:nvSpPr>
        <p:spPr>
          <a:xfrm>
            <a:off x="0" y="1447800"/>
            <a:ext cx="3995738" cy="1066800"/>
          </a:xfrm>
        </p:spPr>
        <p:txBody>
          <a:bodyPr/>
          <a:lstStyle/>
          <a:p>
            <a:pPr eaLnBrk="1" hangingPunct="1">
              <a:defRPr/>
            </a:pPr>
            <a:r>
              <a:rPr lang="zh-CN" altLang="en-US" smtClean="0">
                <a:ea typeface="SimSun" pitchFamily="2" charset="-122"/>
              </a:rPr>
              <a:t>无注释版本</a:t>
            </a:r>
          </a:p>
          <a:p>
            <a:pPr lvl="1" eaLnBrk="1" hangingPunct="1">
              <a:buFontTx/>
              <a:buNone/>
              <a:defRPr/>
            </a:pPr>
            <a:r>
              <a:rPr lang="en-US" altLang="zh-CN" smtClean="0">
                <a:ea typeface="SimSun" pitchFamily="2" charset="-122"/>
              </a:rPr>
              <a:t>(1400 </a:t>
            </a:r>
            <a:r>
              <a:rPr lang="en-US" altLang="zh-CN" sz="2000" smtClean="0">
                <a:ea typeface="SimSun" pitchFamily="2" charset="-122"/>
              </a:rPr>
              <a:t>BC – AD</a:t>
            </a:r>
            <a:r>
              <a:rPr lang="en-US" altLang="zh-CN" smtClean="0">
                <a:ea typeface="SimSun" pitchFamily="2" charset="-122"/>
              </a:rPr>
              <a:t> 800)</a:t>
            </a:r>
          </a:p>
        </p:txBody>
      </p:sp>
      <p:sp>
        <p:nvSpPr>
          <p:cNvPr id="451589" name="Rectangle 5"/>
          <p:cNvSpPr>
            <a:spLocks noGrp="1" noChangeArrowheads="1"/>
          </p:cNvSpPr>
          <p:nvPr>
            <p:ph type="body" sz="half" idx="2"/>
          </p:nvPr>
        </p:nvSpPr>
        <p:spPr>
          <a:xfrm>
            <a:off x="4191000" y="1447800"/>
            <a:ext cx="4953000" cy="1066800"/>
          </a:xfrm>
        </p:spPr>
        <p:txBody>
          <a:bodyPr/>
          <a:lstStyle/>
          <a:p>
            <a:pPr eaLnBrk="1" hangingPunct="1">
              <a:defRPr/>
            </a:pPr>
            <a:r>
              <a:rPr lang="zh-CN" altLang="en-US" smtClean="0">
                <a:ea typeface="SimSun" pitchFamily="2" charset="-122"/>
              </a:rPr>
              <a:t>注释版本 </a:t>
            </a:r>
            <a:r>
              <a:rPr lang="en-US" altLang="zh-CN" smtClean="0">
                <a:ea typeface="SimSun" pitchFamily="2" charset="-122"/>
              </a:rPr>
              <a:t>——</a:t>
            </a:r>
            <a:r>
              <a:rPr lang="zh-CN" altLang="en-US" smtClean="0">
                <a:ea typeface="SimSun" pitchFamily="2" charset="-122"/>
              </a:rPr>
              <a:t>玛索拉的编纂者</a:t>
            </a:r>
            <a:r>
              <a:rPr lang="en-US" altLang="zh-CN" smtClean="0">
                <a:ea typeface="SimSun" pitchFamily="2" charset="-122"/>
              </a:rPr>
              <a:t> (</a:t>
            </a:r>
            <a:r>
              <a:rPr lang="en-US" altLang="zh-CN" sz="2400" smtClean="0">
                <a:ea typeface="SimSun" pitchFamily="2" charset="-122"/>
              </a:rPr>
              <a:t>AD</a:t>
            </a:r>
            <a:r>
              <a:rPr lang="en-US" altLang="zh-CN" smtClean="0">
                <a:ea typeface="SimSun" pitchFamily="2" charset="-122"/>
              </a:rPr>
              <a:t> 800 –</a:t>
            </a:r>
            <a:r>
              <a:rPr lang="zh-CN" altLang="en-US" smtClean="0">
                <a:ea typeface="SimSun" pitchFamily="2" charset="-122"/>
              </a:rPr>
              <a:t>至今</a:t>
            </a:r>
            <a:r>
              <a:rPr lang="en-US" altLang="zh-CN" smtClean="0">
                <a:ea typeface="SimSun" pitchFamily="2" charset="-122"/>
              </a:rPr>
              <a:t>)</a:t>
            </a:r>
          </a:p>
        </p:txBody>
      </p:sp>
      <p:pic>
        <p:nvPicPr>
          <p:cNvPr id="59398" name="Picture 6" descr="jewish boys at the house of the book"/>
          <p:cNvPicPr>
            <a:picLocks noChangeAspect="1" noChangeArrowheads="1"/>
          </p:cNvPicPr>
          <p:nvPr/>
        </p:nvPicPr>
        <p:blipFill>
          <a:blip r:embed="rId4" cstate="print">
            <a:lum bright="-6000"/>
          </a:blip>
          <a:srcRect b="1321"/>
          <a:stretch>
            <a:fillRect/>
          </a:stretch>
        </p:blipFill>
        <p:spPr bwMode="auto">
          <a:xfrm>
            <a:off x="6773863" y="2590800"/>
            <a:ext cx="2370137" cy="4267200"/>
          </a:xfrm>
          <a:prstGeom prst="rect">
            <a:avLst/>
          </a:prstGeom>
          <a:noFill/>
          <a:ln w="9525">
            <a:noFill/>
            <a:miter lim="800000"/>
            <a:headEnd/>
            <a:tailEnd/>
          </a:ln>
        </p:spPr>
      </p:pic>
      <p:sp>
        <p:nvSpPr>
          <p:cNvPr id="59399" name="Text Box 7"/>
          <p:cNvSpPr txBox="1">
            <a:spLocks noChangeArrowheads="1"/>
          </p:cNvSpPr>
          <p:nvPr/>
        </p:nvSpPr>
        <p:spPr bwMode="auto">
          <a:xfrm>
            <a:off x="0" y="2286000"/>
            <a:ext cx="7131050" cy="762000"/>
          </a:xfrm>
          <a:prstGeom prst="rect">
            <a:avLst/>
          </a:prstGeom>
          <a:noFill/>
          <a:ln w="9525">
            <a:noFill/>
            <a:miter lim="800000"/>
            <a:headEnd/>
            <a:tailEnd/>
          </a:ln>
        </p:spPr>
        <p:txBody>
          <a:bodyPr>
            <a:spAutoFit/>
          </a:bodyPr>
          <a:lstStyle/>
          <a:p>
            <a:r>
              <a:rPr lang="en-US" altLang="zh-CN" sz="4400">
                <a:latin typeface="Bwhebb" pitchFamily="-84" charset="0"/>
                <a:ea typeface="SimSun" pitchFamily="2" charset="-122"/>
              </a:rPr>
              <a:t>~yhla arb tyvarb</a:t>
            </a:r>
            <a:r>
              <a:rPr lang="en-US" altLang="zh-CN" sz="4400">
                <a:ea typeface="SimSun" pitchFamily="2" charset="-122"/>
              </a:rPr>
              <a:t> </a:t>
            </a:r>
          </a:p>
        </p:txBody>
      </p:sp>
      <p:sp>
        <p:nvSpPr>
          <p:cNvPr id="451592" name="Text Box 8"/>
          <p:cNvSpPr txBox="1">
            <a:spLocks noChangeArrowheads="1"/>
          </p:cNvSpPr>
          <p:nvPr/>
        </p:nvSpPr>
        <p:spPr bwMode="auto">
          <a:xfrm>
            <a:off x="0" y="3644900"/>
            <a:ext cx="6183313" cy="823913"/>
          </a:xfrm>
          <a:prstGeom prst="rect">
            <a:avLst/>
          </a:prstGeom>
          <a:noFill/>
          <a:ln w="9525">
            <a:noFill/>
            <a:miter lim="800000"/>
            <a:headEnd/>
            <a:tailEnd/>
          </a:ln>
        </p:spPr>
        <p:txBody>
          <a:bodyPr wrap="none">
            <a:spAutoFit/>
          </a:bodyPr>
          <a:lstStyle/>
          <a:p>
            <a:r>
              <a:rPr lang="en-US" altLang="zh-CN" sz="4800">
                <a:latin typeface="Times New Roman" pitchFamily="18" charset="0"/>
                <a:ea typeface="SimSun" pitchFamily="2" charset="-122"/>
              </a:rPr>
              <a:t>mihole     </a:t>
            </a:r>
            <a:r>
              <a:rPr lang="en-US" altLang="zh-CN" sz="3200">
                <a:latin typeface="Times New Roman" pitchFamily="18" charset="0"/>
                <a:ea typeface="SimSun" pitchFamily="2" charset="-122"/>
              </a:rPr>
              <a:t>arab</a:t>
            </a:r>
            <a:r>
              <a:rPr lang="en-US" altLang="zh-CN" sz="4800">
                <a:latin typeface="Times New Roman" pitchFamily="18" charset="0"/>
                <a:ea typeface="SimSun" pitchFamily="2" charset="-122"/>
              </a:rPr>
              <a:t>   htihsereb </a:t>
            </a:r>
          </a:p>
        </p:txBody>
      </p:sp>
      <p:sp>
        <p:nvSpPr>
          <p:cNvPr id="451593" name="Text Box 9"/>
          <p:cNvSpPr txBox="1">
            <a:spLocks noChangeArrowheads="1"/>
          </p:cNvSpPr>
          <p:nvPr/>
        </p:nvSpPr>
        <p:spPr bwMode="auto">
          <a:xfrm>
            <a:off x="0" y="5805488"/>
            <a:ext cx="8101013" cy="823912"/>
          </a:xfrm>
          <a:prstGeom prst="rect">
            <a:avLst/>
          </a:prstGeom>
          <a:noFill/>
          <a:ln w="9525">
            <a:noFill/>
            <a:miter lim="800000"/>
            <a:headEnd/>
            <a:tailEnd/>
          </a:ln>
        </p:spPr>
        <p:txBody>
          <a:bodyPr>
            <a:spAutoFit/>
          </a:bodyPr>
          <a:lstStyle/>
          <a:p>
            <a:r>
              <a:rPr lang="en-US" altLang="zh-CN" sz="4800">
                <a:latin typeface="Bwhebb" pitchFamily="-84" charset="0"/>
                <a:ea typeface="SimSun" pitchFamily="2" charset="-122"/>
              </a:rPr>
              <a:t>~yhi_l{a/ ar"äB' tyv ÞarEB.</a:t>
            </a:r>
            <a:r>
              <a:rPr lang="en-US" altLang="zh-CN" sz="4800">
                <a:ea typeface="SimSun" pitchFamily="2" charset="-122"/>
              </a:rPr>
              <a:t> </a:t>
            </a:r>
          </a:p>
        </p:txBody>
      </p:sp>
      <p:sp>
        <p:nvSpPr>
          <p:cNvPr id="451594" name="Text Box 10"/>
          <p:cNvSpPr txBox="1">
            <a:spLocks noChangeArrowheads="1"/>
          </p:cNvSpPr>
          <p:nvPr/>
        </p:nvSpPr>
        <p:spPr bwMode="auto">
          <a:xfrm>
            <a:off x="0" y="4484688"/>
            <a:ext cx="6024563" cy="823912"/>
          </a:xfrm>
          <a:prstGeom prst="rect">
            <a:avLst/>
          </a:prstGeom>
          <a:noFill/>
          <a:ln w="9525">
            <a:noFill/>
            <a:miter lim="800000"/>
            <a:headEnd/>
            <a:tailEnd/>
          </a:ln>
        </p:spPr>
        <p:txBody>
          <a:bodyPr wrap="none">
            <a:spAutoFit/>
          </a:bodyPr>
          <a:lstStyle/>
          <a:p>
            <a:r>
              <a:rPr lang="en-US" altLang="zh-CN" sz="4800">
                <a:latin typeface="Times New Roman" pitchFamily="18" charset="0"/>
                <a:ea typeface="SimSun" pitchFamily="2" charset="-122"/>
              </a:rPr>
              <a:t>Bereshith bara   elohim </a:t>
            </a:r>
          </a:p>
        </p:txBody>
      </p:sp>
      <p:sp>
        <p:nvSpPr>
          <p:cNvPr id="451595" name="Text Box 11"/>
          <p:cNvSpPr txBox="1">
            <a:spLocks noChangeArrowheads="1"/>
          </p:cNvSpPr>
          <p:nvPr/>
        </p:nvSpPr>
        <p:spPr bwMode="auto">
          <a:xfrm>
            <a:off x="0" y="5157788"/>
            <a:ext cx="4932363" cy="762000"/>
          </a:xfrm>
          <a:prstGeom prst="rect">
            <a:avLst/>
          </a:prstGeom>
          <a:noFill/>
          <a:ln w="9525">
            <a:noFill/>
            <a:miter lim="800000"/>
            <a:headEnd/>
            <a:tailEnd/>
          </a:ln>
        </p:spPr>
        <p:txBody>
          <a:bodyPr>
            <a:spAutoFit/>
          </a:bodyPr>
          <a:lstStyle/>
          <a:p>
            <a:r>
              <a:rPr lang="zh-CN" altLang="en-US" sz="4400">
                <a:latin typeface="Times New Roman" pitchFamily="18" charset="0"/>
                <a:ea typeface="SimSun" pitchFamily="2" charset="-122"/>
              </a:rPr>
              <a:t>神氏之前</a:t>
            </a:r>
            <a:endParaRPr lang="en-US" altLang="zh-CN" sz="4400">
              <a:latin typeface="Times New Roman" pitchFamily="18" charset="0"/>
              <a:ea typeface="SimSun" pitchFamily="2" charset="-122"/>
            </a:endParaRPr>
          </a:p>
        </p:txBody>
      </p:sp>
      <p:sp>
        <p:nvSpPr>
          <p:cNvPr id="59404" name="Text Box 12"/>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r>
              <a:rPr lang="en-US" altLang="zh-CN" sz="2000" b="1">
                <a:ea typeface="SimSun" pitchFamily="2" charset="-122"/>
              </a:rPr>
              <a:t>155</a:t>
            </a:r>
          </a:p>
        </p:txBody>
      </p:sp>
      <p:sp>
        <p:nvSpPr>
          <p:cNvPr id="59405" name="Text Box 13"/>
          <p:cNvSpPr txBox="1">
            <a:spLocks noChangeArrowheads="1"/>
          </p:cNvSpPr>
          <p:nvPr/>
        </p:nvSpPr>
        <p:spPr bwMode="auto">
          <a:xfrm>
            <a:off x="611188" y="3213100"/>
            <a:ext cx="2970212" cy="457200"/>
          </a:xfrm>
          <a:prstGeom prst="rect">
            <a:avLst/>
          </a:prstGeom>
          <a:noFill/>
          <a:ln w="9525">
            <a:noFill/>
            <a:miter lim="800000"/>
            <a:headEnd/>
            <a:tailEnd/>
          </a:ln>
        </p:spPr>
        <p:txBody>
          <a:bodyPr wrap="none">
            <a:spAutoFit/>
          </a:bodyPr>
          <a:lstStyle/>
          <a:p>
            <a:r>
              <a:rPr lang="en-US" altLang="zh-CN" sz="2400">
                <a:latin typeface="Times New Roman" pitchFamily="18" charset="0"/>
                <a:ea typeface="SimSun" pitchFamily="2" charset="-122"/>
              </a:rPr>
              <a:t>mhl          rb      hthsrb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51592"/>
                                        </p:tgtEl>
                                        <p:attrNameLst>
                                          <p:attrName>style.visibility</p:attrName>
                                        </p:attrNameLst>
                                      </p:cBhvr>
                                      <p:to>
                                        <p:strVal val="visible"/>
                                      </p:to>
                                    </p:set>
                                    <p:animEffect transition="in" filter="wipe(right)">
                                      <p:cBhvr>
                                        <p:cTn id="7" dur="3000"/>
                                        <p:tgtEl>
                                          <p:spTgt spid="4515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1594"/>
                                        </p:tgtEl>
                                        <p:attrNameLst>
                                          <p:attrName>style.visibility</p:attrName>
                                        </p:attrNameLst>
                                      </p:cBhvr>
                                      <p:to>
                                        <p:strVal val="visible"/>
                                      </p:to>
                                    </p:set>
                                    <p:animEffect transition="in" filter="dissolve">
                                      <p:cBhvr>
                                        <p:cTn id="12" dur="500"/>
                                        <p:tgtEl>
                                          <p:spTgt spid="4515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1595"/>
                                        </p:tgtEl>
                                        <p:attrNameLst>
                                          <p:attrName>style.visibility</p:attrName>
                                        </p:attrNameLst>
                                      </p:cBhvr>
                                      <p:to>
                                        <p:strVal val="visible"/>
                                      </p:to>
                                    </p:set>
                                    <p:animEffect transition="in" filter="dissolve">
                                      <p:cBhvr>
                                        <p:cTn id="17" dur="500"/>
                                        <p:tgtEl>
                                          <p:spTgt spid="4515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51589">
                                            <p:txEl>
                                              <p:pRg st="0" end="0"/>
                                            </p:txEl>
                                          </p:spTgt>
                                        </p:tgtEl>
                                        <p:attrNameLst>
                                          <p:attrName>style.visibility</p:attrName>
                                        </p:attrNameLst>
                                      </p:cBhvr>
                                      <p:to>
                                        <p:strVal val="visible"/>
                                      </p:to>
                                    </p:set>
                                    <p:animEffect transition="in" filter="dissolve">
                                      <p:cBhvr>
                                        <p:cTn id="22" dur="500"/>
                                        <p:tgtEl>
                                          <p:spTgt spid="45158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451593"/>
                                        </p:tgtEl>
                                        <p:attrNameLst>
                                          <p:attrName>style.visibility</p:attrName>
                                        </p:attrNameLst>
                                      </p:cBhvr>
                                      <p:to>
                                        <p:strVal val="visible"/>
                                      </p:to>
                                    </p:set>
                                    <p:animEffect transition="in" filter="wipe(right)">
                                      <p:cBhvr>
                                        <p:cTn id="27" dur="500"/>
                                        <p:tgtEl>
                                          <p:spTgt spid="451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9" grpId="0" build="p"/>
      <p:bldP spid="451592" grpId="0"/>
      <p:bldP spid="451593" grpId="0"/>
      <p:bldP spid="451594" grpId="0"/>
      <p:bldP spid="45159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0418" name="Picture 6" descr="columns"/>
          <p:cNvPicPr>
            <a:picLocks noChangeAspect="1" noChangeArrowheads="1"/>
          </p:cNvPicPr>
          <p:nvPr/>
        </p:nvPicPr>
        <p:blipFill>
          <a:blip r:embed="rId3" cstate="print">
            <a:lum bright="-18000"/>
          </a:blip>
          <a:srcRect/>
          <a:stretch>
            <a:fillRect/>
          </a:stretch>
        </p:blipFill>
        <p:spPr bwMode="auto">
          <a:xfrm>
            <a:off x="3744913" y="0"/>
            <a:ext cx="5399087" cy="6858000"/>
          </a:xfrm>
          <a:prstGeom prst="rect">
            <a:avLst/>
          </a:prstGeom>
          <a:noFill/>
          <a:ln w="9525">
            <a:noFill/>
            <a:miter lim="800000"/>
            <a:headEnd/>
            <a:tailEnd/>
          </a:ln>
        </p:spPr>
      </p:pic>
      <p:pic>
        <p:nvPicPr>
          <p:cNvPr id="60419" name="Picture 4" descr="redseamap"/>
          <p:cNvPicPr>
            <a:picLocks noChangeAspect="1" noChangeArrowheads="1"/>
          </p:cNvPicPr>
          <p:nvPr/>
        </p:nvPicPr>
        <p:blipFill>
          <a:blip r:embed="rId4" cstate="print">
            <a:lum bright="-18000"/>
          </a:blip>
          <a:srcRect/>
          <a:stretch>
            <a:fillRect/>
          </a:stretch>
        </p:blipFill>
        <p:spPr bwMode="auto">
          <a:xfrm>
            <a:off x="0" y="0"/>
            <a:ext cx="4364038" cy="6858000"/>
          </a:xfrm>
          <a:prstGeom prst="rect">
            <a:avLst/>
          </a:prstGeom>
          <a:noFill/>
          <a:ln w="9525">
            <a:noFill/>
            <a:miter lim="800000"/>
            <a:headEnd/>
            <a:tailEnd/>
          </a:ln>
        </p:spPr>
      </p:pic>
      <p:sp>
        <p:nvSpPr>
          <p:cNvPr id="17410" name="Rectangle 2"/>
          <p:cNvSpPr>
            <a:spLocks noGrp="1" noChangeArrowheads="1"/>
          </p:cNvSpPr>
          <p:nvPr>
            <p:ph type="title"/>
          </p:nvPr>
        </p:nvSpPr>
        <p:spPr>
          <a:xfrm>
            <a:off x="4495800" y="228600"/>
            <a:ext cx="4724400" cy="2362200"/>
          </a:xfrm>
        </p:spPr>
        <p:txBody>
          <a:bodyPr/>
          <a:lstStyle/>
          <a:p>
            <a:pPr eaLnBrk="1" hangingPunct="1">
              <a:defRPr/>
            </a:pPr>
            <a:r>
              <a:rPr lang="en-US" altLang="zh-CN" smtClean="0">
                <a:ea typeface="SimSun" pitchFamily="2" charset="-122"/>
              </a:rPr>
              <a:t>2. </a:t>
            </a:r>
            <a:r>
              <a:rPr lang="zh-CN" altLang="en-US" u="sng" smtClean="0">
                <a:ea typeface="SimSun" pitchFamily="2" charset="-122"/>
              </a:rPr>
              <a:t>希腊版本</a:t>
            </a:r>
            <a:r>
              <a:rPr lang="en-US" altLang="zh-CN" smtClean="0">
                <a:ea typeface="SimSun" pitchFamily="2" charset="-122"/>
              </a:rPr>
              <a:t>:</a:t>
            </a:r>
            <a:r>
              <a:rPr lang="zh-CN" altLang="en-US" smtClean="0">
                <a:ea typeface="SimSun" pitchFamily="2" charset="-122"/>
              </a:rPr>
              <a:t>希腊文</a:t>
            </a:r>
            <a:r>
              <a:rPr lang="en-US" altLang="zh-CN" smtClean="0">
                <a:ea typeface="SimSun" pitchFamily="2" charset="-122"/>
              </a:rPr>
              <a:t>《</a:t>
            </a:r>
            <a:r>
              <a:rPr lang="zh-CN" altLang="en-US" smtClean="0">
                <a:ea typeface="SimSun" pitchFamily="2" charset="-122"/>
              </a:rPr>
              <a:t>旧约全书</a:t>
            </a:r>
            <a:r>
              <a:rPr lang="en-US" altLang="zh-CN" smtClean="0">
                <a:ea typeface="SimSun" pitchFamily="2" charset="-122"/>
              </a:rPr>
              <a:t>》</a:t>
            </a:r>
          </a:p>
        </p:txBody>
      </p:sp>
      <p:sp>
        <p:nvSpPr>
          <p:cNvPr id="17411" name="Rectangle 3"/>
          <p:cNvSpPr>
            <a:spLocks noGrp="1" noChangeArrowheads="1"/>
          </p:cNvSpPr>
          <p:nvPr>
            <p:ph type="body" idx="1"/>
          </p:nvPr>
        </p:nvSpPr>
        <p:spPr>
          <a:xfrm>
            <a:off x="0" y="2133600"/>
            <a:ext cx="4211638" cy="1600200"/>
          </a:xfrm>
          <a:gradFill rotWithShape="1">
            <a:gsLst>
              <a:gs pos="0">
                <a:schemeClr val="accent2">
                  <a:gamma/>
                  <a:shade val="46275"/>
                  <a:invGamma/>
                </a:schemeClr>
              </a:gs>
              <a:gs pos="100000">
                <a:schemeClr val="accent2"/>
              </a:gs>
            </a:gsLst>
            <a:lin ang="5400000" scaled="1"/>
          </a:gradFill>
        </p:spPr>
        <p:txBody>
          <a:bodyPr/>
          <a:lstStyle/>
          <a:p>
            <a:pPr eaLnBrk="1" hangingPunct="1">
              <a:defRPr/>
            </a:pPr>
            <a:r>
              <a:rPr lang="zh-CN" altLang="en-US" smtClean="0">
                <a:ea typeface="SimSun" pitchFamily="2" charset="-122"/>
              </a:rPr>
              <a:t>约在</a:t>
            </a:r>
            <a:r>
              <a:rPr lang="en-US" altLang="zh-CN" smtClean="0">
                <a:ea typeface="SimSun" pitchFamily="2" charset="-122"/>
              </a:rPr>
              <a:t>250 BC</a:t>
            </a:r>
            <a:r>
              <a:rPr lang="zh-CN" altLang="en-US" smtClean="0">
                <a:ea typeface="SimSun" pitchFamily="2" charset="-122"/>
              </a:rPr>
              <a:t>亚历山大时期，旧约希伯来版本被译为希腊语</a:t>
            </a:r>
            <a:r>
              <a:rPr lang="en-US" altLang="zh-CN" smtClean="0">
                <a:ea typeface="SimSun" pitchFamily="2" charset="-122"/>
              </a:rPr>
              <a:t> </a:t>
            </a:r>
          </a:p>
        </p:txBody>
      </p:sp>
      <p:sp>
        <p:nvSpPr>
          <p:cNvPr id="17415" name="Text Box 7"/>
          <p:cNvSpPr txBox="1">
            <a:spLocks noChangeArrowheads="1"/>
          </p:cNvSpPr>
          <p:nvPr/>
        </p:nvSpPr>
        <p:spPr bwMode="auto">
          <a:xfrm>
            <a:off x="412750" y="3886200"/>
            <a:ext cx="7131050" cy="762000"/>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w="9525">
            <a:noFill/>
            <a:miter lim="800000"/>
            <a:headEnd/>
            <a:tailEnd/>
          </a:ln>
          <a:effectLst/>
        </p:spPr>
        <p:txBody>
          <a:bodyPr>
            <a:spAutoFit/>
          </a:bodyPr>
          <a:lstStyle/>
          <a:p>
            <a:pPr>
              <a:defRPr/>
            </a:pPr>
            <a:r>
              <a:rPr lang="en-US" altLang="zh-CN" sz="4400">
                <a:latin typeface="Bwhebb" pitchFamily="2" charset="0"/>
                <a:ea typeface="SimSun" pitchFamily="2" charset="-122"/>
              </a:rPr>
              <a:t>~yhla arb tyvarb</a:t>
            </a:r>
            <a:r>
              <a:rPr lang="en-US" altLang="zh-CN" sz="4400">
                <a:latin typeface="Arial" charset="0"/>
                <a:ea typeface="SimSun" pitchFamily="2" charset="-122"/>
              </a:rPr>
              <a:t> </a:t>
            </a:r>
          </a:p>
        </p:txBody>
      </p:sp>
      <p:sp>
        <p:nvSpPr>
          <p:cNvPr id="17416" name="Text Box 8"/>
          <p:cNvSpPr txBox="1">
            <a:spLocks noChangeArrowheads="1"/>
          </p:cNvSpPr>
          <p:nvPr/>
        </p:nvSpPr>
        <p:spPr bwMode="auto">
          <a:xfrm>
            <a:off x="395288" y="5373688"/>
            <a:ext cx="8153400" cy="579437"/>
          </a:xfrm>
          <a:prstGeom prst="rect">
            <a:avLst/>
          </a:prstGeom>
          <a:gradFill rotWithShape="1">
            <a:gsLst>
              <a:gs pos="0">
                <a:srgbClr val="002F00"/>
              </a:gs>
              <a:gs pos="50000">
                <a:srgbClr val="006600"/>
              </a:gs>
              <a:gs pos="100000">
                <a:srgbClr val="002F00"/>
              </a:gs>
            </a:gsLst>
            <a:lin ang="5400000" scaled="1"/>
          </a:gradFill>
          <a:ln w="9525">
            <a:noFill/>
            <a:miter lim="800000"/>
            <a:headEnd/>
            <a:tailEnd/>
          </a:ln>
        </p:spPr>
        <p:txBody>
          <a:bodyPr>
            <a:spAutoFit/>
          </a:bodyPr>
          <a:lstStyle/>
          <a:p>
            <a:r>
              <a:rPr lang="en-US" altLang="zh-CN" sz="3200">
                <a:latin typeface="Bwgrkl" pitchFamily="-84" charset="0"/>
                <a:ea typeface="SimSun" pitchFamily="2" charset="-122"/>
              </a:rPr>
              <a:t>evn avrch/| evpoi,hsen o` qeo.j</a:t>
            </a:r>
            <a:r>
              <a:rPr lang="en-US" altLang="zh-CN" sz="3200">
                <a:latin typeface="Bwhebb" pitchFamily="-84" charset="0"/>
                <a:ea typeface="SimSun" pitchFamily="2" charset="-122"/>
              </a:rPr>
              <a:t> </a:t>
            </a:r>
          </a:p>
        </p:txBody>
      </p:sp>
      <p:sp>
        <p:nvSpPr>
          <p:cNvPr id="17417" name="AutoShape 9"/>
          <p:cNvSpPr>
            <a:spLocks noChangeArrowheads="1"/>
          </p:cNvSpPr>
          <p:nvPr/>
        </p:nvSpPr>
        <p:spPr bwMode="auto">
          <a:xfrm>
            <a:off x="3419475" y="4724400"/>
            <a:ext cx="990600" cy="533400"/>
          </a:xfrm>
          <a:prstGeom prst="downArrow">
            <a:avLst>
              <a:gd name="adj1" fmla="val 50000"/>
              <a:gd name="adj2" fmla="val 25000"/>
            </a:avLst>
          </a:prstGeom>
          <a:gradFill rotWithShape="1">
            <a:gsLst>
              <a:gs pos="0">
                <a:srgbClr val="FF0000"/>
              </a:gs>
              <a:gs pos="100000">
                <a:srgbClr val="760000"/>
              </a:gs>
            </a:gsLst>
            <a:lin ang="5400000" scaled="1"/>
          </a:gradFill>
          <a:ln w="9525">
            <a:solidFill>
              <a:schemeClr val="tx1"/>
            </a:solidFill>
            <a:miter lim="800000"/>
            <a:headEnd/>
            <a:tailEnd/>
          </a:ln>
        </p:spPr>
        <p:txBody>
          <a:bodyPr vert="eaVert" wrap="none" anchor="ctr"/>
          <a:lstStyle/>
          <a:p>
            <a:endParaRPr lang="en-US"/>
          </a:p>
        </p:txBody>
      </p:sp>
      <p:pic>
        <p:nvPicPr>
          <p:cNvPr id="17419" name="Picture 11" descr="j0280909"/>
          <p:cNvPicPr>
            <a:picLocks noChangeAspect="1" noChangeArrowheads="1"/>
          </p:cNvPicPr>
          <p:nvPr/>
        </p:nvPicPr>
        <p:blipFill>
          <a:blip r:embed="rId5" cstate="print"/>
          <a:srcRect/>
          <a:stretch>
            <a:fillRect/>
          </a:stretch>
        </p:blipFill>
        <p:spPr bwMode="auto">
          <a:xfrm>
            <a:off x="0" y="457200"/>
            <a:ext cx="1112838" cy="1143000"/>
          </a:xfrm>
          <a:prstGeom prst="rect">
            <a:avLst/>
          </a:prstGeom>
          <a:noFill/>
          <a:ln w="9525">
            <a:noFill/>
            <a:miter lim="800000"/>
            <a:headEnd/>
            <a:tailEnd/>
          </a:ln>
        </p:spPr>
      </p:pic>
      <p:pic>
        <p:nvPicPr>
          <p:cNvPr id="17420" name="Picture 12" descr="j0287409"/>
          <p:cNvPicPr>
            <a:picLocks noChangeAspect="1" noChangeArrowheads="1"/>
          </p:cNvPicPr>
          <p:nvPr/>
        </p:nvPicPr>
        <p:blipFill>
          <a:blip r:embed="rId6" cstate="print"/>
          <a:srcRect/>
          <a:stretch>
            <a:fillRect/>
          </a:stretch>
        </p:blipFill>
        <p:spPr bwMode="auto">
          <a:xfrm>
            <a:off x="1828800" y="0"/>
            <a:ext cx="1368425" cy="1371600"/>
          </a:xfrm>
          <a:prstGeom prst="rect">
            <a:avLst/>
          </a:prstGeom>
          <a:noFill/>
          <a:ln w="9525">
            <a:noFill/>
            <a:miter lim="800000"/>
            <a:headEnd/>
            <a:tailEnd/>
          </a:ln>
        </p:spPr>
      </p:pic>
      <p:pic>
        <p:nvPicPr>
          <p:cNvPr id="60427" name="Picture 13" descr="j0335474"/>
          <p:cNvPicPr>
            <a:picLocks noChangeAspect="1" noChangeArrowheads="1"/>
          </p:cNvPicPr>
          <p:nvPr/>
        </p:nvPicPr>
        <p:blipFill>
          <a:blip r:embed="rId7" cstate="print"/>
          <a:srcRect/>
          <a:stretch>
            <a:fillRect/>
          </a:stretch>
        </p:blipFill>
        <p:spPr bwMode="auto">
          <a:xfrm>
            <a:off x="7327900" y="3886200"/>
            <a:ext cx="1816100" cy="1665288"/>
          </a:xfrm>
          <a:prstGeom prst="rect">
            <a:avLst/>
          </a:prstGeom>
          <a:noFill/>
          <a:ln w="9525">
            <a:noFill/>
            <a:miter lim="800000"/>
            <a:headEnd/>
            <a:tailEnd/>
          </a:ln>
        </p:spPr>
      </p:pic>
      <p:sp>
        <p:nvSpPr>
          <p:cNvPr id="17422" name="AutoShape 14"/>
          <p:cNvSpPr>
            <a:spLocks noChangeArrowheads="1"/>
          </p:cNvSpPr>
          <p:nvPr/>
        </p:nvSpPr>
        <p:spPr bwMode="auto">
          <a:xfrm rot="-877253" flipH="1" flipV="1">
            <a:off x="1066800" y="762000"/>
            <a:ext cx="990600" cy="304800"/>
          </a:xfrm>
          <a:prstGeom prst="curvedDownArrow">
            <a:avLst>
              <a:gd name="adj1" fmla="val 65000"/>
              <a:gd name="adj2" fmla="val 130000"/>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60429" name="Text Box 15"/>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r>
              <a:rPr lang="en-US" altLang="zh-CN" sz="2000" b="1">
                <a:ea typeface="SimSun" pitchFamily="2" charset="-122"/>
              </a:rPr>
              <a:t>155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7411">
                                            <p:bg/>
                                          </p:spTgt>
                                        </p:tgtEl>
                                        <p:attrNameLst>
                                          <p:attrName>style.visibility</p:attrName>
                                        </p:attrNameLst>
                                      </p:cBhvr>
                                      <p:to>
                                        <p:strVal val="visible"/>
                                      </p:to>
                                    </p:set>
                                    <p:anim calcmode="lin" valueType="num">
                                      <p:cBhvr>
                                        <p:cTn id="7" dur="1000" fill="hold"/>
                                        <p:tgtEl>
                                          <p:spTgt spid="17411">
                                            <p:bg/>
                                          </p:spTgt>
                                        </p:tgtEl>
                                        <p:attrNameLst>
                                          <p:attrName>ppt_w</p:attrName>
                                        </p:attrNameLst>
                                      </p:cBhvr>
                                      <p:tavLst>
                                        <p:tav tm="0">
                                          <p:val>
                                            <p:fltVal val="0"/>
                                          </p:val>
                                        </p:tav>
                                        <p:tav tm="100000">
                                          <p:val>
                                            <p:strVal val="#ppt_w"/>
                                          </p:val>
                                        </p:tav>
                                      </p:tavLst>
                                    </p:anim>
                                    <p:anim calcmode="lin" valueType="num">
                                      <p:cBhvr>
                                        <p:cTn id="8" dur="1000" fill="hold"/>
                                        <p:tgtEl>
                                          <p:spTgt spid="17411">
                                            <p:bg/>
                                          </p:spTgt>
                                        </p:tgtEl>
                                        <p:attrNameLst>
                                          <p:attrName>ppt_h</p:attrName>
                                        </p:attrNameLst>
                                      </p:cBhvr>
                                      <p:tavLst>
                                        <p:tav tm="0">
                                          <p:val>
                                            <p:fltVal val="0"/>
                                          </p:val>
                                        </p:tav>
                                        <p:tav tm="100000">
                                          <p:val>
                                            <p:strVal val="#ppt_h"/>
                                          </p:val>
                                        </p:tav>
                                      </p:tavLst>
                                    </p:anim>
                                    <p:anim calcmode="lin" valueType="num">
                                      <p:cBhvr>
                                        <p:cTn id="9" dur="1000" fill="hold"/>
                                        <p:tgtEl>
                                          <p:spTgt spid="17411">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411">
                                            <p:bg/>
                                          </p:spTgt>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17411">
                                            <p:txEl>
                                              <p:pRg st="0" end="0"/>
                                            </p:txEl>
                                          </p:spTgt>
                                        </p:tgtEl>
                                        <p:attrNameLst>
                                          <p:attrName>style.visibility</p:attrName>
                                        </p:attrNameLst>
                                      </p:cBhvr>
                                      <p:to>
                                        <p:strVal val="visible"/>
                                      </p:to>
                                    </p:set>
                                    <p:anim calcmode="lin" valueType="num">
                                      <p:cBhvr>
                                        <p:cTn id="14" dur="10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17411">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174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74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17415"/>
                                        </p:tgtEl>
                                        <p:attrNameLst>
                                          <p:attrName>style.visibility</p:attrName>
                                        </p:attrNameLst>
                                      </p:cBhvr>
                                      <p:to>
                                        <p:strVal val="visible"/>
                                      </p:to>
                                    </p:set>
                                    <p:anim calcmode="lin" valueType="num">
                                      <p:cBhvr>
                                        <p:cTn id="22" dur="1000" fill="hold"/>
                                        <p:tgtEl>
                                          <p:spTgt spid="17415"/>
                                        </p:tgtEl>
                                        <p:attrNameLst>
                                          <p:attrName>ppt_w</p:attrName>
                                        </p:attrNameLst>
                                      </p:cBhvr>
                                      <p:tavLst>
                                        <p:tav tm="0">
                                          <p:val>
                                            <p:fltVal val="0"/>
                                          </p:val>
                                        </p:tav>
                                        <p:tav tm="100000">
                                          <p:val>
                                            <p:strVal val="#ppt_w"/>
                                          </p:val>
                                        </p:tav>
                                      </p:tavLst>
                                    </p:anim>
                                    <p:anim calcmode="lin" valueType="num">
                                      <p:cBhvr>
                                        <p:cTn id="23" dur="1000" fill="hold"/>
                                        <p:tgtEl>
                                          <p:spTgt spid="17415"/>
                                        </p:tgtEl>
                                        <p:attrNameLst>
                                          <p:attrName>ppt_h</p:attrName>
                                        </p:attrNameLst>
                                      </p:cBhvr>
                                      <p:tavLst>
                                        <p:tav tm="0">
                                          <p:val>
                                            <p:fltVal val="0"/>
                                          </p:val>
                                        </p:tav>
                                        <p:tav tm="100000">
                                          <p:val>
                                            <p:strVal val="#ppt_h"/>
                                          </p:val>
                                        </p:tav>
                                      </p:tavLst>
                                    </p:anim>
                                    <p:anim calcmode="lin" valueType="num">
                                      <p:cBhvr>
                                        <p:cTn id="24" dur="1000" fill="hold"/>
                                        <p:tgtEl>
                                          <p:spTgt spid="174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74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presetSubtype="0" fill="hold" nodeType="clickEffect">
                                  <p:stCondLst>
                                    <p:cond delay="0"/>
                                  </p:stCondLst>
                                  <p:childTnLst>
                                    <p:set>
                                      <p:cBhvr>
                                        <p:cTn id="29" dur="1" fill="hold">
                                          <p:stCondLst>
                                            <p:cond delay="0"/>
                                          </p:stCondLst>
                                        </p:cTn>
                                        <p:tgtEl>
                                          <p:spTgt spid="17420"/>
                                        </p:tgtEl>
                                        <p:attrNameLst>
                                          <p:attrName>style.visibility</p:attrName>
                                        </p:attrNameLst>
                                      </p:cBhvr>
                                      <p:to>
                                        <p:strVal val="visible"/>
                                      </p:to>
                                    </p:set>
                                    <p:anim calcmode="lin" valueType="num">
                                      <p:cBhvr>
                                        <p:cTn id="30" dur="1000" fill="hold"/>
                                        <p:tgtEl>
                                          <p:spTgt spid="17420"/>
                                        </p:tgtEl>
                                        <p:attrNameLst>
                                          <p:attrName>ppt_w</p:attrName>
                                        </p:attrNameLst>
                                      </p:cBhvr>
                                      <p:tavLst>
                                        <p:tav tm="0">
                                          <p:val>
                                            <p:fltVal val="0"/>
                                          </p:val>
                                        </p:tav>
                                        <p:tav tm="100000">
                                          <p:val>
                                            <p:strVal val="#ppt_w"/>
                                          </p:val>
                                        </p:tav>
                                      </p:tavLst>
                                    </p:anim>
                                    <p:anim calcmode="lin" valueType="num">
                                      <p:cBhvr>
                                        <p:cTn id="31" dur="1000" fill="hold"/>
                                        <p:tgtEl>
                                          <p:spTgt spid="17420"/>
                                        </p:tgtEl>
                                        <p:attrNameLst>
                                          <p:attrName>ppt_h</p:attrName>
                                        </p:attrNameLst>
                                      </p:cBhvr>
                                      <p:tavLst>
                                        <p:tav tm="0">
                                          <p:val>
                                            <p:fltVal val="0"/>
                                          </p:val>
                                        </p:tav>
                                        <p:tav tm="100000">
                                          <p:val>
                                            <p:strVal val="#ppt_h"/>
                                          </p:val>
                                        </p:tav>
                                      </p:tavLst>
                                    </p:anim>
                                    <p:anim calcmode="lin" valueType="num">
                                      <p:cBhvr>
                                        <p:cTn id="32" dur="1000" fill="hold"/>
                                        <p:tgtEl>
                                          <p:spTgt spid="17420"/>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74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5" presetClass="entr" presetSubtype="0" fill="hold" grpId="0" nodeType="clickEffect">
                                  <p:stCondLst>
                                    <p:cond delay="0"/>
                                  </p:stCondLst>
                                  <p:childTnLst>
                                    <p:set>
                                      <p:cBhvr>
                                        <p:cTn id="37" dur="1" fill="hold">
                                          <p:stCondLst>
                                            <p:cond delay="0"/>
                                          </p:stCondLst>
                                        </p:cTn>
                                        <p:tgtEl>
                                          <p:spTgt spid="17417"/>
                                        </p:tgtEl>
                                        <p:attrNameLst>
                                          <p:attrName>style.visibility</p:attrName>
                                        </p:attrNameLst>
                                      </p:cBhvr>
                                      <p:to>
                                        <p:strVal val="visible"/>
                                      </p:to>
                                    </p:set>
                                    <p:anim calcmode="lin" valueType="num">
                                      <p:cBhvr>
                                        <p:cTn id="38" dur="1000" fill="hold"/>
                                        <p:tgtEl>
                                          <p:spTgt spid="17417"/>
                                        </p:tgtEl>
                                        <p:attrNameLst>
                                          <p:attrName>ppt_w</p:attrName>
                                        </p:attrNameLst>
                                      </p:cBhvr>
                                      <p:tavLst>
                                        <p:tav tm="0">
                                          <p:val>
                                            <p:fltVal val="0"/>
                                          </p:val>
                                        </p:tav>
                                        <p:tav tm="100000">
                                          <p:val>
                                            <p:strVal val="#ppt_w"/>
                                          </p:val>
                                        </p:tav>
                                      </p:tavLst>
                                    </p:anim>
                                    <p:anim calcmode="lin" valueType="num">
                                      <p:cBhvr>
                                        <p:cTn id="39" dur="1000" fill="hold"/>
                                        <p:tgtEl>
                                          <p:spTgt spid="17417"/>
                                        </p:tgtEl>
                                        <p:attrNameLst>
                                          <p:attrName>ppt_h</p:attrName>
                                        </p:attrNameLst>
                                      </p:cBhvr>
                                      <p:tavLst>
                                        <p:tav tm="0">
                                          <p:val>
                                            <p:fltVal val="0"/>
                                          </p:val>
                                        </p:tav>
                                        <p:tav tm="100000">
                                          <p:val>
                                            <p:strVal val="#ppt_h"/>
                                          </p:val>
                                        </p:tav>
                                      </p:tavLst>
                                    </p:anim>
                                    <p:anim calcmode="lin" valueType="num">
                                      <p:cBhvr>
                                        <p:cTn id="40" dur="1000" fill="hold"/>
                                        <p:tgtEl>
                                          <p:spTgt spid="17417"/>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7417"/>
                                        </p:tgtEl>
                                        <p:attrNameLst>
                                          <p:attrName>ppt_y</p:attrName>
                                        </p:attrNameLst>
                                      </p:cBhvr>
                                      <p:tavLst>
                                        <p:tav tm="0" fmla="#ppt_y+(sin(-2*pi*(1-$))*-#ppt_x+cos(-2*pi*(1-$))*(1-#ppt_y))*(1-$)">
                                          <p:val>
                                            <p:fltVal val="0"/>
                                          </p:val>
                                        </p:tav>
                                        <p:tav tm="100000">
                                          <p:val>
                                            <p:fltVal val="1"/>
                                          </p:val>
                                        </p:tav>
                                      </p:tavLst>
                                    </p:anim>
                                  </p:childTnLst>
                                </p:cTn>
                              </p:par>
                            </p:childTnLst>
                          </p:cTn>
                        </p:par>
                        <p:par>
                          <p:cTn id="42" fill="hold" nodeType="afterGroup">
                            <p:stCondLst>
                              <p:cond delay="1000"/>
                            </p:stCondLst>
                            <p:childTnLst>
                              <p:par>
                                <p:cTn id="43" presetID="15" presetClass="entr" presetSubtype="0" fill="hold" grpId="0" nodeType="afterEffect">
                                  <p:stCondLst>
                                    <p:cond delay="0"/>
                                  </p:stCondLst>
                                  <p:childTnLst>
                                    <p:set>
                                      <p:cBhvr>
                                        <p:cTn id="44" dur="1" fill="hold">
                                          <p:stCondLst>
                                            <p:cond delay="0"/>
                                          </p:stCondLst>
                                        </p:cTn>
                                        <p:tgtEl>
                                          <p:spTgt spid="17422"/>
                                        </p:tgtEl>
                                        <p:attrNameLst>
                                          <p:attrName>style.visibility</p:attrName>
                                        </p:attrNameLst>
                                      </p:cBhvr>
                                      <p:to>
                                        <p:strVal val="visible"/>
                                      </p:to>
                                    </p:set>
                                    <p:anim calcmode="lin" valueType="num">
                                      <p:cBhvr>
                                        <p:cTn id="45" dur="1000" fill="hold"/>
                                        <p:tgtEl>
                                          <p:spTgt spid="17422"/>
                                        </p:tgtEl>
                                        <p:attrNameLst>
                                          <p:attrName>ppt_w</p:attrName>
                                        </p:attrNameLst>
                                      </p:cBhvr>
                                      <p:tavLst>
                                        <p:tav tm="0">
                                          <p:val>
                                            <p:fltVal val="0"/>
                                          </p:val>
                                        </p:tav>
                                        <p:tav tm="100000">
                                          <p:val>
                                            <p:strVal val="#ppt_w"/>
                                          </p:val>
                                        </p:tav>
                                      </p:tavLst>
                                    </p:anim>
                                    <p:anim calcmode="lin" valueType="num">
                                      <p:cBhvr>
                                        <p:cTn id="46" dur="1000" fill="hold"/>
                                        <p:tgtEl>
                                          <p:spTgt spid="17422"/>
                                        </p:tgtEl>
                                        <p:attrNameLst>
                                          <p:attrName>ppt_h</p:attrName>
                                        </p:attrNameLst>
                                      </p:cBhvr>
                                      <p:tavLst>
                                        <p:tav tm="0">
                                          <p:val>
                                            <p:fltVal val="0"/>
                                          </p:val>
                                        </p:tav>
                                        <p:tav tm="100000">
                                          <p:val>
                                            <p:strVal val="#ppt_h"/>
                                          </p:val>
                                        </p:tav>
                                      </p:tavLst>
                                    </p:anim>
                                    <p:anim calcmode="lin" valueType="num">
                                      <p:cBhvr>
                                        <p:cTn id="47" dur="1000" fill="hold"/>
                                        <p:tgtEl>
                                          <p:spTgt spid="17422"/>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4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nodeType="clickEffect">
                                  <p:stCondLst>
                                    <p:cond delay="0"/>
                                  </p:stCondLst>
                                  <p:childTnLst>
                                    <p:set>
                                      <p:cBhvr>
                                        <p:cTn id="52" dur="1" fill="hold">
                                          <p:stCondLst>
                                            <p:cond delay="0"/>
                                          </p:stCondLst>
                                        </p:cTn>
                                        <p:tgtEl>
                                          <p:spTgt spid="17419"/>
                                        </p:tgtEl>
                                        <p:attrNameLst>
                                          <p:attrName>style.visibility</p:attrName>
                                        </p:attrNameLst>
                                      </p:cBhvr>
                                      <p:to>
                                        <p:strVal val="visible"/>
                                      </p:to>
                                    </p:set>
                                    <p:anim calcmode="lin" valueType="num">
                                      <p:cBhvr>
                                        <p:cTn id="53" dur="1000" fill="hold"/>
                                        <p:tgtEl>
                                          <p:spTgt spid="17419"/>
                                        </p:tgtEl>
                                        <p:attrNameLst>
                                          <p:attrName>ppt_w</p:attrName>
                                        </p:attrNameLst>
                                      </p:cBhvr>
                                      <p:tavLst>
                                        <p:tav tm="0">
                                          <p:val>
                                            <p:fltVal val="0"/>
                                          </p:val>
                                        </p:tav>
                                        <p:tav tm="100000">
                                          <p:val>
                                            <p:strVal val="#ppt_w"/>
                                          </p:val>
                                        </p:tav>
                                      </p:tavLst>
                                    </p:anim>
                                    <p:anim calcmode="lin" valueType="num">
                                      <p:cBhvr>
                                        <p:cTn id="54" dur="1000" fill="hold"/>
                                        <p:tgtEl>
                                          <p:spTgt spid="17419"/>
                                        </p:tgtEl>
                                        <p:attrNameLst>
                                          <p:attrName>ppt_h</p:attrName>
                                        </p:attrNameLst>
                                      </p:cBhvr>
                                      <p:tavLst>
                                        <p:tav tm="0">
                                          <p:val>
                                            <p:fltVal val="0"/>
                                          </p:val>
                                        </p:tav>
                                        <p:tav tm="100000">
                                          <p:val>
                                            <p:strVal val="#ppt_h"/>
                                          </p:val>
                                        </p:tav>
                                      </p:tavLst>
                                    </p:anim>
                                    <p:anim calcmode="lin" valueType="num">
                                      <p:cBhvr>
                                        <p:cTn id="55" dur="1000" fill="hold"/>
                                        <p:tgtEl>
                                          <p:spTgt spid="17419"/>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174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17416"/>
                                        </p:tgtEl>
                                        <p:attrNameLst>
                                          <p:attrName>style.visibility</p:attrName>
                                        </p:attrNameLst>
                                      </p:cBhvr>
                                      <p:to>
                                        <p:strVal val="visible"/>
                                      </p:to>
                                    </p:set>
                                    <p:anim calcmode="lin" valueType="num">
                                      <p:cBhvr>
                                        <p:cTn id="61" dur="1000" fill="hold"/>
                                        <p:tgtEl>
                                          <p:spTgt spid="17416"/>
                                        </p:tgtEl>
                                        <p:attrNameLst>
                                          <p:attrName>ppt_w</p:attrName>
                                        </p:attrNameLst>
                                      </p:cBhvr>
                                      <p:tavLst>
                                        <p:tav tm="0">
                                          <p:val>
                                            <p:fltVal val="0"/>
                                          </p:val>
                                        </p:tav>
                                        <p:tav tm="100000">
                                          <p:val>
                                            <p:strVal val="#ppt_w"/>
                                          </p:val>
                                        </p:tav>
                                      </p:tavLst>
                                    </p:anim>
                                    <p:anim calcmode="lin" valueType="num">
                                      <p:cBhvr>
                                        <p:cTn id="62" dur="1000" fill="hold"/>
                                        <p:tgtEl>
                                          <p:spTgt spid="17416"/>
                                        </p:tgtEl>
                                        <p:attrNameLst>
                                          <p:attrName>ppt_h</p:attrName>
                                        </p:attrNameLst>
                                      </p:cBhvr>
                                      <p:tavLst>
                                        <p:tav tm="0">
                                          <p:val>
                                            <p:fltVal val="0"/>
                                          </p:val>
                                        </p:tav>
                                        <p:tav tm="100000">
                                          <p:val>
                                            <p:strVal val="#ppt_h"/>
                                          </p:val>
                                        </p:tav>
                                      </p:tavLst>
                                    </p:anim>
                                    <p:anim calcmode="lin" valueType="num">
                                      <p:cBhvr>
                                        <p:cTn id="63" dur="1000" fill="hold"/>
                                        <p:tgtEl>
                                          <p:spTgt spid="17416"/>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74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nimBg="1" autoUpdateAnimBg="0" advAuto="0"/>
      <p:bldP spid="17415" grpId="0" animBg="1" autoUpdateAnimBg="0"/>
      <p:bldP spid="17416" grpId="0" animBg="1" autoUpdateAnimBg="0"/>
      <p:bldP spid="17417" grpId="0" animBg="1"/>
      <p:bldP spid="174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endParaRPr>
          </a:p>
        </p:txBody>
      </p:sp>
      <p:sp>
        <p:nvSpPr>
          <p:cNvPr id="77827" name="Rectangle 3"/>
          <p:cNvSpPr>
            <a:spLocks noGrp="1" noChangeArrowheads="1"/>
          </p:cNvSpPr>
          <p:nvPr>
            <p:ph type="body" idx="1"/>
          </p:nvPr>
        </p:nvSpPr>
        <p:spPr>
          <a:xfrm>
            <a:off x="4114800" y="1905000"/>
            <a:ext cx="5029200" cy="4572000"/>
          </a:xfrm>
        </p:spPr>
        <p:txBody>
          <a:bodyPr/>
          <a:lstStyle/>
          <a:p>
            <a:pPr marL="450850" indent="-450850" eaLnBrk="1" hangingPunct="1">
              <a:lnSpc>
                <a:spcPct val="90000"/>
              </a:lnSpc>
              <a:buFont typeface="Arial" pitchFamily="34" charset="0"/>
              <a:buAutoNum type="arabicPeriod"/>
              <a:defRPr/>
            </a:pPr>
            <a:r>
              <a:rPr lang="zh-CN" altLang="en-US" sz="2800" b="1" dirty="0" smtClean="0">
                <a:latin typeface="SimSun" pitchFamily="2" charset="-122"/>
                <a:ea typeface="SimSun" pitchFamily="2" charset="-122"/>
                <a:cs typeface="ＭＳ Ｐゴシック" pitchFamily="34" charset="-128"/>
              </a:rPr>
              <a:t>希伯来圣经最早的翻译</a:t>
            </a:r>
            <a:endParaRPr lang="en-US" sz="2800" b="1" dirty="0" smtClean="0">
              <a:latin typeface="SimSun" pitchFamily="2" charset="-122"/>
              <a:ea typeface="SimSun" pitchFamily="2" charset="-122"/>
              <a:cs typeface="ＭＳ Ｐゴシック" pitchFamily="34" charset="-128"/>
            </a:endParaRPr>
          </a:p>
          <a:p>
            <a:pPr marL="450850" indent="-450850" eaLnBrk="1" hangingPunct="1">
              <a:lnSpc>
                <a:spcPct val="90000"/>
              </a:lnSpc>
              <a:buFont typeface="Arial" pitchFamily="34" charset="0"/>
              <a:buAutoNum type="arabicPeriod"/>
              <a:defRPr/>
            </a:pPr>
            <a:endParaRPr lang="en-US" sz="2800" b="1" dirty="0" smtClean="0">
              <a:latin typeface="SimSun" pitchFamily="2" charset="-122"/>
              <a:ea typeface="SimSun" pitchFamily="2" charset="-122"/>
              <a:cs typeface="ＭＳ Ｐゴシック" pitchFamily="34" charset="-128"/>
            </a:endParaRPr>
          </a:p>
          <a:p>
            <a:pPr marL="450850" indent="-450850" eaLnBrk="1" hangingPunct="1">
              <a:lnSpc>
                <a:spcPct val="90000"/>
              </a:lnSpc>
              <a:buFont typeface="Arial" pitchFamily="34" charset="0"/>
              <a:buAutoNum type="arabicPeriod"/>
              <a:defRPr/>
            </a:pPr>
            <a:r>
              <a:rPr lang="zh-CN" altLang="en-US" sz="2800" b="1" dirty="0" smtClean="0">
                <a:latin typeface="SimSun" pitchFamily="2" charset="-122"/>
                <a:ea typeface="SimSun" pitchFamily="2" charset="-122"/>
                <a:cs typeface="ＭＳ Ｐゴシック" pitchFamily="34" charset="-128"/>
              </a:rPr>
              <a:t>被犹太人高度重视</a:t>
            </a:r>
            <a:endParaRPr lang="en-US" sz="2800" b="1" dirty="0" smtClean="0">
              <a:latin typeface="SimSun" pitchFamily="2" charset="-122"/>
              <a:ea typeface="SimSun" pitchFamily="2" charset="-122"/>
              <a:cs typeface="ＭＳ Ｐゴシック" pitchFamily="34" charset="-128"/>
            </a:endParaRPr>
          </a:p>
          <a:p>
            <a:pPr marL="450850" indent="-450850" eaLnBrk="1" hangingPunct="1">
              <a:lnSpc>
                <a:spcPct val="90000"/>
              </a:lnSpc>
              <a:buFont typeface="Arial" pitchFamily="34" charset="0"/>
              <a:buAutoNum type="arabicPeriod"/>
              <a:defRPr/>
            </a:pPr>
            <a:endParaRPr lang="en-US" sz="2800" b="1" dirty="0" smtClean="0">
              <a:latin typeface="SimSun" pitchFamily="2" charset="-122"/>
              <a:ea typeface="SimSun" pitchFamily="2" charset="-122"/>
              <a:cs typeface="ＭＳ Ｐゴシック" pitchFamily="34" charset="-128"/>
            </a:endParaRPr>
          </a:p>
          <a:p>
            <a:pPr marL="450850" indent="-450850" eaLnBrk="1" hangingPunct="1">
              <a:lnSpc>
                <a:spcPct val="90000"/>
              </a:lnSpc>
              <a:buFont typeface="Arial" pitchFamily="34" charset="0"/>
              <a:buAutoNum type="arabicPeriod"/>
              <a:defRPr/>
            </a:pPr>
            <a:r>
              <a:rPr lang="zh-CN" altLang="en-US" sz="2800" b="1" dirty="0" smtClean="0">
                <a:latin typeface="SimSun" pitchFamily="2" charset="-122"/>
                <a:ea typeface="SimSun" pitchFamily="2" charset="-122"/>
                <a:cs typeface="ＭＳ Ｐゴシック" pitchFamily="34" charset="-128"/>
              </a:rPr>
              <a:t>父文</a:t>
            </a:r>
            <a:endParaRPr lang="en-US" sz="2800" b="1" dirty="0" smtClean="0">
              <a:latin typeface="SimSun" pitchFamily="2" charset="-122"/>
              <a:ea typeface="SimSun" pitchFamily="2" charset="-122"/>
              <a:cs typeface="ＭＳ Ｐゴシック" pitchFamily="34" charset="-128"/>
            </a:endParaRPr>
          </a:p>
          <a:p>
            <a:pPr marL="450850" indent="-450850" eaLnBrk="1" hangingPunct="1">
              <a:lnSpc>
                <a:spcPct val="90000"/>
              </a:lnSpc>
              <a:buFont typeface="Arial" pitchFamily="34" charset="0"/>
              <a:buAutoNum type="arabicPeriod"/>
              <a:defRPr/>
            </a:pPr>
            <a:endParaRPr lang="en-US" sz="2800" b="1" dirty="0" smtClean="0">
              <a:latin typeface="SimSun" pitchFamily="2" charset="-122"/>
              <a:ea typeface="SimSun" pitchFamily="2" charset="-122"/>
              <a:cs typeface="ＭＳ Ｐゴシック" pitchFamily="34" charset="-128"/>
            </a:endParaRPr>
          </a:p>
          <a:p>
            <a:pPr marL="450850" indent="-450850" eaLnBrk="1" hangingPunct="1">
              <a:lnSpc>
                <a:spcPct val="90000"/>
              </a:lnSpc>
              <a:buFont typeface="Arial" pitchFamily="34" charset="0"/>
              <a:buAutoNum type="arabicPeriod"/>
              <a:defRPr/>
            </a:pPr>
            <a:r>
              <a:rPr lang="zh-CN" altLang="en-US" sz="2800" b="1" dirty="0" smtClean="0">
                <a:latin typeface="SimSun" pitchFamily="2" charset="-122"/>
                <a:ea typeface="SimSun" pitchFamily="2" charset="-122"/>
                <a:cs typeface="ＭＳ Ｐゴシック" pitchFamily="34" charset="-128"/>
              </a:rPr>
              <a:t>提供约之间的历史（有伪经）</a:t>
            </a:r>
            <a:endParaRPr lang="en-US" sz="2800" b="1" dirty="0" smtClean="0">
              <a:latin typeface="SimSun" pitchFamily="2" charset="-122"/>
              <a:ea typeface="SimSun" pitchFamily="2" charset="-122"/>
              <a:cs typeface="ＭＳ Ｐゴシック" pitchFamily="34" charset="-128"/>
            </a:endParaRPr>
          </a:p>
        </p:txBody>
      </p:sp>
      <p:sp>
        <p:nvSpPr>
          <p:cNvPr id="77829" name="Rectangle 5"/>
          <p:cNvSpPr>
            <a:spLocks noGrp="1" noChangeArrowheads="1"/>
          </p:cNvSpPr>
          <p:nvPr>
            <p:ph type="title"/>
          </p:nvPr>
        </p:nvSpPr>
        <p:spPr>
          <a:xfrm>
            <a:off x="0" y="228600"/>
            <a:ext cx="6324600" cy="1143000"/>
          </a:xfrm>
          <a:solidFill>
            <a:srgbClr val="000000"/>
          </a:solidFill>
        </p:spPr>
        <p:txBody>
          <a:bodyPr/>
          <a:lstStyle/>
          <a:p>
            <a:pPr algn="l" eaLnBrk="1" hangingPunct="1">
              <a:defRPr/>
            </a:pPr>
            <a:r>
              <a:rPr lang="zh-CN" altLang="en-US" sz="3600" b="1" dirty="0" smtClean="0">
                <a:effectLst>
                  <a:outerShdw blurRad="38100" dist="38100" dir="2700000" algn="tl">
                    <a:srgbClr val="000080"/>
                  </a:outerShdw>
                </a:effectLst>
                <a:latin typeface="SimSun" pitchFamily="2" charset="-122"/>
                <a:ea typeface="SimSun" pitchFamily="2" charset="-122"/>
              </a:rPr>
              <a:t>为什么要研究七十士译本？</a:t>
            </a:r>
            <a:endParaRPr lang="en-US" sz="3600" b="1" dirty="0" smtClean="0">
              <a:effectLst>
                <a:outerShdw blurRad="38100" dist="38100" dir="2700000" algn="tl">
                  <a:srgbClr val="000080"/>
                </a:outerShdw>
              </a:effectLst>
              <a:latin typeface="SimSun" pitchFamily="2" charset="-122"/>
              <a:ea typeface="SimSun" pitchFamily="2" charset="-122"/>
            </a:endParaRPr>
          </a:p>
        </p:txBody>
      </p:sp>
      <p:sp>
        <p:nvSpPr>
          <p:cNvPr id="61445" name="Text Box 7"/>
          <p:cNvSpPr txBox="1">
            <a:spLocks noChangeArrowheads="1"/>
          </p:cNvSpPr>
          <p:nvPr/>
        </p:nvSpPr>
        <p:spPr bwMode="auto">
          <a:xfrm>
            <a:off x="8459788" y="60325"/>
            <a:ext cx="612775" cy="400050"/>
          </a:xfrm>
          <a:prstGeom prst="rect">
            <a:avLst/>
          </a:prstGeom>
          <a:noFill/>
          <a:ln w="9525">
            <a:noFill/>
            <a:miter lim="800000"/>
            <a:headEnd/>
            <a:tailEnd/>
          </a:ln>
        </p:spPr>
        <p:txBody>
          <a:bodyPr wrap="none">
            <a:spAutoFit/>
          </a:bodyPr>
          <a:lstStyle/>
          <a:p>
            <a:r>
              <a:rPr lang="en-US" sz="2000" b="1">
                <a:solidFill>
                  <a:srgbClr val="FFFFFF"/>
                </a:solidFill>
              </a:rPr>
              <a:t>155</a:t>
            </a:r>
          </a:p>
        </p:txBody>
      </p:sp>
      <p:pic>
        <p:nvPicPr>
          <p:cNvPr id="61446" name="Picture 10" descr="LXX.jpg"/>
          <p:cNvPicPr>
            <a:picLocks noChangeAspect="1"/>
          </p:cNvPicPr>
          <p:nvPr/>
        </p:nvPicPr>
        <p:blipFill>
          <a:blip r:embed="rId3" cstate="print"/>
          <a:srcRect/>
          <a:stretch>
            <a:fillRect/>
          </a:stretch>
        </p:blipFill>
        <p:spPr bwMode="auto">
          <a:xfrm>
            <a:off x="228600" y="1981200"/>
            <a:ext cx="3835400" cy="4191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9" name="Picture 7" descr="j0283545"/>
          <p:cNvPicPr>
            <a:picLocks noChangeAspect="1" noChangeArrowheads="1" noCrop="1"/>
          </p:cNvPicPr>
          <p:nvPr/>
        </p:nvPicPr>
        <p:blipFill>
          <a:blip r:embed="rId3" cstate="print"/>
          <a:srcRect/>
          <a:stretch>
            <a:fillRect/>
          </a:stretch>
        </p:blipFill>
        <p:spPr bwMode="auto">
          <a:xfrm>
            <a:off x="914400" y="225425"/>
            <a:ext cx="2286000" cy="841375"/>
          </a:xfrm>
          <a:prstGeom prst="rect">
            <a:avLst/>
          </a:prstGeom>
          <a:noFill/>
          <a:ln w="9525">
            <a:noFill/>
            <a:miter lim="800000"/>
            <a:headEnd/>
            <a:tailEnd/>
          </a:ln>
        </p:spPr>
      </p:pic>
      <p:pic>
        <p:nvPicPr>
          <p:cNvPr id="18440" name="Picture 8" descr="j0232723"/>
          <p:cNvPicPr>
            <a:picLocks noChangeAspect="1" noChangeArrowheads="1"/>
          </p:cNvPicPr>
          <p:nvPr/>
        </p:nvPicPr>
        <p:blipFill>
          <a:blip r:embed="rId4" cstate="print"/>
          <a:srcRect/>
          <a:stretch>
            <a:fillRect/>
          </a:stretch>
        </p:blipFill>
        <p:spPr bwMode="auto">
          <a:xfrm>
            <a:off x="61913" y="76200"/>
            <a:ext cx="2605087" cy="1373188"/>
          </a:xfrm>
          <a:prstGeom prst="rect">
            <a:avLst/>
          </a:prstGeom>
          <a:noFill/>
          <a:ln w="9525">
            <a:noFill/>
            <a:miter lim="800000"/>
            <a:headEnd/>
            <a:tailEnd/>
          </a:ln>
        </p:spPr>
      </p:pic>
      <p:sp>
        <p:nvSpPr>
          <p:cNvPr id="18434" name="Rectangle 2"/>
          <p:cNvSpPr>
            <a:spLocks noGrp="1" noChangeArrowheads="1"/>
          </p:cNvSpPr>
          <p:nvPr>
            <p:ph type="title"/>
          </p:nvPr>
        </p:nvSpPr>
        <p:spPr>
          <a:xfrm>
            <a:off x="1447800" y="0"/>
            <a:ext cx="7239000" cy="1143000"/>
          </a:xfrm>
        </p:spPr>
        <p:txBody>
          <a:bodyPr/>
          <a:lstStyle/>
          <a:p>
            <a:pPr eaLnBrk="1" hangingPunct="1">
              <a:defRPr/>
            </a:pPr>
            <a:r>
              <a:rPr lang="en-US" altLang="zh-CN" smtClean="0">
                <a:ea typeface="SimSun" pitchFamily="2" charset="-122"/>
              </a:rPr>
              <a:t>3. </a:t>
            </a:r>
            <a:r>
              <a:rPr lang="zh-CN" altLang="en-US" smtClean="0">
                <a:ea typeface="SimSun" pitchFamily="2" charset="-122"/>
              </a:rPr>
              <a:t>旧约：</a:t>
            </a:r>
            <a:r>
              <a:rPr lang="zh-CN" altLang="en-US" smtClean="0">
                <a:effectLst/>
                <a:ea typeface="SimSun" pitchFamily="2" charset="-122"/>
              </a:rPr>
              <a:t>约书（宗规）</a:t>
            </a:r>
            <a:r>
              <a:rPr lang="en-US" altLang="zh-CN" smtClean="0">
                <a:ea typeface="SimSun" pitchFamily="2" charset="-122"/>
              </a:rPr>
              <a:t> </a:t>
            </a:r>
          </a:p>
        </p:txBody>
      </p:sp>
      <p:pic>
        <p:nvPicPr>
          <p:cNvPr id="62469" name="Picture 4" descr="camelsatbethlehem"/>
          <p:cNvPicPr>
            <a:picLocks noChangeAspect="1" noChangeArrowheads="1"/>
          </p:cNvPicPr>
          <p:nvPr/>
        </p:nvPicPr>
        <p:blipFill>
          <a:blip r:embed="rId5" cstate="print"/>
          <a:srcRect/>
          <a:stretch>
            <a:fillRect/>
          </a:stretch>
        </p:blipFill>
        <p:spPr bwMode="auto">
          <a:xfrm>
            <a:off x="1295400" y="3886200"/>
            <a:ext cx="6529388" cy="3035300"/>
          </a:xfrm>
          <a:prstGeom prst="rect">
            <a:avLst/>
          </a:prstGeom>
          <a:noFill/>
          <a:ln w="9525">
            <a:noFill/>
            <a:miter lim="800000"/>
            <a:headEnd/>
            <a:tailEnd/>
          </a:ln>
        </p:spPr>
      </p:pic>
      <p:sp>
        <p:nvSpPr>
          <p:cNvPr id="18437" name="Rectangle 5"/>
          <p:cNvSpPr>
            <a:spLocks noChangeArrowheads="1"/>
          </p:cNvSpPr>
          <p:nvPr/>
        </p:nvSpPr>
        <p:spPr bwMode="auto">
          <a:xfrm>
            <a:off x="1763713" y="5805488"/>
            <a:ext cx="6477000" cy="863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pitchFamily="2" charset="2"/>
              <a:buNone/>
              <a:defRPr/>
            </a:pPr>
            <a:r>
              <a:rPr lang="en-US" altLang="zh-CN" sz="2400">
                <a:effectLst>
                  <a:outerShdw blurRad="38100" dist="38100" dir="2700000" algn="tl">
                    <a:srgbClr val="000000"/>
                  </a:outerShdw>
                </a:effectLst>
                <a:ea typeface="SimSun" pitchFamily="2" charset="-122"/>
              </a:rPr>
              <a:t>Canonicity is vital for those seeking God</a:t>
            </a:r>
          </a:p>
          <a:p>
            <a:pPr marL="342900" indent="-342900" eaLnBrk="1" hangingPunct="1">
              <a:spcBef>
                <a:spcPct val="20000"/>
              </a:spcBef>
              <a:buClr>
                <a:schemeClr val="hlink"/>
              </a:buClr>
              <a:buSzPct val="90000"/>
              <a:buFont typeface="Wingdings" pitchFamily="2" charset="2"/>
              <a:buNone/>
              <a:defRPr/>
            </a:pPr>
            <a:r>
              <a:rPr lang="zh-CN" altLang="en-US" sz="2400">
                <a:effectLst>
                  <a:outerShdw blurRad="38100" dist="38100" dir="2700000" algn="tl">
                    <a:srgbClr val="000000"/>
                  </a:outerShdw>
                </a:effectLst>
                <a:ea typeface="SimSun" pitchFamily="2" charset="-122"/>
              </a:rPr>
              <a:t>约书对于寻找上帝的人是非常重要的。</a:t>
            </a:r>
          </a:p>
        </p:txBody>
      </p:sp>
      <p:sp>
        <p:nvSpPr>
          <p:cNvPr id="18438" name="Rectangle 6"/>
          <p:cNvSpPr>
            <a:spLocks noChangeArrowheads="1"/>
          </p:cNvSpPr>
          <p:nvPr/>
        </p:nvSpPr>
        <p:spPr bwMode="auto">
          <a:xfrm>
            <a:off x="4495800" y="1447800"/>
            <a:ext cx="4648200" cy="30480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pitchFamily="2" charset="2"/>
              <a:buNone/>
              <a:defRPr/>
            </a:pPr>
            <a:r>
              <a:rPr lang="zh-CN" altLang="en-US" sz="2800" i="1" u="sng">
                <a:effectLst>
                  <a:outerShdw blurRad="38100" dist="38100" dir="2700000" algn="tl">
                    <a:srgbClr val="000000"/>
                  </a:outerShdw>
                </a:effectLst>
                <a:ea typeface="SimSun" pitchFamily="2" charset="-122"/>
              </a:rPr>
              <a:t>采用了何种判定标准</a:t>
            </a:r>
            <a:r>
              <a:rPr lang="en-US" altLang="zh-CN" sz="2800" i="1" u="sng">
                <a:effectLst>
                  <a:outerShdw blurRad="38100" dist="38100" dir="2700000" algn="tl">
                    <a:srgbClr val="000000"/>
                  </a:outerShdw>
                </a:effectLst>
                <a:ea typeface="SimSun" pitchFamily="2" charset="-122"/>
              </a:rPr>
              <a:t>?</a:t>
            </a:r>
          </a:p>
          <a:p>
            <a:pPr marL="342900" indent="-342900" eaLnBrk="1" hangingPunct="1">
              <a:spcBef>
                <a:spcPct val="20000"/>
              </a:spcBef>
              <a:buClr>
                <a:schemeClr val="hlink"/>
              </a:buClr>
              <a:buSzPct val="90000"/>
              <a:buFont typeface="Wingdings" pitchFamily="2" charset="2"/>
              <a:buBlip>
                <a:blip r:embed="rId6"/>
              </a:buBlip>
              <a:defRPr/>
            </a:pPr>
            <a:r>
              <a:rPr lang="zh-CN" altLang="en-US" sz="2800">
                <a:effectLst>
                  <a:outerShdw blurRad="38100" dist="38100" dir="2700000" algn="tl">
                    <a:srgbClr val="000000"/>
                  </a:outerShdw>
                </a:effectLst>
                <a:ea typeface="SimSun" pitchFamily="2" charset="-122"/>
              </a:rPr>
              <a:t>权威性</a:t>
            </a:r>
            <a:r>
              <a:rPr lang="en-US" altLang="zh-CN" sz="2800">
                <a:effectLst>
                  <a:outerShdw blurRad="38100" dist="38100" dir="2700000" algn="tl">
                    <a:srgbClr val="000000"/>
                  </a:outerShdw>
                </a:effectLst>
                <a:ea typeface="SimSun" pitchFamily="2" charset="-122"/>
              </a:rPr>
              <a:t>&amp;</a:t>
            </a:r>
            <a:r>
              <a:rPr lang="zh-CN" altLang="en-US" sz="2800">
                <a:effectLst>
                  <a:outerShdw blurRad="38100" dist="38100" dir="2700000" algn="tl">
                    <a:srgbClr val="000000"/>
                  </a:outerShdw>
                </a:effectLst>
                <a:ea typeface="SimSun" pitchFamily="2" charset="-122"/>
              </a:rPr>
              <a:t>持久性</a:t>
            </a:r>
          </a:p>
          <a:p>
            <a:pPr marL="342900" indent="-342900" eaLnBrk="1" hangingPunct="1">
              <a:spcBef>
                <a:spcPct val="20000"/>
              </a:spcBef>
              <a:buClr>
                <a:schemeClr val="hlink"/>
              </a:buClr>
              <a:buSzPct val="90000"/>
              <a:buFont typeface="Wingdings" pitchFamily="2" charset="2"/>
              <a:buBlip>
                <a:blip r:embed="rId6"/>
              </a:buBlip>
              <a:defRPr/>
            </a:pPr>
            <a:r>
              <a:rPr lang="zh-CN" altLang="en-US" sz="2800">
                <a:effectLst>
                  <a:outerShdw blurRad="38100" dist="38100" dir="2700000" algn="tl">
                    <a:srgbClr val="000000"/>
                  </a:outerShdw>
                </a:effectLst>
                <a:ea typeface="SimSun" pitchFamily="2" charset="-122"/>
              </a:rPr>
              <a:t>教义适用性</a:t>
            </a:r>
          </a:p>
          <a:p>
            <a:pPr marL="342900" indent="-342900" eaLnBrk="1" hangingPunct="1">
              <a:spcBef>
                <a:spcPct val="20000"/>
              </a:spcBef>
              <a:buClr>
                <a:schemeClr val="hlink"/>
              </a:buClr>
              <a:buSzPct val="90000"/>
              <a:buFont typeface="Wingdings" pitchFamily="2" charset="2"/>
              <a:buBlip>
                <a:blip r:embed="rId6"/>
              </a:buBlip>
              <a:defRPr/>
            </a:pPr>
            <a:r>
              <a:rPr lang="zh-CN" altLang="en-US" sz="2800">
                <a:effectLst>
                  <a:outerShdw blurRad="38100" dist="38100" dir="2700000" algn="tl">
                    <a:srgbClr val="000000"/>
                  </a:outerShdw>
                </a:effectLst>
                <a:ea typeface="SimSun" pitchFamily="2" charset="-122"/>
              </a:rPr>
              <a:t>预言者的身份</a:t>
            </a:r>
          </a:p>
          <a:p>
            <a:pPr marL="342900" indent="-342900" eaLnBrk="1" hangingPunct="1">
              <a:spcBef>
                <a:spcPct val="20000"/>
              </a:spcBef>
              <a:buClr>
                <a:schemeClr val="hlink"/>
              </a:buClr>
              <a:buSzPct val="90000"/>
              <a:buFont typeface="Wingdings" pitchFamily="2" charset="2"/>
              <a:buBlip>
                <a:blip r:embed="rId6"/>
              </a:buBlip>
              <a:defRPr/>
            </a:pPr>
            <a:r>
              <a:rPr lang="zh-CN" altLang="en-US" sz="2800">
                <a:effectLst>
                  <a:outerShdw blurRad="38100" dist="38100" dir="2700000" algn="tl">
                    <a:srgbClr val="000000"/>
                  </a:outerShdw>
                </a:effectLst>
                <a:ea typeface="SimSun" pitchFamily="2" charset="-122"/>
              </a:rPr>
              <a:t>声明是上帝话语</a:t>
            </a:r>
          </a:p>
          <a:p>
            <a:pPr marL="342900" indent="-342900" eaLnBrk="1" hangingPunct="1">
              <a:spcBef>
                <a:spcPct val="20000"/>
              </a:spcBef>
              <a:buClr>
                <a:schemeClr val="hlink"/>
              </a:buClr>
              <a:buSzPct val="90000"/>
              <a:buFont typeface="Wingdings" pitchFamily="2" charset="2"/>
              <a:buBlip>
                <a:blip r:embed="rId6"/>
              </a:buBlip>
              <a:defRPr/>
            </a:pPr>
            <a:r>
              <a:rPr lang="zh-CN" altLang="en-US" sz="2800">
                <a:effectLst>
                  <a:outerShdw blurRad="38100" dist="38100" dir="2700000" algn="tl">
                    <a:srgbClr val="000000"/>
                  </a:outerShdw>
                </a:effectLst>
                <a:ea typeface="SimSun" pitchFamily="2" charset="-122"/>
              </a:rPr>
              <a:t>名望者</a:t>
            </a:r>
            <a:endParaRPr lang="en-US" altLang="zh-CN" sz="2800">
              <a:effectLst>
                <a:outerShdw blurRad="38100" dist="38100" dir="2700000" algn="tl">
                  <a:srgbClr val="000000"/>
                </a:outerShdw>
              </a:effectLst>
              <a:ea typeface="SimSun" pitchFamily="2" charset="-122"/>
            </a:endParaRPr>
          </a:p>
        </p:txBody>
      </p:sp>
      <p:sp>
        <p:nvSpPr>
          <p:cNvPr id="18435" name="Rectangle 3"/>
          <p:cNvSpPr>
            <a:spLocks noGrp="1" noChangeArrowheads="1"/>
          </p:cNvSpPr>
          <p:nvPr>
            <p:ph type="body" idx="1"/>
          </p:nvPr>
        </p:nvSpPr>
        <p:spPr>
          <a:xfrm>
            <a:off x="457200" y="1447800"/>
            <a:ext cx="4419600" cy="3200400"/>
          </a:xfrm>
        </p:spPr>
        <p:txBody>
          <a:bodyPr/>
          <a:lstStyle/>
          <a:p>
            <a:pPr eaLnBrk="1" hangingPunct="1">
              <a:buFont typeface="Wingdings" pitchFamily="2" charset="2"/>
              <a:buNone/>
              <a:defRPr/>
            </a:pPr>
            <a:r>
              <a:rPr lang="zh-CN" altLang="en-US" sz="2800" i="1" u="sng" smtClean="0">
                <a:ea typeface="SimSun" pitchFamily="2" charset="-122"/>
              </a:rPr>
              <a:t>为何接受得这样迟</a:t>
            </a:r>
            <a:r>
              <a:rPr lang="en-US" altLang="zh-CN" sz="2800" i="1" u="sng" smtClean="0">
                <a:ea typeface="SimSun" pitchFamily="2" charset="-122"/>
              </a:rPr>
              <a:t>?</a:t>
            </a:r>
          </a:p>
          <a:p>
            <a:pPr eaLnBrk="1" hangingPunct="1">
              <a:defRPr/>
            </a:pPr>
            <a:r>
              <a:rPr lang="en-US" altLang="zh-CN" sz="2800" smtClean="0">
                <a:ea typeface="SimSun" pitchFamily="2" charset="-122"/>
              </a:rPr>
              <a:t>Apocrypha</a:t>
            </a:r>
          </a:p>
          <a:p>
            <a:pPr eaLnBrk="1" hangingPunct="1">
              <a:defRPr/>
            </a:pPr>
            <a:r>
              <a:rPr lang="en-US" altLang="zh-CN" sz="2800" smtClean="0">
                <a:ea typeface="SimSun" pitchFamily="2" charset="-122"/>
              </a:rPr>
              <a:t>LXX</a:t>
            </a:r>
          </a:p>
          <a:p>
            <a:pPr eaLnBrk="1" hangingPunct="1">
              <a:defRPr/>
            </a:pPr>
            <a:r>
              <a:rPr lang="en-US" altLang="zh-CN" sz="2800" smtClean="0">
                <a:ea typeface="SimSun" pitchFamily="2" charset="-122"/>
              </a:rPr>
              <a:t>Antilegomena</a:t>
            </a:r>
          </a:p>
          <a:p>
            <a:pPr eaLnBrk="1" hangingPunct="1">
              <a:defRPr/>
            </a:pPr>
            <a:r>
              <a:rPr lang="en-US" altLang="zh-CN" sz="2800" smtClean="0">
                <a:ea typeface="SimSun" pitchFamily="2" charset="-122"/>
              </a:rPr>
              <a:t>Samaritans</a:t>
            </a:r>
          </a:p>
          <a:p>
            <a:pPr eaLnBrk="1" hangingPunct="1">
              <a:defRPr/>
            </a:pPr>
            <a:r>
              <a:rPr lang="en-US" altLang="zh-CN" sz="2800" smtClean="0">
                <a:ea typeface="SimSun" pitchFamily="2" charset="-122"/>
              </a:rPr>
              <a:t>Pharisaical Tradition</a:t>
            </a:r>
          </a:p>
        </p:txBody>
      </p:sp>
      <p:sp>
        <p:nvSpPr>
          <p:cNvPr id="62473" name="Text Box 14"/>
          <p:cNvSpPr txBox="1">
            <a:spLocks noChangeArrowheads="1"/>
          </p:cNvSpPr>
          <p:nvPr/>
        </p:nvSpPr>
        <p:spPr bwMode="auto">
          <a:xfrm>
            <a:off x="7924800" y="60325"/>
            <a:ext cx="1116013" cy="396875"/>
          </a:xfrm>
          <a:prstGeom prst="rect">
            <a:avLst/>
          </a:prstGeom>
          <a:noFill/>
          <a:ln w="9525">
            <a:noFill/>
            <a:miter lim="800000"/>
            <a:headEnd/>
            <a:tailEnd/>
          </a:ln>
        </p:spPr>
        <p:txBody>
          <a:bodyPr wrap="none">
            <a:spAutoFit/>
          </a:bodyPr>
          <a:lstStyle/>
          <a:p>
            <a:r>
              <a:rPr lang="en-US" altLang="zh-CN" sz="2000" b="1">
                <a:ea typeface="SimSun" pitchFamily="2" charset="-122"/>
              </a:rPr>
              <a:t>155-156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 to="" calcmode="lin" valueType="num">
                                      <p:cBhvr>
                                        <p:cTn id="7" dur="1" fill="hold"/>
                                        <p:tgtEl>
                                          <p:spTgt spid="18439"/>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xit" presetSubtype="0" fill="hold" nodeType="clickEffect">
                                  <p:stCondLst>
                                    <p:cond delay="0"/>
                                  </p:stCondLst>
                                  <p:childTnLst>
                                    <p:animEffect transition="out" filter="fade">
                                      <p:cBhvr>
                                        <p:cTn id="11" dur="2000"/>
                                        <p:tgtEl>
                                          <p:spTgt spid="18439"/>
                                        </p:tgtEl>
                                      </p:cBhvr>
                                    </p:animEffect>
                                    <p:anim calcmode="lin" valueType="num">
                                      <p:cBhvr>
                                        <p:cTn id="12" dur="2000"/>
                                        <p:tgtEl>
                                          <p:spTgt spid="18439"/>
                                        </p:tgtEl>
                                        <p:attrNameLst>
                                          <p:attrName>style.rotation</p:attrName>
                                        </p:attrNameLst>
                                      </p:cBhvr>
                                      <p:tavLst>
                                        <p:tav tm="0">
                                          <p:val>
                                            <p:fltVal val="0"/>
                                          </p:val>
                                        </p:tav>
                                        <p:tav tm="100000">
                                          <p:val>
                                            <p:fltVal val="720"/>
                                          </p:val>
                                        </p:tav>
                                      </p:tavLst>
                                    </p:anim>
                                    <p:anim calcmode="lin" valueType="num">
                                      <p:cBhvr>
                                        <p:cTn id="13" dur="2000"/>
                                        <p:tgtEl>
                                          <p:spTgt spid="18439"/>
                                        </p:tgtEl>
                                        <p:attrNameLst>
                                          <p:attrName>ppt_h</p:attrName>
                                        </p:attrNameLst>
                                      </p:cBhvr>
                                      <p:tavLst>
                                        <p:tav tm="0">
                                          <p:val>
                                            <p:strVal val="ppt_h"/>
                                          </p:val>
                                        </p:tav>
                                        <p:tav tm="100000">
                                          <p:val>
                                            <p:fltVal val="0"/>
                                          </p:val>
                                        </p:tav>
                                      </p:tavLst>
                                    </p:anim>
                                    <p:anim calcmode="lin" valueType="num">
                                      <p:cBhvr>
                                        <p:cTn id="14" dur="2000"/>
                                        <p:tgtEl>
                                          <p:spTgt spid="18439"/>
                                        </p:tgtEl>
                                        <p:attrNameLst>
                                          <p:attrName>ppt_w</p:attrName>
                                        </p:attrNameLst>
                                      </p:cBhvr>
                                      <p:tavLst>
                                        <p:tav tm="0">
                                          <p:val>
                                            <p:strVal val="ppt_w"/>
                                          </p:val>
                                        </p:tav>
                                        <p:tav tm="100000">
                                          <p:val>
                                            <p:fltVal val="0"/>
                                          </p:val>
                                        </p:tav>
                                      </p:tavLst>
                                    </p:anim>
                                    <p:set>
                                      <p:cBhvr>
                                        <p:cTn id="15" dur="1" fill="hold">
                                          <p:stCondLst>
                                            <p:cond delay="1999"/>
                                          </p:stCondLst>
                                        </p:cTn>
                                        <p:tgtEl>
                                          <p:spTgt spid="18439"/>
                                        </p:tgtEl>
                                        <p:attrNameLst>
                                          <p:attrName>style.visibility</p:attrName>
                                        </p:attrNameLst>
                                      </p:cBhvr>
                                      <p:to>
                                        <p:strVal val="hidden"/>
                                      </p:to>
                                    </p:set>
                                  </p:childTnLst>
                                </p:cTn>
                              </p:par>
                              <p:par>
                                <p:cTn id="16" presetID="24" presetClass="entr" presetSubtype="0" fill="hold" nodeType="withEffect">
                                  <p:stCondLst>
                                    <p:cond delay="0"/>
                                  </p:stCondLst>
                                  <p:childTnLst>
                                    <p:set>
                                      <p:cBhvr>
                                        <p:cTn id="17" dur="1" fill="hold">
                                          <p:stCondLst>
                                            <p:cond delay="0"/>
                                          </p:stCondLst>
                                        </p:cTn>
                                        <p:tgtEl>
                                          <p:spTgt spid="18440"/>
                                        </p:tgtEl>
                                        <p:attrNameLst>
                                          <p:attrName>style.visibility</p:attrName>
                                        </p:attrNameLst>
                                      </p:cBhvr>
                                      <p:to>
                                        <p:strVal val="visible"/>
                                      </p:to>
                                    </p:set>
                                    <p:anim to="" calcmode="lin" valueType="num">
                                      <p:cBhvr>
                                        <p:cTn id="18" dur="1" fill="hold"/>
                                        <p:tgtEl>
                                          <p:spTgt spid="18440"/>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18435">
                                            <p:txEl>
                                              <p:pRg st="0" end="0"/>
                                            </p:txEl>
                                          </p:spTgt>
                                        </p:tgtEl>
                                        <p:attrNameLst>
                                          <p:attrName>style.visibility</p:attrName>
                                        </p:attrNameLst>
                                      </p:cBhvr>
                                      <p:to>
                                        <p:strVal val="visible"/>
                                      </p:to>
                                    </p:set>
                                    <p:anim to="" calcmode="lin" valueType="num">
                                      <p:cBhvr>
                                        <p:cTn id="23" dur="1" fill="hold"/>
                                        <p:tgtEl>
                                          <p:spTgt spid="18435">
                                            <p:txEl>
                                              <p:pRg st="0" end="0"/>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18435">
                                            <p:txEl>
                                              <p:pRg st="1" end="1"/>
                                            </p:txEl>
                                          </p:spTgt>
                                        </p:tgtEl>
                                        <p:attrNameLst>
                                          <p:attrName>style.visibility</p:attrName>
                                        </p:attrNameLst>
                                      </p:cBhvr>
                                      <p:to>
                                        <p:strVal val="visible"/>
                                      </p:to>
                                    </p:set>
                                    <p:anim to="" calcmode="lin" valueType="num">
                                      <p:cBhvr>
                                        <p:cTn id="28" dur="1" fill="hold"/>
                                        <p:tgtEl>
                                          <p:spTgt spid="18435">
                                            <p:txEl>
                                              <p:pRg st="1" end="1"/>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18435">
                                            <p:txEl>
                                              <p:pRg st="2" end="2"/>
                                            </p:txEl>
                                          </p:spTgt>
                                        </p:tgtEl>
                                        <p:attrNameLst>
                                          <p:attrName>style.visibility</p:attrName>
                                        </p:attrNameLst>
                                      </p:cBhvr>
                                      <p:to>
                                        <p:strVal val="visible"/>
                                      </p:to>
                                    </p:set>
                                    <p:anim to="" calcmode="lin" valueType="num">
                                      <p:cBhvr>
                                        <p:cTn id="33" dur="1" fill="hold"/>
                                        <p:tgtEl>
                                          <p:spTgt spid="18435">
                                            <p:txEl>
                                              <p:pRg st="2" end="2"/>
                                            </p:txEl>
                                          </p:spTgt>
                                        </p:tgtEl>
                                        <p:attrNameLst>
                                          <p:attrName/>
                                        </p:attrNameLst>
                                      </p:cBhvr>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4" presetClass="entr" presetSubtype="0" fill="hold" grpId="0" nodeType="clickEffect">
                                  <p:stCondLst>
                                    <p:cond delay="0"/>
                                  </p:stCondLst>
                                  <p:childTnLst>
                                    <p:set>
                                      <p:cBhvr>
                                        <p:cTn id="37" dur="1" fill="hold">
                                          <p:stCondLst>
                                            <p:cond delay="0"/>
                                          </p:stCondLst>
                                        </p:cTn>
                                        <p:tgtEl>
                                          <p:spTgt spid="18435">
                                            <p:txEl>
                                              <p:pRg st="3" end="3"/>
                                            </p:txEl>
                                          </p:spTgt>
                                        </p:tgtEl>
                                        <p:attrNameLst>
                                          <p:attrName>style.visibility</p:attrName>
                                        </p:attrNameLst>
                                      </p:cBhvr>
                                      <p:to>
                                        <p:strVal val="visible"/>
                                      </p:to>
                                    </p:set>
                                    <p:anim to="" calcmode="lin" valueType="num">
                                      <p:cBhvr>
                                        <p:cTn id="38" dur="1" fill="hold"/>
                                        <p:tgtEl>
                                          <p:spTgt spid="18435">
                                            <p:txEl>
                                              <p:pRg st="3" end="3"/>
                                            </p:txEl>
                                          </p:spTgt>
                                        </p:tgtEl>
                                        <p:attrNameLst>
                                          <p:attrName/>
                                        </p:attrNameLst>
                                      </p:cBhvr>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4" presetClass="entr" presetSubtype="0" fill="hold" grpId="0" nodeType="clickEffect">
                                  <p:stCondLst>
                                    <p:cond delay="0"/>
                                  </p:stCondLst>
                                  <p:childTnLst>
                                    <p:set>
                                      <p:cBhvr>
                                        <p:cTn id="42" dur="1" fill="hold">
                                          <p:stCondLst>
                                            <p:cond delay="0"/>
                                          </p:stCondLst>
                                        </p:cTn>
                                        <p:tgtEl>
                                          <p:spTgt spid="18435">
                                            <p:txEl>
                                              <p:pRg st="4" end="4"/>
                                            </p:txEl>
                                          </p:spTgt>
                                        </p:tgtEl>
                                        <p:attrNameLst>
                                          <p:attrName>style.visibility</p:attrName>
                                        </p:attrNameLst>
                                      </p:cBhvr>
                                      <p:to>
                                        <p:strVal val="visible"/>
                                      </p:to>
                                    </p:set>
                                    <p:anim to="" calcmode="lin" valueType="num">
                                      <p:cBhvr>
                                        <p:cTn id="43" dur="1" fill="hold"/>
                                        <p:tgtEl>
                                          <p:spTgt spid="18435">
                                            <p:txEl>
                                              <p:pRg st="4" end="4"/>
                                            </p:txEl>
                                          </p:spTgt>
                                        </p:tgtEl>
                                        <p:attrNameLst>
                                          <p:attrName/>
                                        </p:attrNameLst>
                                      </p:cBhvr>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4" presetClass="entr" presetSubtype="0" fill="hold" grpId="0" nodeType="clickEffect">
                                  <p:stCondLst>
                                    <p:cond delay="0"/>
                                  </p:stCondLst>
                                  <p:childTnLst>
                                    <p:set>
                                      <p:cBhvr>
                                        <p:cTn id="47" dur="1" fill="hold">
                                          <p:stCondLst>
                                            <p:cond delay="0"/>
                                          </p:stCondLst>
                                        </p:cTn>
                                        <p:tgtEl>
                                          <p:spTgt spid="18435">
                                            <p:txEl>
                                              <p:pRg st="5" end="5"/>
                                            </p:txEl>
                                          </p:spTgt>
                                        </p:tgtEl>
                                        <p:attrNameLst>
                                          <p:attrName>style.visibility</p:attrName>
                                        </p:attrNameLst>
                                      </p:cBhvr>
                                      <p:to>
                                        <p:strVal val="visible"/>
                                      </p:to>
                                    </p:set>
                                    <p:anim to="" calcmode="lin" valueType="num">
                                      <p:cBhvr>
                                        <p:cTn id="48" dur="1" fill="hold"/>
                                        <p:tgtEl>
                                          <p:spTgt spid="18435">
                                            <p:txEl>
                                              <p:pRg st="5" end="5"/>
                                            </p:txEl>
                                          </p:spTgt>
                                        </p:tgtEl>
                                        <p:attrNameLst>
                                          <p:attrName/>
                                        </p:attrNameLst>
                                      </p:cBhvr>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8438">
                                            <p:txEl>
                                              <p:pRg st="0" end="0"/>
                                            </p:txEl>
                                          </p:spTgt>
                                        </p:tgtEl>
                                        <p:attrNameLst>
                                          <p:attrName>style.visibility</p:attrName>
                                        </p:attrNameLst>
                                      </p:cBhvr>
                                      <p:to>
                                        <p:strVal val="visible"/>
                                      </p:to>
                                    </p:set>
                                    <p:animEffect transition="in" filter="checkerboard(across)">
                                      <p:cBhvr>
                                        <p:cTn id="53" dur="500"/>
                                        <p:tgtEl>
                                          <p:spTgt spid="18438">
                                            <p:txEl>
                                              <p:pRg st="0" end="0"/>
                                            </p:txEl>
                                          </p:spTgt>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18438">
                                            <p:txEl>
                                              <p:pRg st="1" end="1"/>
                                            </p:txEl>
                                          </p:spTgt>
                                        </p:tgtEl>
                                        <p:attrNameLst>
                                          <p:attrName>style.visibility</p:attrName>
                                        </p:attrNameLst>
                                      </p:cBhvr>
                                      <p:to>
                                        <p:strVal val="visible"/>
                                      </p:to>
                                    </p:set>
                                    <p:animEffect transition="in" filter="checkerboard(across)">
                                      <p:cBhvr>
                                        <p:cTn id="56" dur="500"/>
                                        <p:tgtEl>
                                          <p:spTgt spid="18438">
                                            <p:txEl>
                                              <p:pRg st="1" end="1"/>
                                            </p:txEl>
                                          </p:spTgt>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18438">
                                            <p:txEl>
                                              <p:pRg st="2" end="2"/>
                                            </p:txEl>
                                          </p:spTgt>
                                        </p:tgtEl>
                                        <p:attrNameLst>
                                          <p:attrName>style.visibility</p:attrName>
                                        </p:attrNameLst>
                                      </p:cBhvr>
                                      <p:to>
                                        <p:strVal val="visible"/>
                                      </p:to>
                                    </p:set>
                                    <p:animEffect transition="in" filter="checkerboard(across)">
                                      <p:cBhvr>
                                        <p:cTn id="59" dur="500"/>
                                        <p:tgtEl>
                                          <p:spTgt spid="18438">
                                            <p:txEl>
                                              <p:pRg st="2" end="2"/>
                                            </p:txEl>
                                          </p:spTgt>
                                        </p:tgtEl>
                                      </p:cBhvr>
                                    </p:animEffect>
                                  </p:childTnLst>
                                </p:cTn>
                              </p:par>
                              <p:par>
                                <p:cTn id="60" presetID="5" presetClass="entr" presetSubtype="10" fill="hold" grpId="0" nodeType="withEffect">
                                  <p:stCondLst>
                                    <p:cond delay="0"/>
                                  </p:stCondLst>
                                  <p:childTnLst>
                                    <p:set>
                                      <p:cBhvr>
                                        <p:cTn id="61" dur="1" fill="hold">
                                          <p:stCondLst>
                                            <p:cond delay="0"/>
                                          </p:stCondLst>
                                        </p:cTn>
                                        <p:tgtEl>
                                          <p:spTgt spid="18438">
                                            <p:txEl>
                                              <p:pRg st="3" end="3"/>
                                            </p:txEl>
                                          </p:spTgt>
                                        </p:tgtEl>
                                        <p:attrNameLst>
                                          <p:attrName>style.visibility</p:attrName>
                                        </p:attrNameLst>
                                      </p:cBhvr>
                                      <p:to>
                                        <p:strVal val="visible"/>
                                      </p:to>
                                    </p:set>
                                    <p:animEffect transition="in" filter="checkerboard(across)">
                                      <p:cBhvr>
                                        <p:cTn id="62" dur="500"/>
                                        <p:tgtEl>
                                          <p:spTgt spid="18438">
                                            <p:txEl>
                                              <p:pRg st="3" end="3"/>
                                            </p:txEl>
                                          </p:spTgt>
                                        </p:tgtEl>
                                      </p:cBhvr>
                                    </p:animEffect>
                                  </p:childTnLst>
                                </p:cTn>
                              </p:par>
                              <p:par>
                                <p:cTn id="63" presetID="5" presetClass="entr" presetSubtype="10" fill="hold" grpId="0" nodeType="withEffect">
                                  <p:stCondLst>
                                    <p:cond delay="0"/>
                                  </p:stCondLst>
                                  <p:childTnLst>
                                    <p:set>
                                      <p:cBhvr>
                                        <p:cTn id="64" dur="1" fill="hold">
                                          <p:stCondLst>
                                            <p:cond delay="0"/>
                                          </p:stCondLst>
                                        </p:cTn>
                                        <p:tgtEl>
                                          <p:spTgt spid="18438">
                                            <p:txEl>
                                              <p:pRg st="4" end="4"/>
                                            </p:txEl>
                                          </p:spTgt>
                                        </p:tgtEl>
                                        <p:attrNameLst>
                                          <p:attrName>style.visibility</p:attrName>
                                        </p:attrNameLst>
                                      </p:cBhvr>
                                      <p:to>
                                        <p:strVal val="visible"/>
                                      </p:to>
                                    </p:set>
                                    <p:animEffect transition="in" filter="checkerboard(across)">
                                      <p:cBhvr>
                                        <p:cTn id="65" dur="500"/>
                                        <p:tgtEl>
                                          <p:spTgt spid="18438">
                                            <p:txEl>
                                              <p:pRg st="4" end="4"/>
                                            </p:txEl>
                                          </p:spTgt>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18438">
                                            <p:txEl>
                                              <p:pRg st="5" end="5"/>
                                            </p:txEl>
                                          </p:spTgt>
                                        </p:tgtEl>
                                        <p:attrNameLst>
                                          <p:attrName>style.visibility</p:attrName>
                                        </p:attrNameLst>
                                      </p:cBhvr>
                                      <p:to>
                                        <p:strVal val="visible"/>
                                      </p:to>
                                    </p:set>
                                    <p:animEffect transition="in" filter="checkerboard(across)">
                                      <p:cBhvr>
                                        <p:cTn id="68" dur="500"/>
                                        <p:tgtEl>
                                          <p:spTgt spid="184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allAtOnce"/>
      <p:bldP spid="1843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descr="j0304643"/>
          <p:cNvPicPr>
            <a:picLocks noChangeAspect="1" noChangeArrowheads="1"/>
          </p:cNvPicPr>
          <p:nvPr/>
        </p:nvPicPr>
        <p:blipFill>
          <a:blip r:embed="rId3" cstate="print"/>
          <a:srcRect/>
          <a:stretch>
            <a:fillRect/>
          </a:stretch>
        </p:blipFill>
        <p:spPr bwMode="auto">
          <a:xfrm>
            <a:off x="7543800" y="1119188"/>
            <a:ext cx="1600200" cy="1319212"/>
          </a:xfrm>
          <a:prstGeom prst="rect">
            <a:avLst/>
          </a:prstGeom>
          <a:noFill/>
          <a:ln w="9525">
            <a:noFill/>
            <a:miter lim="800000"/>
            <a:headEnd/>
            <a:tailEnd/>
          </a:ln>
        </p:spPr>
      </p:pic>
      <p:sp>
        <p:nvSpPr>
          <p:cNvPr id="31746" name="Rectangle 2"/>
          <p:cNvSpPr>
            <a:spLocks noGrp="1" noChangeArrowheads="1"/>
          </p:cNvSpPr>
          <p:nvPr>
            <p:ph type="title" idx="4294967295"/>
          </p:nvPr>
        </p:nvSpPr>
        <p:spPr>
          <a:xfrm>
            <a:off x="5486400" y="277813"/>
            <a:ext cx="3581400" cy="1246187"/>
          </a:xfrm>
        </p:spPr>
        <p:txBody>
          <a:bodyPr/>
          <a:lstStyle/>
          <a:p>
            <a:pPr eaLnBrk="1" hangingPunct="1">
              <a:defRPr/>
            </a:pPr>
            <a:r>
              <a:rPr lang="zh-CN" altLang="en-US" smtClean="0">
                <a:ea typeface="SimSun" pitchFamily="2" charset="-122"/>
              </a:rPr>
              <a:t>新约：宗规</a:t>
            </a:r>
          </a:p>
        </p:txBody>
      </p:sp>
      <p:sp>
        <p:nvSpPr>
          <p:cNvPr id="31747" name="Rectangle 3"/>
          <p:cNvSpPr>
            <a:spLocks noGrp="1" noChangeArrowheads="1"/>
          </p:cNvSpPr>
          <p:nvPr>
            <p:ph type="body" idx="4294967295"/>
          </p:nvPr>
        </p:nvSpPr>
        <p:spPr>
          <a:xfrm>
            <a:off x="5562600" y="1600200"/>
            <a:ext cx="3581400" cy="5257800"/>
          </a:xfrm>
        </p:spPr>
        <p:txBody>
          <a:bodyPr/>
          <a:lstStyle/>
          <a:p>
            <a:pPr eaLnBrk="1" hangingPunct="1">
              <a:defRPr/>
            </a:pPr>
            <a:r>
              <a:rPr lang="zh-CN" altLang="en-US" smtClean="0">
                <a:ea typeface="SimSun" pitchFamily="2" charset="-122"/>
              </a:rPr>
              <a:t>适合使徒教义的</a:t>
            </a:r>
          </a:p>
          <a:p>
            <a:pPr eaLnBrk="1" hangingPunct="1">
              <a:defRPr/>
            </a:pPr>
            <a:r>
              <a:rPr lang="zh-CN" altLang="en-US" smtClean="0">
                <a:ea typeface="SimSun" pitchFamily="2" charset="-122"/>
              </a:rPr>
              <a:t>可以被接受的</a:t>
            </a:r>
          </a:p>
        </p:txBody>
      </p:sp>
      <p:pic>
        <p:nvPicPr>
          <p:cNvPr id="63493" name="Picture 4" descr="NTcanon"/>
          <p:cNvPicPr>
            <a:picLocks noChangeAspect="1" noChangeArrowheads="1"/>
          </p:cNvPicPr>
          <p:nvPr/>
        </p:nvPicPr>
        <p:blipFill>
          <a:blip r:embed="rId4" cstate="print"/>
          <a:srcRect/>
          <a:stretch>
            <a:fillRect/>
          </a:stretch>
        </p:blipFill>
        <p:spPr bwMode="auto">
          <a:xfrm>
            <a:off x="0" y="0"/>
            <a:ext cx="5359400" cy="6858000"/>
          </a:xfrm>
          <a:prstGeom prst="rect">
            <a:avLst/>
          </a:prstGeom>
          <a:noFill/>
          <a:ln w="9525">
            <a:noFill/>
            <a:miter lim="800000"/>
            <a:headEnd/>
            <a:tailEnd/>
          </a:ln>
        </p:spPr>
      </p:pic>
      <p:sp>
        <p:nvSpPr>
          <p:cNvPr id="63494" name="Text Box 6"/>
          <p:cNvSpPr txBox="1">
            <a:spLocks noChangeArrowheads="1"/>
          </p:cNvSpPr>
          <p:nvPr/>
        </p:nvSpPr>
        <p:spPr bwMode="auto">
          <a:xfrm>
            <a:off x="8001000" y="60325"/>
            <a:ext cx="1116013" cy="396875"/>
          </a:xfrm>
          <a:prstGeom prst="rect">
            <a:avLst/>
          </a:prstGeom>
          <a:noFill/>
          <a:ln w="9525">
            <a:noFill/>
            <a:miter lim="800000"/>
            <a:headEnd/>
            <a:tailEnd/>
          </a:ln>
        </p:spPr>
        <p:txBody>
          <a:bodyPr wrap="none">
            <a:spAutoFit/>
          </a:bodyPr>
          <a:lstStyle/>
          <a:p>
            <a:r>
              <a:rPr lang="en-US" altLang="zh-CN" sz="2000" b="1">
                <a:ea typeface="SimSun" pitchFamily="2" charset="-122"/>
              </a:rPr>
              <a:t>156-157</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143000" y="0"/>
            <a:ext cx="7315200" cy="1066800"/>
          </a:xfrm>
        </p:spPr>
        <p:txBody>
          <a:bodyPr/>
          <a:lstStyle/>
          <a:p>
            <a:pPr eaLnBrk="1" hangingPunct="1">
              <a:defRPr/>
            </a:pPr>
            <a:r>
              <a:rPr lang="zh-CN" altLang="en-US" sz="4000" dirty="0" smtClean="0">
                <a:ea typeface="ＭＳ Ｐゴシック" pitchFamily="34" charset="-128"/>
              </a:rPr>
              <a:t>非常早期的片段</a:t>
            </a:r>
            <a:endParaRPr lang="en-US" sz="4000" dirty="0" smtClean="0">
              <a:ea typeface="ＭＳ Ｐゴシック" pitchFamily="34" charset="-128"/>
            </a:endParaRPr>
          </a:p>
        </p:txBody>
      </p:sp>
      <p:sp>
        <p:nvSpPr>
          <p:cNvPr id="31747" name="Rectangle 3"/>
          <p:cNvSpPr>
            <a:spLocks noGrp="1" noChangeArrowheads="1"/>
          </p:cNvSpPr>
          <p:nvPr>
            <p:ph type="body" idx="1"/>
          </p:nvPr>
        </p:nvSpPr>
        <p:spPr>
          <a:xfrm>
            <a:off x="4953000" y="5257800"/>
            <a:ext cx="4191000" cy="1371600"/>
          </a:xfrm>
        </p:spPr>
        <p:txBody>
          <a:bodyPr/>
          <a:lstStyle/>
          <a:p>
            <a:pPr eaLnBrk="1" hangingPunct="1">
              <a:defRPr/>
            </a:pPr>
            <a:r>
              <a:rPr lang="zh-CN" altLang="en-US" sz="2400" dirty="0" smtClean="0">
                <a:latin typeface="SimSun" pitchFamily="2" charset="-122"/>
                <a:ea typeface="SimSun" pitchFamily="2" charset="-122"/>
                <a:cs typeface="ＭＳ Ｐゴシック" pitchFamily="34" charset="-128"/>
              </a:rPr>
              <a:t>约翰赖兰兹</a:t>
            </a:r>
            <a:r>
              <a:rPr lang="en-US" altLang="zh-CN" sz="2400" dirty="0" smtClean="0">
                <a:latin typeface="SimSun" pitchFamily="2" charset="-122"/>
                <a:ea typeface="SimSun" pitchFamily="2" charset="-122"/>
                <a:cs typeface="ＭＳ Ｐゴシック" pitchFamily="34" charset="-128"/>
              </a:rPr>
              <a:t>《</a:t>
            </a:r>
            <a:r>
              <a:rPr lang="zh-CN" altLang="en-US" sz="2400" dirty="0" smtClean="0">
                <a:latin typeface="SimSun" pitchFamily="2" charset="-122"/>
                <a:ea typeface="SimSun" pitchFamily="2" charset="-122"/>
                <a:cs typeface="ＭＳ Ｐゴシック" pitchFamily="34" charset="-128"/>
              </a:rPr>
              <a:t>约翰的片段</a:t>
            </a:r>
            <a:r>
              <a:rPr lang="en-US" altLang="zh-CN" sz="2400" dirty="0" smtClean="0">
                <a:latin typeface="SimSun" pitchFamily="2" charset="-122"/>
                <a:ea typeface="SimSun" pitchFamily="2" charset="-122"/>
                <a:cs typeface="ＭＳ Ｐゴシック" pitchFamily="34" charset="-128"/>
              </a:rPr>
              <a:t>》</a:t>
            </a:r>
            <a:r>
              <a:rPr lang="en-US" sz="2400" dirty="0" smtClean="0">
                <a:latin typeface="SimSun" pitchFamily="2" charset="-122"/>
                <a:ea typeface="SimSun" pitchFamily="2" charset="-122"/>
                <a:cs typeface="ＭＳ Ｐゴシック" pitchFamily="34" charset="-128"/>
              </a:rPr>
              <a:t> 18:31-33, 37-38 </a:t>
            </a:r>
          </a:p>
          <a:p>
            <a:pPr eaLnBrk="1" hangingPunct="1">
              <a:defRPr/>
            </a:pPr>
            <a:r>
              <a:rPr lang="zh-CN" altLang="en-US" sz="2400" dirty="0" smtClean="0">
                <a:latin typeface="SimSun" pitchFamily="2" charset="-122"/>
                <a:ea typeface="SimSun" pitchFamily="2" charset="-122"/>
                <a:cs typeface="ＭＳ Ｐゴシック" pitchFamily="34" charset="-128"/>
              </a:rPr>
              <a:t>公元</a:t>
            </a:r>
            <a:r>
              <a:rPr lang="en-US" sz="2400" dirty="0" smtClean="0">
                <a:latin typeface="SimSun" pitchFamily="2" charset="-122"/>
                <a:ea typeface="SimSun" pitchFamily="2" charset="-122"/>
                <a:cs typeface="ＭＳ Ｐゴシック" pitchFamily="34" charset="-128"/>
              </a:rPr>
              <a:t> 125</a:t>
            </a:r>
          </a:p>
        </p:txBody>
      </p:sp>
      <p:sp>
        <p:nvSpPr>
          <p:cNvPr id="64516" name="Text Box 6"/>
          <p:cNvSpPr txBox="1">
            <a:spLocks noChangeArrowheads="1"/>
          </p:cNvSpPr>
          <p:nvPr/>
        </p:nvSpPr>
        <p:spPr bwMode="auto">
          <a:xfrm>
            <a:off x="8001000" y="60325"/>
            <a:ext cx="1116013" cy="396875"/>
          </a:xfrm>
          <a:prstGeom prst="rect">
            <a:avLst/>
          </a:prstGeom>
          <a:noFill/>
          <a:ln w="9525">
            <a:noFill/>
            <a:miter lim="800000"/>
            <a:headEnd/>
            <a:tailEnd/>
          </a:ln>
        </p:spPr>
        <p:txBody>
          <a:bodyPr wrap="none">
            <a:spAutoFit/>
          </a:bodyPr>
          <a:lstStyle/>
          <a:p>
            <a:r>
              <a:rPr lang="en-US" sz="2000" b="1">
                <a:solidFill>
                  <a:srgbClr val="FFFFFF"/>
                </a:solidFill>
              </a:rPr>
              <a:t>156-157</a:t>
            </a:r>
          </a:p>
        </p:txBody>
      </p:sp>
      <p:pic>
        <p:nvPicPr>
          <p:cNvPr id="64517" name="Picture 6" descr="P52_verso.jpg"/>
          <p:cNvPicPr>
            <a:picLocks noChangeAspect="1"/>
          </p:cNvPicPr>
          <p:nvPr/>
        </p:nvPicPr>
        <p:blipFill>
          <a:blip r:embed="rId3" cstate="print"/>
          <a:srcRect/>
          <a:stretch>
            <a:fillRect/>
          </a:stretch>
        </p:blipFill>
        <p:spPr bwMode="auto">
          <a:xfrm>
            <a:off x="5334000" y="914400"/>
            <a:ext cx="2665413" cy="4191000"/>
          </a:xfrm>
          <a:prstGeom prst="rect">
            <a:avLst/>
          </a:prstGeom>
          <a:noFill/>
          <a:ln w="9525">
            <a:noFill/>
            <a:miter lim="800000"/>
            <a:headEnd/>
            <a:tailEnd/>
          </a:ln>
        </p:spPr>
      </p:pic>
      <p:pic>
        <p:nvPicPr>
          <p:cNvPr id="64518" name="Picture 7" descr="Magdalene Fragment of Matt.jpg"/>
          <p:cNvPicPr>
            <a:picLocks noChangeAspect="1"/>
          </p:cNvPicPr>
          <p:nvPr/>
        </p:nvPicPr>
        <p:blipFill>
          <a:blip r:embed="rId4" cstate="print"/>
          <a:srcRect/>
          <a:stretch>
            <a:fillRect/>
          </a:stretch>
        </p:blipFill>
        <p:spPr bwMode="auto">
          <a:xfrm>
            <a:off x="381000" y="1219200"/>
            <a:ext cx="3886200" cy="2552700"/>
          </a:xfrm>
          <a:prstGeom prst="rect">
            <a:avLst/>
          </a:prstGeom>
          <a:noFill/>
          <a:ln w="9525">
            <a:noFill/>
            <a:miter lim="800000"/>
            <a:headEnd/>
            <a:tailEnd/>
          </a:ln>
        </p:spPr>
      </p:pic>
      <p:sp>
        <p:nvSpPr>
          <p:cNvPr id="9" name="Rectangle 3"/>
          <p:cNvSpPr txBox="1">
            <a:spLocks noChangeArrowheads="1"/>
          </p:cNvSpPr>
          <p:nvPr/>
        </p:nvSpPr>
        <p:spPr bwMode="auto">
          <a:xfrm>
            <a:off x="304800" y="5257800"/>
            <a:ext cx="4191000" cy="1371600"/>
          </a:xfrm>
          <a:prstGeom prst="rect">
            <a:avLst/>
          </a:prstGeom>
          <a:noFill/>
          <a:ln w="9525">
            <a:noFill/>
            <a:miter lim="800000"/>
            <a:headEnd/>
            <a:tailEnd/>
          </a:ln>
          <a:effectLst/>
        </p:spPr>
        <p:txBody>
          <a:bodyPr/>
          <a:lstStyle/>
          <a:p>
            <a:pPr marL="342900" indent="-342900" eaLnBrk="1" hangingPunct="1">
              <a:spcBef>
                <a:spcPct val="20000"/>
              </a:spcBef>
              <a:buClr>
                <a:srgbClr val="86D1EC"/>
              </a:buClr>
              <a:buSzPct val="90000"/>
              <a:buFont typeface="Wingdings" pitchFamily="2" charset="2"/>
              <a:buBlip>
                <a:blip r:embed="rId5"/>
              </a:buBlip>
              <a:defRPr/>
            </a:pPr>
            <a:r>
              <a:rPr lang="zh-CN" altLang="en-US" sz="2400" dirty="0">
                <a:solidFill>
                  <a:srgbClr val="FFFFFF"/>
                </a:solidFill>
                <a:effectLst>
                  <a:outerShdw blurRad="38100" dist="38100" dir="2700000" algn="tl">
                    <a:srgbClr val="000000"/>
                  </a:outerShdw>
                </a:effectLst>
                <a:latin typeface="SimSun" pitchFamily="2" charset="-122"/>
                <a:ea typeface="SimSun" pitchFamily="2" charset="-122"/>
              </a:rPr>
              <a:t>莫德林</a:t>
            </a:r>
            <a:r>
              <a:rPr lang="en-US" altLang="zh-CN" sz="2400" dirty="0">
                <a:solidFill>
                  <a:srgbClr val="FFFFFF"/>
                </a:solidFill>
                <a:effectLst>
                  <a:outerShdw blurRad="38100" dist="38100" dir="2700000" algn="tl">
                    <a:srgbClr val="000000"/>
                  </a:outerShdw>
                </a:effectLst>
                <a:latin typeface="SimSun" pitchFamily="2" charset="-122"/>
                <a:ea typeface="SimSun" pitchFamily="2" charset="-122"/>
              </a:rPr>
              <a:t>《</a:t>
            </a:r>
            <a:r>
              <a:rPr lang="zh-CN" altLang="en-US" sz="2400" dirty="0">
                <a:solidFill>
                  <a:srgbClr val="FFFFFF"/>
                </a:solidFill>
                <a:effectLst>
                  <a:outerShdw blurRad="38100" dist="38100" dir="2700000" algn="tl">
                    <a:srgbClr val="000000"/>
                  </a:outerShdw>
                </a:effectLst>
                <a:latin typeface="SimSun" pitchFamily="2" charset="-122"/>
                <a:ea typeface="SimSun" pitchFamily="2" charset="-122"/>
              </a:rPr>
              <a:t>马修的片段</a:t>
            </a:r>
            <a:r>
              <a:rPr lang="en-US" altLang="zh-CN" sz="2400" dirty="0">
                <a:solidFill>
                  <a:srgbClr val="FFFFFF"/>
                </a:solidFill>
                <a:effectLst>
                  <a:outerShdw blurRad="38100" dist="38100" dir="2700000" algn="tl">
                    <a:srgbClr val="000000"/>
                  </a:outerShdw>
                </a:effectLst>
                <a:latin typeface="SimSun" pitchFamily="2" charset="-122"/>
                <a:ea typeface="SimSun" pitchFamily="2" charset="-122"/>
              </a:rPr>
              <a:t>》</a:t>
            </a:r>
            <a:endParaRPr lang="en-US" sz="2400" dirty="0">
              <a:solidFill>
                <a:srgbClr val="FFFFFF"/>
              </a:solidFill>
              <a:effectLst>
                <a:outerShdw blurRad="38100" dist="38100" dir="2700000" algn="tl">
                  <a:srgbClr val="000000"/>
                </a:outerShdw>
              </a:effectLst>
              <a:latin typeface="SimSun" pitchFamily="2" charset="-122"/>
              <a:ea typeface="SimSun" pitchFamily="2" charset="-122"/>
            </a:endParaRPr>
          </a:p>
          <a:p>
            <a:pPr marL="342900" indent="-342900" eaLnBrk="1" hangingPunct="1">
              <a:spcBef>
                <a:spcPct val="20000"/>
              </a:spcBef>
              <a:buClr>
                <a:srgbClr val="86D1EC"/>
              </a:buClr>
              <a:buSzPct val="90000"/>
              <a:buFont typeface="Wingdings" pitchFamily="2" charset="2"/>
              <a:buBlip>
                <a:blip r:embed="rId5"/>
              </a:buBlip>
              <a:defRPr/>
            </a:pPr>
            <a:r>
              <a:rPr lang="zh-CN" altLang="en-US" sz="2400" dirty="0">
                <a:solidFill>
                  <a:srgbClr val="FFFFFF"/>
                </a:solidFill>
                <a:effectLst>
                  <a:outerShdw blurRad="38100" dist="38100" dir="2700000" algn="tl">
                    <a:srgbClr val="000000"/>
                  </a:outerShdw>
                </a:effectLst>
                <a:latin typeface="SimSun" pitchFamily="2" charset="-122"/>
                <a:ea typeface="SimSun" pitchFamily="2" charset="-122"/>
              </a:rPr>
              <a:t>公元</a:t>
            </a:r>
            <a:r>
              <a:rPr lang="en-US" sz="2400" dirty="0">
                <a:solidFill>
                  <a:srgbClr val="FFFFFF"/>
                </a:solidFill>
                <a:effectLst>
                  <a:outerShdw blurRad="38100" dist="38100" dir="2700000" algn="tl">
                    <a:srgbClr val="000000"/>
                  </a:outerShdw>
                </a:effectLst>
                <a:latin typeface="SimSun" pitchFamily="2" charset="-122"/>
                <a:ea typeface="SimSun" pitchFamily="2" charset="-122"/>
              </a:rPr>
              <a:t> 50-200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dissolv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dissolve">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692150"/>
          </a:xfrm>
          <a:solidFill>
            <a:srgbClr val="1E1135"/>
          </a:solidFill>
        </p:spPr>
        <p:txBody>
          <a:bodyPr/>
          <a:lstStyle/>
          <a:p>
            <a:pPr eaLnBrk="1" hangingPunct="1">
              <a:defRPr/>
            </a:pPr>
            <a:r>
              <a:rPr lang="zh-CN" altLang="en-US" sz="3600" b="1" dirty="0" smtClean="0">
                <a:latin typeface="SimSun" pitchFamily="2" charset="-122"/>
                <a:ea typeface="SimSun" pitchFamily="2" charset="-122"/>
              </a:rPr>
              <a:t>为什么没有原本的新约文件？</a:t>
            </a:r>
            <a:endParaRPr lang="en-US" sz="3600" b="1" dirty="0" smtClean="0">
              <a:latin typeface="SimSun" pitchFamily="2" charset="-122"/>
              <a:ea typeface="SimSun" pitchFamily="2" charset="-122"/>
            </a:endParaRPr>
          </a:p>
        </p:txBody>
      </p:sp>
      <p:sp>
        <p:nvSpPr>
          <p:cNvPr id="31747" name="Rectangle 3"/>
          <p:cNvSpPr>
            <a:spLocks noGrp="1" noChangeArrowheads="1"/>
          </p:cNvSpPr>
          <p:nvPr>
            <p:ph type="body" idx="1"/>
          </p:nvPr>
        </p:nvSpPr>
        <p:spPr>
          <a:xfrm>
            <a:off x="4356100" y="5441950"/>
            <a:ext cx="4752975" cy="1371600"/>
          </a:xfrm>
        </p:spPr>
        <p:txBody>
          <a:bodyPr/>
          <a:lstStyle/>
          <a:p>
            <a:pPr eaLnBrk="1" hangingPunct="1">
              <a:defRPr/>
            </a:pPr>
            <a:r>
              <a:rPr lang="zh-CN" altLang="en-US" sz="2400" dirty="0" smtClean="0">
                <a:latin typeface="SimSun" pitchFamily="2" charset="-122"/>
                <a:ea typeface="SimSun" pitchFamily="2" charset="-122"/>
                <a:cs typeface="ＭＳ Ｐゴシック" pitchFamily="34" charset="-128"/>
              </a:rPr>
              <a:t>由印刷家威廉</a:t>
            </a:r>
            <a:r>
              <a:rPr lang="en-US" altLang="zh-CN" sz="2400" dirty="0" smtClean="0">
                <a:latin typeface="SimSun" pitchFamily="2" charset="-122"/>
                <a:ea typeface="SimSun" pitchFamily="2" charset="-122"/>
                <a:cs typeface="ＭＳ Ｐゴシック" pitchFamily="34" charset="-128"/>
              </a:rPr>
              <a:t>·</a:t>
            </a:r>
            <a:r>
              <a:rPr lang="zh-CN" altLang="en-US" sz="2400" dirty="0" smtClean="0">
                <a:latin typeface="SimSun" pitchFamily="2" charset="-122"/>
                <a:ea typeface="SimSun" pitchFamily="2" charset="-122"/>
                <a:cs typeface="ＭＳ Ｐゴシック" pitchFamily="34" charset="-128"/>
              </a:rPr>
              <a:t>斯通（</a:t>
            </a:r>
            <a:r>
              <a:rPr lang="en-US" sz="2400" dirty="0" smtClean="0">
                <a:latin typeface="SimSun" pitchFamily="2" charset="-122"/>
                <a:ea typeface="SimSun" pitchFamily="2" charset="-122"/>
                <a:cs typeface="ＭＳ Ｐゴシック" pitchFamily="34" charset="-128"/>
              </a:rPr>
              <a:t>William J. Stone</a:t>
            </a:r>
            <a:r>
              <a:rPr lang="zh-CN" altLang="en-US" sz="2400" dirty="0" smtClean="0">
                <a:latin typeface="SimSun" pitchFamily="2" charset="-122"/>
                <a:ea typeface="SimSun" pitchFamily="2" charset="-122"/>
                <a:cs typeface="ＭＳ Ｐゴシック" pitchFamily="34" charset="-128"/>
              </a:rPr>
              <a:t>）雕刻的</a:t>
            </a:r>
            <a:r>
              <a:rPr lang="en-US" altLang="zh-CN" sz="2400" dirty="0" smtClean="0">
                <a:latin typeface="SimSun" pitchFamily="2" charset="-122"/>
                <a:ea typeface="SimSun" pitchFamily="2" charset="-122"/>
                <a:cs typeface="ＭＳ Ｐゴシック" pitchFamily="34" charset="-128"/>
              </a:rPr>
              <a:t>《</a:t>
            </a:r>
            <a:r>
              <a:rPr lang="zh-CN" altLang="en-US" sz="2400" dirty="0" smtClean="0">
                <a:latin typeface="SimSun" pitchFamily="2" charset="-122"/>
                <a:ea typeface="SimSun" pitchFamily="2" charset="-122"/>
                <a:cs typeface="ＭＳ Ｐゴシック" pitchFamily="34" charset="-128"/>
              </a:rPr>
              <a:t>独立宣言</a:t>
            </a:r>
            <a:r>
              <a:rPr lang="en-US" altLang="zh-CN" sz="2400" dirty="0" smtClean="0">
                <a:latin typeface="SimSun" pitchFamily="2" charset="-122"/>
                <a:ea typeface="SimSun" pitchFamily="2" charset="-122"/>
                <a:cs typeface="ＭＳ Ｐゴシック" pitchFamily="34" charset="-128"/>
              </a:rPr>
              <a:t>》</a:t>
            </a:r>
            <a:endParaRPr lang="en-US" sz="2400" dirty="0" smtClean="0">
              <a:latin typeface="SimSun" pitchFamily="2" charset="-122"/>
              <a:ea typeface="SimSun" pitchFamily="2" charset="-122"/>
              <a:cs typeface="ＭＳ Ｐゴシック" pitchFamily="34" charset="-128"/>
            </a:endParaRPr>
          </a:p>
          <a:p>
            <a:pPr eaLnBrk="1" hangingPunct="1">
              <a:defRPr/>
            </a:pPr>
            <a:r>
              <a:rPr lang="zh-CN" altLang="en-US" sz="2400" dirty="0" smtClean="0">
                <a:latin typeface="SimSun" pitchFamily="2" charset="-122"/>
                <a:ea typeface="SimSun" pitchFamily="2" charset="-122"/>
                <a:cs typeface="ＭＳ Ｐゴシック" pitchFamily="34" charset="-128"/>
              </a:rPr>
              <a:t>公元</a:t>
            </a:r>
            <a:r>
              <a:rPr lang="en-US" sz="2400" dirty="0" smtClean="0">
                <a:latin typeface="SimSun" pitchFamily="2" charset="-122"/>
                <a:ea typeface="SimSun" pitchFamily="2" charset="-122"/>
                <a:cs typeface="ＭＳ Ｐゴシック" pitchFamily="34" charset="-128"/>
              </a:rPr>
              <a:t> 1823</a:t>
            </a:r>
          </a:p>
        </p:txBody>
      </p:sp>
      <p:pic>
        <p:nvPicPr>
          <p:cNvPr id="2" name="Picture 1" descr="Declaration_Pg1of1_AC.jpg"/>
          <p:cNvPicPr>
            <a:picLocks noChangeAspect="1"/>
          </p:cNvPicPr>
          <p:nvPr/>
        </p:nvPicPr>
        <p:blipFill>
          <a:blip r:embed="rId3" cstate="print"/>
          <a:srcRect/>
          <a:stretch>
            <a:fillRect/>
          </a:stretch>
        </p:blipFill>
        <p:spPr bwMode="auto">
          <a:xfrm>
            <a:off x="179388" y="765175"/>
            <a:ext cx="3798887" cy="4619625"/>
          </a:xfrm>
          <a:prstGeom prst="rect">
            <a:avLst/>
          </a:prstGeom>
          <a:noFill/>
          <a:ln w="9525">
            <a:noFill/>
            <a:miter lim="800000"/>
            <a:headEnd/>
            <a:tailEnd/>
          </a:ln>
        </p:spPr>
      </p:pic>
      <p:sp>
        <p:nvSpPr>
          <p:cNvPr id="9" name="Rectangle 3"/>
          <p:cNvSpPr txBox="1">
            <a:spLocks noChangeArrowheads="1"/>
          </p:cNvSpPr>
          <p:nvPr/>
        </p:nvSpPr>
        <p:spPr bwMode="auto">
          <a:xfrm>
            <a:off x="0" y="5441950"/>
            <a:ext cx="4356100" cy="1371600"/>
          </a:xfrm>
          <a:prstGeom prst="rect">
            <a:avLst/>
          </a:prstGeom>
          <a:noFill/>
          <a:ln w="9525">
            <a:noFill/>
            <a:miter lim="800000"/>
            <a:headEnd/>
            <a:tailEnd/>
          </a:ln>
          <a:effectLst/>
        </p:spPr>
        <p:txBody>
          <a:bodyPr/>
          <a:lstStyle/>
          <a:p>
            <a:pPr marL="342900" indent="-342900" eaLnBrk="1" hangingPunct="1">
              <a:spcBef>
                <a:spcPct val="20000"/>
              </a:spcBef>
              <a:buClr>
                <a:srgbClr val="86D1EC"/>
              </a:buClr>
              <a:buSzPct val="90000"/>
              <a:buFont typeface="Wingdings" pitchFamily="2" charset="2"/>
              <a:buBlip>
                <a:blip r:embed="rId4"/>
              </a:buBlip>
              <a:defRPr/>
            </a:pPr>
            <a:r>
              <a:rPr lang="zh-CN" altLang="en-US" sz="2400" dirty="0">
                <a:solidFill>
                  <a:srgbClr val="FFFFFF"/>
                </a:solidFill>
                <a:effectLst>
                  <a:outerShdw blurRad="38100" dist="38100" dir="2700000" algn="tl">
                    <a:srgbClr val="000000"/>
                  </a:outerShdw>
                </a:effectLst>
                <a:latin typeface="SimSun" pitchFamily="2" charset="-122"/>
                <a:ea typeface="SimSun" pitchFamily="2" charset="-122"/>
              </a:rPr>
              <a:t>正本的</a:t>
            </a:r>
            <a:r>
              <a:rPr lang="en-US" altLang="zh-CN" sz="2400" dirty="0">
                <a:solidFill>
                  <a:srgbClr val="FFFFFF"/>
                </a:solidFill>
                <a:effectLst>
                  <a:outerShdw blurRad="38100" dist="38100" dir="2700000" algn="tl">
                    <a:srgbClr val="000000"/>
                  </a:outerShdw>
                </a:effectLst>
                <a:latin typeface="SimSun" pitchFamily="2" charset="-122"/>
                <a:ea typeface="SimSun" pitchFamily="2" charset="-122"/>
              </a:rPr>
              <a:t>《</a:t>
            </a:r>
            <a:r>
              <a:rPr lang="zh-CN" altLang="en-US" sz="2400" dirty="0">
                <a:solidFill>
                  <a:srgbClr val="FFFFFF"/>
                </a:solidFill>
                <a:effectLst>
                  <a:outerShdw blurRad="38100" dist="38100" dir="2700000" algn="tl">
                    <a:srgbClr val="000000"/>
                  </a:outerShdw>
                </a:effectLst>
                <a:latin typeface="SimSun" pitchFamily="2" charset="-122"/>
                <a:ea typeface="SimSun" pitchFamily="2" charset="-122"/>
              </a:rPr>
              <a:t>独立宣言</a:t>
            </a:r>
            <a:r>
              <a:rPr lang="en-US" altLang="zh-CN" sz="2400" dirty="0">
                <a:solidFill>
                  <a:srgbClr val="FFFFFF"/>
                </a:solidFill>
                <a:effectLst>
                  <a:outerShdw blurRad="38100" dist="38100" dir="2700000" algn="tl">
                    <a:srgbClr val="000000"/>
                  </a:outerShdw>
                </a:effectLst>
                <a:latin typeface="SimSun" pitchFamily="2" charset="-122"/>
                <a:ea typeface="SimSun" pitchFamily="2" charset="-122"/>
              </a:rPr>
              <a:t>》</a:t>
            </a:r>
            <a:endParaRPr lang="en-US" sz="2400" dirty="0">
              <a:solidFill>
                <a:srgbClr val="FFFFFF"/>
              </a:solidFill>
              <a:effectLst>
                <a:outerShdw blurRad="38100" dist="38100" dir="2700000" algn="tl">
                  <a:srgbClr val="000000"/>
                </a:outerShdw>
              </a:effectLst>
              <a:latin typeface="SimSun" pitchFamily="2" charset="-122"/>
              <a:ea typeface="SimSun" pitchFamily="2" charset="-122"/>
            </a:endParaRPr>
          </a:p>
          <a:p>
            <a:pPr marL="342900" indent="-342900" eaLnBrk="1" hangingPunct="1">
              <a:spcBef>
                <a:spcPct val="20000"/>
              </a:spcBef>
              <a:buClr>
                <a:srgbClr val="86D1EC"/>
              </a:buClr>
              <a:buSzPct val="90000"/>
              <a:buFont typeface="Wingdings" pitchFamily="2" charset="2"/>
              <a:buBlip>
                <a:blip r:embed="rId4"/>
              </a:buBlip>
              <a:defRPr/>
            </a:pPr>
            <a:r>
              <a:rPr lang="zh-CN" altLang="en-US" sz="2400" dirty="0">
                <a:solidFill>
                  <a:srgbClr val="FFFFFF"/>
                </a:solidFill>
                <a:effectLst>
                  <a:outerShdw blurRad="38100" dist="38100" dir="2700000" algn="tl">
                    <a:srgbClr val="000000"/>
                  </a:outerShdw>
                </a:effectLst>
                <a:latin typeface="SimSun" pitchFamily="2" charset="-122"/>
                <a:ea typeface="SimSun" pitchFamily="2" charset="-122"/>
              </a:rPr>
              <a:t>公元</a:t>
            </a:r>
            <a:r>
              <a:rPr lang="en-US" sz="2400" dirty="0">
                <a:solidFill>
                  <a:srgbClr val="FFFFFF"/>
                </a:solidFill>
                <a:effectLst>
                  <a:outerShdw blurRad="38100" dist="38100" dir="2700000" algn="tl">
                    <a:srgbClr val="000000"/>
                  </a:outerShdw>
                </a:effectLst>
                <a:latin typeface="SimSun" pitchFamily="2" charset="-122"/>
                <a:ea typeface="SimSun" pitchFamily="2" charset="-122"/>
              </a:rPr>
              <a:t> 1776</a:t>
            </a:r>
          </a:p>
        </p:txBody>
      </p:sp>
      <p:pic>
        <p:nvPicPr>
          <p:cNvPr id="3" name="Picture 2" descr="Declaration_Engrav_Pg1of1_AC.jpg"/>
          <p:cNvPicPr>
            <a:picLocks noChangeAspect="1"/>
          </p:cNvPicPr>
          <p:nvPr/>
        </p:nvPicPr>
        <p:blipFill>
          <a:blip r:embed="rId5" cstate="print"/>
          <a:srcRect/>
          <a:stretch>
            <a:fillRect/>
          </a:stretch>
        </p:blipFill>
        <p:spPr bwMode="auto">
          <a:xfrm>
            <a:off x="4932363" y="765175"/>
            <a:ext cx="3887787" cy="4614863"/>
          </a:xfrm>
          <a:prstGeom prst="rect">
            <a:avLst/>
          </a:prstGeom>
          <a:noFill/>
          <a:ln w="9525">
            <a:noFill/>
            <a:miter lim="800000"/>
            <a:headEnd/>
            <a:tailEnd/>
          </a:ln>
        </p:spPr>
      </p:pic>
      <p:pic>
        <p:nvPicPr>
          <p:cNvPr id="4" name="Picture 3" descr="Declaration Signers Close Up.png"/>
          <p:cNvPicPr>
            <a:picLocks noChangeAspect="1"/>
          </p:cNvPicPr>
          <p:nvPr/>
        </p:nvPicPr>
        <p:blipFill>
          <a:blip r:embed="rId6" cstate="print"/>
          <a:srcRect/>
          <a:stretch>
            <a:fillRect/>
          </a:stretch>
        </p:blipFill>
        <p:spPr bwMode="auto">
          <a:xfrm rot="-666450">
            <a:off x="790575" y="868363"/>
            <a:ext cx="7523163" cy="4826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1747">
                                            <p:txEl>
                                              <p:pRg st="0" end="0"/>
                                            </p:txEl>
                                          </p:spTgt>
                                        </p:tgtEl>
                                        <p:attrNameLst>
                                          <p:attrName>style.visibility</p:attrName>
                                        </p:attrNameLst>
                                      </p:cBhvr>
                                      <p:to>
                                        <p:strVal val="visible"/>
                                      </p:to>
                                    </p:set>
                                    <p:animEffect transition="in" filter="dissolve">
                                      <p:cBhvr>
                                        <p:cTn id="13" dur="500"/>
                                        <p:tgtEl>
                                          <p:spTgt spid="31747">
                                            <p:txEl>
                                              <p:pRg st="0" end="0"/>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1747">
                                            <p:txEl>
                                              <p:pRg st="1" end="1"/>
                                            </p:txEl>
                                          </p:spTgt>
                                        </p:tgtEl>
                                        <p:attrNameLst>
                                          <p:attrName>style.visibility</p:attrName>
                                        </p:attrNameLst>
                                      </p:cBhvr>
                                      <p:to>
                                        <p:strVal val="visible"/>
                                      </p:to>
                                    </p:set>
                                    <p:animEffect transition="in" filter="dissolve">
                                      <p:cBhvr>
                                        <p:cTn id="16" dur="500"/>
                                        <p:tgtEl>
                                          <p:spTgt spid="31747">
                                            <p:txEl>
                                              <p:pRg st="1" end="1"/>
                                            </p:txEl>
                                          </p:spTgt>
                                        </p:tgtEl>
                                      </p:cBhvr>
                                    </p:animEffec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j0304643"/>
          <p:cNvPicPr>
            <a:picLocks noChangeAspect="1" noChangeArrowheads="1"/>
          </p:cNvPicPr>
          <p:nvPr/>
        </p:nvPicPr>
        <p:blipFill>
          <a:blip r:embed="rId3" cstate="print"/>
          <a:srcRect/>
          <a:stretch>
            <a:fillRect/>
          </a:stretch>
        </p:blipFill>
        <p:spPr bwMode="auto">
          <a:xfrm>
            <a:off x="7543800" y="1119188"/>
            <a:ext cx="1600200" cy="1319212"/>
          </a:xfrm>
          <a:prstGeom prst="rect">
            <a:avLst/>
          </a:prstGeom>
          <a:noFill/>
          <a:ln w="9525">
            <a:noFill/>
            <a:miter lim="800000"/>
            <a:headEnd/>
            <a:tailEnd/>
          </a:ln>
        </p:spPr>
      </p:pic>
      <p:sp>
        <p:nvSpPr>
          <p:cNvPr id="31746" name="Rectangle 2"/>
          <p:cNvSpPr>
            <a:spLocks noGrp="1" noChangeArrowheads="1"/>
          </p:cNvSpPr>
          <p:nvPr>
            <p:ph type="title" idx="4294967295"/>
          </p:nvPr>
        </p:nvSpPr>
        <p:spPr>
          <a:xfrm>
            <a:off x="5486400" y="277813"/>
            <a:ext cx="3581400" cy="1246187"/>
          </a:xfrm>
        </p:spPr>
        <p:txBody>
          <a:bodyPr/>
          <a:lstStyle/>
          <a:p>
            <a:pPr eaLnBrk="1" hangingPunct="1">
              <a:defRPr/>
            </a:pPr>
            <a:r>
              <a:rPr lang="zh-CN" altLang="en-US" smtClean="0">
                <a:ea typeface="SimSun" pitchFamily="2" charset="-122"/>
              </a:rPr>
              <a:t>新约：宗规</a:t>
            </a:r>
          </a:p>
        </p:txBody>
      </p:sp>
      <p:sp>
        <p:nvSpPr>
          <p:cNvPr id="31747" name="Rectangle 3"/>
          <p:cNvSpPr>
            <a:spLocks noGrp="1" noChangeArrowheads="1"/>
          </p:cNvSpPr>
          <p:nvPr>
            <p:ph type="body" idx="4294967295"/>
          </p:nvPr>
        </p:nvSpPr>
        <p:spPr>
          <a:xfrm>
            <a:off x="5562600" y="1600200"/>
            <a:ext cx="3581400" cy="5257800"/>
          </a:xfrm>
        </p:spPr>
        <p:txBody>
          <a:bodyPr/>
          <a:lstStyle/>
          <a:p>
            <a:pPr eaLnBrk="1" hangingPunct="1">
              <a:defRPr/>
            </a:pPr>
            <a:r>
              <a:rPr lang="zh-CN" altLang="en-US" smtClean="0">
                <a:ea typeface="SimSun" pitchFamily="2" charset="-122"/>
              </a:rPr>
              <a:t>适合使徒教义的</a:t>
            </a:r>
          </a:p>
          <a:p>
            <a:pPr eaLnBrk="1" hangingPunct="1">
              <a:defRPr/>
            </a:pPr>
            <a:r>
              <a:rPr lang="zh-CN" altLang="en-US" smtClean="0">
                <a:ea typeface="SimSun" pitchFamily="2" charset="-122"/>
              </a:rPr>
              <a:t>可以被接受的</a:t>
            </a:r>
          </a:p>
        </p:txBody>
      </p:sp>
      <p:pic>
        <p:nvPicPr>
          <p:cNvPr id="66565" name="Picture 4" descr="NTcanon"/>
          <p:cNvPicPr>
            <a:picLocks noChangeAspect="1" noChangeArrowheads="1"/>
          </p:cNvPicPr>
          <p:nvPr/>
        </p:nvPicPr>
        <p:blipFill>
          <a:blip r:embed="rId4" cstate="print"/>
          <a:srcRect/>
          <a:stretch>
            <a:fillRect/>
          </a:stretch>
        </p:blipFill>
        <p:spPr bwMode="auto">
          <a:xfrm>
            <a:off x="0" y="0"/>
            <a:ext cx="5359400" cy="6858000"/>
          </a:xfrm>
          <a:prstGeom prst="rect">
            <a:avLst/>
          </a:prstGeom>
          <a:noFill/>
          <a:ln w="9525">
            <a:noFill/>
            <a:miter lim="800000"/>
            <a:headEnd/>
            <a:tailEnd/>
          </a:ln>
        </p:spPr>
      </p:pic>
      <p:sp>
        <p:nvSpPr>
          <p:cNvPr id="66566" name="Text Box 6"/>
          <p:cNvSpPr txBox="1">
            <a:spLocks noChangeArrowheads="1"/>
          </p:cNvSpPr>
          <p:nvPr/>
        </p:nvSpPr>
        <p:spPr bwMode="auto">
          <a:xfrm>
            <a:off x="8001000" y="60325"/>
            <a:ext cx="1116013" cy="396875"/>
          </a:xfrm>
          <a:prstGeom prst="rect">
            <a:avLst/>
          </a:prstGeom>
          <a:noFill/>
          <a:ln w="9525">
            <a:noFill/>
            <a:miter lim="800000"/>
            <a:headEnd/>
            <a:tailEnd/>
          </a:ln>
        </p:spPr>
        <p:txBody>
          <a:bodyPr wrap="none">
            <a:spAutoFit/>
          </a:bodyPr>
          <a:lstStyle/>
          <a:p>
            <a:r>
              <a:rPr lang="en-US" altLang="zh-CN" sz="2000" b="1">
                <a:solidFill>
                  <a:srgbClr val="FFFFFF"/>
                </a:solidFill>
                <a:ea typeface="SimSun" pitchFamily="2" charset="-122"/>
              </a:rPr>
              <a:t>156-157</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l="34021" t="18146" r="4736" b="10155"/>
          <a:stretch>
            <a:fillRect/>
          </a:stretch>
        </p:blipFill>
        <p:spPr bwMode="auto">
          <a:xfrm>
            <a:off x="0" y="0"/>
            <a:ext cx="9144000" cy="6858000"/>
          </a:xfrm>
          <a:prstGeom prst="rect">
            <a:avLst/>
          </a:prstGeom>
          <a:noFill/>
          <a:ln w="76200">
            <a:solidFill>
              <a:srgbClr val="020009"/>
            </a:solidFill>
            <a:miter lim="800000"/>
            <a:headEnd/>
            <a:tailEnd/>
          </a:ln>
        </p:spPr>
      </p:pic>
      <p:sp>
        <p:nvSpPr>
          <p:cNvPr id="355331" name="Oval 3"/>
          <p:cNvSpPr>
            <a:spLocks noChangeArrowheads="1"/>
          </p:cNvSpPr>
          <p:nvPr/>
        </p:nvSpPr>
        <p:spPr bwMode="auto">
          <a:xfrm>
            <a:off x="3906838" y="4572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a:defRPr/>
            </a:pPr>
            <a:endParaRPr lang="en-SG"/>
          </a:p>
        </p:txBody>
      </p:sp>
      <p:sp>
        <p:nvSpPr>
          <p:cNvPr id="355332" name="Oval 4"/>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a:defRPr/>
            </a:pPr>
            <a:endParaRPr lang="en-SG"/>
          </a:p>
        </p:txBody>
      </p:sp>
      <p:sp>
        <p:nvSpPr>
          <p:cNvPr id="355333" name="Rectangle 5"/>
          <p:cNvSpPr>
            <a:spLocks noGrp="1" noChangeArrowheads="1"/>
          </p:cNvSpPr>
          <p:nvPr>
            <p:ph type="title" idx="4294967295"/>
          </p:nvPr>
        </p:nvSpPr>
        <p:spPr>
          <a:xfrm>
            <a:off x="152400" y="2960688"/>
            <a:ext cx="4191000" cy="1854200"/>
          </a:xfrm>
          <a:solidFill>
            <a:srgbClr val="020009"/>
          </a:solidFill>
          <a:effectLst>
            <a:outerShdw dist="53882" dir="2700000" algn="ctr" rotWithShape="0">
              <a:srgbClr val="020009">
                <a:alpha val="74997"/>
              </a:srgbClr>
            </a:outerShdw>
          </a:effectLst>
        </p:spPr>
        <p:txBody>
          <a:bodyPr lIns="73622" tIns="36810" rIns="73622" bIns="36810" anchor="t">
            <a:spAutoFit/>
          </a:bodyPr>
          <a:lstStyle/>
          <a:p>
            <a:pPr>
              <a:spcBef>
                <a:spcPct val="50000"/>
              </a:spcBef>
              <a:defRPr/>
            </a:pPr>
            <a:r>
              <a:rPr lang="zh-CN" altLang="en-US" sz="3900" b="1" smtClean="0">
                <a:solidFill>
                  <a:srgbClr val="FFEA18"/>
                </a:solidFill>
                <a:effectLst>
                  <a:outerShdw blurRad="38100" dist="38100" dir="2700000" algn="tl">
                    <a:srgbClr val="FFFFFF"/>
                  </a:outerShdw>
                </a:effectLst>
                <a:latin typeface="Comic Sans MS" pitchFamily="66" charset="0"/>
                <a:ea typeface="SimSun" pitchFamily="2" charset="-122"/>
              </a:rPr>
              <a:t>保罗在五年之内将路加福音称之为”圣经“</a:t>
            </a:r>
            <a:r>
              <a:rPr lang="en-US" altLang="zh-CN" sz="3900" b="1" smtClean="0">
                <a:solidFill>
                  <a:srgbClr val="FFEA18"/>
                </a:solidFill>
                <a:effectLst>
                  <a:outerShdw blurRad="38100" dist="38100" dir="2700000" algn="tl">
                    <a:srgbClr val="FFFFFF"/>
                  </a:outerShdw>
                </a:effectLst>
                <a:latin typeface="Comic Sans MS" pitchFamily="66" charset="0"/>
                <a:ea typeface="SimSun" pitchFamily="2" charset="-122"/>
              </a:rPr>
              <a:t>!</a:t>
            </a:r>
          </a:p>
        </p:txBody>
      </p:sp>
      <p:sp>
        <p:nvSpPr>
          <p:cNvPr id="355334" name="Text Box 6"/>
          <p:cNvSpPr txBox="1">
            <a:spLocks noChangeArrowheads="1"/>
          </p:cNvSpPr>
          <p:nvPr/>
        </p:nvSpPr>
        <p:spPr bwMode="auto">
          <a:xfrm>
            <a:off x="5824538" y="2924175"/>
            <a:ext cx="2533650" cy="366713"/>
          </a:xfrm>
          <a:prstGeom prst="rect">
            <a:avLst/>
          </a:prstGeom>
          <a:noFill/>
          <a:ln w="9525">
            <a:noFill/>
            <a:miter lim="800000"/>
            <a:headEnd/>
            <a:tailEnd/>
          </a:ln>
          <a:effectLst>
            <a:outerShdw dist="35921" dir="2700000" algn="ctr" rotWithShape="0">
              <a:srgbClr val="020009"/>
            </a:outerShdw>
          </a:effectLst>
        </p:spPr>
        <p:txBody>
          <a:bodyPr wrap="none">
            <a:spAutoFit/>
          </a:bodyPr>
          <a:lstStyle/>
          <a:p>
            <a:pPr>
              <a:defRPr/>
            </a:pPr>
            <a:r>
              <a:rPr lang="zh-CN" altLang="en-US" b="1">
                <a:effectLst>
                  <a:outerShdw blurRad="38100" dist="38100" dir="2700000" algn="tl">
                    <a:srgbClr val="000000"/>
                  </a:outerShdw>
                </a:effectLst>
                <a:latin typeface="26" charset="0"/>
                <a:ea typeface="SimSun" pitchFamily="2" charset="-122"/>
              </a:rPr>
              <a:t>卢克于</a:t>
            </a:r>
            <a:r>
              <a:rPr lang="en-US" altLang="zh-CN" b="1">
                <a:effectLst>
                  <a:outerShdw blurRad="38100" dist="38100" dir="2700000" algn="tl">
                    <a:srgbClr val="000000"/>
                  </a:outerShdw>
                </a:effectLst>
                <a:latin typeface="26" charset="0"/>
                <a:ea typeface="SimSun" pitchFamily="2" charset="-122"/>
              </a:rPr>
              <a:t>AD 57-59</a:t>
            </a:r>
            <a:r>
              <a:rPr lang="zh-CN" altLang="en-US" b="1">
                <a:effectLst>
                  <a:outerShdw blurRad="38100" dist="38100" dir="2700000" algn="tl">
                    <a:srgbClr val="000000"/>
                  </a:outerShdw>
                </a:effectLst>
                <a:latin typeface="26" charset="0"/>
                <a:ea typeface="SimSun" pitchFamily="2" charset="-122"/>
              </a:rPr>
              <a:t>的作品</a:t>
            </a:r>
            <a:endParaRPr lang="zh-CN" altLang="en-US">
              <a:effectLst>
                <a:outerShdw blurRad="38100" dist="38100" dir="2700000" algn="tl">
                  <a:srgbClr val="000000"/>
                </a:outerShdw>
              </a:effectLst>
              <a:latin typeface="26" charset="0"/>
              <a:ea typeface="SimSun" pitchFamily="2" charset="-122"/>
            </a:endParaRPr>
          </a:p>
        </p:txBody>
      </p:sp>
      <p:sp>
        <p:nvSpPr>
          <p:cNvPr id="355335" name="Text Box 7"/>
          <p:cNvSpPr txBox="1">
            <a:spLocks noChangeArrowheads="1"/>
          </p:cNvSpPr>
          <p:nvPr/>
        </p:nvSpPr>
        <p:spPr bwMode="auto">
          <a:xfrm>
            <a:off x="2162175" y="609600"/>
            <a:ext cx="2039938" cy="915988"/>
          </a:xfrm>
          <a:prstGeom prst="rect">
            <a:avLst/>
          </a:prstGeom>
          <a:noFill/>
          <a:ln w="9525">
            <a:noFill/>
            <a:miter lim="800000"/>
            <a:headEnd/>
            <a:tailEnd/>
          </a:ln>
          <a:effectLst>
            <a:outerShdw dist="35921" dir="2700000" algn="ctr" rotWithShape="0">
              <a:srgbClr val="020009"/>
            </a:outerShdw>
          </a:effectLst>
        </p:spPr>
        <p:txBody>
          <a:bodyPr wrap="none">
            <a:spAutoFit/>
          </a:bodyPr>
          <a:lstStyle/>
          <a:p>
            <a:pPr algn="r">
              <a:defRPr/>
            </a:pPr>
            <a:endParaRPr lang="en-US" altLang="zh-CN" b="1">
              <a:effectLst>
                <a:outerShdw blurRad="38100" dist="38100" dir="2700000" algn="tl">
                  <a:srgbClr val="000000"/>
                </a:outerShdw>
              </a:effectLst>
              <a:latin typeface="26" charset="0"/>
              <a:ea typeface="SimSun" pitchFamily="2" charset="-122"/>
            </a:endParaRPr>
          </a:p>
          <a:p>
            <a:pPr algn="r">
              <a:defRPr/>
            </a:pPr>
            <a:r>
              <a:rPr lang="zh-CN" altLang="en-US" b="1" i="1">
                <a:effectLst>
                  <a:outerShdw blurRad="38100" dist="38100" dir="2700000" algn="tl">
                    <a:srgbClr val="000000"/>
                  </a:outerShdw>
                </a:effectLst>
                <a:latin typeface="26" charset="0"/>
                <a:ea typeface="SimSun" pitchFamily="2" charset="-122"/>
              </a:rPr>
              <a:t>保罗</a:t>
            </a:r>
            <a:r>
              <a:rPr lang="zh-CN" altLang="en-US" b="1">
                <a:effectLst>
                  <a:outerShdw blurRad="38100" dist="38100" dir="2700000" algn="tl">
                    <a:srgbClr val="000000"/>
                  </a:outerShdw>
                </a:effectLst>
                <a:latin typeface="26" charset="0"/>
                <a:ea typeface="SimSun" pitchFamily="2" charset="-122"/>
              </a:rPr>
              <a:t>于</a:t>
            </a:r>
            <a:r>
              <a:rPr lang="en-US" altLang="zh-CN" b="1">
                <a:effectLst>
                  <a:outerShdw blurRad="38100" dist="38100" dir="2700000" algn="tl">
                    <a:srgbClr val="000000"/>
                  </a:outerShdw>
                </a:effectLst>
                <a:latin typeface="26" charset="0"/>
                <a:ea typeface="SimSun" pitchFamily="2" charset="-122"/>
              </a:rPr>
              <a:t>AD 62 </a:t>
            </a:r>
            <a:r>
              <a:rPr lang="zh-CN" altLang="en-US" b="1">
                <a:effectLst>
                  <a:outerShdw blurRad="38100" dist="38100" dir="2700000" algn="tl">
                    <a:srgbClr val="000000"/>
                  </a:outerShdw>
                </a:effectLst>
                <a:ea typeface="SimSun" pitchFamily="2" charset="-122"/>
              </a:rPr>
              <a:t>写了</a:t>
            </a:r>
          </a:p>
          <a:p>
            <a:pPr algn="r">
              <a:defRPr/>
            </a:pPr>
            <a:r>
              <a:rPr lang="en-US" altLang="zh-CN" b="1">
                <a:effectLst>
                  <a:outerShdw blurRad="38100" dist="38100" dir="2700000" algn="tl">
                    <a:srgbClr val="000000"/>
                  </a:outerShdw>
                </a:effectLst>
                <a:ea typeface="SimSun" pitchFamily="2" charset="-122"/>
              </a:rPr>
              <a:t>《</a:t>
            </a:r>
            <a:r>
              <a:rPr lang="zh-CN" altLang="en-US" b="1">
                <a:effectLst>
                  <a:outerShdw blurRad="38100" dist="38100" dir="2700000" algn="tl">
                    <a:srgbClr val="000000"/>
                  </a:outerShdw>
                </a:effectLst>
                <a:ea typeface="SimSun" pitchFamily="2" charset="-122"/>
              </a:rPr>
              <a:t>提摩太书一</a:t>
            </a:r>
            <a:r>
              <a:rPr lang="en-US" altLang="zh-CN" b="1">
                <a:effectLst>
                  <a:outerShdw blurRad="38100" dist="38100" dir="2700000" algn="tl">
                    <a:srgbClr val="000000"/>
                  </a:outerShdw>
                </a:effectLst>
                <a:ea typeface="SimSun" pitchFamily="2" charset="-122"/>
              </a:rPr>
              <a:t>》</a:t>
            </a:r>
            <a:r>
              <a:rPr lang="en-US" altLang="zh-CN">
                <a:ea typeface="SimSun" pitchFamily="2" charset="-122"/>
              </a:rPr>
              <a:t> </a:t>
            </a:r>
          </a:p>
        </p:txBody>
      </p:sp>
      <p:sp>
        <p:nvSpPr>
          <p:cNvPr id="355336" name="Text Box 8"/>
          <p:cNvSpPr txBox="1">
            <a:spLocks noChangeArrowheads="1"/>
          </p:cNvSpPr>
          <p:nvPr/>
        </p:nvSpPr>
        <p:spPr bwMode="auto">
          <a:xfrm>
            <a:off x="4495800" y="4724400"/>
            <a:ext cx="4495800" cy="915988"/>
          </a:xfrm>
          <a:prstGeom prst="rect">
            <a:avLst/>
          </a:prstGeom>
          <a:solidFill>
            <a:schemeClr val="hlink"/>
          </a:solidFill>
          <a:ln w="9525">
            <a:noFill/>
            <a:miter lim="800000"/>
            <a:headEnd/>
            <a:tailEnd/>
          </a:ln>
          <a:effectLst>
            <a:outerShdw dist="107763" dir="18900000" algn="ctr" rotWithShape="0">
              <a:schemeClr val="bg2"/>
            </a:outerShdw>
          </a:effectLst>
        </p:spPr>
        <p:txBody>
          <a:bodyPr>
            <a:spAutoFit/>
          </a:bodyPr>
          <a:lstStyle/>
          <a:p>
            <a:pPr>
              <a:defRPr/>
            </a:pPr>
            <a:r>
              <a:rPr lang="zh-CN" altLang="en-US" b="1">
                <a:solidFill>
                  <a:srgbClr val="F6FF28"/>
                </a:solidFill>
                <a:effectLst>
                  <a:outerShdw blurRad="38100" dist="38100" dir="2700000" algn="tl">
                    <a:srgbClr val="000000"/>
                  </a:outerShdw>
                </a:effectLst>
                <a:latin typeface="26" charset="0"/>
                <a:ea typeface="SimSun" pitchFamily="2" charset="-122"/>
              </a:rPr>
              <a:t>呆在家里，吃着他们给的食物，喝着他们送的美酒，因此，</a:t>
            </a:r>
            <a:r>
              <a:rPr lang="zh-CN" altLang="en-US" b="1">
                <a:solidFill>
                  <a:srgbClr val="F6FF28"/>
                </a:solidFill>
                <a:effectLst>
                  <a:outerShdw blurRad="38100" dist="38100" dir="2700000" algn="tl">
                    <a:srgbClr val="000000"/>
                  </a:outerShdw>
                </a:effectLst>
                <a:ea typeface="SimSun" pitchFamily="2" charset="-122"/>
              </a:rPr>
              <a:t>工人应劳有所得。</a:t>
            </a:r>
          </a:p>
          <a:p>
            <a:pPr>
              <a:defRPr/>
            </a:pPr>
            <a:r>
              <a:rPr lang="en-US" altLang="zh-CN" b="1">
                <a:effectLst>
                  <a:outerShdw blurRad="38100" dist="38100" dir="2700000" algn="tl">
                    <a:srgbClr val="000000"/>
                  </a:outerShdw>
                </a:effectLst>
                <a:latin typeface="26" charset="0"/>
                <a:ea typeface="SimSun" pitchFamily="2" charset="-122"/>
              </a:rPr>
              <a:t>… (</a:t>
            </a:r>
            <a:r>
              <a:rPr lang="zh-CN" altLang="en-US" b="1">
                <a:effectLst>
                  <a:outerShdw blurRad="38100" dist="38100" dir="2700000" algn="tl">
                    <a:srgbClr val="000000"/>
                  </a:outerShdw>
                </a:effectLst>
                <a:latin typeface="26" charset="0"/>
                <a:ea typeface="SimSun" pitchFamily="2" charset="-122"/>
              </a:rPr>
              <a:t>路加福音 </a:t>
            </a:r>
            <a:r>
              <a:rPr lang="en-US" altLang="zh-CN" b="1">
                <a:effectLst>
                  <a:outerShdw blurRad="38100" dist="38100" dir="2700000" algn="tl">
                    <a:srgbClr val="000000"/>
                  </a:outerShdw>
                </a:effectLst>
                <a:latin typeface="26" charset="0"/>
                <a:ea typeface="SimSun" pitchFamily="2" charset="-122"/>
              </a:rPr>
              <a:t>10:7)</a:t>
            </a:r>
          </a:p>
        </p:txBody>
      </p:sp>
      <p:sp>
        <p:nvSpPr>
          <p:cNvPr id="355337" name="Text Box 9"/>
          <p:cNvSpPr txBox="1">
            <a:spLocks noChangeArrowheads="1"/>
          </p:cNvSpPr>
          <p:nvPr/>
        </p:nvSpPr>
        <p:spPr bwMode="auto">
          <a:xfrm>
            <a:off x="4495800" y="136525"/>
            <a:ext cx="4495800" cy="915988"/>
          </a:xfrm>
          <a:prstGeom prst="rect">
            <a:avLst/>
          </a:prstGeom>
          <a:solidFill>
            <a:schemeClr val="hlink"/>
          </a:solidFill>
          <a:ln w="9525">
            <a:noFill/>
            <a:miter lim="800000"/>
            <a:headEnd/>
            <a:tailEnd/>
          </a:ln>
          <a:effectLst>
            <a:outerShdw dist="35921" dir="2700000" algn="ctr" rotWithShape="0">
              <a:srgbClr val="020009"/>
            </a:outerShdw>
          </a:effectLst>
        </p:spPr>
        <p:txBody>
          <a:bodyPr>
            <a:spAutoFit/>
          </a:bodyPr>
          <a:lstStyle/>
          <a:p>
            <a:pPr>
              <a:defRPr/>
            </a:pPr>
            <a:r>
              <a:rPr lang="zh-CN" altLang="en-US" b="1">
                <a:solidFill>
                  <a:srgbClr val="F6FF28"/>
                </a:solidFill>
                <a:effectLst>
                  <a:outerShdw blurRad="38100" dist="38100" dir="2700000" algn="tl">
                    <a:srgbClr val="000000"/>
                  </a:outerShdw>
                </a:effectLst>
                <a:latin typeface="26" charset="0"/>
                <a:ea typeface="SimSun" pitchFamily="2" charset="-122"/>
              </a:rPr>
              <a:t>圣经说：“当牛在打麦子时，不要给牛戴上口套”，工人应</a:t>
            </a:r>
            <a:r>
              <a:rPr lang="zh-CN" altLang="en-US" b="1">
                <a:solidFill>
                  <a:srgbClr val="F6FF28"/>
                </a:solidFill>
                <a:effectLst>
                  <a:outerShdw blurRad="38100" dist="38100" dir="2700000" algn="tl">
                    <a:srgbClr val="000000"/>
                  </a:outerShdw>
                </a:effectLst>
                <a:ea typeface="SimSun" pitchFamily="2" charset="-122"/>
              </a:rPr>
              <a:t>劳</a:t>
            </a:r>
            <a:r>
              <a:rPr lang="zh-CN" altLang="en-US" b="1">
                <a:solidFill>
                  <a:srgbClr val="F6FF28"/>
                </a:solidFill>
                <a:effectLst>
                  <a:outerShdw blurRad="38100" dist="38100" dir="2700000" algn="tl">
                    <a:srgbClr val="000000"/>
                  </a:outerShdw>
                </a:effectLst>
                <a:latin typeface="26" charset="0"/>
                <a:ea typeface="SimSun" pitchFamily="2" charset="-122"/>
              </a:rPr>
              <a:t>有所得。</a:t>
            </a:r>
          </a:p>
          <a:p>
            <a:pPr>
              <a:defRPr/>
            </a:pPr>
            <a:r>
              <a:rPr lang="en-US" altLang="zh-CN" b="1">
                <a:effectLst>
                  <a:outerShdw blurRad="38100" dist="38100" dir="2700000" algn="tl">
                    <a:srgbClr val="000000"/>
                  </a:outerShdw>
                </a:effectLst>
                <a:latin typeface="26" charset="0"/>
                <a:ea typeface="SimSun" pitchFamily="2" charset="-122"/>
              </a:rPr>
              <a:t>(《</a:t>
            </a:r>
            <a:r>
              <a:rPr lang="zh-CN" altLang="en-US" b="1">
                <a:effectLst>
                  <a:outerShdw blurRad="38100" dist="38100" dir="2700000" algn="tl">
                    <a:srgbClr val="000000"/>
                  </a:outerShdw>
                </a:effectLst>
                <a:latin typeface="26" charset="0"/>
                <a:ea typeface="SimSun" pitchFamily="2" charset="-122"/>
              </a:rPr>
              <a:t>提摩太书一</a:t>
            </a:r>
            <a:r>
              <a:rPr lang="en-US" altLang="zh-CN" b="1">
                <a:effectLst>
                  <a:outerShdw blurRad="38100" dist="38100" dir="2700000" algn="tl">
                    <a:srgbClr val="000000"/>
                  </a:outerShdw>
                </a:effectLst>
                <a:latin typeface="26" charset="0"/>
                <a:ea typeface="SimSun" pitchFamily="2" charset="-122"/>
              </a:rPr>
              <a:t>》 5:18).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55332"/>
                                        </p:tgtEl>
                                        <p:attrNameLst>
                                          <p:attrName>style.visibility</p:attrName>
                                        </p:attrNameLst>
                                      </p:cBhvr>
                                      <p:to>
                                        <p:strVal val="visible"/>
                                      </p:to>
                                    </p:set>
                                    <p:anim calcmode="lin" valueType="num">
                                      <p:cBhvr>
                                        <p:cTn id="7" dur="500" fill="hold"/>
                                        <p:tgtEl>
                                          <p:spTgt spid="355332"/>
                                        </p:tgtEl>
                                        <p:attrNameLst>
                                          <p:attrName>ppt_w</p:attrName>
                                        </p:attrNameLst>
                                      </p:cBhvr>
                                      <p:tavLst>
                                        <p:tav tm="0">
                                          <p:val>
                                            <p:strVal val="(6*min(max(#ppt_w*#ppt_h,.3),1)-7.4)/-.7*#ppt_w"/>
                                          </p:val>
                                        </p:tav>
                                        <p:tav tm="100000">
                                          <p:val>
                                            <p:strVal val="#ppt_w"/>
                                          </p:val>
                                        </p:tav>
                                      </p:tavLst>
                                    </p:anim>
                                    <p:anim calcmode="lin" valueType="num">
                                      <p:cBhvr>
                                        <p:cTn id="8" dur="500" fill="hold"/>
                                        <p:tgtEl>
                                          <p:spTgt spid="355332"/>
                                        </p:tgtEl>
                                        <p:attrNameLst>
                                          <p:attrName>ppt_h</p:attrName>
                                        </p:attrNameLst>
                                      </p:cBhvr>
                                      <p:tavLst>
                                        <p:tav tm="0">
                                          <p:val>
                                            <p:strVal val="(6*min(max(#ppt_w*#ppt_h,.3),1)-7.4)/-.7*#ppt_h"/>
                                          </p:val>
                                        </p:tav>
                                        <p:tav tm="100000">
                                          <p:val>
                                            <p:strVal val="#ppt_h"/>
                                          </p:val>
                                        </p:tav>
                                      </p:tavLst>
                                    </p:anim>
                                    <p:anim calcmode="lin" valueType="num">
                                      <p:cBhvr>
                                        <p:cTn id="9" dur="500" fill="hold"/>
                                        <p:tgtEl>
                                          <p:spTgt spid="355332"/>
                                        </p:tgtEl>
                                        <p:attrNameLst>
                                          <p:attrName>ppt_x</p:attrName>
                                        </p:attrNameLst>
                                      </p:cBhvr>
                                      <p:tavLst>
                                        <p:tav tm="0">
                                          <p:val>
                                            <p:fltVal val="0.5"/>
                                          </p:val>
                                        </p:tav>
                                        <p:tav tm="100000">
                                          <p:val>
                                            <p:strVal val="#ppt_x"/>
                                          </p:val>
                                        </p:tav>
                                      </p:tavLst>
                                    </p:anim>
                                    <p:anim calcmode="lin" valueType="num">
                                      <p:cBhvr>
                                        <p:cTn id="10" dur="500" fill="hold"/>
                                        <p:tgtEl>
                                          <p:spTgt spid="35533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600"/>
                            </p:stCondLst>
                            <p:childTnLst>
                              <p:par>
                                <p:cTn id="12" presetID="1" presetClass="entr" presetSubtype="0" fill="hold" grpId="0" nodeType="afterEffect">
                                  <p:stCondLst>
                                    <p:cond delay="0"/>
                                  </p:stCondLst>
                                  <p:childTnLst>
                                    <p:set>
                                      <p:cBhvr>
                                        <p:cTn id="13" dur="1" fill="hold">
                                          <p:stCondLst>
                                            <p:cond delay="499"/>
                                          </p:stCondLst>
                                        </p:cTn>
                                        <p:tgtEl>
                                          <p:spTgt spid="35533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355331"/>
                                        </p:tgtEl>
                                        <p:attrNameLst>
                                          <p:attrName>style.visibility</p:attrName>
                                        </p:attrNameLst>
                                      </p:cBhvr>
                                      <p:to>
                                        <p:strVal val="visible"/>
                                      </p:to>
                                    </p:set>
                                    <p:anim calcmode="lin" valueType="num">
                                      <p:cBhvr>
                                        <p:cTn id="18" dur="500" fill="hold"/>
                                        <p:tgtEl>
                                          <p:spTgt spid="355331"/>
                                        </p:tgtEl>
                                        <p:attrNameLst>
                                          <p:attrName>ppt_w</p:attrName>
                                        </p:attrNameLst>
                                      </p:cBhvr>
                                      <p:tavLst>
                                        <p:tav tm="0">
                                          <p:val>
                                            <p:strVal val="(6*min(max(#ppt_w*#ppt_h,.3),1)-7.4)/-.7*#ppt_w"/>
                                          </p:val>
                                        </p:tav>
                                        <p:tav tm="100000">
                                          <p:val>
                                            <p:strVal val="#ppt_w"/>
                                          </p:val>
                                        </p:tav>
                                      </p:tavLst>
                                    </p:anim>
                                    <p:anim calcmode="lin" valueType="num">
                                      <p:cBhvr>
                                        <p:cTn id="19" dur="500" fill="hold"/>
                                        <p:tgtEl>
                                          <p:spTgt spid="355331"/>
                                        </p:tgtEl>
                                        <p:attrNameLst>
                                          <p:attrName>ppt_h</p:attrName>
                                        </p:attrNameLst>
                                      </p:cBhvr>
                                      <p:tavLst>
                                        <p:tav tm="0">
                                          <p:val>
                                            <p:strVal val="(6*min(max(#ppt_w*#ppt_h,.3),1)-7.4)/-.7*#ppt_h"/>
                                          </p:val>
                                        </p:tav>
                                        <p:tav tm="100000">
                                          <p:val>
                                            <p:strVal val="#ppt_h"/>
                                          </p:val>
                                        </p:tav>
                                      </p:tavLst>
                                    </p:anim>
                                    <p:anim calcmode="lin" valueType="num">
                                      <p:cBhvr>
                                        <p:cTn id="20" dur="500" fill="hold"/>
                                        <p:tgtEl>
                                          <p:spTgt spid="355331"/>
                                        </p:tgtEl>
                                        <p:attrNameLst>
                                          <p:attrName>ppt_x</p:attrName>
                                        </p:attrNameLst>
                                      </p:cBhvr>
                                      <p:tavLst>
                                        <p:tav tm="0">
                                          <p:val>
                                            <p:fltVal val="0.5"/>
                                          </p:val>
                                        </p:tav>
                                        <p:tav tm="100000">
                                          <p:val>
                                            <p:strVal val="#ppt_x"/>
                                          </p:val>
                                        </p:tav>
                                      </p:tavLst>
                                    </p:anim>
                                    <p:anim calcmode="lin" valueType="num">
                                      <p:cBhvr>
                                        <p:cTn id="21" dur="500" fill="hold"/>
                                        <p:tgtEl>
                                          <p:spTgt spid="355331"/>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499"/>
                                          </p:stCondLst>
                                        </p:cTn>
                                        <p:tgtEl>
                                          <p:spTgt spid="35533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35533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35533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355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animBg="1" autoUpdateAnimBg="0"/>
      <p:bldP spid="355332" grpId="0" animBg="1" autoUpdateAnimBg="0"/>
      <p:bldP spid="355333" grpId="0" animBg="1" autoUpdateAnimBg="0"/>
      <p:bldP spid="355334" grpId="0" autoUpdateAnimBg="0"/>
      <p:bldP spid="355335" grpId="0" autoUpdateAnimBg="0"/>
      <p:bldP spid="355336" grpId="0" animBg="1" autoUpdateAnimBg="0"/>
      <p:bldP spid="355337"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srcRect l="34021" t="18146" r="4736" b="10155"/>
          <a:stretch>
            <a:fillRect/>
          </a:stretch>
        </p:blipFill>
        <p:spPr bwMode="auto">
          <a:xfrm>
            <a:off x="0" y="0"/>
            <a:ext cx="9144000" cy="6858000"/>
          </a:xfrm>
          <a:prstGeom prst="rect">
            <a:avLst/>
          </a:prstGeom>
          <a:noFill/>
          <a:ln w="76200">
            <a:solidFill>
              <a:srgbClr val="020009"/>
            </a:solidFill>
            <a:miter lim="800000"/>
            <a:headEnd/>
            <a:tailEnd/>
          </a:ln>
        </p:spPr>
      </p:pic>
      <p:sp>
        <p:nvSpPr>
          <p:cNvPr id="35737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a:defRPr/>
            </a:pPr>
            <a:endParaRPr lang="en-SG"/>
          </a:p>
        </p:txBody>
      </p:sp>
      <p:sp>
        <p:nvSpPr>
          <p:cNvPr id="357380" name="Text Box 4"/>
          <p:cNvSpPr txBox="1">
            <a:spLocks noChangeArrowheads="1"/>
          </p:cNvSpPr>
          <p:nvPr/>
        </p:nvSpPr>
        <p:spPr bwMode="auto">
          <a:xfrm>
            <a:off x="5219700" y="228600"/>
            <a:ext cx="3924300" cy="641350"/>
          </a:xfrm>
          <a:prstGeom prst="rect">
            <a:avLst/>
          </a:prstGeom>
          <a:noFill/>
          <a:ln w="9525">
            <a:noFill/>
            <a:miter lim="800000"/>
            <a:headEnd/>
            <a:tailEnd/>
          </a:ln>
          <a:effectLst>
            <a:outerShdw dist="35921" dir="2700000" algn="ctr" rotWithShape="0">
              <a:srgbClr val="020009"/>
            </a:outerShdw>
          </a:effectLst>
        </p:spPr>
        <p:txBody>
          <a:bodyPr>
            <a:spAutoFit/>
          </a:bodyPr>
          <a:lstStyle/>
          <a:p>
            <a:pPr>
              <a:defRPr/>
            </a:pPr>
            <a:endParaRPr lang="en-US" altLang="zh-CN" b="1">
              <a:effectLst>
                <a:outerShdw blurRad="38100" dist="38100" dir="2700000" algn="tl">
                  <a:srgbClr val="000000"/>
                </a:outerShdw>
              </a:effectLst>
              <a:latin typeface="26" charset="0"/>
              <a:ea typeface="SimSun" pitchFamily="2" charset="-122"/>
            </a:endParaRPr>
          </a:p>
          <a:p>
            <a:pPr>
              <a:defRPr/>
            </a:pPr>
            <a:r>
              <a:rPr lang="zh-CN" altLang="en-US" b="1">
                <a:effectLst>
                  <a:outerShdw blurRad="38100" dist="38100" dir="2700000" algn="tl">
                    <a:srgbClr val="000000"/>
                  </a:outerShdw>
                </a:effectLst>
                <a:latin typeface="26" charset="0"/>
                <a:ea typeface="SimSun" pitchFamily="2" charset="-122"/>
              </a:rPr>
              <a:t>保罗在</a:t>
            </a:r>
            <a:r>
              <a:rPr lang="en-US" altLang="zh-CN" b="1">
                <a:effectLst>
                  <a:outerShdw blurRad="38100" dist="38100" dir="2700000" algn="tl">
                    <a:srgbClr val="000000"/>
                  </a:outerShdw>
                </a:effectLst>
                <a:latin typeface="26" charset="0"/>
                <a:ea typeface="SimSun" pitchFamily="2" charset="-122"/>
              </a:rPr>
              <a:t>AD 49-62</a:t>
            </a:r>
            <a:r>
              <a:rPr lang="zh-CN" altLang="en-US" b="1">
                <a:effectLst>
                  <a:outerShdw blurRad="38100" dist="38100" dir="2700000" algn="tl">
                    <a:srgbClr val="000000"/>
                  </a:outerShdw>
                </a:effectLst>
                <a:latin typeface="26" charset="0"/>
                <a:ea typeface="SimSun" pitchFamily="2" charset="-122"/>
              </a:rPr>
              <a:t>年的作品 </a:t>
            </a:r>
            <a:endParaRPr lang="zh-CN" altLang="en-US">
              <a:effectLst>
                <a:outerShdw blurRad="38100" dist="38100" dir="2700000" algn="tl">
                  <a:srgbClr val="000000"/>
                </a:outerShdw>
              </a:effectLst>
              <a:latin typeface="26" charset="0"/>
              <a:ea typeface="SimSun" pitchFamily="2" charset="-122"/>
            </a:endParaRPr>
          </a:p>
        </p:txBody>
      </p:sp>
      <p:sp>
        <p:nvSpPr>
          <p:cNvPr id="357381" name="Text Box 5"/>
          <p:cNvSpPr txBox="1">
            <a:spLocks noChangeArrowheads="1"/>
          </p:cNvSpPr>
          <p:nvPr/>
        </p:nvSpPr>
        <p:spPr bwMode="auto">
          <a:xfrm>
            <a:off x="609600" y="685800"/>
            <a:ext cx="2882900" cy="1465263"/>
          </a:xfrm>
          <a:prstGeom prst="rect">
            <a:avLst/>
          </a:prstGeom>
          <a:noFill/>
          <a:ln w="9525">
            <a:noFill/>
            <a:miter lim="800000"/>
            <a:headEnd/>
            <a:tailEnd/>
          </a:ln>
          <a:effectLst>
            <a:outerShdw dist="35921" dir="2700000" algn="ctr" rotWithShape="0">
              <a:srgbClr val="020009"/>
            </a:outerShdw>
          </a:effectLst>
        </p:spPr>
        <p:txBody>
          <a:bodyPr>
            <a:spAutoFit/>
          </a:bodyPr>
          <a:lstStyle/>
          <a:p>
            <a:pPr>
              <a:defRPr/>
            </a:pPr>
            <a:endParaRPr lang="en-US" altLang="zh-CN" b="1">
              <a:effectLst>
                <a:outerShdw blurRad="38100" dist="38100" dir="2700000" algn="tl">
                  <a:srgbClr val="000000"/>
                </a:outerShdw>
              </a:effectLst>
              <a:latin typeface="26" charset="0"/>
              <a:ea typeface="SimSun" pitchFamily="2" charset="-122"/>
            </a:endParaRPr>
          </a:p>
          <a:p>
            <a:pPr>
              <a:defRPr/>
            </a:pPr>
            <a:r>
              <a:rPr lang="zh-CN" altLang="en-US" b="1">
                <a:effectLst>
                  <a:outerShdw blurRad="38100" dist="38100" dir="2700000" algn="tl">
                    <a:srgbClr val="000000"/>
                  </a:outerShdw>
                </a:effectLst>
                <a:latin typeface="26" charset="0"/>
                <a:ea typeface="SimSun" pitchFamily="2" charset="-122"/>
              </a:rPr>
              <a:t>罗马</a:t>
            </a:r>
          </a:p>
          <a:p>
            <a:pPr>
              <a:defRPr/>
            </a:pPr>
            <a:r>
              <a:rPr lang="zh-CN" altLang="en-US" b="1">
                <a:effectLst>
                  <a:outerShdw blurRad="38100" dist="38100" dir="2700000" algn="tl">
                    <a:srgbClr val="000000"/>
                  </a:outerShdw>
                </a:effectLst>
                <a:latin typeface="26" charset="0"/>
                <a:ea typeface="SimSun" pitchFamily="2" charset="-122"/>
              </a:rPr>
              <a:t>彼得在</a:t>
            </a:r>
            <a:r>
              <a:rPr lang="en-US" altLang="zh-CN" b="1">
                <a:effectLst>
                  <a:outerShdw blurRad="38100" dist="38100" dir="2700000" algn="tl">
                    <a:srgbClr val="000000"/>
                  </a:outerShdw>
                </a:effectLst>
                <a:latin typeface="26" charset="0"/>
                <a:ea typeface="SimSun" pitchFamily="2" charset="-122"/>
              </a:rPr>
              <a:t>AD 64</a:t>
            </a:r>
            <a:r>
              <a:rPr lang="zh-CN" altLang="en-US" b="1">
                <a:effectLst>
                  <a:outerShdw blurRad="38100" dist="38100" dir="2700000" algn="tl">
                    <a:srgbClr val="000000"/>
                  </a:outerShdw>
                </a:effectLst>
                <a:latin typeface="26" charset="0"/>
                <a:ea typeface="SimSun" pitchFamily="2" charset="-122"/>
              </a:rPr>
              <a:t>年完成了彼得书</a:t>
            </a:r>
            <a:r>
              <a:rPr lang="en-US" altLang="zh-CN" b="1">
                <a:effectLst>
                  <a:outerShdw blurRad="38100" dist="38100" dir="2700000" algn="tl">
                    <a:srgbClr val="000000"/>
                  </a:outerShdw>
                </a:effectLst>
                <a:latin typeface="26" charset="0"/>
                <a:ea typeface="SimSun" pitchFamily="2" charset="-122"/>
              </a:rPr>
              <a:t>2</a:t>
            </a:r>
          </a:p>
          <a:p>
            <a:pPr>
              <a:defRPr/>
            </a:pPr>
            <a:endParaRPr lang="en-US" altLang="zh-CN">
              <a:effectLst>
                <a:outerShdw blurRad="38100" dist="38100" dir="2700000" algn="tl">
                  <a:srgbClr val="000000"/>
                </a:outerShdw>
              </a:effectLst>
              <a:latin typeface="26" charset="0"/>
              <a:ea typeface="SimSun" pitchFamily="2" charset="-122"/>
            </a:endParaRPr>
          </a:p>
        </p:txBody>
      </p:sp>
      <p:sp>
        <p:nvSpPr>
          <p:cNvPr id="357382" name="Text Box 6"/>
          <p:cNvSpPr txBox="1">
            <a:spLocks noChangeArrowheads="1"/>
          </p:cNvSpPr>
          <p:nvPr/>
        </p:nvSpPr>
        <p:spPr bwMode="auto">
          <a:xfrm>
            <a:off x="152400" y="2727325"/>
            <a:ext cx="5410200" cy="1739900"/>
          </a:xfrm>
          <a:prstGeom prst="rect">
            <a:avLst/>
          </a:prstGeom>
          <a:solidFill>
            <a:srgbClr val="C70045"/>
          </a:solidFill>
          <a:ln w="9525">
            <a:noFill/>
            <a:miter lim="800000"/>
            <a:headEnd/>
            <a:tailEnd/>
          </a:ln>
          <a:effectLst>
            <a:outerShdw dist="35921" dir="2700000" algn="ctr" rotWithShape="0">
              <a:srgbClr val="020009"/>
            </a:outerShdw>
          </a:effectLst>
        </p:spPr>
        <p:txBody>
          <a:bodyPr>
            <a:spAutoFit/>
          </a:bodyPr>
          <a:lstStyle/>
          <a:p>
            <a:pPr>
              <a:defRPr/>
            </a:pPr>
            <a:r>
              <a:rPr lang="en-US" altLang="zh-CN" b="1">
                <a:effectLst>
                  <a:outerShdw blurRad="38100" dist="38100" dir="2700000" algn="tl">
                    <a:srgbClr val="000000"/>
                  </a:outerShdw>
                </a:effectLst>
                <a:latin typeface="26" charset="0"/>
                <a:ea typeface="SimSun" pitchFamily="2" charset="-122"/>
              </a:rPr>
              <a:t>“…</a:t>
            </a:r>
            <a:r>
              <a:rPr lang="zh-CN" altLang="en-US" b="1">
                <a:effectLst>
                  <a:outerShdw blurRad="38100" dist="38100" dir="2700000" algn="tl">
                    <a:srgbClr val="000000"/>
                  </a:outerShdw>
                </a:effectLst>
                <a:latin typeface="26" charset="0"/>
                <a:ea typeface="SimSun" pitchFamily="2" charset="-122"/>
              </a:rPr>
              <a:t>我们亲爱的兄弟保罗也用上帝给他的智慧给您写信</a:t>
            </a:r>
            <a:r>
              <a:rPr lang="en-US" altLang="zh-CN" b="1">
                <a:effectLst>
                  <a:outerShdw blurRad="38100" dist="38100" dir="2700000" algn="tl">
                    <a:srgbClr val="000000"/>
                  </a:outerShdw>
                </a:effectLst>
                <a:latin typeface="26" charset="0"/>
                <a:ea typeface="SimSun" pitchFamily="2" charset="-122"/>
              </a:rPr>
              <a:t>. </a:t>
            </a:r>
            <a:r>
              <a:rPr lang="zh-CN" altLang="en-US" b="1">
                <a:effectLst>
                  <a:outerShdw blurRad="38100" dist="38100" dir="2700000" algn="tl">
                    <a:srgbClr val="000000"/>
                  </a:outerShdw>
                </a:effectLst>
                <a:latin typeface="26" charset="0"/>
                <a:ea typeface="SimSun" pitchFamily="2" charset="-122"/>
              </a:rPr>
              <a:t>他在所有信中以相同的方式写信，在信中讲述这些事情。 </a:t>
            </a:r>
          </a:p>
          <a:p>
            <a:pPr>
              <a:defRPr/>
            </a:pPr>
            <a:r>
              <a:rPr lang="zh-CN" altLang="en-US" b="1">
                <a:effectLst>
                  <a:outerShdw blurRad="38100" dist="38100" dir="2700000" algn="tl">
                    <a:srgbClr val="000000"/>
                  </a:outerShdw>
                </a:effectLst>
                <a:latin typeface="26" charset="0"/>
                <a:ea typeface="SimSun" pitchFamily="2" charset="-122"/>
              </a:rPr>
              <a:t>他的信中含有一些不易理解的东西，这使无知和情绪化人曲解，正如他们对其他经文的理解，造成了他们自己的毁灭（彼得书</a:t>
            </a:r>
            <a:r>
              <a:rPr lang="en-US" altLang="zh-CN" b="1">
                <a:effectLst>
                  <a:outerShdw blurRad="38100" dist="38100" dir="2700000" algn="tl">
                    <a:srgbClr val="000000"/>
                  </a:outerShdw>
                </a:effectLst>
                <a:latin typeface="26" charset="0"/>
                <a:ea typeface="SimSun" pitchFamily="2" charset="-122"/>
              </a:rPr>
              <a:t>2 ” (</a:t>
            </a:r>
            <a:r>
              <a:rPr lang="zh-CN" altLang="en-US" b="1">
                <a:effectLst>
                  <a:outerShdw blurRad="38100" dist="38100" dir="2700000" algn="tl">
                    <a:srgbClr val="000000"/>
                  </a:outerShdw>
                </a:effectLst>
                <a:latin typeface="26" charset="0"/>
                <a:ea typeface="SimSun" pitchFamily="2" charset="-122"/>
              </a:rPr>
              <a:t>第</a:t>
            </a:r>
            <a:r>
              <a:rPr lang="en-US" altLang="zh-CN" b="1">
                <a:effectLst>
                  <a:outerShdw blurRad="38100" dist="38100" dir="2700000" algn="tl">
                    <a:srgbClr val="000000"/>
                  </a:outerShdw>
                </a:effectLst>
                <a:latin typeface="26" charset="0"/>
                <a:ea typeface="SimSun" pitchFamily="2" charset="-122"/>
              </a:rPr>
              <a:t>3:15</a:t>
            </a:r>
            <a:r>
              <a:rPr lang="zh-CN" altLang="en-US" b="1">
                <a:effectLst>
                  <a:outerShdw blurRad="38100" dist="38100" dir="2700000" algn="tl">
                    <a:srgbClr val="000000"/>
                  </a:outerShdw>
                </a:effectLst>
                <a:latin typeface="26" charset="0"/>
                <a:ea typeface="SimSun" pitchFamily="2" charset="-122"/>
              </a:rPr>
              <a:t>节</a:t>
            </a:r>
            <a:r>
              <a:rPr lang="en-US" altLang="zh-CN" b="1">
                <a:effectLst>
                  <a:outerShdw blurRad="38100" dist="38100" dir="2700000" algn="tl">
                    <a:srgbClr val="000000"/>
                  </a:outerShdw>
                </a:effectLst>
                <a:latin typeface="26" charset="0"/>
                <a:ea typeface="SimSun" pitchFamily="2" charset="-122"/>
              </a:rPr>
              <a:t>-16</a:t>
            </a:r>
            <a:r>
              <a:rPr lang="zh-CN" altLang="en-US" b="1">
                <a:effectLst>
                  <a:outerShdw blurRad="38100" dist="38100" dir="2700000" algn="tl">
                    <a:srgbClr val="000000"/>
                  </a:outerShdw>
                </a:effectLst>
                <a:latin typeface="26" charset="0"/>
                <a:ea typeface="SimSun" pitchFamily="2" charset="-122"/>
              </a:rPr>
              <a:t>条</a:t>
            </a:r>
            <a:r>
              <a:rPr lang="en-US" altLang="zh-CN" b="1">
                <a:effectLst>
                  <a:outerShdw blurRad="38100" dist="38100" dir="2700000" algn="tl">
                    <a:srgbClr val="000000"/>
                  </a:outerShdw>
                </a:effectLst>
                <a:latin typeface="26" charset="0"/>
                <a:ea typeface="SimSun" pitchFamily="2" charset="-122"/>
              </a:rPr>
              <a:t>)</a:t>
            </a:r>
          </a:p>
        </p:txBody>
      </p:sp>
      <p:sp>
        <p:nvSpPr>
          <p:cNvPr id="357383" name="Oval 7"/>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a:defRPr/>
            </a:pPr>
            <a:endParaRPr lang="en-SG"/>
          </a:p>
        </p:txBody>
      </p:sp>
      <p:sp>
        <p:nvSpPr>
          <p:cNvPr id="357384" name="Oval 8"/>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a:defRPr/>
            </a:pPr>
            <a:endParaRPr lang="en-SG"/>
          </a:p>
        </p:txBody>
      </p:sp>
      <p:sp>
        <p:nvSpPr>
          <p:cNvPr id="357385" name="Oval 9"/>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a:defRPr/>
            </a:pPr>
            <a:endParaRPr lang="en-SG"/>
          </a:p>
        </p:txBody>
      </p:sp>
      <p:sp>
        <p:nvSpPr>
          <p:cNvPr id="357386" name="Oval 10"/>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a:defRPr/>
            </a:pPr>
            <a:endParaRPr lang="en-SG"/>
          </a:p>
        </p:txBody>
      </p:sp>
      <p:sp>
        <p:nvSpPr>
          <p:cNvPr id="357387" name="Oval 11"/>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a:defRPr/>
            </a:pPr>
            <a:endParaRPr lang="en-SG"/>
          </a:p>
        </p:txBody>
      </p:sp>
      <p:sp>
        <p:nvSpPr>
          <p:cNvPr id="357388" name="Oval 12"/>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a:defRPr/>
            </a:pPr>
            <a:endParaRPr lang="en-SG"/>
          </a:p>
        </p:txBody>
      </p:sp>
      <p:sp>
        <p:nvSpPr>
          <p:cNvPr id="357389" name="Oval 13"/>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a:defRPr/>
            </a:pPr>
            <a:endParaRPr lang="en-SG"/>
          </a:p>
        </p:txBody>
      </p:sp>
      <p:sp>
        <p:nvSpPr>
          <p:cNvPr id="357390" name="Rectangle 14"/>
          <p:cNvSpPr>
            <a:spLocks noGrp="1" noChangeArrowheads="1"/>
          </p:cNvSpPr>
          <p:nvPr>
            <p:ph type="title" idx="4294967295"/>
          </p:nvPr>
        </p:nvSpPr>
        <p:spPr>
          <a:xfrm>
            <a:off x="5638800" y="3124200"/>
            <a:ext cx="3276600" cy="1854200"/>
          </a:xfrm>
          <a:solidFill>
            <a:srgbClr val="020009"/>
          </a:solidFill>
          <a:effectLst>
            <a:outerShdw dist="53882" dir="2700000" algn="ctr" rotWithShape="0">
              <a:srgbClr val="020009">
                <a:alpha val="74997"/>
              </a:srgbClr>
            </a:outerShdw>
          </a:effectLst>
        </p:spPr>
        <p:txBody>
          <a:bodyPr lIns="73622" tIns="36810" rIns="73622" bIns="36810" anchor="t">
            <a:spAutoFit/>
          </a:bodyPr>
          <a:lstStyle/>
          <a:p>
            <a:pPr>
              <a:spcBef>
                <a:spcPct val="50000"/>
              </a:spcBef>
              <a:defRPr/>
            </a:pPr>
            <a:r>
              <a:rPr lang="zh-CN" altLang="en-US" sz="3900" b="1" smtClean="0">
                <a:solidFill>
                  <a:srgbClr val="FFEA18"/>
                </a:solidFill>
                <a:effectLst>
                  <a:outerShdw blurRad="38100" dist="38100" dir="2700000" algn="tl">
                    <a:srgbClr val="FFFFFF"/>
                  </a:outerShdw>
                </a:effectLst>
                <a:latin typeface="Comic Sans MS" pitchFamily="66" charset="0"/>
                <a:ea typeface="SimSun" pitchFamily="2" charset="-122"/>
              </a:rPr>
              <a:t>彼德也将保罗的作品为“圣经”</a:t>
            </a:r>
            <a:r>
              <a:rPr lang="en-US" altLang="zh-CN" sz="3900" b="1" smtClean="0">
                <a:solidFill>
                  <a:srgbClr val="FFEA18"/>
                </a:solidFill>
                <a:effectLst>
                  <a:outerShdw blurRad="38100" dist="38100" dir="2700000" algn="tl">
                    <a:srgbClr val="FFFFFF"/>
                  </a:outerShdw>
                </a:effectLst>
                <a:latin typeface="Comic Sans MS" pitchFamily="66" charset="0"/>
                <a:ea typeface="SimSun" pitchFamily="2" charset="-122"/>
              </a:rPr>
              <a:t>!</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57380"/>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36" fill="hold" grpId="0" nodeType="afterEffect">
                                  <p:stCondLst>
                                    <p:cond delay="100"/>
                                  </p:stCondLst>
                                  <p:childTnLst>
                                    <p:set>
                                      <p:cBhvr>
                                        <p:cTn id="9" dur="1" fill="hold">
                                          <p:stCondLst>
                                            <p:cond delay="0"/>
                                          </p:stCondLst>
                                        </p:cTn>
                                        <p:tgtEl>
                                          <p:spTgt spid="357379"/>
                                        </p:tgtEl>
                                        <p:attrNameLst>
                                          <p:attrName>style.visibility</p:attrName>
                                        </p:attrNameLst>
                                      </p:cBhvr>
                                      <p:to>
                                        <p:strVal val="visible"/>
                                      </p:to>
                                    </p:set>
                                    <p:anim calcmode="lin" valueType="num">
                                      <p:cBhvr>
                                        <p:cTn id="10" dur="500" fill="hold"/>
                                        <p:tgtEl>
                                          <p:spTgt spid="357379"/>
                                        </p:tgtEl>
                                        <p:attrNameLst>
                                          <p:attrName>ppt_w</p:attrName>
                                        </p:attrNameLst>
                                      </p:cBhvr>
                                      <p:tavLst>
                                        <p:tav tm="0">
                                          <p:val>
                                            <p:strVal val="(6*min(max(#ppt_w*#ppt_h,.3),1)-7.4)/-.7*#ppt_w"/>
                                          </p:val>
                                        </p:tav>
                                        <p:tav tm="100000">
                                          <p:val>
                                            <p:strVal val="#ppt_w"/>
                                          </p:val>
                                        </p:tav>
                                      </p:tavLst>
                                    </p:anim>
                                    <p:anim calcmode="lin" valueType="num">
                                      <p:cBhvr>
                                        <p:cTn id="11" dur="500" fill="hold"/>
                                        <p:tgtEl>
                                          <p:spTgt spid="357379"/>
                                        </p:tgtEl>
                                        <p:attrNameLst>
                                          <p:attrName>ppt_h</p:attrName>
                                        </p:attrNameLst>
                                      </p:cBhvr>
                                      <p:tavLst>
                                        <p:tav tm="0">
                                          <p:val>
                                            <p:strVal val="(6*min(max(#ppt_w*#ppt_h,.3),1)-7.4)/-.7*#ppt_h"/>
                                          </p:val>
                                        </p:tav>
                                        <p:tav tm="100000">
                                          <p:val>
                                            <p:strVal val="#ppt_h"/>
                                          </p:val>
                                        </p:tav>
                                      </p:tavLst>
                                    </p:anim>
                                    <p:anim calcmode="lin" valueType="num">
                                      <p:cBhvr>
                                        <p:cTn id="12" dur="500" fill="hold"/>
                                        <p:tgtEl>
                                          <p:spTgt spid="357379"/>
                                        </p:tgtEl>
                                        <p:attrNameLst>
                                          <p:attrName>ppt_x</p:attrName>
                                        </p:attrNameLst>
                                      </p:cBhvr>
                                      <p:tavLst>
                                        <p:tav tm="0">
                                          <p:val>
                                            <p:fltVal val="0.5"/>
                                          </p:val>
                                        </p:tav>
                                        <p:tav tm="100000">
                                          <p:val>
                                            <p:strVal val="#ppt_x"/>
                                          </p:val>
                                        </p:tav>
                                      </p:tavLst>
                                    </p:anim>
                                    <p:anim calcmode="lin" valueType="num">
                                      <p:cBhvr>
                                        <p:cTn id="13" dur="500" fill="hold"/>
                                        <p:tgtEl>
                                          <p:spTgt spid="357379"/>
                                        </p:tgtEl>
                                        <p:attrNameLst>
                                          <p:attrName>ppt_y</p:attrName>
                                        </p:attrNameLst>
                                      </p:cBhvr>
                                      <p:tavLst>
                                        <p:tav tm="0">
                                          <p:val>
                                            <p:strVal val="1+(6*min(max(#ppt_w*#ppt_h,.3),1)-7.4)/-.7*#ppt_h/2"/>
                                          </p:val>
                                        </p:tav>
                                        <p:tav tm="100000">
                                          <p:val>
                                            <p:strVal val="#ppt_y"/>
                                          </p:val>
                                        </p:tav>
                                      </p:tavLst>
                                    </p:anim>
                                  </p:childTnLst>
                                </p:cTn>
                              </p:par>
                            </p:childTnLst>
                          </p:cTn>
                        </p:par>
                        <p:par>
                          <p:cTn id="14" fill="hold" nodeType="afterGroup">
                            <p:stCondLst>
                              <p:cond delay="1100"/>
                            </p:stCondLst>
                            <p:childTnLst>
                              <p:par>
                                <p:cTn id="15" presetID="23" presetClass="entr" presetSubtype="36" fill="hold" grpId="0" nodeType="afterEffect">
                                  <p:stCondLst>
                                    <p:cond delay="100"/>
                                  </p:stCondLst>
                                  <p:childTnLst>
                                    <p:set>
                                      <p:cBhvr>
                                        <p:cTn id="16" dur="1" fill="hold">
                                          <p:stCondLst>
                                            <p:cond delay="0"/>
                                          </p:stCondLst>
                                        </p:cTn>
                                        <p:tgtEl>
                                          <p:spTgt spid="357383"/>
                                        </p:tgtEl>
                                        <p:attrNameLst>
                                          <p:attrName>style.visibility</p:attrName>
                                        </p:attrNameLst>
                                      </p:cBhvr>
                                      <p:to>
                                        <p:strVal val="visible"/>
                                      </p:to>
                                    </p:set>
                                    <p:anim calcmode="lin" valueType="num">
                                      <p:cBhvr>
                                        <p:cTn id="17" dur="500" fill="hold"/>
                                        <p:tgtEl>
                                          <p:spTgt spid="357383"/>
                                        </p:tgtEl>
                                        <p:attrNameLst>
                                          <p:attrName>ppt_w</p:attrName>
                                        </p:attrNameLst>
                                      </p:cBhvr>
                                      <p:tavLst>
                                        <p:tav tm="0">
                                          <p:val>
                                            <p:strVal val="(6*min(max(#ppt_w*#ppt_h,.3),1)-7.4)/-.7*#ppt_w"/>
                                          </p:val>
                                        </p:tav>
                                        <p:tav tm="100000">
                                          <p:val>
                                            <p:strVal val="#ppt_w"/>
                                          </p:val>
                                        </p:tav>
                                      </p:tavLst>
                                    </p:anim>
                                    <p:anim calcmode="lin" valueType="num">
                                      <p:cBhvr>
                                        <p:cTn id="18" dur="500" fill="hold"/>
                                        <p:tgtEl>
                                          <p:spTgt spid="357383"/>
                                        </p:tgtEl>
                                        <p:attrNameLst>
                                          <p:attrName>ppt_h</p:attrName>
                                        </p:attrNameLst>
                                      </p:cBhvr>
                                      <p:tavLst>
                                        <p:tav tm="0">
                                          <p:val>
                                            <p:strVal val="(6*min(max(#ppt_w*#ppt_h,.3),1)-7.4)/-.7*#ppt_h"/>
                                          </p:val>
                                        </p:tav>
                                        <p:tav tm="100000">
                                          <p:val>
                                            <p:strVal val="#ppt_h"/>
                                          </p:val>
                                        </p:tav>
                                      </p:tavLst>
                                    </p:anim>
                                    <p:anim calcmode="lin" valueType="num">
                                      <p:cBhvr>
                                        <p:cTn id="19" dur="500" fill="hold"/>
                                        <p:tgtEl>
                                          <p:spTgt spid="357383"/>
                                        </p:tgtEl>
                                        <p:attrNameLst>
                                          <p:attrName>ppt_x</p:attrName>
                                        </p:attrNameLst>
                                      </p:cBhvr>
                                      <p:tavLst>
                                        <p:tav tm="0">
                                          <p:val>
                                            <p:fltVal val="0.5"/>
                                          </p:val>
                                        </p:tav>
                                        <p:tav tm="100000">
                                          <p:val>
                                            <p:strVal val="#ppt_x"/>
                                          </p:val>
                                        </p:tav>
                                      </p:tavLst>
                                    </p:anim>
                                    <p:anim calcmode="lin" valueType="num">
                                      <p:cBhvr>
                                        <p:cTn id="20" dur="500" fill="hold"/>
                                        <p:tgtEl>
                                          <p:spTgt spid="357383"/>
                                        </p:tgtEl>
                                        <p:attrNameLst>
                                          <p:attrName>ppt_y</p:attrName>
                                        </p:attrNameLst>
                                      </p:cBhvr>
                                      <p:tavLst>
                                        <p:tav tm="0">
                                          <p:val>
                                            <p:strVal val="1+(6*min(max(#ppt_w*#ppt_h,.3),1)-7.4)/-.7*#ppt_h/2"/>
                                          </p:val>
                                        </p:tav>
                                        <p:tav tm="100000">
                                          <p:val>
                                            <p:strVal val="#ppt_y"/>
                                          </p:val>
                                        </p:tav>
                                      </p:tavLst>
                                    </p:anim>
                                  </p:childTnLst>
                                </p:cTn>
                              </p:par>
                            </p:childTnLst>
                          </p:cTn>
                        </p:par>
                        <p:par>
                          <p:cTn id="21" fill="hold" nodeType="afterGroup">
                            <p:stCondLst>
                              <p:cond delay="1700"/>
                            </p:stCondLst>
                            <p:childTnLst>
                              <p:par>
                                <p:cTn id="22" presetID="23" presetClass="entr" presetSubtype="36" fill="hold" grpId="0" nodeType="afterEffect">
                                  <p:stCondLst>
                                    <p:cond delay="100"/>
                                  </p:stCondLst>
                                  <p:childTnLst>
                                    <p:set>
                                      <p:cBhvr>
                                        <p:cTn id="23" dur="1" fill="hold">
                                          <p:stCondLst>
                                            <p:cond delay="0"/>
                                          </p:stCondLst>
                                        </p:cTn>
                                        <p:tgtEl>
                                          <p:spTgt spid="357384"/>
                                        </p:tgtEl>
                                        <p:attrNameLst>
                                          <p:attrName>style.visibility</p:attrName>
                                        </p:attrNameLst>
                                      </p:cBhvr>
                                      <p:to>
                                        <p:strVal val="visible"/>
                                      </p:to>
                                    </p:set>
                                    <p:anim calcmode="lin" valueType="num">
                                      <p:cBhvr>
                                        <p:cTn id="24" dur="500" fill="hold"/>
                                        <p:tgtEl>
                                          <p:spTgt spid="357384"/>
                                        </p:tgtEl>
                                        <p:attrNameLst>
                                          <p:attrName>ppt_w</p:attrName>
                                        </p:attrNameLst>
                                      </p:cBhvr>
                                      <p:tavLst>
                                        <p:tav tm="0">
                                          <p:val>
                                            <p:strVal val="(6*min(max(#ppt_w*#ppt_h,.3),1)-7.4)/-.7*#ppt_w"/>
                                          </p:val>
                                        </p:tav>
                                        <p:tav tm="100000">
                                          <p:val>
                                            <p:strVal val="#ppt_w"/>
                                          </p:val>
                                        </p:tav>
                                      </p:tavLst>
                                    </p:anim>
                                    <p:anim calcmode="lin" valueType="num">
                                      <p:cBhvr>
                                        <p:cTn id="25" dur="500" fill="hold"/>
                                        <p:tgtEl>
                                          <p:spTgt spid="357384"/>
                                        </p:tgtEl>
                                        <p:attrNameLst>
                                          <p:attrName>ppt_h</p:attrName>
                                        </p:attrNameLst>
                                      </p:cBhvr>
                                      <p:tavLst>
                                        <p:tav tm="0">
                                          <p:val>
                                            <p:strVal val="(6*min(max(#ppt_w*#ppt_h,.3),1)-7.4)/-.7*#ppt_h"/>
                                          </p:val>
                                        </p:tav>
                                        <p:tav tm="100000">
                                          <p:val>
                                            <p:strVal val="#ppt_h"/>
                                          </p:val>
                                        </p:tav>
                                      </p:tavLst>
                                    </p:anim>
                                    <p:anim calcmode="lin" valueType="num">
                                      <p:cBhvr>
                                        <p:cTn id="26" dur="500" fill="hold"/>
                                        <p:tgtEl>
                                          <p:spTgt spid="357384"/>
                                        </p:tgtEl>
                                        <p:attrNameLst>
                                          <p:attrName>ppt_x</p:attrName>
                                        </p:attrNameLst>
                                      </p:cBhvr>
                                      <p:tavLst>
                                        <p:tav tm="0">
                                          <p:val>
                                            <p:fltVal val="0.5"/>
                                          </p:val>
                                        </p:tav>
                                        <p:tav tm="100000">
                                          <p:val>
                                            <p:strVal val="#ppt_x"/>
                                          </p:val>
                                        </p:tav>
                                      </p:tavLst>
                                    </p:anim>
                                    <p:anim calcmode="lin" valueType="num">
                                      <p:cBhvr>
                                        <p:cTn id="27" dur="500" fill="hold"/>
                                        <p:tgtEl>
                                          <p:spTgt spid="357384"/>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2300"/>
                            </p:stCondLst>
                            <p:childTnLst>
                              <p:par>
                                <p:cTn id="29" presetID="23" presetClass="entr" presetSubtype="36" fill="hold" grpId="0" nodeType="afterEffect">
                                  <p:stCondLst>
                                    <p:cond delay="100"/>
                                  </p:stCondLst>
                                  <p:childTnLst>
                                    <p:set>
                                      <p:cBhvr>
                                        <p:cTn id="30" dur="1" fill="hold">
                                          <p:stCondLst>
                                            <p:cond delay="0"/>
                                          </p:stCondLst>
                                        </p:cTn>
                                        <p:tgtEl>
                                          <p:spTgt spid="357385"/>
                                        </p:tgtEl>
                                        <p:attrNameLst>
                                          <p:attrName>style.visibility</p:attrName>
                                        </p:attrNameLst>
                                      </p:cBhvr>
                                      <p:to>
                                        <p:strVal val="visible"/>
                                      </p:to>
                                    </p:set>
                                    <p:anim calcmode="lin" valueType="num">
                                      <p:cBhvr>
                                        <p:cTn id="31" dur="500" fill="hold"/>
                                        <p:tgtEl>
                                          <p:spTgt spid="357385"/>
                                        </p:tgtEl>
                                        <p:attrNameLst>
                                          <p:attrName>ppt_w</p:attrName>
                                        </p:attrNameLst>
                                      </p:cBhvr>
                                      <p:tavLst>
                                        <p:tav tm="0">
                                          <p:val>
                                            <p:strVal val="(6*min(max(#ppt_w*#ppt_h,.3),1)-7.4)/-.7*#ppt_w"/>
                                          </p:val>
                                        </p:tav>
                                        <p:tav tm="100000">
                                          <p:val>
                                            <p:strVal val="#ppt_w"/>
                                          </p:val>
                                        </p:tav>
                                      </p:tavLst>
                                    </p:anim>
                                    <p:anim calcmode="lin" valueType="num">
                                      <p:cBhvr>
                                        <p:cTn id="32" dur="500" fill="hold"/>
                                        <p:tgtEl>
                                          <p:spTgt spid="357385"/>
                                        </p:tgtEl>
                                        <p:attrNameLst>
                                          <p:attrName>ppt_h</p:attrName>
                                        </p:attrNameLst>
                                      </p:cBhvr>
                                      <p:tavLst>
                                        <p:tav tm="0">
                                          <p:val>
                                            <p:strVal val="(6*min(max(#ppt_w*#ppt_h,.3),1)-7.4)/-.7*#ppt_h"/>
                                          </p:val>
                                        </p:tav>
                                        <p:tav tm="100000">
                                          <p:val>
                                            <p:strVal val="#ppt_h"/>
                                          </p:val>
                                        </p:tav>
                                      </p:tavLst>
                                    </p:anim>
                                    <p:anim calcmode="lin" valueType="num">
                                      <p:cBhvr>
                                        <p:cTn id="33" dur="500" fill="hold"/>
                                        <p:tgtEl>
                                          <p:spTgt spid="357385"/>
                                        </p:tgtEl>
                                        <p:attrNameLst>
                                          <p:attrName>ppt_x</p:attrName>
                                        </p:attrNameLst>
                                      </p:cBhvr>
                                      <p:tavLst>
                                        <p:tav tm="0">
                                          <p:val>
                                            <p:fltVal val="0.5"/>
                                          </p:val>
                                        </p:tav>
                                        <p:tav tm="100000">
                                          <p:val>
                                            <p:strVal val="#ppt_x"/>
                                          </p:val>
                                        </p:tav>
                                      </p:tavLst>
                                    </p:anim>
                                    <p:anim calcmode="lin" valueType="num">
                                      <p:cBhvr>
                                        <p:cTn id="34" dur="500" fill="hold"/>
                                        <p:tgtEl>
                                          <p:spTgt spid="357385"/>
                                        </p:tgtEl>
                                        <p:attrNameLst>
                                          <p:attrName>ppt_y</p:attrName>
                                        </p:attrNameLst>
                                      </p:cBhvr>
                                      <p:tavLst>
                                        <p:tav tm="0">
                                          <p:val>
                                            <p:strVal val="1+(6*min(max(#ppt_w*#ppt_h,.3),1)-7.4)/-.7*#ppt_h/2"/>
                                          </p:val>
                                        </p:tav>
                                        <p:tav tm="100000">
                                          <p:val>
                                            <p:strVal val="#ppt_y"/>
                                          </p:val>
                                        </p:tav>
                                      </p:tavLst>
                                    </p:anim>
                                  </p:childTnLst>
                                </p:cTn>
                              </p:par>
                            </p:childTnLst>
                          </p:cTn>
                        </p:par>
                        <p:par>
                          <p:cTn id="35" fill="hold" nodeType="afterGroup">
                            <p:stCondLst>
                              <p:cond delay="2900"/>
                            </p:stCondLst>
                            <p:childTnLst>
                              <p:par>
                                <p:cTn id="36" presetID="23" presetClass="entr" presetSubtype="36" fill="hold" grpId="0" nodeType="afterEffect">
                                  <p:stCondLst>
                                    <p:cond delay="100"/>
                                  </p:stCondLst>
                                  <p:childTnLst>
                                    <p:set>
                                      <p:cBhvr>
                                        <p:cTn id="37" dur="1" fill="hold">
                                          <p:stCondLst>
                                            <p:cond delay="0"/>
                                          </p:stCondLst>
                                        </p:cTn>
                                        <p:tgtEl>
                                          <p:spTgt spid="357386"/>
                                        </p:tgtEl>
                                        <p:attrNameLst>
                                          <p:attrName>style.visibility</p:attrName>
                                        </p:attrNameLst>
                                      </p:cBhvr>
                                      <p:to>
                                        <p:strVal val="visible"/>
                                      </p:to>
                                    </p:set>
                                    <p:anim calcmode="lin" valueType="num">
                                      <p:cBhvr>
                                        <p:cTn id="38" dur="500" fill="hold"/>
                                        <p:tgtEl>
                                          <p:spTgt spid="357386"/>
                                        </p:tgtEl>
                                        <p:attrNameLst>
                                          <p:attrName>ppt_w</p:attrName>
                                        </p:attrNameLst>
                                      </p:cBhvr>
                                      <p:tavLst>
                                        <p:tav tm="0">
                                          <p:val>
                                            <p:strVal val="(6*min(max(#ppt_w*#ppt_h,.3),1)-7.4)/-.7*#ppt_w"/>
                                          </p:val>
                                        </p:tav>
                                        <p:tav tm="100000">
                                          <p:val>
                                            <p:strVal val="#ppt_w"/>
                                          </p:val>
                                        </p:tav>
                                      </p:tavLst>
                                    </p:anim>
                                    <p:anim calcmode="lin" valueType="num">
                                      <p:cBhvr>
                                        <p:cTn id="39" dur="500" fill="hold"/>
                                        <p:tgtEl>
                                          <p:spTgt spid="357386"/>
                                        </p:tgtEl>
                                        <p:attrNameLst>
                                          <p:attrName>ppt_h</p:attrName>
                                        </p:attrNameLst>
                                      </p:cBhvr>
                                      <p:tavLst>
                                        <p:tav tm="0">
                                          <p:val>
                                            <p:strVal val="(6*min(max(#ppt_w*#ppt_h,.3),1)-7.4)/-.7*#ppt_h"/>
                                          </p:val>
                                        </p:tav>
                                        <p:tav tm="100000">
                                          <p:val>
                                            <p:strVal val="#ppt_h"/>
                                          </p:val>
                                        </p:tav>
                                      </p:tavLst>
                                    </p:anim>
                                    <p:anim calcmode="lin" valueType="num">
                                      <p:cBhvr>
                                        <p:cTn id="40" dur="500" fill="hold"/>
                                        <p:tgtEl>
                                          <p:spTgt spid="357386"/>
                                        </p:tgtEl>
                                        <p:attrNameLst>
                                          <p:attrName>ppt_x</p:attrName>
                                        </p:attrNameLst>
                                      </p:cBhvr>
                                      <p:tavLst>
                                        <p:tav tm="0">
                                          <p:val>
                                            <p:fltVal val="0.5"/>
                                          </p:val>
                                        </p:tav>
                                        <p:tav tm="100000">
                                          <p:val>
                                            <p:strVal val="#ppt_x"/>
                                          </p:val>
                                        </p:tav>
                                      </p:tavLst>
                                    </p:anim>
                                    <p:anim calcmode="lin" valueType="num">
                                      <p:cBhvr>
                                        <p:cTn id="41" dur="500" fill="hold"/>
                                        <p:tgtEl>
                                          <p:spTgt spid="357386"/>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3500"/>
                            </p:stCondLst>
                            <p:childTnLst>
                              <p:par>
                                <p:cTn id="43" presetID="23" presetClass="entr" presetSubtype="36" fill="hold" grpId="0" nodeType="afterEffect">
                                  <p:stCondLst>
                                    <p:cond delay="100"/>
                                  </p:stCondLst>
                                  <p:childTnLst>
                                    <p:set>
                                      <p:cBhvr>
                                        <p:cTn id="44" dur="1" fill="hold">
                                          <p:stCondLst>
                                            <p:cond delay="0"/>
                                          </p:stCondLst>
                                        </p:cTn>
                                        <p:tgtEl>
                                          <p:spTgt spid="357387"/>
                                        </p:tgtEl>
                                        <p:attrNameLst>
                                          <p:attrName>style.visibility</p:attrName>
                                        </p:attrNameLst>
                                      </p:cBhvr>
                                      <p:to>
                                        <p:strVal val="visible"/>
                                      </p:to>
                                    </p:set>
                                    <p:anim calcmode="lin" valueType="num">
                                      <p:cBhvr>
                                        <p:cTn id="45" dur="500" fill="hold"/>
                                        <p:tgtEl>
                                          <p:spTgt spid="357387"/>
                                        </p:tgtEl>
                                        <p:attrNameLst>
                                          <p:attrName>ppt_w</p:attrName>
                                        </p:attrNameLst>
                                      </p:cBhvr>
                                      <p:tavLst>
                                        <p:tav tm="0">
                                          <p:val>
                                            <p:strVal val="(6*min(max(#ppt_w*#ppt_h,.3),1)-7.4)/-.7*#ppt_w"/>
                                          </p:val>
                                        </p:tav>
                                        <p:tav tm="100000">
                                          <p:val>
                                            <p:strVal val="#ppt_w"/>
                                          </p:val>
                                        </p:tav>
                                      </p:tavLst>
                                    </p:anim>
                                    <p:anim calcmode="lin" valueType="num">
                                      <p:cBhvr>
                                        <p:cTn id="46" dur="500" fill="hold"/>
                                        <p:tgtEl>
                                          <p:spTgt spid="357387"/>
                                        </p:tgtEl>
                                        <p:attrNameLst>
                                          <p:attrName>ppt_h</p:attrName>
                                        </p:attrNameLst>
                                      </p:cBhvr>
                                      <p:tavLst>
                                        <p:tav tm="0">
                                          <p:val>
                                            <p:strVal val="(6*min(max(#ppt_w*#ppt_h,.3),1)-7.4)/-.7*#ppt_h"/>
                                          </p:val>
                                        </p:tav>
                                        <p:tav tm="100000">
                                          <p:val>
                                            <p:strVal val="#ppt_h"/>
                                          </p:val>
                                        </p:tav>
                                      </p:tavLst>
                                    </p:anim>
                                    <p:anim calcmode="lin" valueType="num">
                                      <p:cBhvr>
                                        <p:cTn id="47" dur="500" fill="hold"/>
                                        <p:tgtEl>
                                          <p:spTgt spid="357387"/>
                                        </p:tgtEl>
                                        <p:attrNameLst>
                                          <p:attrName>ppt_x</p:attrName>
                                        </p:attrNameLst>
                                      </p:cBhvr>
                                      <p:tavLst>
                                        <p:tav tm="0">
                                          <p:val>
                                            <p:fltVal val="0.5"/>
                                          </p:val>
                                        </p:tav>
                                        <p:tav tm="100000">
                                          <p:val>
                                            <p:strVal val="#ppt_x"/>
                                          </p:val>
                                        </p:tav>
                                      </p:tavLst>
                                    </p:anim>
                                    <p:anim calcmode="lin" valueType="num">
                                      <p:cBhvr>
                                        <p:cTn id="48" dur="500" fill="hold"/>
                                        <p:tgtEl>
                                          <p:spTgt spid="357387"/>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4100"/>
                            </p:stCondLst>
                            <p:childTnLst>
                              <p:par>
                                <p:cTn id="50" presetID="23" presetClass="entr" presetSubtype="36" fill="hold" grpId="0" nodeType="afterEffect">
                                  <p:stCondLst>
                                    <p:cond delay="100"/>
                                  </p:stCondLst>
                                  <p:childTnLst>
                                    <p:set>
                                      <p:cBhvr>
                                        <p:cTn id="51" dur="1" fill="hold">
                                          <p:stCondLst>
                                            <p:cond delay="0"/>
                                          </p:stCondLst>
                                        </p:cTn>
                                        <p:tgtEl>
                                          <p:spTgt spid="357388"/>
                                        </p:tgtEl>
                                        <p:attrNameLst>
                                          <p:attrName>style.visibility</p:attrName>
                                        </p:attrNameLst>
                                      </p:cBhvr>
                                      <p:to>
                                        <p:strVal val="visible"/>
                                      </p:to>
                                    </p:set>
                                    <p:anim calcmode="lin" valueType="num">
                                      <p:cBhvr>
                                        <p:cTn id="52" dur="500" fill="hold"/>
                                        <p:tgtEl>
                                          <p:spTgt spid="357388"/>
                                        </p:tgtEl>
                                        <p:attrNameLst>
                                          <p:attrName>ppt_w</p:attrName>
                                        </p:attrNameLst>
                                      </p:cBhvr>
                                      <p:tavLst>
                                        <p:tav tm="0">
                                          <p:val>
                                            <p:strVal val="(6*min(max(#ppt_w*#ppt_h,.3),1)-7.4)/-.7*#ppt_w"/>
                                          </p:val>
                                        </p:tav>
                                        <p:tav tm="100000">
                                          <p:val>
                                            <p:strVal val="#ppt_w"/>
                                          </p:val>
                                        </p:tav>
                                      </p:tavLst>
                                    </p:anim>
                                    <p:anim calcmode="lin" valueType="num">
                                      <p:cBhvr>
                                        <p:cTn id="53" dur="500" fill="hold"/>
                                        <p:tgtEl>
                                          <p:spTgt spid="357388"/>
                                        </p:tgtEl>
                                        <p:attrNameLst>
                                          <p:attrName>ppt_h</p:attrName>
                                        </p:attrNameLst>
                                      </p:cBhvr>
                                      <p:tavLst>
                                        <p:tav tm="0">
                                          <p:val>
                                            <p:strVal val="(6*min(max(#ppt_w*#ppt_h,.3),1)-7.4)/-.7*#ppt_h"/>
                                          </p:val>
                                        </p:tav>
                                        <p:tav tm="100000">
                                          <p:val>
                                            <p:strVal val="#ppt_h"/>
                                          </p:val>
                                        </p:tav>
                                      </p:tavLst>
                                    </p:anim>
                                    <p:anim calcmode="lin" valueType="num">
                                      <p:cBhvr>
                                        <p:cTn id="54" dur="500" fill="hold"/>
                                        <p:tgtEl>
                                          <p:spTgt spid="357388"/>
                                        </p:tgtEl>
                                        <p:attrNameLst>
                                          <p:attrName>ppt_x</p:attrName>
                                        </p:attrNameLst>
                                      </p:cBhvr>
                                      <p:tavLst>
                                        <p:tav tm="0">
                                          <p:val>
                                            <p:fltVal val="0.5"/>
                                          </p:val>
                                        </p:tav>
                                        <p:tav tm="100000">
                                          <p:val>
                                            <p:strVal val="#ppt_x"/>
                                          </p:val>
                                        </p:tav>
                                      </p:tavLst>
                                    </p:anim>
                                    <p:anim calcmode="lin" valueType="num">
                                      <p:cBhvr>
                                        <p:cTn id="55" dur="500" fill="hold"/>
                                        <p:tgtEl>
                                          <p:spTgt spid="357388"/>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4700"/>
                            </p:stCondLst>
                            <p:childTnLst>
                              <p:par>
                                <p:cTn id="57" presetID="23" presetClass="entr" presetSubtype="36" fill="hold" grpId="0" nodeType="afterEffect">
                                  <p:stCondLst>
                                    <p:cond delay="100"/>
                                  </p:stCondLst>
                                  <p:childTnLst>
                                    <p:set>
                                      <p:cBhvr>
                                        <p:cTn id="58" dur="1" fill="hold">
                                          <p:stCondLst>
                                            <p:cond delay="0"/>
                                          </p:stCondLst>
                                        </p:cTn>
                                        <p:tgtEl>
                                          <p:spTgt spid="357389"/>
                                        </p:tgtEl>
                                        <p:attrNameLst>
                                          <p:attrName>style.visibility</p:attrName>
                                        </p:attrNameLst>
                                      </p:cBhvr>
                                      <p:to>
                                        <p:strVal val="visible"/>
                                      </p:to>
                                    </p:set>
                                    <p:anim calcmode="lin" valueType="num">
                                      <p:cBhvr>
                                        <p:cTn id="59" dur="500" fill="hold"/>
                                        <p:tgtEl>
                                          <p:spTgt spid="357389"/>
                                        </p:tgtEl>
                                        <p:attrNameLst>
                                          <p:attrName>ppt_w</p:attrName>
                                        </p:attrNameLst>
                                      </p:cBhvr>
                                      <p:tavLst>
                                        <p:tav tm="0">
                                          <p:val>
                                            <p:strVal val="(6*min(max(#ppt_w*#ppt_h,.3),1)-7.4)/-.7*#ppt_w"/>
                                          </p:val>
                                        </p:tav>
                                        <p:tav tm="100000">
                                          <p:val>
                                            <p:strVal val="#ppt_w"/>
                                          </p:val>
                                        </p:tav>
                                      </p:tavLst>
                                    </p:anim>
                                    <p:anim calcmode="lin" valueType="num">
                                      <p:cBhvr>
                                        <p:cTn id="60" dur="500" fill="hold"/>
                                        <p:tgtEl>
                                          <p:spTgt spid="357389"/>
                                        </p:tgtEl>
                                        <p:attrNameLst>
                                          <p:attrName>ppt_h</p:attrName>
                                        </p:attrNameLst>
                                      </p:cBhvr>
                                      <p:tavLst>
                                        <p:tav tm="0">
                                          <p:val>
                                            <p:strVal val="(6*min(max(#ppt_w*#ppt_h,.3),1)-7.4)/-.7*#ppt_h"/>
                                          </p:val>
                                        </p:tav>
                                        <p:tav tm="100000">
                                          <p:val>
                                            <p:strVal val="#ppt_h"/>
                                          </p:val>
                                        </p:tav>
                                      </p:tavLst>
                                    </p:anim>
                                    <p:anim calcmode="lin" valueType="num">
                                      <p:cBhvr>
                                        <p:cTn id="61" dur="500" fill="hold"/>
                                        <p:tgtEl>
                                          <p:spTgt spid="357389"/>
                                        </p:tgtEl>
                                        <p:attrNameLst>
                                          <p:attrName>ppt_x</p:attrName>
                                        </p:attrNameLst>
                                      </p:cBhvr>
                                      <p:tavLst>
                                        <p:tav tm="0">
                                          <p:val>
                                            <p:fltVal val="0.5"/>
                                          </p:val>
                                        </p:tav>
                                        <p:tav tm="100000">
                                          <p:val>
                                            <p:strVal val="#ppt_x"/>
                                          </p:val>
                                        </p:tav>
                                      </p:tavLst>
                                    </p:anim>
                                    <p:anim calcmode="lin" valueType="num">
                                      <p:cBhvr>
                                        <p:cTn id="62" dur="500" fill="hold"/>
                                        <p:tgtEl>
                                          <p:spTgt spid="357389"/>
                                        </p:tgtEl>
                                        <p:attrNameLst>
                                          <p:attrName>ppt_y</p:attrName>
                                        </p:attrNameLst>
                                      </p:cBhvr>
                                      <p:tavLst>
                                        <p:tav tm="0">
                                          <p:val>
                                            <p:strVal val="1+(6*min(max(#ppt_w*#ppt_h,.3),1)-7.4)/-.7*#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35738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35738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357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79" grpId="0" animBg="1" autoUpdateAnimBg="0"/>
      <p:bldP spid="357380" grpId="0" autoUpdateAnimBg="0"/>
      <p:bldP spid="357381" grpId="0" autoUpdateAnimBg="0"/>
      <p:bldP spid="357382" grpId="0" animBg="1" autoUpdateAnimBg="0"/>
      <p:bldP spid="357383" grpId="0" animBg="1" autoUpdateAnimBg="0"/>
      <p:bldP spid="357384" grpId="0" animBg="1" autoUpdateAnimBg="0"/>
      <p:bldP spid="357385" grpId="0" animBg="1" autoUpdateAnimBg="0"/>
      <p:bldP spid="357386" grpId="0" animBg="1" autoUpdateAnimBg="0"/>
      <p:bldP spid="357387" grpId="0" animBg="1" autoUpdateAnimBg="0"/>
      <p:bldP spid="357388" grpId="0" animBg="1" autoUpdateAnimBg="0"/>
      <p:bldP spid="357389" grpId="0" animBg="1" autoUpdateAnimBg="0"/>
      <p:bldP spid="357390"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3657600" y="152400"/>
            <a:ext cx="4953000" cy="1371600"/>
          </a:xfrm>
        </p:spPr>
        <p:txBody>
          <a:bodyPr/>
          <a:lstStyle/>
          <a:p>
            <a:pPr eaLnBrk="1" hangingPunct="1">
              <a:defRPr/>
            </a:pPr>
            <a:r>
              <a:rPr lang="zh-CN" altLang="en-US" sz="4000" smtClean="0">
                <a:ea typeface="SimSun" pitchFamily="2" charset="-122"/>
              </a:rPr>
              <a:t>第一世纪的结婚队列</a:t>
            </a:r>
            <a:endParaRPr lang="en-US" altLang="zh-CN" sz="4000" smtClean="0">
              <a:ea typeface="SimSun" pitchFamily="2" charset="-122"/>
            </a:endParaRPr>
          </a:p>
        </p:txBody>
      </p:sp>
      <p:sp>
        <p:nvSpPr>
          <p:cNvPr id="78855" name="Rectangle 7"/>
          <p:cNvSpPr>
            <a:spLocks noGrp="1" noChangeArrowheads="1"/>
          </p:cNvSpPr>
          <p:nvPr>
            <p:ph type="body" sz="half" idx="2"/>
          </p:nvPr>
        </p:nvSpPr>
        <p:spPr>
          <a:xfrm>
            <a:off x="5791200" y="2590800"/>
            <a:ext cx="3048000" cy="2514600"/>
          </a:xfrm>
        </p:spPr>
        <p:txBody>
          <a:bodyPr/>
          <a:lstStyle/>
          <a:p>
            <a:pPr eaLnBrk="1" hangingPunct="1">
              <a:defRPr/>
            </a:pPr>
            <a:r>
              <a:rPr lang="zh-CN" altLang="en-US" smtClean="0">
                <a:ea typeface="SimSun" pitchFamily="2" charset="-122"/>
              </a:rPr>
              <a:t>平行队列</a:t>
            </a:r>
          </a:p>
          <a:p>
            <a:pPr eaLnBrk="1" hangingPunct="1">
              <a:defRPr/>
            </a:pPr>
            <a:r>
              <a:rPr lang="zh-CN" altLang="en-US" smtClean="0">
                <a:ea typeface="SimSun" pitchFamily="2" charset="-122"/>
              </a:rPr>
              <a:t>基督再现</a:t>
            </a:r>
          </a:p>
        </p:txBody>
      </p:sp>
      <p:pic>
        <p:nvPicPr>
          <p:cNvPr id="41988" name="Picture 4" descr="wedding procession"/>
          <p:cNvPicPr>
            <a:picLocks noChangeAspect="1" noChangeArrowheads="1"/>
          </p:cNvPicPr>
          <p:nvPr/>
        </p:nvPicPr>
        <p:blipFill>
          <a:blip r:embed="rId3" cstate="print"/>
          <a:srcRect/>
          <a:stretch>
            <a:fillRect/>
          </a:stretch>
        </p:blipFill>
        <p:spPr bwMode="auto">
          <a:xfrm>
            <a:off x="0" y="0"/>
            <a:ext cx="2757488" cy="6858000"/>
          </a:xfrm>
          <a:prstGeom prst="rect">
            <a:avLst/>
          </a:prstGeom>
          <a:noFill/>
          <a:ln w="9525">
            <a:noFill/>
            <a:miter lim="800000"/>
            <a:headEnd/>
            <a:tailEnd/>
          </a:ln>
        </p:spPr>
      </p:pic>
      <p:sp>
        <p:nvSpPr>
          <p:cNvPr id="78853" name="Text Box 5"/>
          <p:cNvSpPr txBox="1">
            <a:spLocks noChangeArrowheads="1"/>
          </p:cNvSpPr>
          <p:nvPr/>
        </p:nvSpPr>
        <p:spPr bwMode="auto">
          <a:xfrm>
            <a:off x="2755900" y="5181600"/>
            <a:ext cx="1606550" cy="519113"/>
          </a:xfrm>
          <a:prstGeom prst="rect">
            <a:avLst/>
          </a:prstGeom>
          <a:noFill/>
          <a:ln w="9525">
            <a:noFill/>
            <a:miter lim="800000"/>
            <a:headEnd/>
            <a:tailEnd/>
          </a:ln>
        </p:spPr>
        <p:txBody>
          <a:bodyPr wrap="none">
            <a:spAutoFit/>
          </a:bodyPr>
          <a:lstStyle/>
          <a:p>
            <a:r>
              <a:rPr lang="zh-CN" altLang="en-US" sz="2800" b="1">
                <a:ea typeface="SimSun" pitchFamily="2" charset="-122"/>
              </a:rPr>
              <a:t>新娘的家</a:t>
            </a:r>
          </a:p>
        </p:txBody>
      </p:sp>
      <p:sp>
        <p:nvSpPr>
          <p:cNvPr id="78856" name="Text Box 8"/>
          <p:cNvSpPr txBox="1">
            <a:spLocks noChangeArrowheads="1"/>
          </p:cNvSpPr>
          <p:nvPr/>
        </p:nvSpPr>
        <p:spPr bwMode="auto">
          <a:xfrm>
            <a:off x="2755900" y="1600200"/>
            <a:ext cx="1606550" cy="519113"/>
          </a:xfrm>
          <a:prstGeom prst="rect">
            <a:avLst/>
          </a:prstGeom>
          <a:noFill/>
          <a:ln w="9525">
            <a:noFill/>
            <a:miter lim="800000"/>
            <a:headEnd/>
            <a:tailEnd/>
          </a:ln>
        </p:spPr>
        <p:txBody>
          <a:bodyPr wrap="none">
            <a:spAutoFit/>
          </a:bodyPr>
          <a:lstStyle/>
          <a:p>
            <a:r>
              <a:rPr lang="zh-CN" altLang="en-US" sz="2800" b="1">
                <a:ea typeface="SimSun" pitchFamily="2" charset="-122"/>
              </a:rPr>
              <a:t>新郎的家</a:t>
            </a:r>
            <a:endParaRPr lang="en-US" altLang="zh-CN" sz="2800" b="1">
              <a:ea typeface="SimSun" pitchFamily="2" charset="-122"/>
            </a:endParaRPr>
          </a:p>
        </p:txBody>
      </p:sp>
      <p:sp>
        <p:nvSpPr>
          <p:cNvPr id="78857" name="AutoShape 9"/>
          <p:cNvSpPr>
            <a:spLocks noChangeArrowheads="1"/>
          </p:cNvSpPr>
          <p:nvPr/>
        </p:nvSpPr>
        <p:spPr bwMode="auto">
          <a:xfrm rot="-326154">
            <a:off x="685800" y="1905000"/>
            <a:ext cx="533400" cy="3886200"/>
          </a:xfrm>
          <a:prstGeom prst="curvedRightArrow">
            <a:avLst>
              <a:gd name="adj1" fmla="val 145714"/>
              <a:gd name="adj2" fmla="val 291429"/>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78858" name="AutoShape 10"/>
          <p:cNvSpPr>
            <a:spLocks noChangeArrowheads="1"/>
          </p:cNvSpPr>
          <p:nvPr/>
        </p:nvSpPr>
        <p:spPr bwMode="auto">
          <a:xfrm rot="-326154" flipH="1" flipV="1">
            <a:off x="1828800" y="1219200"/>
            <a:ext cx="533400" cy="3886200"/>
          </a:xfrm>
          <a:prstGeom prst="curvedRightArrow">
            <a:avLst>
              <a:gd name="adj1" fmla="val 145714"/>
              <a:gd name="adj2" fmla="val 291429"/>
              <a:gd name="adj3" fmla="val 33333"/>
            </a:avLst>
          </a:prstGeom>
          <a:solidFill>
            <a:schemeClr val="accent2"/>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 calcmode="lin" valueType="num">
                                      <p:cBhvr>
                                        <p:cTn id="7" dur="500" fill="hold"/>
                                        <p:tgtEl>
                                          <p:spTgt spid="78856"/>
                                        </p:tgtEl>
                                        <p:attrNameLst>
                                          <p:attrName>ppt_w</p:attrName>
                                        </p:attrNameLst>
                                      </p:cBhvr>
                                      <p:tavLst>
                                        <p:tav tm="0">
                                          <p:val>
                                            <p:fltVal val="0"/>
                                          </p:val>
                                        </p:tav>
                                        <p:tav tm="100000">
                                          <p:val>
                                            <p:strVal val="#ppt_w"/>
                                          </p:val>
                                        </p:tav>
                                      </p:tavLst>
                                    </p:anim>
                                    <p:anim calcmode="lin" valueType="num">
                                      <p:cBhvr>
                                        <p:cTn id="8" dur="500" fill="hold"/>
                                        <p:tgtEl>
                                          <p:spTgt spid="78856"/>
                                        </p:tgtEl>
                                        <p:attrNameLst>
                                          <p:attrName>ppt_h</p:attrName>
                                        </p:attrNameLst>
                                      </p:cBhvr>
                                      <p:tavLst>
                                        <p:tav tm="0">
                                          <p:val>
                                            <p:fltVal val="0"/>
                                          </p:val>
                                        </p:tav>
                                        <p:tav tm="100000">
                                          <p:val>
                                            <p:strVal val="#ppt_h"/>
                                          </p:val>
                                        </p:tav>
                                      </p:tavLst>
                                    </p:anim>
                                    <p:animEffect transition="in" filter="fade">
                                      <p:cBhvr>
                                        <p:cTn id="9" dur="500"/>
                                        <p:tgtEl>
                                          <p:spTgt spid="788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8857"/>
                                        </p:tgtEl>
                                        <p:attrNameLst>
                                          <p:attrName>style.visibility</p:attrName>
                                        </p:attrNameLst>
                                      </p:cBhvr>
                                      <p:to>
                                        <p:strVal val="visible"/>
                                      </p:to>
                                    </p:set>
                                    <p:anim calcmode="lin" valueType="num">
                                      <p:cBhvr>
                                        <p:cTn id="14" dur="500" fill="hold"/>
                                        <p:tgtEl>
                                          <p:spTgt spid="78857"/>
                                        </p:tgtEl>
                                        <p:attrNameLst>
                                          <p:attrName>ppt_w</p:attrName>
                                        </p:attrNameLst>
                                      </p:cBhvr>
                                      <p:tavLst>
                                        <p:tav tm="0">
                                          <p:val>
                                            <p:fltVal val="0"/>
                                          </p:val>
                                        </p:tav>
                                        <p:tav tm="100000">
                                          <p:val>
                                            <p:strVal val="#ppt_w"/>
                                          </p:val>
                                        </p:tav>
                                      </p:tavLst>
                                    </p:anim>
                                    <p:anim calcmode="lin" valueType="num">
                                      <p:cBhvr>
                                        <p:cTn id="15" dur="500" fill="hold"/>
                                        <p:tgtEl>
                                          <p:spTgt spid="78857"/>
                                        </p:tgtEl>
                                        <p:attrNameLst>
                                          <p:attrName>ppt_h</p:attrName>
                                        </p:attrNameLst>
                                      </p:cBhvr>
                                      <p:tavLst>
                                        <p:tav tm="0">
                                          <p:val>
                                            <p:fltVal val="0"/>
                                          </p:val>
                                        </p:tav>
                                        <p:tav tm="100000">
                                          <p:val>
                                            <p:strVal val="#ppt_h"/>
                                          </p:val>
                                        </p:tav>
                                      </p:tavLst>
                                    </p:anim>
                                    <p:animEffect transition="in" filter="fade">
                                      <p:cBhvr>
                                        <p:cTn id="16" dur="500"/>
                                        <p:tgtEl>
                                          <p:spTgt spid="7885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78853"/>
                                        </p:tgtEl>
                                        <p:attrNameLst>
                                          <p:attrName>style.visibility</p:attrName>
                                        </p:attrNameLst>
                                      </p:cBhvr>
                                      <p:to>
                                        <p:strVal val="visible"/>
                                      </p:to>
                                    </p:set>
                                    <p:anim calcmode="lin" valueType="num">
                                      <p:cBhvr>
                                        <p:cTn id="21" dur="500" fill="hold"/>
                                        <p:tgtEl>
                                          <p:spTgt spid="78853"/>
                                        </p:tgtEl>
                                        <p:attrNameLst>
                                          <p:attrName>ppt_w</p:attrName>
                                        </p:attrNameLst>
                                      </p:cBhvr>
                                      <p:tavLst>
                                        <p:tav tm="0">
                                          <p:val>
                                            <p:fltVal val="0"/>
                                          </p:val>
                                        </p:tav>
                                        <p:tav tm="100000">
                                          <p:val>
                                            <p:strVal val="#ppt_w"/>
                                          </p:val>
                                        </p:tav>
                                      </p:tavLst>
                                    </p:anim>
                                    <p:anim calcmode="lin" valueType="num">
                                      <p:cBhvr>
                                        <p:cTn id="22" dur="500" fill="hold"/>
                                        <p:tgtEl>
                                          <p:spTgt spid="78853"/>
                                        </p:tgtEl>
                                        <p:attrNameLst>
                                          <p:attrName>ppt_h</p:attrName>
                                        </p:attrNameLst>
                                      </p:cBhvr>
                                      <p:tavLst>
                                        <p:tav tm="0">
                                          <p:val>
                                            <p:fltVal val="0"/>
                                          </p:val>
                                        </p:tav>
                                        <p:tav tm="100000">
                                          <p:val>
                                            <p:strVal val="#ppt_h"/>
                                          </p:val>
                                        </p:tav>
                                      </p:tavLst>
                                    </p:anim>
                                    <p:animEffect transition="in" filter="fade">
                                      <p:cBhvr>
                                        <p:cTn id="23" dur="500"/>
                                        <p:tgtEl>
                                          <p:spTgt spid="7885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78858"/>
                                        </p:tgtEl>
                                        <p:attrNameLst>
                                          <p:attrName>style.visibility</p:attrName>
                                        </p:attrNameLst>
                                      </p:cBhvr>
                                      <p:to>
                                        <p:strVal val="visible"/>
                                      </p:to>
                                    </p:set>
                                    <p:anim calcmode="lin" valueType="num">
                                      <p:cBhvr>
                                        <p:cTn id="28" dur="500" fill="hold"/>
                                        <p:tgtEl>
                                          <p:spTgt spid="78858"/>
                                        </p:tgtEl>
                                        <p:attrNameLst>
                                          <p:attrName>ppt_w</p:attrName>
                                        </p:attrNameLst>
                                      </p:cBhvr>
                                      <p:tavLst>
                                        <p:tav tm="0">
                                          <p:val>
                                            <p:fltVal val="0"/>
                                          </p:val>
                                        </p:tav>
                                        <p:tav tm="100000">
                                          <p:val>
                                            <p:strVal val="#ppt_w"/>
                                          </p:val>
                                        </p:tav>
                                      </p:tavLst>
                                    </p:anim>
                                    <p:anim calcmode="lin" valueType="num">
                                      <p:cBhvr>
                                        <p:cTn id="29" dur="500" fill="hold"/>
                                        <p:tgtEl>
                                          <p:spTgt spid="78858"/>
                                        </p:tgtEl>
                                        <p:attrNameLst>
                                          <p:attrName>ppt_h</p:attrName>
                                        </p:attrNameLst>
                                      </p:cBhvr>
                                      <p:tavLst>
                                        <p:tav tm="0">
                                          <p:val>
                                            <p:fltVal val="0"/>
                                          </p:val>
                                        </p:tav>
                                        <p:tav tm="100000">
                                          <p:val>
                                            <p:strVal val="#ppt_h"/>
                                          </p:val>
                                        </p:tav>
                                      </p:tavLst>
                                    </p:anim>
                                    <p:animEffect transition="in" filter="fade">
                                      <p:cBhvr>
                                        <p:cTn id="30" dur="500"/>
                                        <p:tgtEl>
                                          <p:spTgt spid="7885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78855">
                                            <p:txEl>
                                              <p:pRg st="0" end="0"/>
                                            </p:txEl>
                                          </p:spTgt>
                                        </p:tgtEl>
                                        <p:attrNameLst>
                                          <p:attrName>style.visibility</p:attrName>
                                        </p:attrNameLst>
                                      </p:cBhvr>
                                      <p:to>
                                        <p:strVal val="visible"/>
                                      </p:to>
                                    </p:set>
                                    <p:anim calcmode="lin" valueType="num">
                                      <p:cBhvr>
                                        <p:cTn id="35" dur="500" fill="hold"/>
                                        <p:tgtEl>
                                          <p:spTgt spid="78855">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78855">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78855">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78855">
                                            <p:txEl>
                                              <p:pRg st="1" end="1"/>
                                            </p:txEl>
                                          </p:spTgt>
                                        </p:tgtEl>
                                        <p:attrNameLst>
                                          <p:attrName>style.visibility</p:attrName>
                                        </p:attrNameLst>
                                      </p:cBhvr>
                                      <p:to>
                                        <p:strVal val="visible"/>
                                      </p:to>
                                    </p:set>
                                    <p:anim calcmode="lin" valueType="num">
                                      <p:cBhvr>
                                        <p:cTn id="42" dur="500" fill="hold"/>
                                        <p:tgtEl>
                                          <p:spTgt spid="78855">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78855">
                                            <p:txEl>
                                              <p:pRg st="1" end="1"/>
                                            </p:txEl>
                                          </p:spTgt>
                                        </p:tgtEl>
                                        <p:attrNameLst>
                                          <p:attrName>ppt_h</p:attrName>
                                        </p:attrNameLst>
                                      </p:cBhvr>
                                      <p:tavLst>
                                        <p:tav tm="0">
                                          <p:val>
                                            <p:fltVal val="0"/>
                                          </p:val>
                                        </p:tav>
                                        <p:tav tm="100000">
                                          <p:val>
                                            <p:strVal val="#ppt_h"/>
                                          </p:val>
                                        </p:tav>
                                      </p:tavLst>
                                    </p:anim>
                                    <p:animEffect transition="in" filter="fade">
                                      <p:cBhvr>
                                        <p:cTn id="44" dur="500"/>
                                        <p:tgtEl>
                                          <p:spTgt spid="788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5" grpId="0" build="p"/>
      <p:bldP spid="78853" grpId="0"/>
      <p:bldP spid="78856" grpId="0"/>
      <p:bldP spid="78857" grpId="0" animBg="1"/>
      <p:bldP spid="7885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j0304643"/>
          <p:cNvPicPr>
            <a:picLocks noChangeAspect="1" noChangeArrowheads="1"/>
          </p:cNvPicPr>
          <p:nvPr/>
        </p:nvPicPr>
        <p:blipFill>
          <a:blip r:embed="rId3" cstate="print"/>
          <a:srcRect/>
          <a:stretch>
            <a:fillRect/>
          </a:stretch>
        </p:blipFill>
        <p:spPr bwMode="auto">
          <a:xfrm>
            <a:off x="7543800" y="1119188"/>
            <a:ext cx="1600200" cy="1319212"/>
          </a:xfrm>
          <a:prstGeom prst="rect">
            <a:avLst/>
          </a:prstGeom>
          <a:noFill/>
          <a:ln w="9525">
            <a:noFill/>
            <a:miter lim="800000"/>
            <a:headEnd/>
            <a:tailEnd/>
          </a:ln>
        </p:spPr>
      </p:pic>
      <p:sp>
        <p:nvSpPr>
          <p:cNvPr id="352259" name="Rectangle 3"/>
          <p:cNvSpPr>
            <a:spLocks noGrp="1" noChangeArrowheads="1"/>
          </p:cNvSpPr>
          <p:nvPr>
            <p:ph type="title" idx="4294967295"/>
          </p:nvPr>
        </p:nvSpPr>
        <p:spPr>
          <a:xfrm>
            <a:off x="5486400" y="277813"/>
            <a:ext cx="3581400" cy="1246187"/>
          </a:xfrm>
        </p:spPr>
        <p:txBody>
          <a:bodyPr/>
          <a:lstStyle/>
          <a:p>
            <a:pPr eaLnBrk="1" hangingPunct="1">
              <a:defRPr/>
            </a:pPr>
            <a:r>
              <a:rPr lang="zh-CN" altLang="en-US" smtClean="0">
                <a:ea typeface="SimSun" pitchFamily="2" charset="-122"/>
              </a:rPr>
              <a:t>新约：宗规</a:t>
            </a:r>
          </a:p>
        </p:txBody>
      </p:sp>
      <p:sp>
        <p:nvSpPr>
          <p:cNvPr id="352260" name="Rectangle 4"/>
          <p:cNvSpPr>
            <a:spLocks noGrp="1" noChangeArrowheads="1"/>
          </p:cNvSpPr>
          <p:nvPr>
            <p:ph type="body" idx="4294967295"/>
          </p:nvPr>
        </p:nvSpPr>
        <p:spPr>
          <a:xfrm>
            <a:off x="5562600" y="1600200"/>
            <a:ext cx="3581400" cy="5257800"/>
          </a:xfrm>
        </p:spPr>
        <p:txBody>
          <a:bodyPr/>
          <a:lstStyle/>
          <a:p>
            <a:pPr eaLnBrk="1" hangingPunct="1">
              <a:defRPr/>
            </a:pPr>
            <a:r>
              <a:rPr lang="zh-CN" altLang="en-US" smtClean="0">
                <a:ea typeface="SimSun" pitchFamily="2" charset="-122"/>
              </a:rPr>
              <a:t>适合使徒教义的</a:t>
            </a:r>
          </a:p>
          <a:p>
            <a:pPr eaLnBrk="1" hangingPunct="1">
              <a:defRPr/>
            </a:pPr>
            <a:r>
              <a:rPr lang="zh-CN" altLang="en-US" smtClean="0">
                <a:ea typeface="SimSun" pitchFamily="2" charset="-122"/>
              </a:rPr>
              <a:t>可以被接受的</a:t>
            </a:r>
          </a:p>
          <a:p>
            <a:pPr eaLnBrk="1" hangingPunct="1">
              <a:defRPr/>
            </a:pPr>
            <a:r>
              <a:rPr lang="zh-CN" altLang="en-US" smtClean="0">
                <a:ea typeface="SimSun" pitchFamily="2" charset="-122"/>
              </a:rPr>
              <a:t>教义</a:t>
            </a:r>
          </a:p>
        </p:txBody>
      </p:sp>
      <p:pic>
        <p:nvPicPr>
          <p:cNvPr id="69637" name="Picture 5" descr="NTcanon"/>
          <p:cNvPicPr>
            <a:picLocks noChangeAspect="1" noChangeArrowheads="1"/>
          </p:cNvPicPr>
          <p:nvPr/>
        </p:nvPicPr>
        <p:blipFill>
          <a:blip r:embed="rId4" cstate="print"/>
          <a:srcRect/>
          <a:stretch>
            <a:fillRect/>
          </a:stretch>
        </p:blipFill>
        <p:spPr bwMode="auto">
          <a:xfrm>
            <a:off x="0" y="0"/>
            <a:ext cx="5359400" cy="6858000"/>
          </a:xfrm>
          <a:prstGeom prst="rect">
            <a:avLst/>
          </a:prstGeom>
          <a:noFill/>
          <a:ln w="9525">
            <a:noFill/>
            <a:miter lim="800000"/>
            <a:headEnd/>
            <a:tailEnd/>
          </a:ln>
        </p:spPr>
      </p:pic>
      <p:sp>
        <p:nvSpPr>
          <p:cNvPr id="69638" name="Text Box 6"/>
          <p:cNvSpPr txBox="1">
            <a:spLocks noChangeArrowheads="1"/>
          </p:cNvSpPr>
          <p:nvPr/>
        </p:nvSpPr>
        <p:spPr bwMode="auto">
          <a:xfrm>
            <a:off x="8001000" y="60325"/>
            <a:ext cx="1116013" cy="396875"/>
          </a:xfrm>
          <a:prstGeom prst="rect">
            <a:avLst/>
          </a:prstGeom>
          <a:noFill/>
          <a:ln w="9525">
            <a:noFill/>
            <a:miter lim="800000"/>
            <a:headEnd/>
            <a:tailEnd/>
          </a:ln>
        </p:spPr>
        <p:txBody>
          <a:bodyPr wrap="none">
            <a:spAutoFit/>
          </a:bodyPr>
          <a:lstStyle/>
          <a:p>
            <a:r>
              <a:rPr lang="en-US" altLang="zh-CN" sz="2000" b="1">
                <a:ea typeface="SimSun" pitchFamily="2" charset="-122"/>
              </a:rPr>
              <a:t>156-157</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277813"/>
            <a:ext cx="5334000" cy="1246187"/>
          </a:xfrm>
        </p:spPr>
        <p:txBody>
          <a:bodyPr/>
          <a:lstStyle/>
          <a:p>
            <a:pPr eaLnBrk="1" hangingPunct="1">
              <a:defRPr/>
            </a:pPr>
            <a:r>
              <a:rPr lang="zh-CN" altLang="en-US" sz="4000" smtClean="0">
                <a:ea typeface="SimSun" pitchFamily="2" charset="-122"/>
              </a:rPr>
              <a:t>不活跃的作品 </a:t>
            </a:r>
            <a:br>
              <a:rPr lang="zh-CN" altLang="en-US" sz="4000" smtClean="0">
                <a:ea typeface="SimSun" pitchFamily="2" charset="-122"/>
              </a:rPr>
            </a:br>
            <a:r>
              <a:rPr lang="en-US" altLang="zh-CN" sz="4000" smtClean="0">
                <a:ea typeface="SimSun" pitchFamily="2" charset="-122"/>
              </a:rPr>
              <a:t>(</a:t>
            </a:r>
            <a:r>
              <a:rPr lang="zh-CN" altLang="en-US" sz="4000" smtClean="0">
                <a:ea typeface="SimSun" pitchFamily="2" charset="-122"/>
              </a:rPr>
              <a:t>背景</a:t>
            </a:r>
            <a:r>
              <a:rPr lang="en-US" altLang="zh-CN" sz="4000" smtClean="0">
                <a:ea typeface="SimSun" pitchFamily="2" charset="-122"/>
              </a:rPr>
              <a:t>)</a:t>
            </a:r>
          </a:p>
        </p:txBody>
      </p:sp>
      <p:sp>
        <p:nvSpPr>
          <p:cNvPr id="19459" name="Rectangle 3"/>
          <p:cNvSpPr>
            <a:spLocks noGrp="1" noChangeArrowheads="1"/>
          </p:cNvSpPr>
          <p:nvPr>
            <p:ph type="body" idx="4294967295"/>
          </p:nvPr>
        </p:nvSpPr>
        <p:spPr>
          <a:xfrm>
            <a:off x="1066800" y="1600200"/>
            <a:ext cx="3810000" cy="3276600"/>
          </a:xfrm>
        </p:spPr>
        <p:txBody>
          <a:bodyPr/>
          <a:lstStyle/>
          <a:p>
            <a:pPr eaLnBrk="1" hangingPunct="1">
              <a:defRPr/>
            </a:pPr>
            <a:r>
              <a:rPr lang="zh-CN" altLang="en-US" smtClean="0">
                <a:ea typeface="SimSun" pitchFamily="2" charset="-122"/>
              </a:rPr>
              <a:t>希腊</a:t>
            </a:r>
          </a:p>
          <a:p>
            <a:pPr eaLnBrk="1" hangingPunct="1">
              <a:defRPr/>
            </a:pPr>
            <a:r>
              <a:rPr lang="zh-CN" altLang="en-US" smtClean="0">
                <a:ea typeface="SimSun" pitchFamily="2" charset="-122"/>
              </a:rPr>
              <a:t>罗马</a:t>
            </a:r>
          </a:p>
          <a:p>
            <a:pPr eaLnBrk="1" hangingPunct="1">
              <a:defRPr/>
            </a:pPr>
            <a:r>
              <a:rPr lang="zh-CN" altLang="en-US" smtClean="0">
                <a:ea typeface="SimSun" pitchFamily="2" charset="-122"/>
              </a:rPr>
              <a:t>犹太</a:t>
            </a:r>
          </a:p>
          <a:p>
            <a:pPr eaLnBrk="1" hangingPunct="1">
              <a:defRPr/>
            </a:pPr>
            <a:r>
              <a:rPr lang="zh-CN" altLang="en-US" smtClean="0">
                <a:ea typeface="SimSun" pitchFamily="2" charset="-122"/>
              </a:rPr>
              <a:t>基督徒</a:t>
            </a:r>
          </a:p>
          <a:p>
            <a:pPr eaLnBrk="1" hangingPunct="1">
              <a:defRPr/>
            </a:pPr>
            <a:r>
              <a:rPr lang="zh-CN" altLang="en-US" smtClean="0">
                <a:ea typeface="SimSun" pitchFamily="2" charset="-122"/>
              </a:rPr>
              <a:t>诺斯替教徒</a:t>
            </a:r>
          </a:p>
        </p:txBody>
      </p:sp>
      <p:pic>
        <p:nvPicPr>
          <p:cNvPr id="70660" name="Picture 4" descr="baal"/>
          <p:cNvPicPr>
            <a:picLocks noChangeAspect="1" noChangeArrowheads="1"/>
          </p:cNvPicPr>
          <p:nvPr/>
        </p:nvPicPr>
        <p:blipFill>
          <a:blip r:embed="rId3" cstate="print"/>
          <a:srcRect/>
          <a:stretch>
            <a:fillRect/>
          </a:stretch>
        </p:blipFill>
        <p:spPr bwMode="auto">
          <a:xfrm>
            <a:off x="6291263" y="36513"/>
            <a:ext cx="2852737" cy="6821487"/>
          </a:xfrm>
          <a:prstGeom prst="rect">
            <a:avLst/>
          </a:prstGeom>
          <a:noFill/>
          <a:ln w="9525">
            <a:noFill/>
            <a:miter lim="800000"/>
            <a:headEnd/>
            <a:tailEnd/>
          </a:ln>
        </p:spPr>
      </p:pic>
      <p:sp>
        <p:nvSpPr>
          <p:cNvPr id="70661" name="Text Box 5"/>
          <p:cNvSpPr txBox="1">
            <a:spLocks noChangeArrowheads="1"/>
          </p:cNvSpPr>
          <p:nvPr/>
        </p:nvSpPr>
        <p:spPr bwMode="auto">
          <a:xfrm>
            <a:off x="7951788" y="60325"/>
            <a:ext cx="1116012" cy="396875"/>
          </a:xfrm>
          <a:prstGeom prst="rect">
            <a:avLst/>
          </a:prstGeom>
          <a:solidFill>
            <a:schemeClr val="tx2"/>
          </a:solidFill>
          <a:ln w="9525">
            <a:noFill/>
            <a:miter lim="800000"/>
            <a:headEnd/>
            <a:tailEnd/>
          </a:ln>
        </p:spPr>
        <p:txBody>
          <a:bodyPr wrap="none">
            <a:spAutoFit/>
          </a:bodyPr>
          <a:lstStyle/>
          <a:p>
            <a:r>
              <a:rPr lang="en-US" altLang="zh-CN" sz="2000" b="1">
                <a:solidFill>
                  <a:srgbClr val="000000"/>
                </a:solidFill>
                <a:ea typeface="SimSun" pitchFamily="2" charset="-122"/>
              </a:rPr>
              <a:t>159-198</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zh-CN" altLang="en-US" smtClean="0">
                <a:ea typeface="SimSun" pitchFamily="2" charset="-122"/>
              </a:rPr>
              <a:t>希腊历史人物</a:t>
            </a:r>
          </a:p>
        </p:txBody>
      </p:sp>
      <p:sp>
        <p:nvSpPr>
          <p:cNvPr id="12291" name="Rectangle 3"/>
          <p:cNvSpPr>
            <a:spLocks noGrp="1" noChangeArrowheads="1"/>
          </p:cNvSpPr>
          <p:nvPr>
            <p:ph type="body" idx="1"/>
          </p:nvPr>
        </p:nvSpPr>
        <p:spPr>
          <a:xfrm>
            <a:off x="4876800" y="1600200"/>
            <a:ext cx="4038600" cy="4530725"/>
          </a:xfrm>
        </p:spPr>
        <p:txBody>
          <a:bodyPr/>
          <a:lstStyle/>
          <a:p>
            <a:pPr algn="r" eaLnBrk="1" hangingPunct="1">
              <a:buFont typeface="Wingdings" pitchFamily="2" charset="2"/>
              <a:buNone/>
              <a:defRPr/>
            </a:pPr>
            <a:r>
              <a:rPr lang="en-US" altLang="zh-CN" sz="2400" smtClean="0">
                <a:ea typeface="SimSun" pitchFamily="2" charset="-122"/>
              </a:rPr>
              <a:t>(</a:t>
            </a:r>
            <a:r>
              <a:rPr lang="zh-CN" altLang="en-US" sz="2400" smtClean="0">
                <a:ea typeface="SimSun" pitchFamily="2" charset="-122"/>
              </a:rPr>
              <a:t>卒年</a:t>
            </a:r>
            <a:r>
              <a:rPr lang="en-US" altLang="zh-CN" sz="2400" smtClean="0">
                <a:ea typeface="SimSun" pitchFamily="2" charset="-122"/>
              </a:rPr>
              <a:t>)</a:t>
            </a:r>
          </a:p>
          <a:p>
            <a:pPr eaLnBrk="1" hangingPunct="1">
              <a:defRPr/>
            </a:pPr>
            <a:r>
              <a:rPr lang="en-US" altLang="zh-CN" smtClean="0">
                <a:ea typeface="SimSun" pitchFamily="2" charset="-122"/>
              </a:rPr>
              <a:t>Herodotus (420 </a:t>
            </a:r>
            <a:r>
              <a:rPr lang="en-US" altLang="zh-CN" sz="2400" smtClean="0">
                <a:ea typeface="SimSun" pitchFamily="2" charset="-122"/>
              </a:rPr>
              <a:t>BC</a:t>
            </a:r>
            <a:r>
              <a:rPr lang="en-US" altLang="zh-CN" smtClean="0">
                <a:ea typeface="SimSun" pitchFamily="2" charset="-122"/>
              </a:rPr>
              <a:t>)</a:t>
            </a:r>
          </a:p>
          <a:p>
            <a:pPr eaLnBrk="1" hangingPunct="1">
              <a:defRPr/>
            </a:pPr>
            <a:r>
              <a:rPr lang="en-US" altLang="zh-CN" smtClean="0">
                <a:ea typeface="SimSun" pitchFamily="2" charset="-122"/>
              </a:rPr>
              <a:t>Polybius (120 </a:t>
            </a:r>
            <a:r>
              <a:rPr lang="en-US" altLang="zh-CN" sz="2400" smtClean="0">
                <a:ea typeface="SimSun" pitchFamily="2" charset="-122"/>
              </a:rPr>
              <a:t>BC</a:t>
            </a:r>
            <a:r>
              <a:rPr lang="en-US" altLang="zh-CN" smtClean="0">
                <a:ea typeface="SimSun" pitchFamily="2" charset="-122"/>
              </a:rPr>
              <a:t>)</a:t>
            </a:r>
          </a:p>
          <a:p>
            <a:pPr eaLnBrk="1" hangingPunct="1">
              <a:defRPr/>
            </a:pPr>
            <a:r>
              <a:rPr lang="en-US" altLang="zh-CN" smtClean="0">
                <a:ea typeface="SimSun" pitchFamily="2" charset="-122"/>
              </a:rPr>
              <a:t>Diodorus (21 </a:t>
            </a:r>
            <a:r>
              <a:rPr lang="en-US" altLang="zh-CN" sz="2400" smtClean="0">
                <a:ea typeface="SimSun" pitchFamily="2" charset="-122"/>
              </a:rPr>
              <a:t>BC</a:t>
            </a:r>
            <a:r>
              <a:rPr lang="en-US" altLang="zh-CN" smtClean="0">
                <a:ea typeface="SimSun" pitchFamily="2" charset="-122"/>
              </a:rPr>
              <a:t>)</a:t>
            </a:r>
          </a:p>
          <a:p>
            <a:pPr eaLnBrk="1" hangingPunct="1">
              <a:defRPr/>
            </a:pPr>
            <a:r>
              <a:rPr lang="en-US" altLang="zh-CN" smtClean="0">
                <a:ea typeface="SimSun" pitchFamily="2" charset="-122"/>
              </a:rPr>
              <a:t>Strabo (</a:t>
            </a:r>
            <a:r>
              <a:rPr lang="en-US" altLang="zh-CN" sz="2400" smtClean="0">
                <a:ea typeface="SimSun" pitchFamily="2" charset="-122"/>
              </a:rPr>
              <a:t>AD </a:t>
            </a:r>
            <a:r>
              <a:rPr lang="en-US" altLang="zh-CN" smtClean="0">
                <a:ea typeface="SimSun" pitchFamily="2" charset="-122"/>
              </a:rPr>
              <a:t>21)</a:t>
            </a:r>
          </a:p>
          <a:p>
            <a:pPr eaLnBrk="1" hangingPunct="1">
              <a:defRPr/>
            </a:pPr>
            <a:r>
              <a:rPr lang="en-US" altLang="zh-CN" smtClean="0">
                <a:ea typeface="SimSun" pitchFamily="2" charset="-122"/>
              </a:rPr>
              <a:t>Plutarch (</a:t>
            </a:r>
            <a:r>
              <a:rPr lang="en-US" altLang="zh-CN" sz="2400" smtClean="0">
                <a:ea typeface="SimSun" pitchFamily="2" charset="-122"/>
              </a:rPr>
              <a:t>AD </a:t>
            </a:r>
            <a:r>
              <a:rPr lang="en-US" altLang="zh-CN" smtClean="0">
                <a:ea typeface="SimSun" pitchFamily="2" charset="-122"/>
              </a:rPr>
              <a:t>120)</a:t>
            </a:r>
          </a:p>
        </p:txBody>
      </p:sp>
      <p:pic>
        <p:nvPicPr>
          <p:cNvPr id="71684" name="Picture 5" descr="corinth"/>
          <p:cNvPicPr>
            <a:picLocks noChangeAspect="1" noChangeArrowheads="1"/>
          </p:cNvPicPr>
          <p:nvPr/>
        </p:nvPicPr>
        <p:blipFill>
          <a:blip r:embed="rId3" cstate="print"/>
          <a:srcRect/>
          <a:stretch>
            <a:fillRect/>
          </a:stretch>
        </p:blipFill>
        <p:spPr bwMode="auto">
          <a:xfrm>
            <a:off x="0" y="1905000"/>
            <a:ext cx="4745038" cy="3621088"/>
          </a:xfrm>
          <a:prstGeom prst="rect">
            <a:avLst/>
          </a:prstGeom>
          <a:noFill/>
          <a:ln w="9525">
            <a:noFill/>
            <a:miter lim="800000"/>
            <a:headEnd/>
            <a:tailEnd/>
          </a:ln>
        </p:spPr>
      </p:pic>
      <p:sp>
        <p:nvSpPr>
          <p:cNvPr id="12294" name="Rectangle 6"/>
          <p:cNvSpPr>
            <a:spLocks noChangeArrowheads="1"/>
          </p:cNvSpPr>
          <p:nvPr/>
        </p:nvSpPr>
        <p:spPr bwMode="auto">
          <a:xfrm>
            <a:off x="1219200" y="5486400"/>
            <a:ext cx="2209800" cy="381000"/>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90000"/>
              <a:buFont typeface="Wingdings" pitchFamily="2" charset="2"/>
              <a:buNone/>
              <a:defRPr/>
            </a:pPr>
            <a:r>
              <a:rPr lang="en-US" sz="2800">
                <a:effectLst>
                  <a:outerShdw blurRad="38100" dist="38100" dir="2700000" algn="tl">
                    <a:srgbClr val="000000"/>
                  </a:outerShdw>
                </a:effectLst>
              </a:rPr>
              <a:t>Acrocorinth</a:t>
            </a:r>
          </a:p>
        </p:txBody>
      </p:sp>
      <p:sp>
        <p:nvSpPr>
          <p:cNvPr id="71686" name="Text Box 7"/>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r>
              <a:rPr lang="en-US" altLang="zh-CN" sz="2000" b="1">
                <a:ea typeface="SimSun" pitchFamily="2" charset="-122"/>
              </a:rPr>
              <a:t>159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29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29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9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anim calcmode="lin" valueType="num">
                                      <p:cBhvr>
                                        <p:cTn id="15" dur="1000" fill="hold"/>
                                        <p:tgtEl>
                                          <p:spTgt spid="1229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29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29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9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291">
                                            <p:txEl>
                                              <p:pRg st="2" end="2"/>
                                            </p:txEl>
                                          </p:spTgt>
                                        </p:tgtEl>
                                        <p:attrNameLst>
                                          <p:attrName>style.visibility</p:attrName>
                                        </p:attrNameLst>
                                      </p:cBhvr>
                                      <p:to>
                                        <p:strVal val="visible"/>
                                      </p:to>
                                    </p:set>
                                    <p:anim calcmode="lin" valueType="num">
                                      <p:cBhvr>
                                        <p:cTn id="23" dur="1000" fill="hold"/>
                                        <p:tgtEl>
                                          <p:spTgt spid="1229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29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29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29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291">
                                            <p:txEl>
                                              <p:pRg st="3" end="3"/>
                                            </p:txEl>
                                          </p:spTgt>
                                        </p:tgtEl>
                                        <p:attrNameLst>
                                          <p:attrName>style.visibility</p:attrName>
                                        </p:attrNameLst>
                                      </p:cBhvr>
                                      <p:to>
                                        <p:strVal val="visible"/>
                                      </p:to>
                                    </p:set>
                                    <p:anim calcmode="lin" valueType="num">
                                      <p:cBhvr>
                                        <p:cTn id="31" dur="1000" fill="hold"/>
                                        <p:tgtEl>
                                          <p:spTgt spid="1229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29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29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29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291">
                                            <p:txEl>
                                              <p:pRg st="4" end="4"/>
                                            </p:txEl>
                                          </p:spTgt>
                                        </p:tgtEl>
                                        <p:attrNameLst>
                                          <p:attrName>style.visibility</p:attrName>
                                        </p:attrNameLst>
                                      </p:cBhvr>
                                      <p:to>
                                        <p:strVal val="visible"/>
                                      </p:to>
                                    </p:set>
                                    <p:anim calcmode="lin" valueType="num">
                                      <p:cBhvr>
                                        <p:cTn id="39" dur="1000" fill="hold"/>
                                        <p:tgtEl>
                                          <p:spTgt spid="1229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29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29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29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2291">
                                            <p:txEl>
                                              <p:pRg st="5" end="5"/>
                                            </p:txEl>
                                          </p:spTgt>
                                        </p:tgtEl>
                                        <p:attrNameLst>
                                          <p:attrName>style.visibility</p:attrName>
                                        </p:attrNameLst>
                                      </p:cBhvr>
                                      <p:to>
                                        <p:strVal val="visible"/>
                                      </p:to>
                                    </p:set>
                                    <p:anim calcmode="lin" valueType="num">
                                      <p:cBhvr>
                                        <p:cTn id="47" dur="1000" fill="hold"/>
                                        <p:tgtEl>
                                          <p:spTgt spid="12291">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2291">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229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229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4876800" y="1600200"/>
            <a:ext cx="4267200" cy="4530725"/>
          </a:xfrm>
        </p:spPr>
        <p:txBody>
          <a:bodyPr/>
          <a:lstStyle/>
          <a:p>
            <a:pPr algn="r" eaLnBrk="1" hangingPunct="1">
              <a:buFont typeface="Wingdings" pitchFamily="2" charset="2"/>
              <a:buNone/>
              <a:defRPr/>
            </a:pPr>
            <a:r>
              <a:rPr lang="en-US" altLang="zh-CN" sz="2400" smtClean="0">
                <a:ea typeface="SimSun" pitchFamily="2" charset="-122"/>
              </a:rPr>
              <a:t>(</a:t>
            </a:r>
            <a:r>
              <a:rPr lang="zh-CN" altLang="en-US" sz="2400" smtClean="0">
                <a:ea typeface="SimSun" pitchFamily="2" charset="-122"/>
              </a:rPr>
              <a:t>卒年</a:t>
            </a:r>
            <a:r>
              <a:rPr lang="en-US" altLang="zh-CN" sz="2400" smtClean="0">
                <a:ea typeface="SimSun" pitchFamily="2" charset="-122"/>
              </a:rPr>
              <a:t>)</a:t>
            </a:r>
            <a:endParaRPr lang="en-US" altLang="zh-CN" smtClean="0">
              <a:ea typeface="SimSun" pitchFamily="2" charset="-122"/>
            </a:endParaRPr>
          </a:p>
          <a:p>
            <a:pPr eaLnBrk="1" hangingPunct="1">
              <a:defRPr/>
            </a:pPr>
            <a:r>
              <a:rPr lang="en-US" altLang="zh-CN" smtClean="0">
                <a:ea typeface="SimSun" pitchFamily="2" charset="-122"/>
              </a:rPr>
              <a:t>Cicero (43 </a:t>
            </a:r>
            <a:r>
              <a:rPr lang="en-US" altLang="zh-CN" sz="2400" smtClean="0">
                <a:ea typeface="SimSun" pitchFamily="2" charset="-122"/>
              </a:rPr>
              <a:t>BC</a:t>
            </a:r>
            <a:r>
              <a:rPr lang="en-US" altLang="zh-CN" smtClean="0">
                <a:ea typeface="SimSun" pitchFamily="2" charset="-122"/>
              </a:rPr>
              <a:t>)</a:t>
            </a:r>
          </a:p>
          <a:p>
            <a:pPr eaLnBrk="1" hangingPunct="1">
              <a:defRPr/>
            </a:pPr>
            <a:r>
              <a:rPr lang="en-US" altLang="zh-CN" smtClean="0">
                <a:ea typeface="SimSun" pitchFamily="2" charset="-122"/>
              </a:rPr>
              <a:t>Livy (</a:t>
            </a:r>
            <a:r>
              <a:rPr lang="en-US" altLang="zh-CN" sz="2400" smtClean="0">
                <a:ea typeface="SimSun" pitchFamily="2" charset="-122"/>
              </a:rPr>
              <a:t>AD </a:t>
            </a:r>
            <a:r>
              <a:rPr lang="en-US" altLang="zh-CN" smtClean="0">
                <a:ea typeface="SimSun" pitchFamily="2" charset="-122"/>
              </a:rPr>
              <a:t>17)</a:t>
            </a:r>
          </a:p>
          <a:p>
            <a:pPr eaLnBrk="1" hangingPunct="1">
              <a:defRPr/>
            </a:pPr>
            <a:r>
              <a:rPr lang="en-US" altLang="zh-CN" smtClean="0">
                <a:ea typeface="SimSun" pitchFamily="2" charset="-122"/>
              </a:rPr>
              <a:t>Pliny the Younger (</a:t>
            </a:r>
            <a:r>
              <a:rPr lang="en-US" altLang="zh-CN" sz="2400" smtClean="0">
                <a:ea typeface="SimSun" pitchFamily="2" charset="-122"/>
              </a:rPr>
              <a:t>AD </a:t>
            </a:r>
            <a:r>
              <a:rPr lang="en-US" altLang="zh-CN" smtClean="0">
                <a:ea typeface="SimSun" pitchFamily="2" charset="-122"/>
              </a:rPr>
              <a:t>113)</a:t>
            </a:r>
          </a:p>
        </p:txBody>
      </p:sp>
      <p:pic>
        <p:nvPicPr>
          <p:cNvPr id="72707" name="Picture 4" descr="colosseum"/>
          <p:cNvPicPr>
            <a:picLocks noChangeAspect="1" noChangeArrowheads="1"/>
          </p:cNvPicPr>
          <p:nvPr/>
        </p:nvPicPr>
        <p:blipFill>
          <a:blip r:embed="rId3" cstate="print"/>
          <a:srcRect/>
          <a:stretch>
            <a:fillRect/>
          </a:stretch>
        </p:blipFill>
        <p:spPr bwMode="auto">
          <a:xfrm>
            <a:off x="0" y="0"/>
            <a:ext cx="4451350" cy="6858000"/>
          </a:xfrm>
          <a:prstGeom prst="rect">
            <a:avLst/>
          </a:prstGeom>
          <a:noFill/>
          <a:ln w="9525">
            <a:noFill/>
            <a:miter lim="800000"/>
            <a:headEnd/>
            <a:tailEnd/>
          </a:ln>
        </p:spPr>
      </p:pic>
      <p:sp>
        <p:nvSpPr>
          <p:cNvPr id="20482" name="Rectangle 2"/>
          <p:cNvSpPr>
            <a:spLocks noGrp="1" noChangeArrowheads="1"/>
          </p:cNvSpPr>
          <p:nvPr>
            <p:ph type="title"/>
          </p:nvPr>
        </p:nvSpPr>
        <p:spPr>
          <a:xfrm>
            <a:off x="685800" y="277813"/>
            <a:ext cx="8229600" cy="1143000"/>
          </a:xfrm>
        </p:spPr>
        <p:txBody>
          <a:bodyPr/>
          <a:lstStyle/>
          <a:p>
            <a:pPr eaLnBrk="1" hangingPunct="1">
              <a:defRPr/>
            </a:pPr>
            <a:r>
              <a:rPr lang="zh-CN" altLang="en-US" smtClean="0">
                <a:ea typeface="SimSun" pitchFamily="2" charset="-122"/>
              </a:rPr>
              <a:t>罗马历史人物</a:t>
            </a:r>
          </a:p>
        </p:txBody>
      </p:sp>
      <p:sp>
        <p:nvSpPr>
          <p:cNvPr id="72709" name="Text Box 5"/>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r>
              <a:rPr lang="en-US" altLang="zh-CN" sz="2000" b="1">
                <a:ea typeface="SimSun" pitchFamily="2" charset="-122"/>
              </a:rPr>
              <a:t>159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p:cTn id="7" dur="500" fill="hold"/>
                                        <p:tgtEl>
                                          <p:spTgt spid="204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48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48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0483">
                                            <p:txEl>
                                              <p:pRg st="1" end="1"/>
                                            </p:txEl>
                                          </p:spTgt>
                                        </p:tgtEl>
                                        <p:attrNameLst>
                                          <p:attrName>style.visibility</p:attrName>
                                        </p:attrNameLst>
                                      </p:cBhvr>
                                      <p:to>
                                        <p:strVal val="visible"/>
                                      </p:to>
                                    </p:set>
                                    <p:anim calcmode="lin" valueType="num">
                                      <p:cBhvr>
                                        <p:cTn id="14" dur="5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048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048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20483">
                                            <p:txEl>
                                              <p:pRg st="2" end="2"/>
                                            </p:txEl>
                                          </p:spTgt>
                                        </p:tgtEl>
                                        <p:attrNameLst>
                                          <p:attrName>style.visibility</p:attrName>
                                        </p:attrNameLst>
                                      </p:cBhvr>
                                      <p:to>
                                        <p:strVal val="visible"/>
                                      </p:to>
                                    </p:set>
                                    <p:anim calcmode="lin" valueType="num">
                                      <p:cBhvr>
                                        <p:cTn id="21" dur="500" fill="hold"/>
                                        <p:tgtEl>
                                          <p:spTgt spid="2048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048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048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20483">
                                            <p:txEl>
                                              <p:pRg st="3" end="3"/>
                                            </p:txEl>
                                          </p:spTgt>
                                        </p:tgtEl>
                                        <p:attrNameLst>
                                          <p:attrName>style.visibility</p:attrName>
                                        </p:attrNameLst>
                                      </p:cBhvr>
                                      <p:to>
                                        <p:strVal val="visible"/>
                                      </p:to>
                                    </p:set>
                                    <p:anim calcmode="lin" valueType="num">
                                      <p:cBhvr>
                                        <p:cTn id="28" dur="500" fill="hold"/>
                                        <p:tgtEl>
                                          <p:spTgt spid="2048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048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0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Pliny"/>
          <p:cNvPicPr>
            <a:picLocks noChangeAspect="1" noChangeArrowheads="1"/>
          </p:cNvPicPr>
          <p:nvPr/>
        </p:nvPicPr>
        <p:blipFill>
          <a:blip r:embed="rId3" cstate="print"/>
          <a:srcRect t="5991" r="9091" b="16397"/>
          <a:stretch>
            <a:fillRect/>
          </a:stretch>
        </p:blipFill>
        <p:spPr bwMode="auto">
          <a:xfrm>
            <a:off x="0" y="0"/>
            <a:ext cx="9144000" cy="6867525"/>
          </a:xfrm>
          <a:prstGeom prst="rect">
            <a:avLst/>
          </a:prstGeom>
          <a:noFill/>
          <a:ln w="9525">
            <a:noFill/>
            <a:miter lim="800000"/>
            <a:headEnd/>
            <a:tailEnd/>
          </a:ln>
        </p:spPr>
      </p:pic>
      <p:sp>
        <p:nvSpPr>
          <p:cNvPr id="33794" name="Rectangle 2"/>
          <p:cNvSpPr>
            <a:spLocks noGrp="1" noChangeArrowheads="1"/>
          </p:cNvSpPr>
          <p:nvPr>
            <p:ph type="title"/>
          </p:nvPr>
        </p:nvSpPr>
        <p:spPr>
          <a:xfrm>
            <a:off x="228600" y="76200"/>
            <a:ext cx="8229600" cy="838200"/>
          </a:xfrm>
          <a:solidFill>
            <a:srgbClr val="CCFFCC"/>
          </a:solidFill>
          <a:ln w="76200">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sz="4000" b="1">
                <a:solidFill>
                  <a:srgbClr val="000000"/>
                </a:solidFill>
                <a:effectLst>
                  <a:outerShdw blurRad="38100" dist="38100" dir="2700000" algn="tl">
                    <a:srgbClr val="FFFFFF"/>
                  </a:outerShdw>
                </a:effectLst>
                <a:latin typeface="Arial" charset="0"/>
              </a:rPr>
              <a:t>小普林尼 </a:t>
            </a:r>
            <a:r>
              <a:rPr lang="en-US" altLang="zh-CN" sz="4000" b="1">
                <a:solidFill>
                  <a:srgbClr val="000000"/>
                </a:solidFill>
                <a:effectLst>
                  <a:outerShdw blurRad="38100" dist="38100" dir="2700000" algn="tl">
                    <a:srgbClr val="FFFFFF"/>
                  </a:outerShdw>
                </a:effectLst>
                <a:latin typeface="Arial" charset="0"/>
              </a:rPr>
              <a:t>(AD 111-113)</a:t>
            </a:r>
          </a:p>
        </p:txBody>
      </p:sp>
      <p:sp>
        <p:nvSpPr>
          <p:cNvPr id="33795" name="Rectangle 3"/>
          <p:cNvSpPr>
            <a:spLocks noGrp="1" noChangeArrowheads="1"/>
          </p:cNvSpPr>
          <p:nvPr>
            <p:ph type="body" idx="1"/>
          </p:nvPr>
        </p:nvSpPr>
        <p:spPr>
          <a:xfrm>
            <a:off x="76200" y="4114800"/>
            <a:ext cx="8991600" cy="2514600"/>
          </a:xfrm>
          <a:gradFill rotWithShape="1">
            <a:gsLst>
              <a:gs pos="0">
                <a:schemeClr val="bg2"/>
              </a:gs>
              <a:gs pos="50000">
                <a:schemeClr val="accent2"/>
              </a:gs>
              <a:gs pos="100000">
                <a:schemeClr val="bg2"/>
              </a:gs>
            </a:gsLst>
            <a:lin ang="5400000" scaled="1"/>
          </a:gradFill>
        </p:spPr>
        <p:txBody>
          <a:bodyPr/>
          <a:lstStyle/>
          <a:p>
            <a:pPr eaLnBrk="1" hangingPunct="1">
              <a:lnSpc>
                <a:spcPct val="90000"/>
              </a:lnSpc>
              <a:defRPr/>
            </a:pPr>
            <a:r>
              <a:rPr lang="zh-CN" altLang="en-US" smtClean="0">
                <a:ea typeface="SimSun" pitchFamily="2" charset="-122"/>
              </a:rPr>
              <a:t>向特洛伊国王写信，</a:t>
            </a:r>
            <a:endParaRPr lang="en-US" altLang="zh-CN" smtClean="0">
              <a:ea typeface="SimSun" pitchFamily="2" charset="-122"/>
            </a:endParaRPr>
          </a:p>
          <a:p>
            <a:pPr eaLnBrk="1" hangingPunct="1">
              <a:lnSpc>
                <a:spcPct val="90000"/>
              </a:lnSpc>
              <a:defRPr/>
            </a:pPr>
            <a:r>
              <a:rPr lang="zh-CN" altLang="en-US" smtClean="0">
                <a:ea typeface="SimSun" pitchFamily="2" charset="-122"/>
              </a:rPr>
              <a:t>说基督徒集会在某天（星期天？）</a:t>
            </a:r>
            <a:r>
              <a:rPr lang="en-US" altLang="zh-CN" smtClean="0">
                <a:ea typeface="SimSun" pitchFamily="2" charset="-122"/>
              </a:rPr>
              <a:t> “to sing responsively a hymn to Christ as if to a god</a:t>
            </a:r>
            <a:r>
              <a:rPr lang="zh-CN" altLang="en-US" smtClean="0">
                <a:ea typeface="SimSun" pitchFamily="2" charset="-122"/>
              </a:rPr>
              <a:t>向基督吟唱圣歌，好像他是上帝一样” </a:t>
            </a:r>
            <a:r>
              <a:rPr lang="en-US" altLang="zh-CN" smtClean="0">
                <a:ea typeface="SimSun" pitchFamily="2" charset="-122"/>
              </a:rPr>
              <a:t>(</a:t>
            </a:r>
            <a:r>
              <a:rPr lang="zh-CN" altLang="en-US" i="1" smtClean="0">
                <a:ea typeface="SimSun" pitchFamily="2" charset="-122"/>
              </a:rPr>
              <a:t>使徒书 </a:t>
            </a:r>
            <a:r>
              <a:rPr lang="en-US" altLang="zh-CN" smtClean="0">
                <a:ea typeface="SimSun" pitchFamily="2" charset="-122"/>
              </a:rPr>
              <a:t>10.96)—</a:t>
            </a:r>
            <a:r>
              <a:rPr lang="zh-CN" altLang="en-US" smtClean="0">
                <a:ea typeface="SimSun" pitchFamily="2" charset="-122"/>
              </a:rPr>
              <a:t>最早的拉丁文介绍耶稣基督。</a:t>
            </a:r>
            <a:endParaRPr lang="en-US" altLang="zh-CN" smtClean="0">
              <a:ea typeface="SimSun" pitchFamily="2" charset="-122"/>
            </a:endParaRPr>
          </a:p>
        </p:txBody>
      </p:sp>
      <p:sp>
        <p:nvSpPr>
          <p:cNvPr id="73733" name="Text Box 7"/>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r>
              <a:rPr lang="en-US" altLang="zh-CN" sz="2000" b="1">
                <a:ea typeface="SimSun" pitchFamily="2" charset="-122"/>
              </a:rPr>
              <a:t>159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bg/>
                                          </p:spTgt>
                                        </p:tgtEl>
                                        <p:attrNameLst>
                                          <p:attrName>style.visibility</p:attrName>
                                        </p:attrNameLst>
                                      </p:cBhvr>
                                      <p:to>
                                        <p:strVal val="visible"/>
                                      </p:to>
                                    </p:set>
                                    <p:animEffect transition="in" filter="dissolve">
                                      <p:cBhvr>
                                        <p:cTn id="7" dur="500"/>
                                        <p:tgtEl>
                                          <p:spTgt spid="33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dissolve">
                                      <p:cBhvr>
                                        <p:cTn id="10" dur="500"/>
                                        <p:tgtEl>
                                          <p:spTgt spid="3379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3795">
                                            <p:txEl>
                                              <p:pRg st="1" end="1"/>
                                            </p:txEl>
                                          </p:spTgt>
                                        </p:tgtEl>
                                        <p:attrNameLst>
                                          <p:attrName>style.visibility</p:attrName>
                                        </p:attrNameLst>
                                      </p:cBhvr>
                                      <p:to>
                                        <p:strVal val="visible"/>
                                      </p:to>
                                    </p:set>
                                    <p:animEffect transition="in" filter="dissolve">
                                      <p:cBhvr>
                                        <p:cTn id="15" dur="500"/>
                                        <p:tgtEl>
                                          <p:spTgt spid="337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Roman Empire"/>
          <p:cNvPicPr>
            <a:picLocks noChangeAspect="1" noChangeArrowheads="1"/>
          </p:cNvPicPr>
          <p:nvPr/>
        </p:nvPicPr>
        <p:blipFill>
          <a:blip r:embed="rId2" cstate="print"/>
          <a:srcRect/>
          <a:stretch>
            <a:fillRect/>
          </a:stretch>
        </p:blipFill>
        <p:spPr bwMode="auto">
          <a:xfrm>
            <a:off x="-304800" y="-539750"/>
            <a:ext cx="9753600" cy="7867650"/>
          </a:xfrm>
          <a:prstGeom prst="rect">
            <a:avLst/>
          </a:prstGeom>
          <a:noFill/>
          <a:ln w="9525">
            <a:noFill/>
            <a:miter lim="800000"/>
            <a:headEnd/>
            <a:tailEnd/>
          </a:ln>
        </p:spPr>
      </p:pic>
      <p:sp>
        <p:nvSpPr>
          <p:cNvPr id="450562" name="Rectangle 2"/>
          <p:cNvSpPr>
            <a:spLocks noGrp="1" noChangeArrowheads="1"/>
          </p:cNvSpPr>
          <p:nvPr>
            <p:ph type="title"/>
          </p:nvPr>
        </p:nvSpPr>
        <p:spPr>
          <a:xfrm>
            <a:off x="0" y="914400"/>
            <a:ext cx="9144000" cy="1143000"/>
          </a:xfrm>
          <a:solidFill>
            <a:srgbClr val="000099"/>
          </a:solidFill>
        </p:spPr>
        <p:txBody>
          <a:bodyPr/>
          <a:lstStyle/>
          <a:p>
            <a:pPr eaLnBrk="1" hangingPunct="1">
              <a:defRPr/>
            </a:pPr>
            <a:r>
              <a:rPr lang="x-none" altLang="en-US" dirty="0" smtClean="0">
                <a:latin typeface="SimSun" charset="0"/>
                <a:ea typeface="SimSun" charset="0"/>
                <a:cs typeface="SimSun" charset="0"/>
              </a:rPr>
              <a:t>有益的通讯</a:t>
            </a:r>
            <a:r>
              <a:rPr lang="en-US" altLang="en-US" dirty="0" smtClean="0">
                <a:latin typeface="SimSun" charset="0"/>
                <a:ea typeface="SimSun" charset="0"/>
                <a:cs typeface="SimSun" charset="0"/>
              </a:rPr>
              <a:t> (</a:t>
            </a:r>
            <a:r>
              <a:rPr lang="x-none" altLang="en-US" dirty="0" smtClean="0">
                <a:latin typeface="SimSun" charset="0"/>
                <a:ea typeface="SimSun" charset="0"/>
                <a:cs typeface="SimSun" charset="0"/>
              </a:rPr>
              <a:t>公元</a:t>
            </a:r>
            <a:r>
              <a:rPr lang="en-US" altLang="en-US" dirty="0" smtClean="0">
                <a:latin typeface="SimSun" charset="0"/>
                <a:ea typeface="SimSun" charset="0"/>
                <a:cs typeface="SimSun" charset="0"/>
              </a:rPr>
              <a:t> 111)</a:t>
            </a:r>
            <a:endParaRPr lang="en-US" dirty="0" smtClean="0">
              <a:latin typeface="Arial" pitchFamily="34" charset="0"/>
              <a:ea typeface="ＭＳ Ｐゴシック" pitchFamily="34" charset="-128"/>
              <a:cs typeface="Arial" pitchFamily="34" charset="0"/>
            </a:endParaRPr>
          </a:p>
        </p:txBody>
      </p:sp>
      <p:sp>
        <p:nvSpPr>
          <p:cNvPr id="450566" name="Text Box 6"/>
          <p:cNvSpPr txBox="1">
            <a:spLocks noChangeArrowheads="1"/>
          </p:cNvSpPr>
          <p:nvPr/>
        </p:nvSpPr>
        <p:spPr bwMode="auto">
          <a:xfrm>
            <a:off x="7105650" y="2852738"/>
            <a:ext cx="2038350" cy="831850"/>
          </a:xfrm>
          <a:prstGeom prst="rect">
            <a:avLst/>
          </a:prstGeom>
          <a:solidFill>
            <a:srgbClr val="000099"/>
          </a:solidFill>
          <a:ln w="12700" cap="sq">
            <a:noFill/>
            <a:miter lim="800000"/>
            <a:headEnd type="none" w="sm" len="sm"/>
            <a:tailEnd type="none" w="sm" len="sm"/>
          </a:ln>
        </p:spPr>
        <p:txBody>
          <a:bodyPr>
            <a:spAutoFit/>
          </a:bodyPr>
          <a:lstStyle/>
          <a:p>
            <a:pPr algn="ctr" eaLnBrk="1" hangingPunct="1"/>
            <a:r>
              <a:rPr lang="en-US" altLang="en-US" sz="2400">
                <a:solidFill>
                  <a:srgbClr val="FFFFFF"/>
                </a:solidFill>
                <a:latin typeface="SimSun" pitchFamily="2" charset="-122"/>
                <a:ea typeface="SimSun" pitchFamily="2" charset="-122"/>
              </a:rPr>
              <a:t>在比西尼亚的普林尼省长</a:t>
            </a:r>
          </a:p>
        </p:txBody>
      </p:sp>
      <p:sp>
        <p:nvSpPr>
          <p:cNvPr id="270342" name="Text Box 7"/>
          <p:cNvSpPr txBox="1">
            <a:spLocks noChangeArrowheads="1"/>
          </p:cNvSpPr>
          <p:nvPr/>
        </p:nvSpPr>
        <p:spPr bwMode="auto">
          <a:xfrm>
            <a:off x="2065338" y="2781300"/>
            <a:ext cx="1897062" cy="830263"/>
          </a:xfrm>
          <a:prstGeom prst="rect">
            <a:avLst/>
          </a:prstGeom>
          <a:solidFill>
            <a:srgbClr val="990033"/>
          </a:solidFill>
          <a:ln w="12700" cap="sq">
            <a:noFill/>
            <a:miter lim="800000"/>
            <a:headEnd type="none" w="sm" len="sm"/>
            <a:tailEnd type="none" w="sm" len="sm"/>
          </a:ln>
        </p:spPr>
        <p:txBody>
          <a:bodyPr>
            <a:spAutoFit/>
          </a:bodyPr>
          <a:lstStyle/>
          <a:p>
            <a:pPr algn="ctr" eaLnBrk="1" hangingPunct="1"/>
            <a:r>
              <a:rPr lang="en-US" altLang="en-US" sz="2400">
                <a:solidFill>
                  <a:srgbClr val="FFFFFF"/>
                </a:solidFill>
                <a:latin typeface="SimSun" pitchFamily="2" charset="-122"/>
                <a:ea typeface="SimSun" pitchFamily="2" charset="-122"/>
              </a:rPr>
              <a:t>在罗马的</a:t>
            </a:r>
          </a:p>
          <a:p>
            <a:pPr algn="ctr" eaLnBrk="1" hangingPunct="1"/>
            <a:r>
              <a:rPr lang="en-US" altLang="en-US" sz="2400">
                <a:solidFill>
                  <a:srgbClr val="FFFFFF"/>
                </a:solidFill>
                <a:latin typeface="SimSun" pitchFamily="2" charset="-122"/>
                <a:ea typeface="SimSun" pitchFamily="2" charset="-122"/>
              </a:rPr>
              <a:t>图拉真皇帝</a:t>
            </a:r>
            <a:endParaRPr lang="en-US" sz="2400" b="1">
              <a:solidFill>
                <a:srgbClr val="FFFFFF"/>
              </a:solidFill>
              <a:cs typeface="Arial" pitchFamily="34" charset="0"/>
            </a:endParaRPr>
          </a:p>
        </p:txBody>
      </p:sp>
      <p:sp>
        <p:nvSpPr>
          <p:cNvPr id="74758" name="Text Box 7"/>
          <p:cNvSpPr txBox="1">
            <a:spLocks noChangeArrowheads="1"/>
          </p:cNvSpPr>
          <p:nvPr/>
        </p:nvSpPr>
        <p:spPr bwMode="auto">
          <a:xfrm>
            <a:off x="8459788" y="60325"/>
            <a:ext cx="608012" cy="396875"/>
          </a:xfrm>
          <a:prstGeom prst="rect">
            <a:avLst/>
          </a:prstGeom>
          <a:solidFill>
            <a:srgbClr val="000000"/>
          </a:solidFill>
          <a:ln w="9525">
            <a:noFill/>
            <a:miter lim="800000"/>
            <a:headEnd/>
            <a:tailEnd/>
          </a:ln>
        </p:spPr>
        <p:txBody>
          <a:bodyPr wrap="none">
            <a:spAutoFit/>
          </a:bodyPr>
          <a:lstStyle/>
          <a:p>
            <a:r>
              <a:rPr lang="en-US" sz="2000" b="1">
                <a:solidFill>
                  <a:srgbClr val="FFFFFF"/>
                </a:solidFill>
              </a:rPr>
              <a:t>159</a:t>
            </a:r>
          </a:p>
        </p:txBody>
      </p:sp>
      <p:pic>
        <p:nvPicPr>
          <p:cNvPr id="74759" name="Picture 1" descr="trajan sininho.gif"/>
          <p:cNvPicPr>
            <a:picLocks noChangeAspect="1"/>
          </p:cNvPicPr>
          <p:nvPr/>
        </p:nvPicPr>
        <p:blipFill>
          <a:blip r:embed="rId3" cstate="print"/>
          <a:srcRect/>
          <a:stretch>
            <a:fillRect/>
          </a:stretch>
        </p:blipFill>
        <p:spPr bwMode="auto">
          <a:xfrm>
            <a:off x="2124075" y="3644900"/>
            <a:ext cx="1639888" cy="2174875"/>
          </a:xfrm>
          <a:prstGeom prst="rect">
            <a:avLst/>
          </a:prstGeom>
          <a:noFill/>
          <a:ln w="9525">
            <a:noFill/>
            <a:miter lim="800000"/>
            <a:headEnd/>
            <a:tailEnd/>
          </a:ln>
        </p:spPr>
      </p:pic>
      <p:pic>
        <p:nvPicPr>
          <p:cNvPr id="74760" name="Picture 1" descr="pliny the younger.jpg"/>
          <p:cNvPicPr>
            <a:picLocks noChangeAspect="1"/>
          </p:cNvPicPr>
          <p:nvPr/>
        </p:nvPicPr>
        <p:blipFill>
          <a:blip r:embed="rId4" cstate="print"/>
          <a:srcRect/>
          <a:stretch>
            <a:fillRect/>
          </a:stretch>
        </p:blipFill>
        <p:spPr bwMode="auto">
          <a:xfrm>
            <a:off x="7451725" y="3716338"/>
            <a:ext cx="1584325" cy="2112962"/>
          </a:xfrm>
          <a:prstGeom prst="rect">
            <a:avLst/>
          </a:prstGeom>
          <a:noFill/>
          <a:ln w="76200">
            <a:solidFill>
              <a:schemeClr val="bg2"/>
            </a:solidFill>
            <a:miter lim="800000"/>
            <a:headEnd/>
            <a:tailEnd/>
          </a:ln>
        </p:spPr>
      </p:pic>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a:lstStyle/>
          <a:p>
            <a:pPr algn="ctr" eaLnBrk="1" hangingPunct="1"/>
            <a:endParaRPr lang="en-US" sz="2400">
              <a:solidFill>
                <a:srgbClr val="FFFFFF"/>
              </a:solidFill>
              <a:latin typeface="Times New Roman" pitchFamily="18" charset="0"/>
            </a:endParaRPr>
          </a:p>
        </p:txBody>
      </p:sp>
      <p:sp>
        <p:nvSpPr>
          <p:cNvPr id="8" name="Curved Up Arrow 7"/>
          <p:cNvSpPr>
            <a:spLocks noChangeArrowheads="1"/>
          </p:cNvSpPr>
          <p:nvPr/>
        </p:nvSpPr>
        <p:spPr bwMode="auto">
          <a:xfrm>
            <a:off x="3505200" y="3657600"/>
            <a:ext cx="4876800" cy="1524000"/>
          </a:xfrm>
          <a:prstGeom prst="curvedUpArrow">
            <a:avLst>
              <a:gd name="adj1" fmla="val 19289"/>
              <a:gd name="adj2" fmla="val 32474"/>
              <a:gd name="adj3" fmla="val 24273"/>
            </a:avLst>
          </a:prstGeom>
          <a:solidFill>
            <a:srgbClr val="B00032"/>
          </a:solidFill>
          <a:ln w="12700" cap="sq">
            <a:solidFill>
              <a:schemeClr val="tx1"/>
            </a:solidFill>
            <a:round/>
            <a:headEnd type="none" w="sm" len="sm"/>
            <a:tailEnd type="none" w="sm" len="sm"/>
          </a:ln>
        </p:spPr>
        <p:txBody>
          <a:bodyPr wrap="none"/>
          <a:lstStyle/>
          <a:p>
            <a:pPr algn="ctr" eaLnBrk="1" hangingPunct="1"/>
            <a:endParaRPr lang="en-US" sz="2400">
              <a:solidFill>
                <a:srgbClr val="FFFFFF"/>
              </a:solidFill>
              <a:latin typeface="Times New Roman" pitchFamily="18"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7" descr="Romans 200 Blue Background.jpg"/>
          <p:cNvPicPr>
            <a:picLocks noChangeAspect="1"/>
          </p:cNvPicPr>
          <p:nvPr/>
        </p:nvPicPr>
        <p:blipFill>
          <a:blip r:embed="rId3" cstate="print"/>
          <a:srcRect/>
          <a:stretch>
            <a:fillRect/>
          </a:stretch>
        </p:blipFill>
        <p:spPr bwMode="auto">
          <a:xfrm>
            <a:off x="22225" y="-76200"/>
            <a:ext cx="9121775" cy="7010400"/>
          </a:xfrm>
          <a:prstGeom prst="rect">
            <a:avLst/>
          </a:prstGeom>
          <a:solidFill>
            <a:srgbClr val="020104"/>
          </a:solidFill>
          <a:ln w="9525">
            <a:noFill/>
            <a:miter lim="800000"/>
            <a:headEnd/>
            <a:tailEnd/>
          </a:ln>
        </p:spPr>
      </p:pic>
      <p:sp>
        <p:nvSpPr>
          <p:cNvPr id="125954" name="Rectangle 2"/>
          <p:cNvSpPr>
            <a:spLocks noGrp="1" noChangeArrowheads="1"/>
          </p:cNvSpPr>
          <p:nvPr>
            <p:ph type="ctrTitle"/>
          </p:nvPr>
        </p:nvSpPr>
        <p:spPr>
          <a:xfrm>
            <a:off x="685800" y="-100013"/>
            <a:ext cx="7239000" cy="836613"/>
          </a:xfrm>
        </p:spPr>
        <p:txBody>
          <a:bodyPr/>
          <a:lstStyle/>
          <a:p>
            <a:pPr eaLnBrk="1" hangingPunct="1">
              <a:defRPr/>
            </a:pPr>
            <a:r>
              <a:rPr lang="ja-JP" altLang="en-US" smtClean="0">
                <a:ea typeface="ＭＳ Ｐゴシック" pitchFamily="-128" charset="-128"/>
              </a:rPr>
              <a:t>早期教</a:t>
            </a:r>
            <a:r>
              <a:rPr lang="zh-CN" altLang="en-US" dirty="0" smtClean="0">
                <a:ea typeface="ＭＳ Ｐゴシック" pitchFamily="-128" charset="-128"/>
              </a:rPr>
              <a:t>会</a:t>
            </a:r>
            <a:r>
              <a:rPr lang="ja-JP" altLang="en-US" smtClean="0">
                <a:ea typeface="ＭＳ Ｐゴシック" pitchFamily="-128" charset="-128"/>
              </a:rPr>
              <a:t>的痛苦</a:t>
            </a:r>
            <a:endParaRPr lang="en-US" dirty="0" smtClean="0">
              <a:latin typeface="Arial" pitchFamily="34" charset="0"/>
              <a:ea typeface="ＭＳ Ｐゴシック" pitchFamily="34" charset="-128"/>
              <a:cs typeface="Arial" pitchFamily="34" charset="0"/>
            </a:endParaRPr>
          </a:p>
        </p:txBody>
      </p:sp>
      <p:sp>
        <p:nvSpPr>
          <p:cNvPr id="75780" name="Text Box 5"/>
          <p:cNvSpPr txBox="1">
            <a:spLocks noChangeArrowheads="1"/>
          </p:cNvSpPr>
          <p:nvPr/>
        </p:nvSpPr>
        <p:spPr bwMode="auto">
          <a:xfrm>
            <a:off x="5595938" y="5949950"/>
            <a:ext cx="3235325" cy="522288"/>
          </a:xfrm>
          <a:prstGeom prst="rect">
            <a:avLst/>
          </a:prstGeom>
          <a:noFill/>
          <a:ln w="9525">
            <a:noFill/>
            <a:miter lim="800000"/>
            <a:headEnd/>
            <a:tailEnd/>
          </a:ln>
        </p:spPr>
        <p:txBody>
          <a:bodyPr>
            <a:spAutoFit/>
          </a:bodyPr>
          <a:lstStyle/>
          <a:p>
            <a:r>
              <a:rPr lang="zh-CN" altLang="en-US" sz="2800">
                <a:solidFill>
                  <a:srgbClr val="FFFF00"/>
                </a:solidFill>
                <a:cs typeface="Arial" pitchFamily="34" charset="0"/>
              </a:rPr>
              <a:t>普林尼，</a:t>
            </a:r>
            <a:r>
              <a:rPr lang="zh-CN" altLang="en-US" sz="2800" i="1">
                <a:solidFill>
                  <a:srgbClr val="FFFF00"/>
                </a:solidFill>
                <a:cs typeface="Arial" pitchFamily="34" charset="0"/>
              </a:rPr>
              <a:t>信 </a:t>
            </a:r>
            <a:r>
              <a:rPr lang="en-US" altLang="zh-CN" sz="2800">
                <a:solidFill>
                  <a:srgbClr val="FFFF00"/>
                </a:solidFill>
                <a:cs typeface="Arial" pitchFamily="34" charset="0"/>
              </a:rPr>
              <a:t>10.96</a:t>
            </a:r>
          </a:p>
        </p:txBody>
      </p:sp>
      <p:sp>
        <p:nvSpPr>
          <p:cNvPr id="75781" name="Text Box 6"/>
          <p:cNvSpPr txBox="1">
            <a:spLocks noChangeArrowheads="1"/>
          </p:cNvSpPr>
          <p:nvPr/>
        </p:nvSpPr>
        <p:spPr bwMode="auto">
          <a:xfrm>
            <a:off x="250825" y="6524625"/>
            <a:ext cx="8535988" cy="307975"/>
          </a:xfrm>
          <a:prstGeom prst="rect">
            <a:avLst/>
          </a:prstGeom>
          <a:noFill/>
          <a:ln w="9525">
            <a:noFill/>
            <a:miter lim="800000"/>
            <a:headEnd/>
            <a:tailEnd/>
          </a:ln>
        </p:spPr>
        <p:txBody>
          <a:bodyPr wrap="none">
            <a:spAutoFit/>
          </a:bodyPr>
          <a:lstStyle/>
          <a:p>
            <a:r>
              <a:rPr lang="en-US" sz="1400">
                <a:solidFill>
                  <a:srgbClr val="FFFFFF"/>
                </a:solidFill>
                <a:cs typeface="Arial" pitchFamily="34" charset="0"/>
              </a:rPr>
              <a:t>(c)Paul Halsall Mar 1996. halsall@murray.fordham.edu http://www.fordham.edu/halsall/source/pliny1.html</a:t>
            </a:r>
          </a:p>
        </p:txBody>
      </p:sp>
      <p:sp>
        <p:nvSpPr>
          <p:cNvPr id="125959" name="Rectangle 7"/>
          <p:cNvSpPr>
            <a:spLocks noChangeArrowheads="1"/>
          </p:cNvSpPr>
          <p:nvPr/>
        </p:nvSpPr>
        <p:spPr bwMode="auto">
          <a:xfrm>
            <a:off x="3132138" y="1125538"/>
            <a:ext cx="5842000" cy="4576762"/>
          </a:xfrm>
          <a:prstGeom prst="rect">
            <a:avLst/>
          </a:prstGeom>
          <a:noFill/>
          <a:ln w="9525">
            <a:noFill/>
            <a:miter lim="800000"/>
            <a:headEnd/>
            <a:tailEnd/>
          </a:ln>
          <a:effectLst/>
        </p:spPr>
        <p:txBody>
          <a:bodyPr/>
          <a:lstStyle/>
          <a:p>
            <a:pPr eaLnBrk="1" hangingPunct="1">
              <a:spcBef>
                <a:spcPct val="20000"/>
              </a:spcBef>
              <a:buClr>
                <a:srgbClr val="66CCFF"/>
              </a:buClr>
              <a:buSzPct val="80000"/>
              <a:buFont typeface="Arial" pitchFamily="34" charset="0"/>
              <a:buNone/>
              <a:defRPr/>
            </a:pPr>
            <a:r>
              <a:rPr lang="zh-CN" altLang="en-US" sz="2800" b="1" u="sng"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普林尼省长给图拉真皇帝</a:t>
            </a:r>
            <a:endParaRPr lang="en-US" altLang="zh-CN" sz="2800" b="1" u="sng"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eaLnBrk="1" hangingPunct="1">
              <a:spcBef>
                <a:spcPct val="20000"/>
              </a:spcBef>
              <a:buClr>
                <a:srgbClr val="66CCFF"/>
              </a:buClr>
              <a:buSzPct val="80000"/>
              <a:buFont typeface="Arial" pitchFamily="34" charset="0"/>
              <a:buNone/>
              <a:defRPr/>
            </a:pPr>
            <a:r>
              <a:rPr lang="en-US" sz="2800" b="1" u="sng"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a:t>
            </a:r>
            <a:r>
              <a:rPr lang="zh-CN" altLang="en-US" sz="2800" b="1" u="sng"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公元</a:t>
            </a:r>
            <a:r>
              <a:rPr lang="en-US" sz="2800" b="1" u="sng"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 111):</a:t>
            </a:r>
            <a:endParaRPr lang="en-US" sz="2800" u="sng" dirty="0">
              <a:solidFill>
                <a:srgbClr val="FFFFFF"/>
              </a:solidFill>
              <a:effectLst>
                <a:outerShdw blurRad="38100" dist="38100" dir="2700000" algn="tl">
                  <a:srgbClr val="000000"/>
                </a:outerShdw>
              </a:effectLst>
              <a:latin typeface="SimSun" pitchFamily="2" charset="-122"/>
              <a:ea typeface="SimSun" pitchFamily="2" charset="-122"/>
            </a:endParaRPr>
          </a:p>
          <a:p>
            <a:pPr eaLnBrk="1" hangingPunct="1">
              <a:spcBef>
                <a:spcPts val="1200"/>
              </a:spcBef>
              <a:spcAft>
                <a:spcPts val="1800"/>
              </a:spcAft>
              <a:buClr>
                <a:srgbClr val="66CCFF"/>
              </a:buClr>
              <a:buSzPct val="80000"/>
              <a:buFont typeface="Arial" pitchFamily="34" charset="0"/>
              <a:buNone/>
              <a:defRPr/>
            </a:pPr>
            <a:r>
              <a:rPr lang="zh-CN" altLang="en-US" sz="2800" b="1" dirty="0">
                <a:solidFill>
                  <a:srgbClr val="FFFF00"/>
                </a:solidFill>
                <a:effectLst>
                  <a:outerShdw blurRad="38100" dist="38100" dir="2700000" algn="tl">
                    <a:srgbClr val="000000"/>
                  </a:outerShdw>
                </a:effectLst>
                <a:latin typeface="SimSun" pitchFamily="2" charset="-122"/>
                <a:ea typeface="SimSun" pitchFamily="2" charset="-122"/>
                <a:cs typeface="Arial" pitchFamily="34" charset="0"/>
              </a:rPr>
              <a:t>我执行了以下程序：我审问了这些人关于他们是否是基督徒；那些承认是基督徒的人，我便再审问第二和第三次，并且与惩罚威胁他们；对于那些坚持的人，我将下令处决。。。</a:t>
            </a:r>
            <a:endParaRPr lang="en-US" sz="2800" b="1" u="sng" dirty="0">
              <a:solidFill>
                <a:srgbClr val="FFFF00"/>
              </a:solidFill>
              <a:effectLst>
                <a:outerShdw blurRad="38100" dist="38100" dir="2700000" algn="tl">
                  <a:srgbClr val="000000"/>
                </a:outerShdw>
              </a:effectLst>
              <a:latin typeface="SimSun" pitchFamily="2" charset="-122"/>
              <a:ea typeface="SimSun" pitchFamily="2" charset="-122"/>
              <a:cs typeface="Arial" pitchFamily="34" charset="0"/>
            </a:endParaRPr>
          </a:p>
        </p:txBody>
      </p:sp>
      <p:sp>
        <p:nvSpPr>
          <p:cNvPr id="7" name="Text Box 4"/>
          <p:cNvSpPr txBox="1">
            <a:spLocks noChangeArrowheads="1"/>
          </p:cNvSpPr>
          <p:nvPr/>
        </p:nvSpPr>
        <p:spPr bwMode="auto">
          <a:xfrm>
            <a:off x="8258175" y="0"/>
            <a:ext cx="869950" cy="461963"/>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a:defRPr/>
            </a:pPr>
            <a:r>
              <a:rPr lang="en-US" sz="2400" b="1">
                <a:solidFill>
                  <a:srgbClr val="FFFFFF"/>
                </a:solidFill>
                <a:cs typeface="Arial" pitchFamily="34" charset="0"/>
              </a:rPr>
              <a:t>160a</a:t>
            </a:r>
            <a:endParaRPr lang="en-US" sz="3200">
              <a:solidFill>
                <a:srgbClr val="FFFF00"/>
              </a:solidFill>
              <a:cs typeface="Arial" pitchFamily="34" charset="0"/>
            </a:endParaRPr>
          </a:p>
        </p:txBody>
      </p:sp>
      <p:pic>
        <p:nvPicPr>
          <p:cNvPr id="75784" name="Picture 8" descr="suffering 2871-063alt.jpg"/>
          <p:cNvPicPr>
            <a:picLocks noChangeAspect="1"/>
          </p:cNvPicPr>
          <p:nvPr/>
        </p:nvPicPr>
        <p:blipFill>
          <a:blip r:embed="rId4" cstate="print"/>
          <a:srcRect/>
          <a:stretch>
            <a:fillRect/>
          </a:stretch>
        </p:blipFill>
        <p:spPr bwMode="auto">
          <a:xfrm>
            <a:off x="0" y="2060575"/>
            <a:ext cx="2916238" cy="2916238"/>
          </a:xfrm>
          <a:prstGeom prst="rect">
            <a:avLst/>
          </a:prstGeom>
          <a:noFill/>
          <a:ln w="9525">
            <a:noFill/>
            <a:miter lim="800000"/>
            <a:headEnd/>
            <a:tailEnd/>
          </a:ln>
        </p:spPr>
      </p:pic>
      <p:pic>
        <p:nvPicPr>
          <p:cNvPr id="75785" name="Picture 1" descr="pliny the younger.jpg"/>
          <p:cNvPicPr>
            <a:picLocks noChangeAspect="1"/>
          </p:cNvPicPr>
          <p:nvPr/>
        </p:nvPicPr>
        <p:blipFill>
          <a:blip r:embed="rId5" cstate="print"/>
          <a:srcRect/>
          <a:stretch>
            <a:fillRect/>
          </a:stretch>
        </p:blipFill>
        <p:spPr bwMode="auto">
          <a:xfrm>
            <a:off x="7812088" y="692150"/>
            <a:ext cx="952500" cy="1270000"/>
          </a:xfrm>
          <a:prstGeom prst="rect">
            <a:avLst/>
          </a:prstGeom>
          <a:noFill/>
          <a:ln w="57150">
            <a:solidFill>
              <a:srgbClr val="000000"/>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6" descr="Romans 200 Blue Background.jpg"/>
          <p:cNvPicPr>
            <a:picLocks noChangeAspect="1"/>
          </p:cNvPicPr>
          <p:nvPr/>
        </p:nvPicPr>
        <p:blipFill>
          <a:blip r:embed="rId3" cstate="print"/>
          <a:srcRect/>
          <a:stretch>
            <a:fillRect/>
          </a:stretch>
        </p:blipFill>
        <p:spPr bwMode="auto">
          <a:xfrm>
            <a:off x="22225" y="-76200"/>
            <a:ext cx="9121775" cy="7010400"/>
          </a:xfrm>
          <a:prstGeom prst="rect">
            <a:avLst/>
          </a:prstGeom>
          <a:noFill/>
          <a:ln w="9525">
            <a:noFill/>
            <a:miter lim="800000"/>
            <a:headEnd/>
            <a:tailEnd/>
          </a:ln>
        </p:spPr>
      </p:pic>
      <p:pic>
        <p:nvPicPr>
          <p:cNvPr id="76803" name="Picture 7" descr="suffering 2871-063alt.jpg"/>
          <p:cNvPicPr>
            <a:picLocks noChangeAspect="1"/>
          </p:cNvPicPr>
          <p:nvPr/>
        </p:nvPicPr>
        <p:blipFill>
          <a:blip r:embed="rId4" cstate="print"/>
          <a:srcRect/>
          <a:stretch>
            <a:fillRect/>
          </a:stretch>
        </p:blipFill>
        <p:spPr bwMode="auto">
          <a:xfrm>
            <a:off x="0" y="2060575"/>
            <a:ext cx="2916238" cy="2916238"/>
          </a:xfrm>
          <a:prstGeom prst="rect">
            <a:avLst/>
          </a:prstGeom>
          <a:noFill/>
          <a:ln w="9525">
            <a:noFill/>
            <a:miter lim="800000"/>
            <a:headEnd/>
            <a:tailEnd/>
          </a:ln>
        </p:spPr>
      </p:pic>
      <p:sp>
        <p:nvSpPr>
          <p:cNvPr id="128002" name="Rectangle 2"/>
          <p:cNvSpPr>
            <a:spLocks noGrp="1" noChangeArrowheads="1"/>
          </p:cNvSpPr>
          <p:nvPr>
            <p:ph type="ctrTitle"/>
          </p:nvPr>
        </p:nvSpPr>
        <p:spPr>
          <a:xfrm>
            <a:off x="685800" y="188913"/>
            <a:ext cx="7239000" cy="647700"/>
          </a:xfrm>
        </p:spPr>
        <p:txBody>
          <a:bodyPr/>
          <a:lstStyle/>
          <a:p>
            <a:pPr eaLnBrk="1" hangingPunct="1">
              <a:defRPr/>
            </a:pPr>
            <a:r>
              <a:rPr lang="zh-CN" altLang="en-US" dirty="0" smtClean="0">
                <a:latin typeface="Arial" pitchFamily="34" charset="0"/>
                <a:ea typeface="ＭＳ Ｐゴシック" pitchFamily="34" charset="-128"/>
                <a:cs typeface="Arial" pitchFamily="34" charset="0"/>
              </a:rPr>
              <a:t>早期教会的痛苦</a:t>
            </a:r>
            <a:endParaRPr lang="en-US" dirty="0" smtClean="0">
              <a:latin typeface="Arial" pitchFamily="34" charset="0"/>
              <a:ea typeface="ＭＳ Ｐゴシック" pitchFamily="34" charset="-128"/>
              <a:cs typeface="Arial" pitchFamily="34" charset="0"/>
            </a:endParaRPr>
          </a:p>
        </p:txBody>
      </p:sp>
      <p:sp>
        <p:nvSpPr>
          <p:cNvPr id="128004" name="Text Box 4"/>
          <p:cNvSpPr txBox="1">
            <a:spLocks noChangeArrowheads="1"/>
          </p:cNvSpPr>
          <p:nvPr/>
        </p:nvSpPr>
        <p:spPr bwMode="auto">
          <a:xfrm>
            <a:off x="8258175" y="0"/>
            <a:ext cx="869950" cy="461963"/>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a:defRPr/>
            </a:pPr>
            <a:r>
              <a:rPr lang="en-US" sz="2400" b="1">
                <a:solidFill>
                  <a:srgbClr val="FFFFFF"/>
                </a:solidFill>
                <a:cs typeface="Arial" pitchFamily="34" charset="0"/>
              </a:rPr>
              <a:t>160a</a:t>
            </a:r>
            <a:endParaRPr lang="en-US" sz="3200">
              <a:solidFill>
                <a:srgbClr val="FFFF00"/>
              </a:solidFill>
              <a:cs typeface="Arial" pitchFamily="34" charset="0"/>
            </a:endParaRPr>
          </a:p>
        </p:txBody>
      </p:sp>
      <p:sp>
        <p:nvSpPr>
          <p:cNvPr id="76806" name="Text Box 5"/>
          <p:cNvSpPr txBox="1">
            <a:spLocks noChangeArrowheads="1"/>
          </p:cNvSpPr>
          <p:nvPr/>
        </p:nvSpPr>
        <p:spPr bwMode="auto">
          <a:xfrm>
            <a:off x="0" y="5949950"/>
            <a:ext cx="2476500" cy="460375"/>
          </a:xfrm>
          <a:prstGeom prst="rect">
            <a:avLst/>
          </a:prstGeom>
          <a:noFill/>
          <a:ln w="9525">
            <a:noFill/>
            <a:miter lim="800000"/>
            <a:headEnd/>
            <a:tailEnd/>
          </a:ln>
        </p:spPr>
        <p:txBody>
          <a:bodyPr>
            <a:spAutoFit/>
          </a:bodyPr>
          <a:lstStyle/>
          <a:p>
            <a:r>
              <a:rPr lang="zh-CN" altLang="en-US" sz="2400">
                <a:solidFill>
                  <a:srgbClr val="FFFF00"/>
                </a:solidFill>
                <a:cs typeface="Arial" pitchFamily="34" charset="0"/>
              </a:rPr>
              <a:t>普林尼，</a:t>
            </a:r>
            <a:r>
              <a:rPr lang="zh-CN" altLang="en-US" sz="2400" i="1">
                <a:solidFill>
                  <a:srgbClr val="FFFF00"/>
                </a:solidFill>
                <a:cs typeface="Arial" pitchFamily="34" charset="0"/>
              </a:rPr>
              <a:t>信</a:t>
            </a:r>
            <a:r>
              <a:rPr lang="en-US" sz="2400">
                <a:solidFill>
                  <a:srgbClr val="FFFF00"/>
                </a:solidFill>
                <a:cs typeface="Arial" pitchFamily="34" charset="0"/>
              </a:rPr>
              <a:t> 10.96</a:t>
            </a:r>
          </a:p>
        </p:txBody>
      </p:sp>
      <p:sp>
        <p:nvSpPr>
          <p:cNvPr id="128007" name="Rectangle 7"/>
          <p:cNvSpPr>
            <a:spLocks noChangeArrowheads="1"/>
          </p:cNvSpPr>
          <p:nvPr/>
        </p:nvSpPr>
        <p:spPr bwMode="auto">
          <a:xfrm>
            <a:off x="2987675" y="765175"/>
            <a:ext cx="6156325" cy="6192838"/>
          </a:xfrm>
          <a:prstGeom prst="rect">
            <a:avLst/>
          </a:prstGeom>
          <a:noFill/>
          <a:ln w="9525">
            <a:noFill/>
            <a:miter lim="800000"/>
            <a:headEnd/>
            <a:tailEnd/>
          </a:ln>
          <a:effectLst/>
        </p:spPr>
        <p:txBody>
          <a:bodyPr/>
          <a:lstStyle/>
          <a:p>
            <a:pPr eaLnBrk="1" hangingPunct="1">
              <a:spcBef>
                <a:spcPct val="20000"/>
              </a:spcBef>
              <a:buClr>
                <a:srgbClr val="66CCFF"/>
              </a:buClr>
              <a:buSzPct val="80000"/>
              <a:buFont typeface="Arial" pitchFamily="34" charset="0"/>
              <a:buNone/>
              <a:defRPr/>
            </a:pPr>
            <a:r>
              <a:rPr lang="zh-CN" altLang="en-US" sz="2800" b="1" u="sng"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普林尼省长给图拉真皇帝</a:t>
            </a:r>
            <a:endParaRPr lang="en-US" altLang="zh-CN" sz="2800" b="1" u="sng"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eaLnBrk="1" hangingPunct="1">
              <a:spcBef>
                <a:spcPct val="20000"/>
              </a:spcBef>
              <a:buClr>
                <a:srgbClr val="66CCFF"/>
              </a:buClr>
              <a:buSzPct val="80000"/>
              <a:buFont typeface="Arial" pitchFamily="34" charset="0"/>
              <a:buNone/>
              <a:defRPr/>
            </a:pPr>
            <a:r>
              <a:rPr lang="en-US" sz="2800" b="1" u="sng"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a:t>
            </a:r>
            <a:r>
              <a:rPr lang="zh-CN" altLang="en-US" sz="2800" b="1" u="sng"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公元</a:t>
            </a:r>
            <a:r>
              <a:rPr lang="en-US" sz="2800" b="1" u="sng"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 111):</a:t>
            </a:r>
            <a:endParaRPr lang="en-US" sz="28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eaLnBrk="1" hangingPunct="1">
              <a:spcBef>
                <a:spcPct val="20000"/>
              </a:spcBef>
              <a:buClr>
                <a:srgbClr val="66CCFF"/>
              </a:buClr>
              <a:buSzPct val="80000"/>
              <a:buFont typeface="Arial" pitchFamily="34" charset="0"/>
              <a:buNone/>
              <a:defRPr/>
            </a:pPr>
            <a:r>
              <a:rPr lang="zh-CN" altLang="en-US" sz="3200" b="1" dirty="0">
                <a:solidFill>
                  <a:srgbClr val="FFFF00"/>
                </a:solidFill>
                <a:effectLst>
                  <a:outerShdw blurRad="38100" dist="38100" dir="2700000" algn="tl">
                    <a:srgbClr val="000000"/>
                  </a:outerShdw>
                </a:effectLst>
                <a:ea typeface="SimSun" pitchFamily="2" charset="-122"/>
                <a:cs typeface="Arial" pitchFamily="34" charset="0"/>
              </a:rPr>
              <a:t>至于那些否认他们是或曾经是基督徒的人，当他们以我命令</a:t>
            </a:r>
            <a:r>
              <a:rPr lang="en-US" sz="3200" b="1" dirty="0">
                <a:solidFill>
                  <a:srgbClr val="FFFF00"/>
                </a:solidFill>
                <a:effectLst>
                  <a:outerShdw blurRad="38100" dist="38100" dir="2700000" algn="tl">
                    <a:srgbClr val="000000"/>
                  </a:outerShdw>
                </a:effectLst>
                <a:ea typeface="SimSun" pitchFamily="2" charset="-122"/>
                <a:cs typeface="Arial" pitchFamily="34" charset="0"/>
              </a:rPr>
              <a:t> </a:t>
            </a:r>
            <a:r>
              <a:rPr lang="zh-CN" altLang="en-US" sz="3200" b="1" dirty="0">
                <a:solidFill>
                  <a:srgbClr val="FFFF00"/>
                </a:solidFill>
                <a:effectLst>
                  <a:outerShdw blurRad="38100" dist="38100" dir="2700000" algn="tl">
                    <a:srgbClr val="000000"/>
                  </a:outerShdw>
                </a:effectLst>
                <a:ea typeface="SimSun" pitchFamily="2" charset="-122"/>
                <a:cs typeface="Arial" pitchFamily="34" charset="0"/>
              </a:rPr>
              <a:t>的词语呼吁神明，以香和酒在你的影像前献上祷告，这就是我下令把影像与神像一起带来的目的，并且诅咒基督 </a:t>
            </a:r>
            <a:r>
              <a:rPr lang="en-US" altLang="zh-CN" sz="3200" b="1" dirty="0">
                <a:solidFill>
                  <a:srgbClr val="FFFF00"/>
                </a:solidFill>
                <a:effectLst>
                  <a:outerShdw blurRad="38100" dist="38100" dir="2700000" algn="tl">
                    <a:srgbClr val="000000"/>
                  </a:outerShdw>
                </a:effectLst>
                <a:ea typeface="SimSun" pitchFamily="2" charset="-122"/>
                <a:cs typeface="Arial" pitchFamily="34" charset="0"/>
              </a:rPr>
              <a:t>–</a:t>
            </a:r>
            <a:r>
              <a:rPr lang="zh-CN" altLang="en-US" sz="3200" b="1" dirty="0">
                <a:solidFill>
                  <a:srgbClr val="FFFF00"/>
                </a:solidFill>
                <a:effectLst>
                  <a:outerShdw blurRad="38100" dist="38100" dir="2700000" algn="tl">
                    <a:srgbClr val="000000"/>
                  </a:outerShdw>
                </a:effectLst>
                <a:ea typeface="SimSun" pitchFamily="2" charset="-122"/>
                <a:cs typeface="Arial" pitchFamily="34" charset="0"/>
              </a:rPr>
              <a:t> 据说那些真正的基督徒都无法被迫就范的 </a:t>
            </a:r>
            <a:r>
              <a:rPr lang="en-US" altLang="zh-CN" sz="3200" b="1" dirty="0">
                <a:solidFill>
                  <a:srgbClr val="FFFF00"/>
                </a:solidFill>
                <a:effectLst>
                  <a:outerShdw blurRad="38100" dist="38100" dir="2700000" algn="tl">
                    <a:srgbClr val="000000"/>
                  </a:outerShdw>
                </a:effectLst>
                <a:ea typeface="SimSun" pitchFamily="2" charset="-122"/>
                <a:cs typeface="Arial" pitchFamily="34" charset="0"/>
              </a:rPr>
              <a:t>–</a:t>
            </a:r>
            <a:r>
              <a:rPr lang="zh-CN" altLang="en-US" sz="3200" b="1" dirty="0">
                <a:solidFill>
                  <a:srgbClr val="FFFF00"/>
                </a:solidFill>
                <a:effectLst>
                  <a:outerShdw blurRad="38100" dist="38100" dir="2700000" algn="tl">
                    <a:srgbClr val="000000"/>
                  </a:outerShdw>
                </a:effectLst>
                <a:ea typeface="SimSun" pitchFamily="2" charset="-122"/>
                <a:cs typeface="Arial" pitchFamily="34" charset="0"/>
              </a:rPr>
              <a:t> 这些人我想应得释放。</a:t>
            </a:r>
            <a:endParaRPr lang="en-US" sz="3200" b="1" u="sng" dirty="0">
              <a:solidFill>
                <a:srgbClr val="FFFF00"/>
              </a:solidFill>
              <a:effectLst>
                <a:outerShdw blurRad="38100" dist="38100" dir="2700000" algn="tl">
                  <a:srgbClr val="000000"/>
                </a:outerShdw>
              </a:effectLst>
              <a:ea typeface="SimSun" pitchFamily="2" charset="-122"/>
              <a:cs typeface="Arial" pitchFamily="34" charset="0"/>
            </a:endParaRPr>
          </a:p>
        </p:txBody>
      </p:sp>
      <p:pic>
        <p:nvPicPr>
          <p:cNvPr id="76808" name="Picture 7" descr="pliny the younger.jpg"/>
          <p:cNvPicPr>
            <a:picLocks noChangeAspect="1"/>
          </p:cNvPicPr>
          <p:nvPr/>
        </p:nvPicPr>
        <p:blipFill>
          <a:blip r:embed="rId5" cstate="print"/>
          <a:srcRect/>
          <a:stretch>
            <a:fillRect/>
          </a:stretch>
        </p:blipFill>
        <p:spPr bwMode="auto">
          <a:xfrm>
            <a:off x="7812088" y="549275"/>
            <a:ext cx="952500" cy="1270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6" descr="Romans 200 Blue Background.jpg"/>
          <p:cNvPicPr>
            <a:picLocks noChangeAspect="1"/>
          </p:cNvPicPr>
          <p:nvPr/>
        </p:nvPicPr>
        <p:blipFill>
          <a:blip r:embed="rId3" cstate="print"/>
          <a:srcRect/>
          <a:stretch>
            <a:fillRect/>
          </a:stretch>
        </p:blipFill>
        <p:spPr bwMode="auto">
          <a:xfrm>
            <a:off x="22225" y="-76200"/>
            <a:ext cx="9121775" cy="7010400"/>
          </a:xfrm>
          <a:prstGeom prst="rect">
            <a:avLst/>
          </a:prstGeom>
          <a:noFill/>
          <a:ln w="9525">
            <a:noFill/>
            <a:miter lim="800000"/>
            <a:headEnd/>
            <a:tailEnd/>
          </a:ln>
        </p:spPr>
      </p:pic>
      <p:sp>
        <p:nvSpPr>
          <p:cNvPr id="128002" name="Rectangle 2"/>
          <p:cNvSpPr>
            <a:spLocks noGrp="1" noChangeArrowheads="1"/>
          </p:cNvSpPr>
          <p:nvPr>
            <p:ph type="ctrTitle"/>
          </p:nvPr>
        </p:nvSpPr>
        <p:spPr>
          <a:xfrm>
            <a:off x="685800" y="-100013"/>
            <a:ext cx="7239000" cy="836613"/>
          </a:xfrm>
        </p:spPr>
        <p:txBody>
          <a:bodyPr/>
          <a:lstStyle/>
          <a:p>
            <a:pPr eaLnBrk="1" hangingPunct="1">
              <a:defRPr/>
            </a:pPr>
            <a:r>
              <a:rPr lang="zh-CN" altLang="en-US" dirty="0" smtClean="0">
                <a:latin typeface="Arial" pitchFamily="34" charset="0"/>
                <a:ea typeface="ＭＳ Ｐゴシック" pitchFamily="34" charset="-128"/>
                <a:cs typeface="Arial" pitchFamily="34" charset="0"/>
              </a:rPr>
              <a:t>早期教会的痛苦</a:t>
            </a:r>
            <a:endParaRPr lang="en-US" dirty="0" smtClean="0">
              <a:latin typeface="Arial" pitchFamily="34" charset="0"/>
              <a:ea typeface="ＭＳ Ｐゴシック" pitchFamily="34" charset="-128"/>
              <a:cs typeface="Arial" pitchFamily="34" charset="0"/>
            </a:endParaRPr>
          </a:p>
        </p:txBody>
      </p:sp>
      <p:sp>
        <p:nvSpPr>
          <p:cNvPr id="128004" name="Text Box 4"/>
          <p:cNvSpPr txBox="1">
            <a:spLocks noChangeArrowheads="1"/>
          </p:cNvSpPr>
          <p:nvPr/>
        </p:nvSpPr>
        <p:spPr bwMode="auto">
          <a:xfrm>
            <a:off x="8258175" y="0"/>
            <a:ext cx="869950" cy="461963"/>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a:defRPr/>
            </a:pPr>
            <a:r>
              <a:rPr lang="en-US" sz="2400" b="1">
                <a:solidFill>
                  <a:srgbClr val="FFFFFF"/>
                </a:solidFill>
                <a:cs typeface="Arial" pitchFamily="34" charset="0"/>
              </a:rPr>
              <a:t>160a</a:t>
            </a:r>
            <a:endParaRPr lang="en-US" sz="3200">
              <a:solidFill>
                <a:srgbClr val="FFFF00"/>
              </a:solidFill>
              <a:cs typeface="Arial" pitchFamily="34" charset="0"/>
            </a:endParaRPr>
          </a:p>
        </p:txBody>
      </p:sp>
      <p:sp>
        <p:nvSpPr>
          <p:cNvPr id="77829" name="Text Box 5"/>
          <p:cNvSpPr txBox="1">
            <a:spLocks noChangeArrowheads="1"/>
          </p:cNvSpPr>
          <p:nvPr/>
        </p:nvSpPr>
        <p:spPr bwMode="auto">
          <a:xfrm>
            <a:off x="6024563" y="6351588"/>
            <a:ext cx="2476500" cy="461962"/>
          </a:xfrm>
          <a:prstGeom prst="rect">
            <a:avLst/>
          </a:prstGeom>
          <a:noFill/>
          <a:ln w="9525">
            <a:noFill/>
            <a:miter lim="800000"/>
            <a:headEnd/>
            <a:tailEnd/>
          </a:ln>
        </p:spPr>
        <p:txBody>
          <a:bodyPr wrap="none">
            <a:spAutoFit/>
          </a:bodyPr>
          <a:lstStyle/>
          <a:p>
            <a:r>
              <a:rPr lang="zh-CN" altLang="en-US" sz="2400">
                <a:solidFill>
                  <a:srgbClr val="FFFF00"/>
                </a:solidFill>
                <a:cs typeface="Arial" pitchFamily="34" charset="0"/>
              </a:rPr>
              <a:t>普林尼，</a:t>
            </a:r>
            <a:r>
              <a:rPr lang="zh-CN" altLang="en-US" sz="2400" i="1">
                <a:solidFill>
                  <a:srgbClr val="FFFF00"/>
                </a:solidFill>
                <a:cs typeface="Arial" pitchFamily="34" charset="0"/>
              </a:rPr>
              <a:t>信</a:t>
            </a:r>
            <a:r>
              <a:rPr lang="en-US" sz="2400">
                <a:solidFill>
                  <a:srgbClr val="FFFF00"/>
                </a:solidFill>
                <a:cs typeface="Arial" pitchFamily="34" charset="0"/>
              </a:rPr>
              <a:t> 10.96</a:t>
            </a:r>
          </a:p>
        </p:txBody>
      </p:sp>
      <p:sp>
        <p:nvSpPr>
          <p:cNvPr id="128007" name="Rectangle 7"/>
          <p:cNvSpPr>
            <a:spLocks noChangeArrowheads="1"/>
          </p:cNvSpPr>
          <p:nvPr/>
        </p:nvSpPr>
        <p:spPr bwMode="auto">
          <a:xfrm>
            <a:off x="304800" y="692150"/>
            <a:ext cx="5562600" cy="6165850"/>
          </a:xfrm>
          <a:prstGeom prst="rect">
            <a:avLst/>
          </a:prstGeom>
          <a:noFill/>
          <a:ln w="9525">
            <a:noFill/>
            <a:miter lim="800000"/>
            <a:headEnd/>
            <a:tailEnd/>
          </a:ln>
          <a:effectLst/>
        </p:spPr>
        <p:txBody>
          <a:bodyPr/>
          <a:lstStyle/>
          <a:p>
            <a:pPr eaLnBrk="1" hangingPunct="1">
              <a:spcBef>
                <a:spcPct val="20000"/>
              </a:spcBef>
              <a:buClr>
                <a:srgbClr val="66CCFF"/>
              </a:buClr>
              <a:buSzPct val="80000"/>
              <a:buFont typeface="Arial" pitchFamily="34" charset="0"/>
              <a:buNone/>
              <a:defRPr/>
            </a:pPr>
            <a:r>
              <a:rPr lang="zh-CN" altLang="en-US" sz="2800" b="1" u="sng"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图拉真皇帝给普林尼省长</a:t>
            </a:r>
            <a:r>
              <a:rPr lang="en-US" sz="2800" b="1" u="sng"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 </a:t>
            </a:r>
          </a:p>
          <a:p>
            <a:pPr eaLnBrk="1" hangingPunct="1">
              <a:spcBef>
                <a:spcPct val="20000"/>
              </a:spcBef>
              <a:buClr>
                <a:srgbClr val="66CCFF"/>
              </a:buClr>
              <a:buSzPct val="80000"/>
              <a:buFont typeface="Arial" pitchFamily="34" charset="0"/>
              <a:buNone/>
              <a:defRPr/>
            </a:pPr>
            <a:r>
              <a:rPr lang="en-US" sz="2800" b="1" u="sng"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a:t>
            </a:r>
            <a:r>
              <a:rPr lang="zh-CN" altLang="en-US" sz="2800" b="1" u="sng"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公元</a:t>
            </a:r>
            <a:r>
              <a:rPr lang="en-US" sz="2800" b="1" u="sng"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 111):</a:t>
            </a:r>
            <a:endParaRPr lang="en-US" sz="28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eaLnBrk="1" hangingPunct="1">
              <a:spcBef>
                <a:spcPct val="20000"/>
              </a:spcBef>
              <a:buClr>
                <a:srgbClr val="66CCFF"/>
              </a:buClr>
              <a:buSzPct val="80000"/>
              <a:buFont typeface="Arial" pitchFamily="34" charset="0"/>
              <a:buNone/>
              <a:defRPr/>
            </a:pPr>
            <a:r>
              <a:rPr lang="zh-CN" altLang="en-US" sz="2800" b="1" dirty="0">
                <a:solidFill>
                  <a:srgbClr val="FFFFFF">
                    <a:lumMod val="95000"/>
                  </a:srgbClr>
                </a:solidFill>
                <a:effectLst>
                  <a:outerShdw blurRad="38100" dist="38100" dir="2700000" algn="tl">
                    <a:srgbClr val="000000"/>
                  </a:outerShdw>
                </a:effectLst>
                <a:latin typeface="SimSun" pitchFamily="2" charset="-122"/>
                <a:ea typeface="SimSun" pitchFamily="2" charset="-122"/>
                <a:cs typeface="Arial" pitchFamily="34" charset="0"/>
              </a:rPr>
              <a:t>“我亲爱的普林尼，</a:t>
            </a:r>
            <a:r>
              <a:rPr lang="zh-CN" altLang="en-US" sz="28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你在筛选那些被控诉为基督徒的案件中，</a:t>
            </a:r>
            <a:r>
              <a:rPr lang="zh-CN" altLang="en-US" sz="2800" b="1" dirty="0">
                <a:solidFill>
                  <a:srgbClr val="FFFF00"/>
                </a:solidFill>
                <a:effectLst>
                  <a:outerShdw blurRad="38100" dist="38100" dir="2700000" algn="tl">
                    <a:srgbClr val="000000"/>
                  </a:outerShdw>
                </a:effectLst>
                <a:latin typeface="SimSun" pitchFamily="2" charset="-122"/>
                <a:ea typeface="SimSun" pitchFamily="2" charset="-122"/>
                <a:cs typeface="Arial" pitchFamily="34" charset="0"/>
              </a:rPr>
              <a:t>执行了适当的程序</a:t>
            </a:r>
            <a:r>
              <a:rPr lang="zh-CN" altLang="en-US" sz="28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a:t>
            </a:r>
            <a:r>
              <a:rPr lang="en-US" sz="28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 </a:t>
            </a:r>
            <a:r>
              <a:rPr lang="zh-CN" altLang="en-US" sz="28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你不必搜捕基督徒。。。 凡是否认他是基督徒的人，并且真正证明了这一点 </a:t>
            </a:r>
            <a:r>
              <a:rPr lang="en-US" altLang="zh-CN" sz="28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a:t>
            </a:r>
            <a:r>
              <a:rPr lang="zh-CN" altLang="en-US" sz="28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 那就是愿意崇拜我们的神明 </a:t>
            </a:r>
            <a:r>
              <a:rPr lang="en-US" altLang="zh-CN" sz="28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a:t>
            </a:r>
            <a:r>
              <a:rPr lang="zh-CN" altLang="en-US" sz="28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 尽管他在过去是被怀疑的，他应通过忏悔而得着赦免。。。”</a:t>
            </a:r>
            <a:endParaRPr lang="en-US" sz="2800" b="1" u="sng"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p:txBody>
      </p:sp>
      <p:pic>
        <p:nvPicPr>
          <p:cNvPr id="77831" name="Picture 1" descr="trajan sininho.gif"/>
          <p:cNvPicPr>
            <a:picLocks noChangeAspect="1"/>
          </p:cNvPicPr>
          <p:nvPr/>
        </p:nvPicPr>
        <p:blipFill>
          <a:blip r:embed="rId4" cstate="print"/>
          <a:srcRect/>
          <a:stretch>
            <a:fillRect/>
          </a:stretch>
        </p:blipFill>
        <p:spPr bwMode="auto">
          <a:xfrm>
            <a:off x="5819775" y="1341438"/>
            <a:ext cx="3289300" cy="43640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xfrm>
            <a:off x="4876800" y="1600200"/>
            <a:ext cx="4267200" cy="4530725"/>
          </a:xfrm>
        </p:spPr>
        <p:txBody>
          <a:bodyPr/>
          <a:lstStyle/>
          <a:p>
            <a:pPr algn="r" eaLnBrk="1" hangingPunct="1">
              <a:buFont typeface="Wingdings" pitchFamily="2" charset="2"/>
              <a:buNone/>
              <a:defRPr/>
            </a:pPr>
            <a:r>
              <a:rPr lang="en-US" altLang="zh-CN" sz="2400" smtClean="0">
                <a:ea typeface="SimSun" pitchFamily="2" charset="-122"/>
              </a:rPr>
              <a:t>(</a:t>
            </a:r>
            <a:r>
              <a:rPr lang="zh-CN" altLang="en-US" sz="2400" smtClean="0">
                <a:ea typeface="SimSun" pitchFamily="2" charset="-122"/>
              </a:rPr>
              <a:t>卒年</a:t>
            </a:r>
            <a:r>
              <a:rPr lang="en-US" altLang="zh-CN" sz="2400" smtClean="0">
                <a:ea typeface="SimSun" pitchFamily="2" charset="-122"/>
              </a:rPr>
              <a:t>)</a:t>
            </a:r>
            <a:endParaRPr lang="en-US" altLang="zh-CN" smtClean="0">
              <a:ea typeface="SimSun" pitchFamily="2" charset="-122"/>
            </a:endParaRPr>
          </a:p>
          <a:p>
            <a:pPr eaLnBrk="1" hangingPunct="1">
              <a:defRPr/>
            </a:pPr>
            <a:r>
              <a:rPr lang="en-US" altLang="zh-CN" smtClean="0">
                <a:ea typeface="SimSun" pitchFamily="2" charset="-122"/>
              </a:rPr>
              <a:t>Cicero (43 </a:t>
            </a:r>
            <a:r>
              <a:rPr lang="en-US" altLang="zh-CN" sz="2400" smtClean="0">
                <a:ea typeface="SimSun" pitchFamily="2" charset="-122"/>
              </a:rPr>
              <a:t>BC</a:t>
            </a:r>
            <a:r>
              <a:rPr lang="en-US" altLang="zh-CN" smtClean="0">
                <a:ea typeface="SimSun" pitchFamily="2" charset="-122"/>
              </a:rPr>
              <a:t>)</a:t>
            </a:r>
          </a:p>
          <a:p>
            <a:pPr eaLnBrk="1" hangingPunct="1">
              <a:defRPr/>
            </a:pPr>
            <a:r>
              <a:rPr lang="en-US" altLang="zh-CN" smtClean="0">
                <a:ea typeface="SimSun" pitchFamily="2" charset="-122"/>
              </a:rPr>
              <a:t>Livy (</a:t>
            </a:r>
            <a:r>
              <a:rPr lang="en-US" altLang="zh-CN" sz="2400" smtClean="0">
                <a:ea typeface="SimSun" pitchFamily="2" charset="-122"/>
              </a:rPr>
              <a:t>AD </a:t>
            </a:r>
            <a:r>
              <a:rPr lang="en-US" altLang="zh-CN" smtClean="0">
                <a:ea typeface="SimSun" pitchFamily="2" charset="-122"/>
              </a:rPr>
              <a:t>17)</a:t>
            </a:r>
          </a:p>
          <a:p>
            <a:pPr eaLnBrk="1" hangingPunct="1">
              <a:defRPr/>
            </a:pPr>
            <a:r>
              <a:rPr lang="en-US" altLang="zh-CN" smtClean="0">
                <a:ea typeface="SimSun" pitchFamily="2" charset="-122"/>
              </a:rPr>
              <a:t>Pliny the Younger (</a:t>
            </a:r>
            <a:r>
              <a:rPr lang="en-US" altLang="zh-CN" sz="2400" smtClean="0">
                <a:ea typeface="SimSun" pitchFamily="2" charset="-122"/>
              </a:rPr>
              <a:t>AD </a:t>
            </a:r>
            <a:r>
              <a:rPr lang="en-US" altLang="zh-CN" smtClean="0">
                <a:ea typeface="SimSun" pitchFamily="2" charset="-122"/>
              </a:rPr>
              <a:t>113)</a:t>
            </a:r>
          </a:p>
          <a:p>
            <a:pPr eaLnBrk="1" hangingPunct="1">
              <a:defRPr/>
            </a:pPr>
            <a:r>
              <a:rPr lang="en-US" altLang="zh-CN" smtClean="0">
                <a:ea typeface="SimSun" pitchFamily="2" charset="-122"/>
              </a:rPr>
              <a:t>Tacitus (</a:t>
            </a:r>
            <a:r>
              <a:rPr lang="en-US" altLang="zh-CN" sz="2400" smtClean="0">
                <a:ea typeface="SimSun" pitchFamily="2" charset="-122"/>
              </a:rPr>
              <a:t>AD </a:t>
            </a:r>
            <a:r>
              <a:rPr lang="en-US" altLang="zh-CN" smtClean="0">
                <a:ea typeface="SimSun" pitchFamily="2" charset="-122"/>
              </a:rPr>
              <a:t>120)</a:t>
            </a:r>
          </a:p>
        </p:txBody>
      </p:sp>
      <p:pic>
        <p:nvPicPr>
          <p:cNvPr id="78851" name="Picture 3" descr="colosseum"/>
          <p:cNvPicPr>
            <a:picLocks noChangeAspect="1" noChangeArrowheads="1"/>
          </p:cNvPicPr>
          <p:nvPr/>
        </p:nvPicPr>
        <p:blipFill>
          <a:blip r:embed="rId3" cstate="print"/>
          <a:srcRect/>
          <a:stretch>
            <a:fillRect/>
          </a:stretch>
        </p:blipFill>
        <p:spPr bwMode="auto">
          <a:xfrm>
            <a:off x="44450" y="0"/>
            <a:ext cx="4451350" cy="6858000"/>
          </a:xfrm>
          <a:prstGeom prst="rect">
            <a:avLst/>
          </a:prstGeom>
          <a:noFill/>
          <a:ln w="9525">
            <a:noFill/>
            <a:miter lim="800000"/>
            <a:headEnd/>
            <a:tailEnd/>
          </a:ln>
        </p:spPr>
      </p:pic>
      <p:sp>
        <p:nvSpPr>
          <p:cNvPr id="34820" name="Rectangle 4"/>
          <p:cNvSpPr>
            <a:spLocks noGrp="1" noChangeArrowheads="1"/>
          </p:cNvSpPr>
          <p:nvPr>
            <p:ph type="title"/>
          </p:nvPr>
        </p:nvSpPr>
        <p:spPr>
          <a:xfrm>
            <a:off x="685800" y="277813"/>
            <a:ext cx="8229600" cy="1143000"/>
          </a:xfrm>
        </p:spPr>
        <p:txBody>
          <a:bodyPr/>
          <a:lstStyle/>
          <a:p>
            <a:pPr eaLnBrk="1" hangingPunct="1">
              <a:defRPr/>
            </a:pPr>
            <a:r>
              <a:rPr lang="zh-CN" altLang="en-US" smtClean="0">
                <a:ea typeface="SimSun" pitchFamily="2" charset="-122"/>
              </a:rPr>
              <a:t>罗马历史人物</a:t>
            </a:r>
          </a:p>
        </p:txBody>
      </p:sp>
      <p:sp>
        <p:nvSpPr>
          <p:cNvPr id="34821" name="Text Box 5"/>
          <p:cNvSpPr txBox="1">
            <a:spLocks noChangeArrowheads="1"/>
          </p:cNvSpPr>
          <p:nvPr/>
        </p:nvSpPr>
        <p:spPr bwMode="auto">
          <a:xfrm>
            <a:off x="0" y="2846388"/>
            <a:ext cx="4495800" cy="2957512"/>
          </a:xfrm>
          <a:prstGeom prst="rect">
            <a:avLst/>
          </a:prstGeom>
          <a:gradFill rotWithShape="1">
            <a:gsLst>
              <a:gs pos="0">
                <a:srgbClr val="006600"/>
              </a:gs>
              <a:gs pos="100000">
                <a:srgbClr val="002F00"/>
              </a:gs>
            </a:gsLst>
            <a:lin ang="5400000" scaled="1"/>
          </a:gradFill>
          <a:ln w="9525">
            <a:noFill/>
            <a:miter lim="800000"/>
            <a:headEnd/>
            <a:tailEnd/>
          </a:ln>
        </p:spPr>
        <p:txBody>
          <a:bodyPr>
            <a:spAutoFit/>
          </a:bodyPr>
          <a:lstStyle/>
          <a:p>
            <a:r>
              <a:rPr lang="zh-CN" altLang="en-US" sz="2800">
                <a:ea typeface="SimSun" pitchFamily="2" charset="-122"/>
              </a:rPr>
              <a:t>关于受尼禄迫害的基督徒：</a:t>
            </a:r>
            <a:r>
              <a:rPr lang="en-US" altLang="zh-CN" sz="2800">
                <a:ea typeface="SimSun" pitchFamily="2" charset="-122"/>
              </a:rPr>
              <a:t> “</a:t>
            </a:r>
            <a:r>
              <a:rPr lang="zh-CN" altLang="en-US" sz="2800">
                <a:ea typeface="SimSun" pitchFamily="2" charset="-122"/>
              </a:rPr>
              <a:t>他们的名称来源于基督，他们住在</a:t>
            </a:r>
            <a:r>
              <a:rPr lang="en-US" altLang="zh-CN" sz="2800">
                <a:ea typeface="SimSun" pitchFamily="2" charset="-122"/>
              </a:rPr>
              <a:t>Tiberius</a:t>
            </a:r>
            <a:r>
              <a:rPr lang="zh-CN" altLang="en-US" sz="2800">
                <a:ea typeface="SimSun" pitchFamily="2" charset="-122"/>
              </a:rPr>
              <a:t>的属地， 而</a:t>
            </a:r>
            <a:r>
              <a:rPr lang="en-US" altLang="zh-CN" sz="2800">
                <a:ea typeface="SimSun" pitchFamily="2" charset="-122"/>
              </a:rPr>
              <a:t>Tiberius</a:t>
            </a:r>
            <a:r>
              <a:rPr lang="zh-CN" altLang="en-US" sz="2800">
                <a:ea typeface="SimSun" pitchFamily="2" charset="-122"/>
              </a:rPr>
              <a:t>皇帝被预言者</a:t>
            </a:r>
            <a:r>
              <a:rPr lang="en-US" altLang="zh-CN" sz="2800">
                <a:ea typeface="SimSun" pitchFamily="2" charset="-122"/>
              </a:rPr>
              <a:t>Pontius Pilate</a:t>
            </a:r>
            <a:r>
              <a:rPr lang="zh-CN" altLang="en-US" sz="2800">
                <a:ea typeface="SimSun" pitchFamily="2" charset="-122"/>
              </a:rPr>
              <a:t>诅咒而死。</a:t>
            </a:r>
          </a:p>
          <a:p>
            <a:pPr algn="r"/>
            <a:r>
              <a:rPr lang="en-US" altLang="zh-CN" sz="2400">
                <a:ea typeface="SimSun" pitchFamily="2" charset="-122"/>
              </a:rPr>
              <a:t>(</a:t>
            </a:r>
            <a:r>
              <a:rPr lang="en-US" altLang="zh-CN" sz="2400" i="1">
                <a:ea typeface="SimSun" pitchFamily="2" charset="-122"/>
              </a:rPr>
              <a:t>Annals</a:t>
            </a:r>
            <a:r>
              <a:rPr lang="en-US" altLang="zh-CN" sz="2400">
                <a:ea typeface="SimSun" pitchFamily="2" charset="-122"/>
              </a:rPr>
              <a:t> 15.44 in </a:t>
            </a:r>
            <a:r>
              <a:rPr lang="en-US" altLang="zh-CN" sz="2000">
                <a:ea typeface="SimSun" pitchFamily="2" charset="-122"/>
              </a:rPr>
              <a:t>AD</a:t>
            </a:r>
            <a:r>
              <a:rPr lang="en-US" altLang="zh-CN" sz="2400">
                <a:ea typeface="SimSun" pitchFamily="2" charset="-122"/>
              </a:rPr>
              <a:t> 115)</a:t>
            </a:r>
          </a:p>
          <a:p>
            <a:pPr algn="r"/>
            <a:r>
              <a:rPr lang="en-US" altLang="zh-CN" sz="2400">
                <a:ea typeface="SimSun" pitchFamily="2" charset="-122"/>
              </a:rPr>
              <a:t> </a:t>
            </a:r>
          </a:p>
        </p:txBody>
      </p:sp>
      <p:sp>
        <p:nvSpPr>
          <p:cNvPr id="78854" name="Text Box 6"/>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r>
              <a:rPr lang="en-US" altLang="zh-CN" sz="2000" b="1">
                <a:ea typeface="SimSun" pitchFamily="2" charset="-122"/>
              </a:rPr>
              <a:t>159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4818">
                                            <p:txEl>
                                              <p:pRg st="4" end="4"/>
                                            </p:txEl>
                                          </p:spTgt>
                                        </p:tgtEl>
                                        <p:attrNameLst>
                                          <p:attrName>style.visibility</p:attrName>
                                        </p:attrNameLst>
                                      </p:cBhvr>
                                      <p:to>
                                        <p:strVal val="visible"/>
                                      </p:to>
                                    </p:set>
                                    <p:anim calcmode="lin" valueType="num">
                                      <p:cBhvr>
                                        <p:cTn id="7" dur="500" fill="hold"/>
                                        <p:tgtEl>
                                          <p:spTgt spid="34818">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34818">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34818">
                                            <p:txEl>
                                              <p:pRg st="4" end="4"/>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4" presetClass="entr" presetSubtype="0" fill="hold" grpId="0" nodeType="clickEffect">
                                  <p:stCondLst>
                                    <p:cond delay="0"/>
                                  </p:stCondLst>
                                  <p:childTnLst>
                                    <p:set>
                                      <p:cBhvr>
                                        <p:cTn id="13" dur="1" fill="hold">
                                          <p:stCondLst>
                                            <p:cond delay="0"/>
                                          </p:stCondLst>
                                        </p:cTn>
                                        <p:tgtEl>
                                          <p:spTgt spid="34821"/>
                                        </p:tgtEl>
                                        <p:attrNameLst>
                                          <p:attrName>style.visibility</p:attrName>
                                        </p:attrNameLst>
                                      </p:cBhvr>
                                      <p:to>
                                        <p:strVal val="visible"/>
                                      </p:to>
                                    </p:set>
                                    <p:anim from="(-#ppt_w/2)" to="(#ppt_x)" calcmode="lin" valueType="num">
                                      <p:cBhvr>
                                        <p:cTn id="14" dur="600" fill="hold">
                                          <p:stCondLst>
                                            <p:cond delay="0"/>
                                          </p:stCondLst>
                                        </p:cTn>
                                        <p:tgtEl>
                                          <p:spTgt spid="34821"/>
                                        </p:tgtEl>
                                        <p:attrNameLst>
                                          <p:attrName>ppt_x</p:attrName>
                                        </p:attrNameLst>
                                      </p:cBhvr>
                                    </p:anim>
                                    <p:anim from="0" to="-1.0" calcmode="lin" valueType="num">
                                      <p:cBhvr>
                                        <p:cTn id="15" dur="200" decel="50000" autoRev="1" fill="hold">
                                          <p:stCondLst>
                                            <p:cond delay="600"/>
                                          </p:stCondLst>
                                        </p:cTn>
                                        <p:tgtEl>
                                          <p:spTgt spid="34821"/>
                                        </p:tgtEl>
                                        <p:attrNameLst>
                                          <p:attrName>xshear</p:attrName>
                                        </p:attrNameLst>
                                      </p:cBhvr>
                                    </p:anim>
                                    <p:animScale>
                                      <p:cBhvr>
                                        <p:cTn id="16" dur="200" decel="100000" autoRev="1" fill="hold">
                                          <p:stCondLst>
                                            <p:cond delay="600"/>
                                          </p:stCondLst>
                                        </p:cTn>
                                        <p:tgtEl>
                                          <p:spTgt spid="34821"/>
                                        </p:tgtEl>
                                      </p:cBhvr>
                                      <p:from x="100000" y="100000"/>
                                      <p:to x="80000" y="100000"/>
                                    </p:animScale>
                                    <p:anim by="(#ppt_h/3+#ppt_w*0.1)" calcmode="lin" valueType="num">
                                      <p:cBhvr additive="sum">
                                        <p:cTn id="17" dur="200" decel="100000" autoRev="1" fill="hold">
                                          <p:stCondLst>
                                            <p:cond delay="600"/>
                                          </p:stCondLst>
                                        </p:cTn>
                                        <p:tgtEl>
                                          <p:spTgt spid="3482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g3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87043" name="Rectangle 3"/>
          <p:cNvSpPr>
            <a:spLocks noGrp="1" noChangeArrowheads="1"/>
          </p:cNvSpPr>
          <p:nvPr>
            <p:ph type="title" idx="4294967295"/>
          </p:nvPr>
        </p:nvSpPr>
        <p:spPr>
          <a:xfrm>
            <a:off x="0" y="0"/>
            <a:ext cx="3810000" cy="2209800"/>
          </a:xfrm>
          <a:solidFill>
            <a:schemeClr val="bg2"/>
          </a:solidFill>
        </p:spPr>
        <p:txBody>
          <a:bodyPr/>
          <a:lstStyle/>
          <a:p>
            <a:pPr>
              <a:defRPr/>
            </a:pPr>
            <a:r>
              <a:rPr lang="zh-CN" altLang="en-US" sz="3200" dirty="0" smtClean="0">
                <a:latin typeface="SimSun" pitchFamily="2" charset="-122"/>
                <a:ea typeface="SimSun" pitchFamily="2" charset="-122"/>
              </a:rPr>
              <a:t>“那些在基督里死了的人必先复活”</a:t>
            </a:r>
            <a:r>
              <a:rPr lang="en-US" sz="3200" dirty="0" smtClean="0">
                <a:latin typeface="SimSun" pitchFamily="2" charset="-122"/>
                <a:ea typeface="SimSun" pitchFamily="2" charset="-122"/>
              </a:rPr>
              <a:t> </a:t>
            </a:r>
            <a:r>
              <a:rPr lang="en-US" sz="2400" dirty="0" smtClean="0">
                <a:latin typeface="SimSun" pitchFamily="2" charset="-122"/>
                <a:ea typeface="SimSun" pitchFamily="2" charset="-122"/>
              </a:rPr>
              <a:t/>
            </a:r>
            <a:br>
              <a:rPr lang="en-US" sz="2400" dirty="0" smtClean="0">
                <a:latin typeface="SimSun" pitchFamily="2" charset="-122"/>
                <a:ea typeface="SimSun" pitchFamily="2" charset="-122"/>
              </a:rPr>
            </a:br>
            <a:r>
              <a:rPr lang="zh-CN" altLang="en-US" sz="2400" dirty="0" smtClean="0">
                <a:latin typeface="SimSun" pitchFamily="2" charset="-122"/>
                <a:ea typeface="SimSun" pitchFamily="2" charset="-122"/>
              </a:rPr>
              <a:t>（帖撕罗尼迦前书 </a:t>
            </a:r>
            <a:r>
              <a:rPr lang="en-US" altLang="zh-CN" sz="2400" dirty="0" smtClean="0">
                <a:latin typeface="SimSun" pitchFamily="2" charset="-122"/>
                <a:ea typeface="SimSun" pitchFamily="2" charset="-122"/>
              </a:rPr>
              <a:t>4</a:t>
            </a:r>
            <a:r>
              <a:rPr lang="zh-CN" altLang="en-US" sz="2400" dirty="0" smtClean="0">
                <a:latin typeface="SimSun" pitchFamily="2" charset="-122"/>
                <a:ea typeface="SimSun" pitchFamily="2" charset="-122"/>
              </a:rPr>
              <a:t>：</a:t>
            </a:r>
            <a:r>
              <a:rPr lang="en-US" altLang="zh-CN" sz="2400" dirty="0" smtClean="0">
                <a:latin typeface="SimSun" pitchFamily="2" charset="-122"/>
                <a:ea typeface="SimSun" pitchFamily="2" charset="-122"/>
              </a:rPr>
              <a:t>16</a:t>
            </a:r>
            <a:r>
              <a:rPr lang="zh-CN" altLang="en-US" sz="2400" dirty="0" smtClean="0">
                <a:latin typeface="SimSun" pitchFamily="2" charset="-122"/>
                <a:ea typeface="SimSun" pitchFamily="2" charset="-122"/>
              </a:rPr>
              <a:t>，新译本）</a:t>
            </a:r>
            <a:endParaRPr lang="en-US" sz="2400" dirty="0" smtClean="0">
              <a:latin typeface="SimSun" pitchFamily="2" charset="-122"/>
              <a:ea typeface="SimSun" pitchFamily="2" charset="-122"/>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idx="1"/>
          </p:nvPr>
        </p:nvSpPr>
        <p:spPr>
          <a:xfrm>
            <a:off x="4876800" y="1600200"/>
            <a:ext cx="4267200" cy="4530725"/>
          </a:xfrm>
        </p:spPr>
        <p:txBody>
          <a:bodyPr/>
          <a:lstStyle/>
          <a:p>
            <a:pPr algn="r" eaLnBrk="1" hangingPunct="1">
              <a:buFont typeface="Wingdings" pitchFamily="2" charset="2"/>
              <a:buNone/>
              <a:defRPr/>
            </a:pPr>
            <a:r>
              <a:rPr lang="en-US" altLang="zh-CN" sz="2400" smtClean="0">
                <a:ea typeface="SimSun" pitchFamily="2" charset="-122"/>
              </a:rPr>
              <a:t>(year of death</a:t>
            </a:r>
            <a:r>
              <a:rPr lang="zh-CN" altLang="en-US" sz="2400" smtClean="0">
                <a:ea typeface="SimSun" pitchFamily="2" charset="-122"/>
              </a:rPr>
              <a:t>，卒年</a:t>
            </a:r>
            <a:r>
              <a:rPr lang="en-US" altLang="zh-CN" sz="2400" smtClean="0">
                <a:ea typeface="SimSun" pitchFamily="2" charset="-122"/>
              </a:rPr>
              <a:t>)</a:t>
            </a:r>
            <a:endParaRPr lang="en-US" altLang="zh-CN" smtClean="0">
              <a:ea typeface="SimSun" pitchFamily="2" charset="-122"/>
            </a:endParaRPr>
          </a:p>
          <a:p>
            <a:pPr eaLnBrk="1" hangingPunct="1">
              <a:defRPr/>
            </a:pPr>
            <a:r>
              <a:rPr lang="en-US" altLang="zh-CN" smtClean="0">
                <a:ea typeface="SimSun" pitchFamily="2" charset="-122"/>
              </a:rPr>
              <a:t>Cicero (43 </a:t>
            </a:r>
            <a:r>
              <a:rPr lang="en-US" altLang="zh-CN" sz="2400" smtClean="0">
                <a:ea typeface="SimSun" pitchFamily="2" charset="-122"/>
              </a:rPr>
              <a:t>BC</a:t>
            </a:r>
            <a:r>
              <a:rPr lang="en-US" altLang="zh-CN" smtClean="0">
                <a:ea typeface="SimSun" pitchFamily="2" charset="-122"/>
              </a:rPr>
              <a:t>)</a:t>
            </a:r>
          </a:p>
          <a:p>
            <a:pPr eaLnBrk="1" hangingPunct="1">
              <a:defRPr/>
            </a:pPr>
            <a:r>
              <a:rPr lang="en-US" altLang="zh-CN" smtClean="0">
                <a:ea typeface="SimSun" pitchFamily="2" charset="-122"/>
              </a:rPr>
              <a:t>Livy (</a:t>
            </a:r>
            <a:r>
              <a:rPr lang="en-US" altLang="zh-CN" sz="2400" smtClean="0">
                <a:ea typeface="SimSun" pitchFamily="2" charset="-122"/>
              </a:rPr>
              <a:t>AD </a:t>
            </a:r>
            <a:r>
              <a:rPr lang="en-US" altLang="zh-CN" smtClean="0">
                <a:ea typeface="SimSun" pitchFamily="2" charset="-122"/>
              </a:rPr>
              <a:t>17)</a:t>
            </a:r>
          </a:p>
          <a:p>
            <a:pPr eaLnBrk="1" hangingPunct="1">
              <a:defRPr/>
            </a:pPr>
            <a:r>
              <a:rPr lang="en-US" altLang="zh-CN" smtClean="0">
                <a:ea typeface="SimSun" pitchFamily="2" charset="-122"/>
              </a:rPr>
              <a:t>Pliny the Younger (</a:t>
            </a:r>
            <a:r>
              <a:rPr lang="en-US" altLang="zh-CN" sz="2400" smtClean="0">
                <a:ea typeface="SimSun" pitchFamily="2" charset="-122"/>
              </a:rPr>
              <a:t>AD </a:t>
            </a:r>
            <a:r>
              <a:rPr lang="en-US" altLang="zh-CN" smtClean="0">
                <a:ea typeface="SimSun" pitchFamily="2" charset="-122"/>
              </a:rPr>
              <a:t>113)</a:t>
            </a:r>
          </a:p>
          <a:p>
            <a:pPr eaLnBrk="1" hangingPunct="1">
              <a:defRPr/>
            </a:pPr>
            <a:r>
              <a:rPr lang="en-US" altLang="zh-CN" smtClean="0">
                <a:ea typeface="SimSun" pitchFamily="2" charset="-122"/>
              </a:rPr>
              <a:t>Tacitus (</a:t>
            </a:r>
            <a:r>
              <a:rPr lang="en-US" altLang="zh-CN" sz="2400" smtClean="0">
                <a:ea typeface="SimSun" pitchFamily="2" charset="-122"/>
              </a:rPr>
              <a:t>AD </a:t>
            </a:r>
            <a:r>
              <a:rPr lang="en-US" altLang="zh-CN" smtClean="0">
                <a:ea typeface="SimSun" pitchFamily="2" charset="-122"/>
              </a:rPr>
              <a:t>120)</a:t>
            </a:r>
          </a:p>
          <a:p>
            <a:pPr eaLnBrk="1" hangingPunct="1">
              <a:defRPr/>
            </a:pPr>
            <a:r>
              <a:rPr lang="en-US" altLang="zh-CN" smtClean="0">
                <a:ea typeface="SimSun" pitchFamily="2" charset="-122"/>
              </a:rPr>
              <a:t>Suetonius (</a:t>
            </a:r>
            <a:r>
              <a:rPr lang="en-US" altLang="zh-CN" sz="2400" smtClean="0">
                <a:ea typeface="SimSun" pitchFamily="2" charset="-122"/>
              </a:rPr>
              <a:t>AD </a:t>
            </a:r>
            <a:r>
              <a:rPr lang="en-US" altLang="zh-CN" smtClean="0">
                <a:ea typeface="SimSun" pitchFamily="2" charset="-122"/>
              </a:rPr>
              <a:t>121)</a:t>
            </a:r>
          </a:p>
        </p:txBody>
      </p:sp>
      <p:pic>
        <p:nvPicPr>
          <p:cNvPr id="79875" name="Picture 3" descr="colosseum"/>
          <p:cNvPicPr>
            <a:picLocks noChangeAspect="1" noChangeArrowheads="1"/>
          </p:cNvPicPr>
          <p:nvPr/>
        </p:nvPicPr>
        <p:blipFill>
          <a:blip r:embed="rId3" cstate="print"/>
          <a:srcRect/>
          <a:stretch>
            <a:fillRect/>
          </a:stretch>
        </p:blipFill>
        <p:spPr bwMode="auto">
          <a:xfrm>
            <a:off x="44450" y="0"/>
            <a:ext cx="4451350" cy="6858000"/>
          </a:xfrm>
          <a:prstGeom prst="rect">
            <a:avLst/>
          </a:prstGeom>
          <a:noFill/>
          <a:ln w="9525">
            <a:noFill/>
            <a:miter lim="800000"/>
            <a:headEnd/>
            <a:tailEnd/>
          </a:ln>
        </p:spPr>
      </p:pic>
      <p:sp>
        <p:nvSpPr>
          <p:cNvPr id="35844" name="Rectangle 4"/>
          <p:cNvSpPr>
            <a:spLocks noGrp="1" noChangeArrowheads="1"/>
          </p:cNvSpPr>
          <p:nvPr>
            <p:ph type="title"/>
          </p:nvPr>
        </p:nvSpPr>
        <p:spPr>
          <a:xfrm>
            <a:off x="685800" y="277813"/>
            <a:ext cx="8229600" cy="1143000"/>
          </a:xfrm>
        </p:spPr>
        <p:txBody>
          <a:bodyPr/>
          <a:lstStyle/>
          <a:p>
            <a:pPr eaLnBrk="1" hangingPunct="1">
              <a:defRPr/>
            </a:pPr>
            <a:r>
              <a:rPr lang="en-US" altLang="zh-CN" smtClean="0">
                <a:ea typeface="SimSun" pitchFamily="2" charset="-122"/>
              </a:rPr>
              <a:t>Roman Historians</a:t>
            </a:r>
            <a:r>
              <a:rPr lang="zh-CN" altLang="en-US" smtClean="0">
                <a:ea typeface="SimSun" pitchFamily="2" charset="-122"/>
              </a:rPr>
              <a:t>罗马历史人物</a:t>
            </a:r>
          </a:p>
        </p:txBody>
      </p:sp>
      <p:sp>
        <p:nvSpPr>
          <p:cNvPr id="35845" name="Text Box 5"/>
          <p:cNvSpPr txBox="1">
            <a:spLocks noChangeArrowheads="1"/>
          </p:cNvSpPr>
          <p:nvPr/>
        </p:nvSpPr>
        <p:spPr bwMode="auto">
          <a:xfrm>
            <a:off x="0" y="1889125"/>
            <a:ext cx="4859338" cy="3687763"/>
          </a:xfrm>
          <a:prstGeom prst="rect">
            <a:avLst/>
          </a:prstGeom>
          <a:gradFill rotWithShape="1">
            <a:gsLst>
              <a:gs pos="0">
                <a:srgbClr val="CC3300"/>
              </a:gs>
              <a:gs pos="100000">
                <a:srgbClr val="5E1800"/>
              </a:gs>
            </a:gsLst>
            <a:lin ang="5400000" scaled="1"/>
          </a:gradFill>
          <a:ln w="9525">
            <a:noFill/>
            <a:miter lim="800000"/>
            <a:headEnd/>
            <a:tailEnd/>
          </a:ln>
        </p:spPr>
        <p:txBody>
          <a:bodyPr>
            <a:spAutoFit/>
          </a:bodyPr>
          <a:lstStyle/>
          <a:p>
            <a:endParaRPr lang="en-US" altLang="zh-CN" sz="2800">
              <a:ea typeface="SimSun" pitchFamily="2" charset="-122"/>
            </a:endParaRPr>
          </a:p>
          <a:p>
            <a:r>
              <a:rPr lang="en-US" altLang="zh-CN" sz="2800">
                <a:ea typeface="SimSun" pitchFamily="2" charset="-122"/>
              </a:rPr>
              <a:t>Claudius </a:t>
            </a:r>
            <a:r>
              <a:rPr lang="zh-CN" altLang="en-US" sz="2800">
                <a:ea typeface="SimSun" pitchFamily="2" charset="-122"/>
              </a:rPr>
              <a:t>将犹太人驱逐出罗马，以借口：“谁一直在受基督影响而不停地若麻烦？” </a:t>
            </a:r>
            <a:r>
              <a:rPr lang="en-US" altLang="zh-CN" sz="2800">
                <a:ea typeface="SimSun" pitchFamily="2" charset="-122"/>
              </a:rPr>
              <a:t>(oops!)</a:t>
            </a:r>
          </a:p>
          <a:p>
            <a:pPr algn="r"/>
            <a:endParaRPr lang="en-US" altLang="zh-CN" sz="2400">
              <a:ea typeface="SimSun" pitchFamily="2" charset="-122"/>
            </a:endParaRPr>
          </a:p>
          <a:p>
            <a:pPr algn="r"/>
            <a:r>
              <a:rPr lang="en-US" altLang="zh-CN" sz="2400">
                <a:ea typeface="SimSun" pitchFamily="2" charset="-122"/>
              </a:rPr>
              <a:t>(</a:t>
            </a:r>
            <a:r>
              <a:rPr lang="zh-CN" altLang="en-US" sz="2400" i="1">
                <a:ea typeface="SimSun" pitchFamily="2" charset="-122"/>
              </a:rPr>
              <a:t>凯撒时代</a:t>
            </a:r>
            <a:r>
              <a:rPr lang="en-US" altLang="zh-CN" sz="2400">
                <a:ea typeface="SimSun" pitchFamily="2" charset="-122"/>
              </a:rPr>
              <a:t>, ch. 25,</a:t>
            </a:r>
            <a:r>
              <a:rPr lang="en-US" altLang="zh-CN" sz="2400" i="1">
                <a:ea typeface="SimSun" pitchFamily="2" charset="-122"/>
              </a:rPr>
              <a:t> </a:t>
            </a:r>
            <a:r>
              <a:rPr lang="en-US" altLang="zh-CN" sz="2400">
                <a:ea typeface="SimSun" pitchFamily="2" charset="-122"/>
              </a:rPr>
              <a:t> in </a:t>
            </a:r>
            <a:r>
              <a:rPr lang="en-US" altLang="zh-CN" sz="2000">
                <a:ea typeface="SimSun" pitchFamily="2" charset="-122"/>
              </a:rPr>
              <a:t>AD</a:t>
            </a:r>
            <a:r>
              <a:rPr lang="en-US" altLang="zh-CN" sz="2400">
                <a:ea typeface="SimSun" pitchFamily="2" charset="-122"/>
              </a:rPr>
              <a:t> 120; cf. Acts 18:2)</a:t>
            </a:r>
          </a:p>
          <a:p>
            <a:pPr algn="r"/>
            <a:r>
              <a:rPr lang="en-US" altLang="zh-CN" sz="2400">
                <a:ea typeface="SimSun" pitchFamily="2" charset="-122"/>
              </a:rPr>
              <a:t> </a:t>
            </a:r>
          </a:p>
        </p:txBody>
      </p:sp>
      <p:sp>
        <p:nvSpPr>
          <p:cNvPr id="79878" name="Text Box 6"/>
          <p:cNvSpPr txBox="1">
            <a:spLocks noChangeArrowheads="1"/>
          </p:cNvSpPr>
          <p:nvPr/>
        </p:nvSpPr>
        <p:spPr bwMode="auto">
          <a:xfrm>
            <a:off x="8459788" y="12700"/>
            <a:ext cx="692150" cy="457200"/>
          </a:xfrm>
          <a:prstGeom prst="rect">
            <a:avLst/>
          </a:prstGeom>
          <a:noFill/>
          <a:ln w="9525">
            <a:noFill/>
            <a:miter lim="800000"/>
            <a:headEnd/>
            <a:tailEnd/>
          </a:ln>
        </p:spPr>
        <p:txBody>
          <a:bodyPr wrap="none">
            <a:spAutoFit/>
          </a:bodyPr>
          <a:lstStyle/>
          <a:p>
            <a:r>
              <a:rPr lang="en-US" altLang="zh-CN" sz="2400" b="1">
                <a:ea typeface="SimSun" pitchFamily="2" charset="-122"/>
              </a:rPr>
              <a:t>159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anim from="(-#ppt_w/2)" to="(#ppt_x)" calcmode="lin" valueType="num">
                                      <p:cBhvr>
                                        <p:cTn id="7" dur="600" fill="hold">
                                          <p:stCondLst>
                                            <p:cond delay="0"/>
                                          </p:stCondLst>
                                        </p:cTn>
                                        <p:tgtEl>
                                          <p:spTgt spid="35845"/>
                                        </p:tgtEl>
                                        <p:attrNameLst>
                                          <p:attrName>ppt_x</p:attrName>
                                        </p:attrNameLst>
                                      </p:cBhvr>
                                    </p:anim>
                                    <p:anim from="0" to="-1.0" calcmode="lin" valueType="num">
                                      <p:cBhvr>
                                        <p:cTn id="8" dur="200" decel="50000" autoRev="1" fill="hold">
                                          <p:stCondLst>
                                            <p:cond delay="600"/>
                                          </p:stCondLst>
                                        </p:cTn>
                                        <p:tgtEl>
                                          <p:spTgt spid="35845"/>
                                        </p:tgtEl>
                                        <p:attrNameLst>
                                          <p:attrName>xshear</p:attrName>
                                        </p:attrNameLst>
                                      </p:cBhvr>
                                    </p:anim>
                                    <p:animScale>
                                      <p:cBhvr>
                                        <p:cTn id="9" dur="200" decel="100000" autoRev="1" fill="hold">
                                          <p:stCondLst>
                                            <p:cond delay="600"/>
                                          </p:stCondLst>
                                        </p:cTn>
                                        <p:tgtEl>
                                          <p:spTgt spid="35845"/>
                                        </p:tgtEl>
                                      </p:cBhvr>
                                      <p:from x="100000" y="100000"/>
                                      <p:to x="80000" y="100000"/>
                                    </p:animScale>
                                    <p:anim by="(#ppt_h/3+#ppt_w*0.1)" calcmode="lin" valueType="num">
                                      <p:cBhvr additive="sum">
                                        <p:cTn id="10" dur="200" decel="100000" autoRev="1" fill="hold">
                                          <p:stCondLst>
                                            <p:cond delay="600"/>
                                          </p:stCondLst>
                                        </p:cTn>
                                        <p:tgtEl>
                                          <p:spTgt spid="3584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descr="Brown marble"/>
          <p:cNvSpPr>
            <a:spLocks noGrp="1" noChangeArrowheads="1"/>
          </p:cNvSpPr>
          <p:nvPr>
            <p:ph type="title"/>
          </p:nvPr>
        </p:nvSpPr>
        <p:spPr>
          <a:xfrm>
            <a:off x="-76200" y="0"/>
            <a:ext cx="9220200" cy="1371600"/>
          </a:xfrm>
          <a:blipFill dpi="0" rotWithShape="1">
            <a:blip r:embed="rId3" cstate="print"/>
            <a:srcRect/>
            <a:tile tx="0" ty="0" sx="100000" sy="100000" flip="none" algn="tl"/>
          </a:blipFill>
          <a:effectLst>
            <a:outerShdw dist="130755" dir="3656724" algn="ctr" rotWithShape="0">
              <a:schemeClr val="bg2"/>
            </a:outerShdw>
          </a:effectLst>
        </p:spPr>
        <p:txBody>
          <a:bodyPr/>
          <a:lstStyle/>
          <a:p>
            <a:pPr eaLnBrk="1" hangingPunct="1">
              <a:defRPr/>
            </a:pPr>
            <a:r>
              <a:rPr lang="zh-CN" altLang="en-US" b="1" smtClean="0">
                <a:effectLst>
                  <a:outerShdw blurRad="38100" dist="38100" dir="2700000" algn="tl">
                    <a:srgbClr val="C0C0C0"/>
                  </a:outerShdw>
                </a:effectLst>
                <a:ea typeface="SimSun" pitchFamily="2" charset="-122"/>
              </a:rPr>
              <a:t>现存的异教徒书籍 与</a:t>
            </a:r>
            <a:r>
              <a:rPr lang="en-US" altLang="zh-CN" b="1" smtClean="0">
                <a:effectLst>
                  <a:outerShdw blurRad="38100" dist="38100" dir="2700000" algn="tl">
                    <a:srgbClr val="C0C0C0"/>
                  </a:outerShdw>
                </a:effectLst>
                <a:ea typeface="SimSun" pitchFamily="2" charset="-122"/>
              </a:rPr>
              <a:t> </a:t>
            </a:r>
            <a:r>
              <a:rPr lang="zh-CN" altLang="en-US" b="1" smtClean="0">
                <a:effectLst>
                  <a:outerShdw blurRad="38100" dist="38100" dir="2700000" algn="tl">
                    <a:srgbClr val="C0C0C0"/>
                  </a:outerShdw>
                </a:effectLst>
                <a:ea typeface="SimSun" pitchFamily="2" charset="-122"/>
              </a:rPr>
              <a:t>新约相比</a:t>
            </a:r>
          </a:p>
        </p:txBody>
      </p:sp>
      <p:graphicFrame>
        <p:nvGraphicFramePr>
          <p:cNvPr id="33841" name="Group 49"/>
          <p:cNvGraphicFramePr>
            <a:graphicFrameLocks noGrp="1"/>
          </p:cNvGraphicFramePr>
          <p:nvPr>
            <p:ph type="tbl" idx="1"/>
          </p:nvPr>
        </p:nvGraphicFramePr>
        <p:xfrm>
          <a:off x="228600" y="1398588"/>
          <a:ext cx="8686800" cy="5151119"/>
        </p:xfrm>
        <a:graphic>
          <a:graphicData uri="http://schemas.openxmlformats.org/drawingml/2006/table">
            <a:tbl>
              <a:tblPr/>
              <a:tblGrid>
                <a:gridCol w="762000"/>
                <a:gridCol w="1600200"/>
                <a:gridCol w="1295400"/>
                <a:gridCol w="1676400"/>
                <a:gridCol w="1600200"/>
                <a:gridCol w="1752600"/>
              </a:tblGrid>
              <a:tr h="906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80"/>
                            </a:outerShdw>
                          </a:effectLst>
                          <a:latin typeface="Arial" pitchFamily="34" charset="0"/>
                          <a:ea typeface="SimSun" pitchFamily="2" charset="-122"/>
                        </a:rPr>
                        <a:t>序号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80"/>
                            </a:outerShdw>
                          </a:effectLst>
                          <a:latin typeface="Arial" pitchFamily="34" charset="0"/>
                          <a:ea typeface="SimSun" pitchFamily="2" charset="-122"/>
                        </a:rPr>
                        <a:t>作者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80"/>
                            </a:outerShdw>
                          </a:effectLst>
                          <a:latin typeface="Arial" pitchFamily="34" charset="0"/>
                          <a:ea typeface="SimSun" pitchFamily="2" charset="-122"/>
                        </a:rPr>
                        <a:t>写作时间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80"/>
                            </a:outerShdw>
                          </a:effectLst>
                          <a:latin typeface="Arial" pitchFamily="34" charset="0"/>
                          <a:ea typeface="SimSun" pitchFamily="2" charset="-122"/>
                        </a:rPr>
                        <a:t>最早的书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80"/>
                            </a:outerShdw>
                          </a:effectLst>
                          <a:latin typeface="Arial" pitchFamily="34" charset="0"/>
                          <a:ea typeface="SimSun" pitchFamily="2" charset="-122"/>
                        </a:rPr>
                        <a:t>存在时间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80"/>
                            </a:outerShdw>
                          </a:effectLst>
                          <a:latin typeface="Arial" pitchFamily="34" charset="0"/>
                          <a:ea typeface="SimSun" pitchFamily="2" charset="-122"/>
                        </a:rPr>
                        <a:t>印刷数量</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r>
              <a:tr h="906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Plato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公元前347年</a:t>
                      </a:r>
                      <a:endParaRPr kumimoji="0" lang="en-US" altLang="zh-CN"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公元</a:t>
                      </a:r>
                      <a:r>
                        <a:rPr kumimoji="0" lang="en-US" altLang="zh-CN"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900</a:t>
                      </a: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1200 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Catullus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公元前54年</a:t>
                      </a:r>
                      <a:endParaRPr kumimoji="0" lang="en-US" altLang="zh-CN"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公元</a:t>
                      </a:r>
                      <a:r>
                        <a:rPr kumimoji="0" lang="en-US" altLang="zh-CN"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1550</a:t>
                      </a: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1600年</a:t>
                      </a:r>
                      <a:endParaRPr kumimoji="0" lang="en-US" altLang="zh-CN"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Pliny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公元</a:t>
                      </a:r>
                      <a:r>
                        <a:rPr kumimoji="0" lang="en-US" altLang="zh-CN"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113</a:t>
                      </a: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公元</a:t>
                      </a:r>
                      <a:r>
                        <a:rPr kumimoji="0" lang="en-US" altLang="zh-CN"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850</a:t>
                      </a: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750 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Paul, Luke, etc.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公元</a:t>
                      </a:r>
                      <a:r>
                        <a:rPr kumimoji="0" lang="en-US" altLang="zh-CN"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95</a:t>
                      </a: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公元</a:t>
                      </a:r>
                      <a:r>
                        <a:rPr kumimoji="0" lang="en-US" altLang="zh-CN"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200</a:t>
                      </a: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100 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24,772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r>
            </a:tbl>
          </a:graphicData>
        </a:graphic>
      </p:graphicFrame>
      <p:sp>
        <p:nvSpPr>
          <p:cNvPr id="36938" name="Rectangle 74" descr="Brown marble"/>
          <p:cNvSpPr>
            <a:spLocks noChangeArrowheads="1"/>
          </p:cNvSpPr>
          <p:nvPr/>
        </p:nvSpPr>
        <p:spPr bwMode="auto">
          <a:xfrm>
            <a:off x="0" y="5154613"/>
            <a:ext cx="9144000" cy="1981200"/>
          </a:xfrm>
          <a:prstGeom prst="rect">
            <a:avLst/>
          </a:prstGeom>
          <a:blipFill dpi="0" rotWithShape="1">
            <a:blip r:embed="rId3" cstate="print"/>
            <a:srcRect/>
            <a:tile tx="0" ty="0" sx="100000" sy="100000" flip="none" algn="tl"/>
          </a:blipFill>
          <a:ln w="9525">
            <a:noFill/>
            <a:miter lim="800000"/>
            <a:headEnd/>
            <a:tailEnd/>
          </a:ln>
          <a:effectLst>
            <a:outerShdw blurRad="63500" dist="130755" dir="3656724" algn="ctr" rotWithShape="0">
              <a:schemeClr val="bg2">
                <a:alpha val="74998"/>
              </a:schemeClr>
            </a:outerShdw>
          </a:effectLst>
        </p:spPr>
        <p:txBody>
          <a:bodyPr anchor="ctr"/>
          <a:lstStyle/>
          <a:p>
            <a:pPr algn="ctr" eaLnBrk="1" hangingPunct="1">
              <a:defRPr/>
            </a:pPr>
            <a:endParaRPr lang="en-US" sz="4000">
              <a:solidFill>
                <a:srgbClr val="FFFFFF"/>
              </a:solidFill>
              <a:effectLst>
                <a:outerShdw blurRad="38100" dist="38100" dir="2700000" algn="tl">
                  <a:srgbClr val="C0C0C0"/>
                </a:outerShdw>
              </a:effectLst>
            </a:endParaRPr>
          </a:p>
        </p:txBody>
      </p:sp>
      <p:sp>
        <p:nvSpPr>
          <p:cNvPr id="80944" name="Text Box 6"/>
          <p:cNvSpPr txBox="1">
            <a:spLocks noChangeArrowheads="1"/>
          </p:cNvSpPr>
          <p:nvPr/>
        </p:nvSpPr>
        <p:spPr bwMode="auto">
          <a:xfrm>
            <a:off x="8459788" y="12700"/>
            <a:ext cx="698500" cy="461963"/>
          </a:xfrm>
          <a:prstGeom prst="rect">
            <a:avLst/>
          </a:prstGeom>
          <a:noFill/>
          <a:ln w="9525">
            <a:noFill/>
            <a:miter lim="800000"/>
            <a:headEnd/>
            <a:tailEnd/>
          </a:ln>
        </p:spPr>
        <p:txBody>
          <a:bodyPr wrap="none">
            <a:spAutoFit/>
          </a:bodyPr>
          <a:lstStyle/>
          <a:p>
            <a:r>
              <a:rPr lang="en-US" altLang="zh-CN" sz="2400" b="1">
                <a:ea typeface="SimSun" pitchFamily="2" charset="-122"/>
              </a:rPr>
              <a:t>160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6938"/>
                                        </p:tgtEl>
                                      </p:cBhvr>
                                    </p:animEffect>
                                    <p:set>
                                      <p:cBhvr>
                                        <p:cTn id="7" dur="1" fill="hold">
                                          <p:stCondLst>
                                            <p:cond delay="499"/>
                                          </p:stCondLst>
                                        </p:cTn>
                                        <p:tgtEl>
                                          <p:spTgt spid="36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38"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Rectangle 9"/>
          <p:cNvSpPr>
            <a:spLocks noGrp="1" noChangeArrowheads="1"/>
          </p:cNvSpPr>
          <p:nvPr>
            <p:ph type="title"/>
          </p:nvPr>
        </p:nvSpPr>
        <p:spPr/>
        <p:txBody>
          <a:bodyPr/>
          <a:lstStyle/>
          <a:p>
            <a:pPr eaLnBrk="1" hangingPunct="1">
              <a:defRPr/>
            </a:pPr>
            <a:r>
              <a:rPr lang="zh-CN" altLang="en-US" smtClean="0">
                <a:ea typeface="SimSun" pitchFamily="2" charset="-122"/>
              </a:rPr>
              <a:t>无灵感的犹太作品</a:t>
            </a:r>
          </a:p>
        </p:txBody>
      </p:sp>
      <p:sp>
        <p:nvSpPr>
          <p:cNvPr id="21510" name="Rectangle 6"/>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SG"/>
          </a:p>
        </p:txBody>
      </p:sp>
      <p:pic>
        <p:nvPicPr>
          <p:cNvPr id="81924" name="Picture 7" descr="Nahal Senir"/>
          <p:cNvPicPr>
            <a:picLocks noChangeAspect="1" noChangeArrowheads="1"/>
          </p:cNvPicPr>
          <p:nvPr/>
        </p:nvPicPr>
        <p:blipFill>
          <a:blip r:embed="rId3" cstate="print">
            <a:lum bright="-12000"/>
          </a:blip>
          <a:srcRect/>
          <a:stretch>
            <a:fillRect/>
          </a:stretch>
        </p:blipFill>
        <p:spPr bwMode="auto">
          <a:xfrm>
            <a:off x="914400" y="0"/>
            <a:ext cx="8229600" cy="7391400"/>
          </a:xfrm>
          <a:prstGeom prst="rect">
            <a:avLst/>
          </a:prstGeom>
          <a:noFill/>
          <a:ln w="9525">
            <a:noFill/>
            <a:miter lim="800000"/>
            <a:headEnd/>
            <a:tailEnd/>
          </a:ln>
        </p:spPr>
      </p:pic>
      <p:sp>
        <p:nvSpPr>
          <p:cNvPr id="21507" name="Rectangle 3"/>
          <p:cNvSpPr>
            <a:spLocks noGrp="1" noChangeArrowheads="1"/>
          </p:cNvSpPr>
          <p:nvPr>
            <p:ph type="body" idx="1"/>
          </p:nvPr>
        </p:nvSpPr>
        <p:spPr>
          <a:xfrm>
            <a:off x="4800600" y="1828800"/>
            <a:ext cx="4343400" cy="3657600"/>
          </a:xfrm>
          <a:effectLst>
            <a:outerShdw dist="53882" dir="2700000" algn="ctr" rotWithShape="0">
              <a:srgbClr val="000000"/>
            </a:outerShdw>
          </a:effectLst>
        </p:spPr>
        <p:txBody>
          <a:bodyPr/>
          <a:lstStyle/>
          <a:p>
            <a:pPr marL="609600" indent="-609600" eaLnBrk="1" hangingPunct="1">
              <a:buFont typeface="Wingdings" pitchFamily="2" charset="2"/>
              <a:buChar char="l"/>
              <a:defRPr/>
            </a:pPr>
            <a:r>
              <a:rPr lang="zh-CN" altLang="en-US" b="1" smtClean="0">
                <a:ea typeface="SimSun" pitchFamily="2" charset="-122"/>
              </a:rPr>
              <a:t>外典和伪经 </a:t>
            </a:r>
          </a:p>
          <a:p>
            <a:pPr marL="609600" indent="-609600" eaLnBrk="1" hangingPunct="1">
              <a:buFont typeface="Wingdings" pitchFamily="2" charset="2"/>
              <a:buChar char="l"/>
              <a:defRPr/>
            </a:pPr>
            <a:r>
              <a:rPr lang="zh-CN" altLang="en-US" b="1" smtClean="0">
                <a:ea typeface="SimSun" pitchFamily="2" charset="-122"/>
              </a:rPr>
              <a:t>爱好</a:t>
            </a:r>
          </a:p>
          <a:p>
            <a:pPr marL="609600" indent="-609600" eaLnBrk="1" hangingPunct="1">
              <a:buFont typeface="Wingdings" pitchFamily="2" charset="2"/>
              <a:buChar char="l"/>
              <a:defRPr/>
            </a:pPr>
            <a:r>
              <a:rPr lang="zh-CN" altLang="en-US" b="1" smtClean="0">
                <a:ea typeface="SimSun" pitchFamily="2" charset="-122"/>
              </a:rPr>
              <a:t>拉比书</a:t>
            </a:r>
          </a:p>
          <a:p>
            <a:pPr marL="609600" indent="-609600" eaLnBrk="1" hangingPunct="1">
              <a:buFont typeface="Wingdings" pitchFamily="2" charset="2"/>
              <a:buChar char="l"/>
              <a:defRPr/>
            </a:pPr>
            <a:r>
              <a:rPr lang="zh-CN" altLang="en-US" b="1" smtClean="0">
                <a:ea typeface="SimSun" pitchFamily="2" charset="-122"/>
              </a:rPr>
              <a:t>约瑟</a:t>
            </a:r>
          </a:p>
          <a:p>
            <a:pPr marL="609600" indent="-609600" eaLnBrk="1" hangingPunct="1">
              <a:buFont typeface="Wingdings" pitchFamily="2" charset="2"/>
              <a:buChar char="l"/>
              <a:defRPr/>
            </a:pPr>
            <a:r>
              <a:rPr lang="zh-CN" altLang="en-US" b="1" smtClean="0">
                <a:ea typeface="SimSun" pitchFamily="2" charset="-122"/>
              </a:rPr>
              <a:t>死海画卷</a:t>
            </a:r>
          </a:p>
        </p:txBody>
      </p:sp>
      <p:sp>
        <p:nvSpPr>
          <p:cNvPr id="21508"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p>
            <a:pPr>
              <a:defRPr/>
            </a:pPr>
            <a:r>
              <a:rPr lang="en-US" sz="4400">
                <a:solidFill>
                  <a:schemeClr val="tx2"/>
                </a:solidFill>
                <a:effectLst>
                  <a:outerShdw blurRad="38100" dist="38100" dir="2700000" algn="tl">
                    <a:srgbClr val="000000"/>
                  </a:outerShdw>
                </a:effectLst>
              </a:rPr>
              <a:t>Uninspired Jewish Writings</a:t>
            </a:r>
          </a:p>
        </p:txBody>
      </p:sp>
      <p:sp>
        <p:nvSpPr>
          <p:cNvPr id="21512" name="Text Box 8"/>
          <p:cNvSpPr txBox="1">
            <a:spLocks noChangeArrowheads="1"/>
          </p:cNvSpPr>
          <p:nvPr/>
        </p:nvSpPr>
        <p:spPr bwMode="auto">
          <a:xfrm>
            <a:off x="7543800" y="76200"/>
            <a:ext cx="14890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zh-CN" altLang="en-US" sz="2400" b="1">
                <a:latin typeface="Arial" charset="0"/>
                <a:ea typeface="宋体" pitchFamily="2" charset="-122"/>
              </a:rPr>
              <a:t>161-184</a:t>
            </a:r>
            <a:r>
              <a:rPr lang="en-US" altLang="zh-CN" sz="2400" b="1">
                <a:latin typeface="Arial" charset="0"/>
                <a:ea typeface="宋体" pitchFamily="2" charset="-122"/>
              </a:rPr>
              <a:t>b</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SG"/>
          </a:p>
        </p:txBody>
      </p:sp>
      <p:pic>
        <p:nvPicPr>
          <p:cNvPr id="82947" name="Picture 6" descr="Sunset tree"/>
          <p:cNvPicPr>
            <a:picLocks noChangeAspect="1" noChangeArrowheads="1"/>
          </p:cNvPicPr>
          <p:nvPr/>
        </p:nvPicPr>
        <p:blipFill>
          <a:blip r:embed="rId3" cstate="print">
            <a:lum bright="-24000"/>
          </a:blip>
          <a:srcRect b="5263"/>
          <a:stretch>
            <a:fillRect/>
          </a:stretch>
        </p:blipFill>
        <p:spPr bwMode="auto">
          <a:xfrm>
            <a:off x="-76200" y="0"/>
            <a:ext cx="9296400" cy="6858000"/>
          </a:xfrm>
          <a:prstGeom prst="rect">
            <a:avLst/>
          </a:prstGeom>
          <a:noFill/>
          <a:ln w="9525">
            <a:noFill/>
            <a:miter lim="800000"/>
            <a:headEnd/>
            <a:tailEnd/>
          </a:ln>
        </p:spPr>
      </p:pic>
      <p:sp>
        <p:nvSpPr>
          <p:cNvPr id="24579" name="Rectangle 3"/>
          <p:cNvSpPr>
            <a:spLocks noGrp="1" noChangeArrowheads="1"/>
          </p:cNvSpPr>
          <p:nvPr>
            <p:ph type="body" idx="1"/>
          </p:nvPr>
        </p:nvSpPr>
        <p:spPr>
          <a:xfrm>
            <a:off x="990600" y="1676400"/>
            <a:ext cx="4114800" cy="2590800"/>
          </a:xfrm>
        </p:spPr>
        <p:txBody>
          <a:bodyPr/>
          <a:lstStyle/>
          <a:p>
            <a:pPr marL="609600" indent="-609600" eaLnBrk="1" hangingPunct="1">
              <a:defRPr/>
            </a:pPr>
            <a:r>
              <a:rPr lang="zh-CN" altLang="en-US" smtClean="0">
                <a:ea typeface="SimSun" pitchFamily="2" charset="-122"/>
              </a:rPr>
              <a:t>外典</a:t>
            </a:r>
          </a:p>
          <a:p>
            <a:pPr marL="609600" indent="-609600" eaLnBrk="1" hangingPunct="1">
              <a:defRPr/>
            </a:pPr>
            <a:r>
              <a:rPr lang="zh-CN" altLang="en-US" smtClean="0">
                <a:ea typeface="SimSun" pitchFamily="2" charset="-122"/>
              </a:rPr>
              <a:t>启示录</a:t>
            </a:r>
          </a:p>
          <a:p>
            <a:pPr marL="609600" indent="-609600" eaLnBrk="1" hangingPunct="1">
              <a:defRPr/>
            </a:pPr>
            <a:r>
              <a:rPr lang="zh-CN" altLang="en-US" smtClean="0">
                <a:ea typeface="SimSun" pitchFamily="2" charset="-122"/>
              </a:rPr>
              <a:t>伪经</a:t>
            </a:r>
          </a:p>
          <a:p>
            <a:pPr marL="609600" indent="-609600" eaLnBrk="1" hangingPunct="1">
              <a:defRPr/>
            </a:pPr>
            <a:r>
              <a:rPr lang="zh-CN" altLang="en-US" smtClean="0">
                <a:ea typeface="SimSun" pitchFamily="2" charset="-122"/>
              </a:rPr>
              <a:t>次经 </a:t>
            </a:r>
          </a:p>
        </p:txBody>
      </p:sp>
      <p:sp>
        <p:nvSpPr>
          <p:cNvPr id="24580"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p>
            <a:pPr>
              <a:defRPr/>
            </a:pPr>
            <a:r>
              <a:rPr lang="en-US" sz="4400">
                <a:solidFill>
                  <a:schemeClr val="tx2"/>
                </a:solidFill>
                <a:effectLst>
                  <a:outerShdw blurRad="38100" dist="38100" dir="2700000" algn="tl">
                    <a:srgbClr val="000000"/>
                  </a:outerShdw>
                </a:effectLst>
              </a:rPr>
              <a:t>Uninspired Jewish Writings</a:t>
            </a:r>
          </a:p>
        </p:txBody>
      </p:sp>
      <p:sp>
        <p:nvSpPr>
          <p:cNvPr id="24581" name="Rectangle 5"/>
          <p:cNvSpPr>
            <a:spLocks noGrp="1" noChangeArrowheads="1"/>
          </p:cNvSpPr>
          <p:nvPr>
            <p:ph type="title"/>
          </p:nvPr>
        </p:nvSpPr>
        <p:spPr>
          <a:xfrm>
            <a:off x="838200" y="152400"/>
            <a:ext cx="8229600" cy="1143000"/>
          </a:xfrm>
        </p:spPr>
        <p:txBody>
          <a:bodyPr/>
          <a:lstStyle/>
          <a:p>
            <a:pPr marL="838200" indent="-838200" eaLnBrk="1" hangingPunct="1">
              <a:buFontTx/>
              <a:buAutoNum type="arabicPeriod"/>
              <a:defRPr/>
            </a:pPr>
            <a:r>
              <a:rPr lang="zh-CN" altLang="en-US" sz="4000" smtClean="0">
                <a:ea typeface="SimSun" pitchFamily="2" charset="-122"/>
              </a:rPr>
              <a:t>外典和伪经 </a:t>
            </a:r>
          </a:p>
        </p:txBody>
      </p:sp>
      <p:sp>
        <p:nvSpPr>
          <p:cNvPr id="24585" name="Rectangle 9"/>
          <p:cNvSpPr>
            <a:spLocks noChangeArrowheads="1"/>
          </p:cNvSpPr>
          <p:nvPr/>
        </p:nvSpPr>
        <p:spPr bwMode="auto">
          <a:xfrm>
            <a:off x="5181600" y="1676400"/>
            <a:ext cx="3810000" cy="2590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90000"/>
              <a:buFont typeface="Wingdings" pitchFamily="2" charset="2"/>
              <a:buBlip>
                <a:blip r:embed="rId4"/>
              </a:buBlip>
              <a:defRPr/>
            </a:pPr>
            <a:r>
              <a:rPr lang="zh-CN" altLang="en-US" sz="3200">
                <a:effectLst>
                  <a:outerShdw blurRad="38100" dist="38100" dir="2700000" algn="tl">
                    <a:srgbClr val="000000"/>
                  </a:outerShdw>
                </a:effectLst>
                <a:ea typeface="SimSun" pitchFamily="2" charset="-122"/>
              </a:rPr>
              <a:t>隐藏</a:t>
            </a:r>
          </a:p>
          <a:p>
            <a:pPr marL="609600" indent="-609600" eaLnBrk="1" hangingPunct="1">
              <a:spcBef>
                <a:spcPct val="20000"/>
              </a:spcBef>
              <a:buClr>
                <a:schemeClr val="hlink"/>
              </a:buClr>
              <a:buSzPct val="90000"/>
              <a:buFont typeface="Wingdings" pitchFamily="2" charset="2"/>
              <a:buBlip>
                <a:blip r:embed="rId4"/>
              </a:buBlip>
              <a:defRPr/>
            </a:pPr>
            <a:r>
              <a:rPr lang="zh-CN" altLang="en-US" sz="3200">
                <a:effectLst>
                  <a:outerShdw blurRad="38100" dist="38100" dir="2700000" algn="tl">
                    <a:srgbClr val="000000"/>
                  </a:outerShdw>
                </a:effectLst>
                <a:ea typeface="SimSun" pitchFamily="2" charset="-122"/>
              </a:rPr>
              <a:t>错误的归属</a:t>
            </a:r>
          </a:p>
          <a:p>
            <a:pPr marL="609600" indent="-609600" eaLnBrk="1" hangingPunct="1">
              <a:spcBef>
                <a:spcPct val="20000"/>
              </a:spcBef>
              <a:buClr>
                <a:schemeClr val="hlink"/>
              </a:buClr>
              <a:buSzPct val="90000"/>
              <a:buFont typeface="Wingdings" pitchFamily="2" charset="2"/>
              <a:buBlip>
                <a:blip r:embed="rId4"/>
              </a:buBlip>
              <a:defRPr/>
            </a:pPr>
            <a:r>
              <a:rPr lang="zh-CN" altLang="en-US" sz="3200">
                <a:effectLst>
                  <a:outerShdw blurRad="38100" dist="38100" dir="2700000" algn="tl">
                    <a:srgbClr val="000000"/>
                  </a:outerShdw>
                </a:effectLst>
                <a:ea typeface="SimSun" pitchFamily="2" charset="-122"/>
              </a:rPr>
              <a:t>默示／启示</a:t>
            </a:r>
          </a:p>
          <a:p>
            <a:pPr marL="609600" indent="-609600" eaLnBrk="1" hangingPunct="1">
              <a:spcBef>
                <a:spcPct val="20000"/>
              </a:spcBef>
              <a:buClr>
                <a:schemeClr val="hlink"/>
              </a:buClr>
              <a:buSzPct val="90000"/>
              <a:buFont typeface="Wingdings" pitchFamily="2" charset="2"/>
              <a:buBlip>
                <a:blip r:embed="rId4"/>
              </a:buBlip>
              <a:defRPr/>
            </a:pPr>
            <a:r>
              <a:rPr lang="zh-CN" altLang="en-US" sz="3200">
                <a:effectLst>
                  <a:outerShdw blurRad="38100" dist="38100" dir="2700000" algn="tl">
                    <a:srgbClr val="000000"/>
                  </a:outerShdw>
                </a:effectLst>
                <a:ea typeface="SimSun" pitchFamily="2" charset="-122"/>
              </a:rPr>
              <a:t>第二教规</a:t>
            </a:r>
          </a:p>
        </p:txBody>
      </p:sp>
      <p:sp>
        <p:nvSpPr>
          <p:cNvPr id="82952" name="Text Box 10"/>
          <p:cNvSpPr txBox="1">
            <a:spLocks noChangeArrowheads="1"/>
          </p:cNvSpPr>
          <p:nvPr/>
        </p:nvSpPr>
        <p:spPr bwMode="auto">
          <a:xfrm>
            <a:off x="8535988" y="0"/>
            <a:ext cx="608012" cy="396875"/>
          </a:xfrm>
          <a:prstGeom prst="rect">
            <a:avLst/>
          </a:prstGeom>
          <a:noFill/>
          <a:ln w="9525">
            <a:noFill/>
            <a:miter lim="800000"/>
            <a:headEnd/>
            <a:tailEnd/>
          </a:ln>
        </p:spPr>
        <p:txBody>
          <a:bodyPr wrap="none">
            <a:spAutoFit/>
          </a:bodyPr>
          <a:lstStyle/>
          <a:p>
            <a:r>
              <a:rPr lang="zh-CN" altLang="en-US" sz="2000" b="1">
                <a:ea typeface="SimSun" pitchFamily="2" charset="-122"/>
              </a:rPr>
              <a:t>161</a:t>
            </a:r>
          </a:p>
        </p:txBody>
      </p:sp>
      <p:sp>
        <p:nvSpPr>
          <p:cNvPr id="24587" name="Text Box 11"/>
          <p:cNvSpPr txBox="1">
            <a:spLocks noChangeArrowheads="1"/>
          </p:cNvSpPr>
          <p:nvPr/>
        </p:nvSpPr>
        <p:spPr bwMode="auto">
          <a:xfrm>
            <a:off x="914400" y="5867400"/>
            <a:ext cx="8248650" cy="457200"/>
          </a:xfrm>
          <a:prstGeom prst="rect">
            <a:avLst/>
          </a:prstGeom>
          <a:noFill/>
          <a:ln w="9525">
            <a:noFill/>
            <a:miter lim="800000"/>
            <a:headEnd/>
            <a:tailEnd/>
          </a:ln>
        </p:spPr>
        <p:txBody>
          <a:bodyPr wrap="none">
            <a:spAutoFit/>
          </a:bodyPr>
          <a:lstStyle/>
          <a:p>
            <a:r>
              <a:rPr lang="en-US" altLang="zh-CN" sz="2400" i="1">
                <a:ea typeface="SimSun" pitchFamily="2" charset="-122"/>
              </a:rPr>
              <a:t>Can you match the terms above with their correct meaning?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transition="in" filter="fade">
                                      <p:cBhvr>
                                        <p:cTn id="7" dur="500"/>
                                        <p:tgtEl>
                                          <p:spTgt spid="245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587"/>
                                        </p:tgtEl>
                                        <p:attrNameLst>
                                          <p:attrName>style.visibility</p:attrName>
                                        </p:attrNameLst>
                                      </p:cBhvr>
                                      <p:to>
                                        <p:strVal val="visible"/>
                                      </p:to>
                                    </p:set>
                                    <p:animEffect transition="in" filter="fade">
                                      <p:cBhvr>
                                        <p:cTn id="12" dur="500"/>
                                        <p:tgtEl>
                                          <p:spTgt spid="24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autoUpdateAnimBg="0"/>
      <p:bldP spid="24587"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SG"/>
          </a:p>
        </p:txBody>
      </p:sp>
      <p:pic>
        <p:nvPicPr>
          <p:cNvPr id="83971" name="Picture 3" descr="Sunset tree"/>
          <p:cNvPicPr>
            <a:picLocks noChangeAspect="1" noChangeArrowheads="1"/>
          </p:cNvPicPr>
          <p:nvPr/>
        </p:nvPicPr>
        <p:blipFill>
          <a:blip r:embed="rId3" cstate="print">
            <a:lum bright="-24000"/>
          </a:blip>
          <a:srcRect b="5263"/>
          <a:stretch>
            <a:fillRect/>
          </a:stretch>
        </p:blipFill>
        <p:spPr bwMode="auto">
          <a:xfrm>
            <a:off x="-76200" y="0"/>
            <a:ext cx="9296400" cy="6858000"/>
          </a:xfrm>
          <a:prstGeom prst="rect">
            <a:avLst/>
          </a:prstGeom>
          <a:noFill/>
          <a:ln w="9525">
            <a:noFill/>
            <a:miter lim="800000"/>
            <a:headEnd/>
            <a:tailEnd/>
          </a:ln>
        </p:spPr>
      </p:pic>
      <p:sp>
        <p:nvSpPr>
          <p:cNvPr id="64516" name="Rectangle 4"/>
          <p:cNvSpPr>
            <a:spLocks noGrp="1" noChangeArrowheads="1"/>
          </p:cNvSpPr>
          <p:nvPr>
            <p:ph type="body" idx="1"/>
          </p:nvPr>
        </p:nvSpPr>
        <p:spPr>
          <a:xfrm>
            <a:off x="990600" y="1676400"/>
            <a:ext cx="4114800" cy="2590800"/>
          </a:xfrm>
        </p:spPr>
        <p:txBody>
          <a:bodyPr/>
          <a:lstStyle/>
          <a:p>
            <a:pPr marL="609600" indent="-609600" eaLnBrk="1" hangingPunct="1">
              <a:defRPr/>
            </a:pPr>
            <a:r>
              <a:rPr lang="zh-CN" altLang="en-US" smtClean="0">
                <a:ea typeface="SimSun" pitchFamily="2" charset="-122"/>
              </a:rPr>
              <a:t>外典</a:t>
            </a:r>
            <a:endParaRPr lang="en-US" altLang="zh-CN" smtClean="0">
              <a:ea typeface="SimSun" pitchFamily="2" charset="-122"/>
            </a:endParaRPr>
          </a:p>
          <a:p>
            <a:pPr marL="609600" indent="-609600" eaLnBrk="1" hangingPunct="1">
              <a:defRPr/>
            </a:pPr>
            <a:r>
              <a:rPr lang="zh-CN" altLang="en-US" smtClean="0">
                <a:ea typeface="SimSun" pitchFamily="2" charset="-122"/>
              </a:rPr>
              <a:t>启示录</a:t>
            </a:r>
            <a:endParaRPr lang="en-US" altLang="zh-CN" smtClean="0">
              <a:ea typeface="SimSun" pitchFamily="2" charset="-122"/>
            </a:endParaRPr>
          </a:p>
          <a:p>
            <a:pPr marL="609600" indent="-609600" eaLnBrk="1" hangingPunct="1">
              <a:defRPr/>
            </a:pPr>
            <a:r>
              <a:rPr lang="zh-CN" altLang="en-US" smtClean="0">
                <a:ea typeface="SimSun" pitchFamily="2" charset="-122"/>
              </a:rPr>
              <a:t>伪经</a:t>
            </a:r>
            <a:endParaRPr lang="en-US" altLang="zh-CN" smtClean="0">
              <a:ea typeface="SimSun" pitchFamily="2" charset="-122"/>
            </a:endParaRPr>
          </a:p>
          <a:p>
            <a:pPr marL="609600" indent="-609600" eaLnBrk="1" hangingPunct="1">
              <a:defRPr/>
            </a:pPr>
            <a:r>
              <a:rPr lang="zh-CN" altLang="en-US" smtClean="0">
                <a:ea typeface="SimSun" pitchFamily="2" charset="-122"/>
              </a:rPr>
              <a:t>次经</a:t>
            </a:r>
            <a:endParaRPr lang="en-US" altLang="zh-CN" smtClean="0">
              <a:ea typeface="SimSun" pitchFamily="2" charset="-122"/>
            </a:endParaRPr>
          </a:p>
        </p:txBody>
      </p:sp>
      <p:sp>
        <p:nvSpPr>
          <p:cNvPr id="64517" name="Text Box 5"/>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p>
            <a:pPr>
              <a:defRPr/>
            </a:pPr>
            <a:r>
              <a:rPr lang="en-US" sz="4400">
                <a:solidFill>
                  <a:schemeClr val="tx2"/>
                </a:solidFill>
                <a:effectLst>
                  <a:outerShdw blurRad="38100" dist="38100" dir="2700000" algn="tl">
                    <a:srgbClr val="000000"/>
                  </a:outerShdw>
                </a:effectLst>
              </a:rPr>
              <a:t>Uninspired Jewish Writings</a:t>
            </a:r>
          </a:p>
        </p:txBody>
      </p:sp>
      <p:sp>
        <p:nvSpPr>
          <p:cNvPr id="64518" name="Rectangle 6"/>
          <p:cNvSpPr>
            <a:spLocks noGrp="1" noChangeArrowheads="1"/>
          </p:cNvSpPr>
          <p:nvPr>
            <p:ph type="title"/>
          </p:nvPr>
        </p:nvSpPr>
        <p:spPr>
          <a:xfrm>
            <a:off x="838200" y="152400"/>
            <a:ext cx="8229600" cy="1143000"/>
          </a:xfrm>
        </p:spPr>
        <p:txBody>
          <a:bodyPr/>
          <a:lstStyle/>
          <a:p>
            <a:pPr marL="838200" indent="-838200" eaLnBrk="1" hangingPunct="1">
              <a:buFontTx/>
              <a:buAutoNum type="arabicPeriod"/>
              <a:defRPr/>
            </a:pPr>
            <a:r>
              <a:rPr lang="zh-CN" altLang="en-US" sz="4000" smtClean="0">
                <a:ea typeface="SimSun" pitchFamily="2" charset="-122"/>
              </a:rPr>
              <a:t>外典和伪经</a:t>
            </a:r>
            <a:endParaRPr lang="en-US" altLang="zh-CN" sz="4000" smtClean="0">
              <a:ea typeface="SimSun" pitchFamily="2" charset="-122"/>
            </a:endParaRPr>
          </a:p>
        </p:txBody>
      </p:sp>
      <p:sp>
        <p:nvSpPr>
          <p:cNvPr id="64521" name="Rectangle 9"/>
          <p:cNvSpPr>
            <a:spLocks noChangeArrowheads="1"/>
          </p:cNvSpPr>
          <p:nvPr/>
        </p:nvSpPr>
        <p:spPr bwMode="auto">
          <a:xfrm>
            <a:off x="4191000" y="1676400"/>
            <a:ext cx="4953000" cy="2590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90000"/>
              <a:buFont typeface="Wingdings" pitchFamily="2" charset="2"/>
              <a:buNone/>
              <a:defRPr/>
            </a:pPr>
            <a:r>
              <a:rPr lang="zh-CN" altLang="en-US" sz="3200">
                <a:effectLst>
                  <a:outerShdw blurRad="38100" dist="38100" dir="2700000" algn="tl">
                    <a:srgbClr val="000000"/>
                  </a:outerShdw>
                </a:effectLst>
                <a:ea typeface="SimSun" pitchFamily="2" charset="-122"/>
              </a:rPr>
              <a:t>= </a:t>
            </a:r>
            <a:r>
              <a:rPr lang="en-US" altLang="zh-CN" sz="3200">
                <a:effectLst>
                  <a:outerShdw blurRad="38100" dist="38100" dir="2700000" algn="tl">
                    <a:srgbClr val="000000"/>
                  </a:outerShdw>
                </a:effectLst>
                <a:ea typeface="SimSun" pitchFamily="2" charset="-122"/>
              </a:rPr>
              <a:t>	</a:t>
            </a:r>
            <a:r>
              <a:rPr lang="zh-CN" altLang="en-US" sz="3200">
                <a:effectLst>
                  <a:outerShdw blurRad="38100" dist="38100" dir="2700000" algn="tl">
                    <a:srgbClr val="000000"/>
                  </a:outerShdw>
                </a:effectLst>
                <a:ea typeface="SimSun" pitchFamily="2" charset="-122"/>
              </a:rPr>
              <a:t>隐藏</a:t>
            </a:r>
            <a:endParaRPr lang="en-US" altLang="zh-CN" sz="3200">
              <a:effectLst>
                <a:outerShdw blurRad="38100" dist="38100" dir="2700000" algn="tl">
                  <a:srgbClr val="000000"/>
                </a:outerShdw>
              </a:effectLst>
              <a:ea typeface="SimSun" pitchFamily="2" charset="-122"/>
            </a:endParaRPr>
          </a:p>
          <a:p>
            <a:pPr marL="609600" indent="-609600" eaLnBrk="1" hangingPunct="1">
              <a:spcBef>
                <a:spcPct val="20000"/>
              </a:spcBef>
              <a:buClr>
                <a:schemeClr val="hlink"/>
              </a:buClr>
              <a:buSzPct val="90000"/>
              <a:buFont typeface="Wingdings" pitchFamily="2" charset="2"/>
              <a:buNone/>
              <a:defRPr/>
            </a:pPr>
            <a:r>
              <a:rPr lang="en-US" altLang="zh-CN" sz="3200">
                <a:effectLst>
                  <a:outerShdw blurRad="38100" dist="38100" dir="2700000" algn="tl">
                    <a:srgbClr val="000000"/>
                  </a:outerShdw>
                </a:effectLst>
                <a:ea typeface="SimSun" pitchFamily="2" charset="-122"/>
              </a:rPr>
              <a:t>=	</a:t>
            </a:r>
            <a:r>
              <a:rPr lang="zh-CN" altLang="en-US" sz="3200">
                <a:effectLst>
                  <a:outerShdw blurRad="38100" dist="38100" dir="2700000" algn="tl">
                    <a:srgbClr val="000000"/>
                  </a:outerShdw>
                </a:effectLst>
                <a:ea typeface="SimSun" pitchFamily="2" charset="-122"/>
              </a:rPr>
              <a:t>默示／启示</a:t>
            </a:r>
          </a:p>
          <a:p>
            <a:pPr marL="609600" indent="-609600" eaLnBrk="1" hangingPunct="1">
              <a:spcBef>
                <a:spcPct val="20000"/>
              </a:spcBef>
              <a:buClr>
                <a:schemeClr val="hlink"/>
              </a:buClr>
              <a:buSzPct val="90000"/>
              <a:buFont typeface="Wingdings" pitchFamily="2" charset="2"/>
              <a:buNone/>
              <a:defRPr/>
            </a:pPr>
            <a:r>
              <a:rPr lang="en-US" altLang="zh-CN" sz="3200">
                <a:effectLst>
                  <a:outerShdw blurRad="38100" dist="38100" dir="2700000" algn="tl">
                    <a:srgbClr val="000000"/>
                  </a:outerShdw>
                </a:effectLst>
                <a:ea typeface="SimSun" pitchFamily="2" charset="-122"/>
              </a:rPr>
              <a:t>=	</a:t>
            </a:r>
            <a:r>
              <a:rPr lang="zh-CN" altLang="en-US" sz="3200">
                <a:effectLst>
                  <a:outerShdw blurRad="38100" dist="38100" dir="2700000" algn="tl">
                    <a:srgbClr val="000000"/>
                  </a:outerShdw>
                </a:effectLst>
                <a:ea typeface="SimSun" pitchFamily="2" charset="-122"/>
              </a:rPr>
              <a:t>错误的归属</a:t>
            </a:r>
            <a:endParaRPr lang="en-US" altLang="zh-CN" sz="3200">
              <a:effectLst>
                <a:outerShdw blurRad="38100" dist="38100" dir="2700000" algn="tl">
                  <a:srgbClr val="000000"/>
                </a:outerShdw>
              </a:effectLst>
              <a:ea typeface="SimSun" pitchFamily="2" charset="-122"/>
            </a:endParaRPr>
          </a:p>
          <a:p>
            <a:pPr marL="609600" indent="-609600" eaLnBrk="1" hangingPunct="1">
              <a:spcBef>
                <a:spcPct val="20000"/>
              </a:spcBef>
              <a:buClr>
                <a:schemeClr val="hlink"/>
              </a:buClr>
              <a:buSzPct val="90000"/>
              <a:buFont typeface="Wingdings" pitchFamily="2" charset="2"/>
              <a:buNone/>
              <a:defRPr/>
            </a:pPr>
            <a:r>
              <a:rPr lang="en-US" altLang="zh-CN" sz="3200">
                <a:effectLst>
                  <a:outerShdw blurRad="38100" dist="38100" dir="2700000" algn="tl">
                    <a:srgbClr val="000000"/>
                  </a:outerShdw>
                </a:effectLst>
                <a:ea typeface="SimSun" pitchFamily="2" charset="-122"/>
              </a:rPr>
              <a:t>=	</a:t>
            </a:r>
            <a:r>
              <a:rPr lang="zh-CN" altLang="en-US" sz="3200">
                <a:effectLst>
                  <a:outerShdw blurRad="38100" dist="38100" dir="2700000" algn="tl">
                    <a:srgbClr val="000000"/>
                  </a:outerShdw>
                </a:effectLst>
                <a:ea typeface="SimSun" pitchFamily="2" charset="-122"/>
              </a:rPr>
              <a:t>第二教规</a:t>
            </a:r>
            <a:endParaRPr lang="en-US" altLang="zh-CN" sz="3200">
              <a:effectLst>
                <a:outerShdw blurRad="38100" dist="38100" dir="2700000" algn="tl">
                  <a:srgbClr val="000000"/>
                </a:outerShdw>
              </a:effectLst>
              <a:ea typeface="SimSun" pitchFamily="2" charset="-122"/>
            </a:endParaRPr>
          </a:p>
        </p:txBody>
      </p:sp>
      <p:sp>
        <p:nvSpPr>
          <p:cNvPr id="83976" name="Text Box 10"/>
          <p:cNvSpPr txBox="1">
            <a:spLocks noChangeArrowheads="1"/>
          </p:cNvSpPr>
          <p:nvPr/>
        </p:nvSpPr>
        <p:spPr bwMode="auto">
          <a:xfrm>
            <a:off x="8535988" y="0"/>
            <a:ext cx="608012" cy="396875"/>
          </a:xfrm>
          <a:prstGeom prst="rect">
            <a:avLst/>
          </a:prstGeom>
          <a:noFill/>
          <a:ln w="9525">
            <a:noFill/>
            <a:miter lim="800000"/>
            <a:headEnd/>
            <a:tailEnd/>
          </a:ln>
        </p:spPr>
        <p:txBody>
          <a:bodyPr wrap="none">
            <a:spAutoFit/>
          </a:bodyPr>
          <a:lstStyle/>
          <a:p>
            <a:r>
              <a:rPr lang="zh-CN" altLang="en-US" sz="2000" b="1">
                <a:ea typeface="SimSun" pitchFamily="2" charset="-122"/>
              </a:rPr>
              <a:t>161</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MIDGI004"/>
          <p:cNvPicPr>
            <a:picLocks noChangeAspect="1" noChangeArrowheads="1"/>
          </p:cNvPicPr>
          <p:nvPr/>
        </p:nvPicPr>
        <p:blipFill>
          <a:blip r:embed="rId3" cstate="print"/>
          <a:srcRect t="25151" b="23875"/>
          <a:stretch>
            <a:fillRect/>
          </a:stretch>
        </p:blipFill>
        <p:spPr bwMode="auto">
          <a:xfrm>
            <a:off x="1760538" y="228600"/>
            <a:ext cx="5326062" cy="4343400"/>
          </a:xfrm>
          <a:prstGeom prst="rect">
            <a:avLst/>
          </a:prstGeom>
          <a:noFill/>
          <a:ln w="9525">
            <a:noFill/>
            <a:miter lim="800000"/>
            <a:headEnd/>
            <a:tailEnd/>
          </a:ln>
        </p:spPr>
      </p:pic>
      <p:pic>
        <p:nvPicPr>
          <p:cNvPr id="84995" name="Picture 4" descr="MIDGI004"/>
          <p:cNvPicPr>
            <a:picLocks noChangeAspect="1" noChangeArrowheads="1"/>
          </p:cNvPicPr>
          <p:nvPr/>
        </p:nvPicPr>
        <p:blipFill>
          <a:blip r:embed="rId3" cstate="print"/>
          <a:srcRect t="75723" b="2580"/>
          <a:stretch>
            <a:fillRect/>
          </a:stretch>
        </p:blipFill>
        <p:spPr bwMode="auto">
          <a:xfrm>
            <a:off x="1760538" y="4572000"/>
            <a:ext cx="5326062" cy="1849438"/>
          </a:xfrm>
          <a:prstGeom prst="rect">
            <a:avLst/>
          </a:prstGeom>
          <a:noFill/>
          <a:ln w="9525">
            <a:noFill/>
            <a:miter lim="800000"/>
            <a:headEnd/>
            <a:tailEnd/>
          </a:ln>
        </p:spPr>
      </p:pic>
      <p:sp>
        <p:nvSpPr>
          <p:cNvPr id="8197" name="Rectangle 5"/>
          <p:cNvSpPr>
            <a:spLocks noGrp="1" noChangeArrowheads="1"/>
          </p:cNvSpPr>
          <p:nvPr>
            <p:ph type="title" idx="4294967295"/>
          </p:nvPr>
        </p:nvSpPr>
        <p:spPr>
          <a:xfrm>
            <a:off x="0" y="6324600"/>
            <a:ext cx="9144000" cy="533400"/>
          </a:xfrm>
        </p:spPr>
        <p:txBody>
          <a:bodyPr/>
          <a:lstStyle/>
          <a:p>
            <a:pPr eaLnBrk="1" hangingPunct="1">
              <a:defRPr/>
            </a:pPr>
            <a:r>
              <a:rPr lang="zh-CN" altLang="en-US" sz="4000" smtClean="0">
                <a:solidFill>
                  <a:schemeClr val="tx1"/>
                </a:solidFill>
                <a:ea typeface="SimSun" pitchFamily="2" charset="-122"/>
              </a:rPr>
              <a:t>圣经书架</a:t>
            </a:r>
            <a:endParaRPr lang="zh-CN" altLang="en-US" sz="4000" smtClean="0">
              <a:solidFill>
                <a:schemeClr val="bg1"/>
              </a:solidFill>
              <a:ea typeface="SimSun" pitchFamily="2" charset="-122"/>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MIDGI004"/>
          <p:cNvPicPr>
            <a:picLocks noChangeAspect="1" noChangeArrowheads="1"/>
          </p:cNvPicPr>
          <p:nvPr/>
        </p:nvPicPr>
        <p:blipFill>
          <a:blip r:embed="rId3" cstate="print"/>
          <a:srcRect t="25151" b="23875"/>
          <a:stretch>
            <a:fillRect/>
          </a:stretch>
        </p:blipFill>
        <p:spPr bwMode="auto">
          <a:xfrm>
            <a:off x="1760538" y="152400"/>
            <a:ext cx="5326062" cy="4343400"/>
          </a:xfrm>
          <a:prstGeom prst="rect">
            <a:avLst/>
          </a:prstGeom>
          <a:noFill/>
          <a:ln w="9525">
            <a:noFill/>
            <a:miter lim="800000"/>
            <a:headEnd/>
            <a:tailEnd/>
          </a:ln>
        </p:spPr>
      </p:pic>
      <p:pic>
        <p:nvPicPr>
          <p:cNvPr id="86019" name="Picture 4" descr="MIDGI004"/>
          <p:cNvPicPr>
            <a:picLocks noChangeAspect="1" noChangeArrowheads="1"/>
          </p:cNvPicPr>
          <p:nvPr/>
        </p:nvPicPr>
        <p:blipFill>
          <a:blip r:embed="rId3" cstate="print"/>
          <a:srcRect t="75723" b="2580"/>
          <a:stretch>
            <a:fillRect/>
          </a:stretch>
        </p:blipFill>
        <p:spPr bwMode="auto">
          <a:xfrm>
            <a:off x="1760538" y="4932363"/>
            <a:ext cx="5326062" cy="1849437"/>
          </a:xfrm>
          <a:prstGeom prst="rect">
            <a:avLst/>
          </a:prstGeom>
          <a:noFill/>
          <a:ln w="9525">
            <a:noFill/>
            <a:miter lim="800000"/>
            <a:headEnd/>
            <a:tailEnd/>
          </a:ln>
        </p:spPr>
      </p:pic>
      <p:sp>
        <p:nvSpPr>
          <p:cNvPr id="137221" name="Text Box 5"/>
          <p:cNvSpPr txBox="1">
            <a:spLocks noChangeArrowheads="1"/>
          </p:cNvSpPr>
          <p:nvPr/>
        </p:nvSpPr>
        <p:spPr bwMode="auto">
          <a:xfrm>
            <a:off x="-247650" y="4438650"/>
            <a:ext cx="9525000"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zh-CN" altLang="en-US" sz="2800">
                <a:latin typeface="Times New Roman" pitchFamily="18" charset="0"/>
                <a:ea typeface="SimSun" pitchFamily="2" charset="-122"/>
              </a:rPr>
              <a:t>伪经</a:t>
            </a:r>
          </a:p>
        </p:txBody>
      </p:sp>
      <p:sp>
        <p:nvSpPr>
          <p:cNvPr id="2054" name="Rectangle 6"/>
          <p:cNvSpPr>
            <a:spLocks noGrp="1" noChangeArrowheads="1"/>
          </p:cNvSpPr>
          <p:nvPr>
            <p:ph type="title" idx="4294967295"/>
          </p:nvPr>
        </p:nvSpPr>
        <p:spPr>
          <a:xfrm>
            <a:off x="7162800" y="3124200"/>
            <a:ext cx="1981200" cy="2971800"/>
          </a:xfrm>
        </p:spPr>
        <p:txBody>
          <a:bodyPr/>
          <a:lstStyle/>
          <a:p>
            <a:pPr eaLnBrk="1" hangingPunct="1">
              <a:defRPr/>
            </a:pPr>
            <a:r>
              <a:rPr lang="zh-CN" altLang="en-US" smtClean="0">
                <a:solidFill>
                  <a:schemeClr val="tx1"/>
                </a:solidFill>
                <a:ea typeface="SimSun" pitchFamily="2" charset="-122"/>
              </a:rPr>
              <a:t>应该放哪里？</a:t>
            </a:r>
            <a:endParaRPr lang="en-US" altLang="zh-CN" smtClean="0">
              <a:solidFill>
                <a:schemeClr val="tx1"/>
              </a:solidFill>
              <a:ea typeface="SimSun" pitchFamily="2" charset="-122"/>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500"/>
                                  </p:stCondLst>
                                  <p:childTnLst>
                                    <p:set>
                                      <p:cBhvr>
                                        <p:cTn id="6" dur="1" fill="hold">
                                          <p:stCondLst>
                                            <p:cond delay="0"/>
                                          </p:stCondLst>
                                        </p:cTn>
                                        <p:tgtEl>
                                          <p:spTgt spid="137221"/>
                                        </p:tgtEl>
                                        <p:attrNameLst>
                                          <p:attrName>style.visibility</p:attrName>
                                        </p:attrNameLst>
                                      </p:cBhvr>
                                      <p:to>
                                        <p:strVal val="visible"/>
                                      </p:to>
                                    </p:set>
                                    <p:anim calcmode="lin" valueType="num">
                                      <p:cBhvr>
                                        <p:cTn id="7" dur="1000" fill="hold"/>
                                        <p:tgtEl>
                                          <p:spTgt spid="137221"/>
                                        </p:tgtEl>
                                        <p:attrNameLst>
                                          <p:attrName>ppt_w</p:attrName>
                                        </p:attrNameLst>
                                      </p:cBhvr>
                                      <p:tavLst>
                                        <p:tav tm="0">
                                          <p:val>
                                            <p:fltVal val="0"/>
                                          </p:val>
                                        </p:tav>
                                        <p:tav tm="100000">
                                          <p:val>
                                            <p:strVal val="#ppt_w"/>
                                          </p:val>
                                        </p:tav>
                                      </p:tavLst>
                                    </p:anim>
                                    <p:anim calcmode="lin" valueType="num">
                                      <p:cBhvr>
                                        <p:cTn id="8" dur="1000" fill="hold"/>
                                        <p:tgtEl>
                                          <p:spTgt spid="137221"/>
                                        </p:tgtEl>
                                        <p:attrNameLst>
                                          <p:attrName>ppt_h</p:attrName>
                                        </p:attrNameLst>
                                      </p:cBhvr>
                                      <p:tavLst>
                                        <p:tav tm="0">
                                          <p:val>
                                            <p:fltVal val="0"/>
                                          </p:val>
                                        </p:tav>
                                        <p:tav tm="100000">
                                          <p:val>
                                            <p:strVal val="#ppt_h"/>
                                          </p:val>
                                        </p:tav>
                                      </p:tavLst>
                                    </p:anim>
                                    <p:animEffect transition="in" filter="fade">
                                      <p:cBhvr>
                                        <p:cTn id="9" dur="1000"/>
                                        <p:tgtEl>
                                          <p:spTgt spid="137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descr="Papyrus"/>
          <p:cNvSpPr>
            <a:spLocks noChangeArrowheads="1"/>
          </p:cNvSpPr>
          <p:nvPr/>
        </p:nvSpPr>
        <p:spPr bwMode="auto">
          <a:xfrm>
            <a:off x="0" y="0"/>
            <a:ext cx="9144000" cy="6858000"/>
          </a:xfrm>
          <a:prstGeom prst="rect">
            <a:avLst/>
          </a:prstGeom>
          <a:blipFill dpi="0" rotWithShape="1">
            <a:blip r:embed="rId3" cstate="print"/>
            <a:srcRect/>
            <a:tile tx="0" ty="0" sx="100000" sy="100000" flip="none" algn="tl"/>
          </a:blipFill>
          <a:ln w="9525">
            <a:noFill/>
            <a:miter lim="800000"/>
            <a:headEnd/>
            <a:tailEnd/>
          </a:ln>
        </p:spPr>
        <p:txBody>
          <a:bodyPr wrap="none" anchor="ctr"/>
          <a:lstStyle/>
          <a:p>
            <a:pPr algn="ctr" eaLnBrk="1" hangingPunct="1">
              <a:spcBef>
                <a:spcPct val="20000"/>
              </a:spcBef>
              <a:buFontTx/>
              <a:buChar char="•"/>
            </a:pPr>
            <a:endParaRPr lang="zh-CN" altLang="en-US" sz="2400">
              <a:latin typeface="Times New Roman" pitchFamily="18" charset="0"/>
              <a:ea typeface="SimSun" pitchFamily="2" charset="-122"/>
            </a:endParaRPr>
          </a:p>
        </p:txBody>
      </p:sp>
      <p:pic>
        <p:nvPicPr>
          <p:cNvPr id="87043" name="Picture 4" descr="cameo"/>
          <p:cNvPicPr>
            <a:picLocks noChangeAspect="1" noChangeArrowheads="1"/>
          </p:cNvPicPr>
          <p:nvPr/>
        </p:nvPicPr>
        <p:blipFill>
          <a:blip r:embed="rId4" cstate="print"/>
          <a:srcRect/>
          <a:stretch>
            <a:fillRect/>
          </a:stretch>
        </p:blipFill>
        <p:spPr bwMode="auto">
          <a:xfrm>
            <a:off x="5105400" y="209550"/>
            <a:ext cx="3810000" cy="3067050"/>
          </a:xfrm>
          <a:prstGeom prst="rect">
            <a:avLst/>
          </a:prstGeom>
          <a:noFill/>
          <a:ln w="9525">
            <a:noFill/>
            <a:miter lim="800000"/>
            <a:headEnd/>
            <a:tailEnd/>
          </a:ln>
        </p:spPr>
      </p:pic>
      <p:sp>
        <p:nvSpPr>
          <p:cNvPr id="133125" name="Text Box 5"/>
          <p:cNvSpPr txBox="1">
            <a:spLocks noChangeArrowheads="1"/>
          </p:cNvSpPr>
          <p:nvPr/>
        </p:nvSpPr>
        <p:spPr bwMode="auto">
          <a:xfrm>
            <a:off x="323850" y="3284538"/>
            <a:ext cx="8534400" cy="1920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1146175" indent="-1146175" eaLnBrk="1" hangingPunct="1">
              <a:defRPr/>
            </a:pPr>
            <a:r>
              <a:rPr lang="zh-CN" altLang="en-US" sz="4000">
                <a:solidFill>
                  <a:srgbClr val="000000"/>
                </a:solidFill>
                <a:latin typeface="Times New Roman" pitchFamily="18" charset="0"/>
                <a:ea typeface="SimSun" pitchFamily="2" charset="-122"/>
              </a:rPr>
              <a:t>纵观历史，你会发现</a:t>
            </a:r>
            <a:r>
              <a:rPr lang="en-US" altLang="zh-CN" sz="4000">
                <a:solidFill>
                  <a:srgbClr val="000000"/>
                </a:solidFill>
                <a:latin typeface="Times New Roman" pitchFamily="18" charset="0"/>
                <a:ea typeface="SimSun" pitchFamily="2" charset="-122"/>
              </a:rPr>
              <a:t>: </a:t>
            </a:r>
            <a:r>
              <a:rPr lang="zh-CN" altLang="en-US" sz="4000">
                <a:solidFill>
                  <a:srgbClr val="000000"/>
                </a:solidFill>
                <a:latin typeface="Times New Roman" pitchFamily="18" charset="0"/>
                <a:ea typeface="SimSun" pitchFamily="2" charset="-122"/>
              </a:rPr>
              <a:t>有谁相信上帝而失望？有谁害怕上帝而被遗弃？有谁呼唤上帝而被忽视？</a:t>
            </a:r>
            <a:endParaRPr lang="en-US" altLang="zh-CN" sz="4000">
              <a:solidFill>
                <a:srgbClr val="000000"/>
              </a:solidFill>
              <a:latin typeface="Times New Roman" pitchFamily="18" charset="0"/>
              <a:ea typeface="SimSun" pitchFamily="2" charset="-122"/>
            </a:endParaRPr>
          </a:p>
        </p:txBody>
      </p:sp>
      <p:sp>
        <p:nvSpPr>
          <p:cNvPr id="133126" name="Rectangle 6"/>
          <p:cNvSpPr>
            <a:spLocks noGrp="1" noChangeArrowheads="1"/>
          </p:cNvSpPr>
          <p:nvPr>
            <p:ph type="title" idx="4294967295"/>
          </p:nvPr>
        </p:nvSpPr>
        <p:spPr>
          <a:xfrm>
            <a:off x="4800600" y="6278563"/>
            <a:ext cx="4343400" cy="579437"/>
          </a:xfrm>
          <a:effectLst>
            <a:outerShdw dist="38099" dir="2700000" algn="ctr" rotWithShape="0">
              <a:schemeClr val="tx1">
                <a:alpha val="74997"/>
              </a:schemeClr>
            </a:outerShdw>
          </a:effectLst>
        </p:spPr>
        <p:txBody>
          <a:bodyPr anchor="t">
            <a:spAutoFit/>
          </a:bodyPr>
          <a:lstStyle/>
          <a:p>
            <a:pPr algn="r" eaLnBrk="1" hangingPunct="1">
              <a:defRPr/>
            </a:pPr>
            <a:r>
              <a:rPr lang="en-US" sz="3200" b="1" smtClean="0">
                <a:solidFill>
                  <a:srgbClr val="000000"/>
                </a:solidFill>
                <a:effectLst>
                  <a:outerShdw blurRad="38100" dist="38100" dir="2700000" algn="tl">
                    <a:srgbClr val="FFFFFF"/>
                  </a:outerShdw>
                </a:effectLst>
                <a:ea typeface="ＭＳ Ｐゴシック" pitchFamily="34" charset="-128"/>
              </a:rPr>
              <a:t>Sirach 2:10 (NRSV)</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26"/>
                                        </p:tgtEl>
                                        <p:attrNameLst>
                                          <p:attrName>style.visibility</p:attrName>
                                        </p:attrNameLst>
                                      </p:cBhvr>
                                      <p:to>
                                        <p:strVal val="visible"/>
                                      </p:to>
                                    </p:set>
                                    <p:anim calcmode="lin" valueType="num">
                                      <p:cBhvr additive="base">
                                        <p:cTn id="7" dur="500" fill="hold"/>
                                        <p:tgtEl>
                                          <p:spTgt spid="133126"/>
                                        </p:tgtEl>
                                        <p:attrNameLst>
                                          <p:attrName>ppt_x</p:attrName>
                                        </p:attrNameLst>
                                      </p:cBhvr>
                                      <p:tavLst>
                                        <p:tav tm="0">
                                          <p:val>
                                            <p:strVal val="#ppt_x"/>
                                          </p:val>
                                        </p:tav>
                                        <p:tav tm="100000">
                                          <p:val>
                                            <p:strVal val="#ppt_x"/>
                                          </p:val>
                                        </p:tav>
                                      </p:tavLst>
                                    </p:anim>
                                    <p:anim calcmode="lin" valueType="num">
                                      <p:cBhvr additive="base">
                                        <p:cTn id="8" dur="500" fill="hold"/>
                                        <p:tgtEl>
                                          <p:spTgt spid="133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4488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algn="ctr" eaLnBrk="1" hangingPunct="1">
              <a:defRPr/>
            </a:pPr>
            <a:endParaRPr lang="en-US" sz="3200">
              <a:effectLst>
                <a:outerShdw blurRad="38100" dist="38100" dir="2700000" algn="tl">
                  <a:srgbClr val="000000"/>
                </a:outerShdw>
              </a:effectLst>
              <a:latin typeface="Times New Roman" pitchFamily="18" charset="0"/>
            </a:endParaRPr>
          </a:p>
        </p:txBody>
      </p:sp>
      <p:sp>
        <p:nvSpPr>
          <p:cNvPr id="139267" name="Text Box 3"/>
          <p:cNvSpPr txBox="1">
            <a:spLocks noChangeArrowheads="1"/>
          </p:cNvSpPr>
          <p:nvPr/>
        </p:nvSpPr>
        <p:spPr bwMode="auto">
          <a:xfrm>
            <a:off x="6400800" y="3581400"/>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en-US" sz="2800">
                <a:solidFill>
                  <a:schemeClr val="bg1"/>
                </a:solidFill>
                <a:latin typeface="Times New Roman" pitchFamily="18" charset="0"/>
                <a:ea typeface="+mn-ea"/>
              </a:rPr>
              <a:t>150</a:t>
            </a:r>
          </a:p>
        </p:txBody>
      </p:sp>
      <p:sp>
        <p:nvSpPr>
          <p:cNvPr id="139268" name="Text Box 4"/>
          <p:cNvSpPr txBox="1">
            <a:spLocks noChangeArrowheads="1"/>
          </p:cNvSpPr>
          <p:nvPr/>
        </p:nvSpPr>
        <p:spPr bwMode="auto">
          <a:xfrm>
            <a:off x="3505200" y="3581400"/>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en-US" sz="2800">
                <a:solidFill>
                  <a:schemeClr val="bg1"/>
                </a:solidFill>
                <a:latin typeface="Times New Roman" pitchFamily="18" charset="0"/>
                <a:ea typeface="+mn-ea"/>
              </a:rPr>
              <a:t>300</a:t>
            </a:r>
          </a:p>
        </p:txBody>
      </p:sp>
      <p:sp>
        <p:nvSpPr>
          <p:cNvPr id="139269" name="Text Box 5"/>
          <p:cNvSpPr txBox="1">
            <a:spLocks noChangeArrowheads="1"/>
          </p:cNvSpPr>
          <p:nvPr/>
        </p:nvSpPr>
        <p:spPr bwMode="auto">
          <a:xfrm>
            <a:off x="1524000" y="3581400"/>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en-US" sz="2800">
                <a:solidFill>
                  <a:schemeClr val="bg1"/>
                </a:solidFill>
                <a:latin typeface="Times New Roman" pitchFamily="18" charset="0"/>
                <a:ea typeface="+mn-ea"/>
              </a:rPr>
              <a:t>400</a:t>
            </a:r>
          </a:p>
        </p:txBody>
      </p:sp>
      <p:sp>
        <p:nvSpPr>
          <p:cNvPr id="139270" name="Text Box 6"/>
          <p:cNvSpPr txBox="1">
            <a:spLocks noChangeArrowheads="1"/>
          </p:cNvSpPr>
          <p:nvPr/>
        </p:nvSpPr>
        <p:spPr bwMode="auto">
          <a:xfrm>
            <a:off x="552450" y="3581400"/>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en-US" sz="2800">
                <a:solidFill>
                  <a:schemeClr val="bg1"/>
                </a:solidFill>
                <a:latin typeface="Times New Roman" pitchFamily="18" charset="0"/>
                <a:ea typeface="+mn-ea"/>
              </a:rPr>
              <a:t>450</a:t>
            </a:r>
          </a:p>
        </p:txBody>
      </p:sp>
      <p:sp>
        <p:nvSpPr>
          <p:cNvPr id="139271" name="Text Box 7"/>
          <p:cNvSpPr txBox="1">
            <a:spLocks noChangeArrowheads="1"/>
          </p:cNvSpPr>
          <p:nvPr/>
        </p:nvSpPr>
        <p:spPr bwMode="auto">
          <a:xfrm>
            <a:off x="8382000" y="3581400"/>
            <a:ext cx="381000" cy="9461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zh-CN" altLang="en-US" sz="2800">
                <a:solidFill>
                  <a:schemeClr val="bg1"/>
                </a:solidFill>
                <a:latin typeface="Times New Roman" pitchFamily="18" charset="0"/>
                <a:ea typeface="+mn-ea"/>
              </a:rPr>
              <a:t> </a:t>
            </a:r>
            <a:r>
              <a:rPr lang="en-US" altLang="zh-CN" sz="2800">
                <a:solidFill>
                  <a:schemeClr val="bg1"/>
                </a:solidFill>
                <a:latin typeface="Times New Roman" pitchFamily="18" charset="0"/>
                <a:ea typeface="+mn-ea"/>
              </a:rPr>
              <a:t>0</a:t>
            </a:r>
          </a:p>
        </p:txBody>
      </p:sp>
      <p:sp>
        <p:nvSpPr>
          <p:cNvPr id="139272" name="Text Box 8"/>
          <p:cNvSpPr txBox="1">
            <a:spLocks noChangeArrowheads="1"/>
          </p:cNvSpPr>
          <p:nvPr/>
        </p:nvSpPr>
        <p:spPr bwMode="auto">
          <a:xfrm>
            <a:off x="2514600" y="3581400"/>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en-US" sz="2800">
                <a:solidFill>
                  <a:schemeClr val="bg1"/>
                </a:solidFill>
                <a:latin typeface="Times New Roman" pitchFamily="18" charset="0"/>
                <a:ea typeface="+mn-ea"/>
              </a:rPr>
              <a:t>350</a:t>
            </a:r>
          </a:p>
        </p:txBody>
      </p:sp>
      <p:sp>
        <p:nvSpPr>
          <p:cNvPr id="139273" name="Text Box 9"/>
          <p:cNvSpPr txBox="1">
            <a:spLocks noChangeArrowheads="1"/>
          </p:cNvSpPr>
          <p:nvPr/>
        </p:nvSpPr>
        <p:spPr bwMode="auto">
          <a:xfrm>
            <a:off x="4352925" y="3581400"/>
            <a:ext cx="600075"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en-US" sz="2800">
                <a:solidFill>
                  <a:schemeClr val="bg1"/>
                </a:solidFill>
                <a:latin typeface="Times New Roman" pitchFamily="18" charset="0"/>
                <a:ea typeface="+mn-ea"/>
              </a:rPr>
              <a:t>2 5 0 </a:t>
            </a:r>
          </a:p>
        </p:txBody>
      </p:sp>
      <p:sp>
        <p:nvSpPr>
          <p:cNvPr id="139274" name="Text Box 10"/>
          <p:cNvSpPr txBox="1">
            <a:spLocks noChangeArrowheads="1"/>
          </p:cNvSpPr>
          <p:nvPr/>
        </p:nvSpPr>
        <p:spPr bwMode="auto">
          <a:xfrm>
            <a:off x="5391150" y="3581400"/>
            <a:ext cx="600075"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en-US" sz="2800">
                <a:solidFill>
                  <a:schemeClr val="bg1"/>
                </a:solidFill>
                <a:latin typeface="Times New Roman" pitchFamily="18" charset="0"/>
                <a:ea typeface="+mn-ea"/>
              </a:rPr>
              <a:t>2 0 0 </a:t>
            </a:r>
          </a:p>
        </p:txBody>
      </p:sp>
      <p:sp>
        <p:nvSpPr>
          <p:cNvPr id="139275" name="Text Box 11"/>
          <p:cNvSpPr txBox="1">
            <a:spLocks noChangeArrowheads="1"/>
          </p:cNvSpPr>
          <p:nvPr/>
        </p:nvSpPr>
        <p:spPr bwMode="auto">
          <a:xfrm>
            <a:off x="7391400" y="3581400"/>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en-US" sz="2800">
                <a:solidFill>
                  <a:schemeClr val="bg1"/>
                </a:solidFill>
                <a:latin typeface="Times New Roman" pitchFamily="18" charset="0"/>
                <a:ea typeface="+mn-ea"/>
              </a:rPr>
              <a:t>100</a:t>
            </a:r>
          </a:p>
        </p:txBody>
      </p:sp>
      <p:sp>
        <p:nvSpPr>
          <p:cNvPr id="139276" name="Text Box 12"/>
          <p:cNvSpPr txBox="1">
            <a:spLocks noChangeArrowheads="1"/>
          </p:cNvSpPr>
          <p:nvPr/>
        </p:nvSpPr>
        <p:spPr bwMode="auto">
          <a:xfrm>
            <a:off x="0" y="76200"/>
            <a:ext cx="2514600" cy="146526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zh-CN" altLang="en-US" sz="3600">
                <a:solidFill>
                  <a:srgbClr val="99FF99"/>
                </a:solidFill>
                <a:latin typeface="Times New Roman" pitchFamily="18" charset="0"/>
                <a:ea typeface="SimSun" pitchFamily="2" charset="-122"/>
              </a:rPr>
              <a:t>波斯</a:t>
            </a:r>
          </a:p>
          <a:p>
            <a:pPr algn="ctr" eaLnBrk="1" hangingPunct="1">
              <a:spcBef>
                <a:spcPct val="50000"/>
              </a:spcBef>
              <a:defRPr/>
            </a:pPr>
            <a:r>
              <a:rPr lang="zh-CN" altLang="en-US" sz="3600">
                <a:solidFill>
                  <a:srgbClr val="99FF99"/>
                </a:solidFill>
                <a:latin typeface="Times New Roman" pitchFamily="18" charset="0"/>
                <a:ea typeface="SimSun" pitchFamily="2" charset="-122"/>
              </a:rPr>
              <a:t>   </a:t>
            </a:r>
            <a:r>
              <a:rPr lang="en-US" altLang="zh-CN" sz="3600">
                <a:solidFill>
                  <a:srgbClr val="99FF99"/>
                </a:solidFill>
                <a:latin typeface="Times New Roman" pitchFamily="18" charset="0"/>
              </a:rPr>
              <a:t>539-331</a:t>
            </a:r>
          </a:p>
        </p:txBody>
      </p:sp>
      <p:sp>
        <p:nvSpPr>
          <p:cNvPr id="139277" name="Text Box 13"/>
          <p:cNvSpPr txBox="1">
            <a:spLocks noChangeArrowheads="1"/>
          </p:cNvSpPr>
          <p:nvPr/>
        </p:nvSpPr>
        <p:spPr bwMode="auto">
          <a:xfrm>
            <a:off x="2971800" y="76200"/>
            <a:ext cx="2133600" cy="146526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zh-CN" altLang="en-US" sz="3600">
                <a:solidFill>
                  <a:schemeClr val="bg1"/>
                </a:solidFill>
                <a:latin typeface="Times New Roman" pitchFamily="18" charset="0"/>
                <a:ea typeface="SimSun" pitchFamily="2" charset="-122"/>
              </a:rPr>
              <a:t>希腊</a:t>
            </a:r>
          </a:p>
          <a:p>
            <a:pPr algn="ctr" eaLnBrk="1" hangingPunct="1">
              <a:spcBef>
                <a:spcPct val="50000"/>
              </a:spcBef>
              <a:defRPr/>
            </a:pPr>
            <a:r>
              <a:rPr lang="en-US" altLang="zh-CN" sz="3600">
                <a:solidFill>
                  <a:schemeClr val="bg1"/>
                </a:solidFill>
                <a:latin typeface="Times New Roman" pitchFamily="18" charset="0"/>
              </a:rPr>
              <a:t>331-167</a:t>
            </a:r>
          </a:p>
        </p:txBody>
      </p:sp>
      <p:sp>
        <p:nvSpPr>
          <p:cNvPr id="139278" name="Text Box 14"/>
          <p:cNvSpPr txBox="1">
            <a:spLocks noChangeArrowheads="1"/>
          </p:cNvSpPr>
          <p:nvPr/>
        </p:nvSpPr>
        <p:spPr bwMode="auto">
          <a:xfrm rot="-2871823">
            <a:off x="5563394" y="2005807"/>
            <a:ext cx="3087687"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zh-CN" altLang="en-US" sz="2400">
                <a:solidFill>
                  <a:srgbClr val="CCCC00"/>
                </a:solidFill>
                <a:latin typeface="Times New Roman" pitchFamily="18" charset="0"/>
                <a:ea typeface="SimSun" pitchFamily="2" charset="-122"/>
              </a:rPr>
              <a:t>马加比 </a:t>
            </a:r>
            <a:r>
              <a:rPr lang="en-US" altLang="zh-CN" sz="2400">
                <a:solidFill>
                  <a:srgbClr val="CCCC00"/>
                </a:solidFill>
                <a:latin typeface="Times New Roman" pitchFamily="18" charset="0"/>
              </a:rPr>
              <a:t>167-134</a:t>
            </a:r>
          </a:p>
        </p:txBody>
      </p:sp>
      <p:sp>
        <p:nvSpPr>
          <p:cNvPr id="139279" name="Text Box 15"/>
          <p:cNvSpPr txBox="1">
            <a:spLocks noChangeArrowheads="1"/>
          </p:cNvSpPr>
          <p:nvPr/>
        </p:nvSpPr>
        <p:spPr bwMode="auto">
          <a:xfrm>
            <a:off x="7581900" y="76200"/>
            <a:ext cx="17907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zh-CN" altLang="en-US" sz="3600">
                <a:solidFill>
                  <a:srgbClr val="33CCFF"/>
                </a:solidFill>
                <a:latin typeface="Times New Roman" pitchFamily="18" charset="0"/>
                <a:ea typeface="SimSun" pitchFamily="2" charset="-122"/>
              </a:rPr>
              <a:t>罗马 </a:t>
            </a:r>
            <a:r>
              <a:rPr lang="en-US" altLang="zh-CN" sz="3600">
                <a:solidFill>
                  <a:srgbClr val="33CCFF"/>
                </a:solidFill>
                <a:latin typeface="Times New Roman" pitchFamily="18" charset="0"/>
              </a:rPr>
              <a:t>63-</a:t>
            </a:r>
          </a:p>
        </p:txBody>
      </p:sp>
      <p:grpSp>
        <p:nvGrpSpPr>
          <p:cNvPr id="88080" name="Group 16"/>
          <p:cNvGrpSpPr>
            <a:grpSpLocks/>
          </p:cNvGrpSpPr>
          <p:nvPr/>
        </p:nvGrpSpPr>
        <p:grpSpPr bwMode="auto">
          <a:xfrm>
            <a:off x="304800" y="3200400"/>
            <a:ext cx="8763000" cy="350838"/>
            <a:chOff x="192" y="1947"/>
            <a:chExt cx="5520" cy="530"/>
          </a:xfrm>
        </p:grpSpPr>
        <p:sp>
          <p:nvSpPr>
            <p:cNvPr id="139281"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grpSp>
          <p:nvGrpSpPr>
            <p:cNvPr id="88098" name="Group 18"/>
            <p:cNvGrpSpPr>
              <a:grpSpLocks/>
            </p:cNvGrpSpPr>
            <p:nvPr/>
          </p:nvGrpSpPr>
          <p:grpSpPr bwMode="auto">
            <a:xfrm>
              <a:off x="192" y="1947"/>
              <a:ext cx="5208" cy="530"/>
              <a:chOff x="192" y="1947"/>
              <a:chExt cx="5208" cy="530"/>
            </a:xfrm>
          </p:grpSpPr>
          <p:grpSp>
            <p:nvGrpSpPr>
              <p:cNvPr id="88099" name="Group 19"/>
              <p:cNvGrpSpPr>
                <a:grpSpLocks/>
              </p:cNvGrpSpPr>
              <p:nvPr/>
            </p:nvGrpSpPr>
            <p:grpSpPr bwMode="auto">
              <a:xfrm>
                <a:off x="468" y="1947"/>
                <a:ext cx="4932" cy="528"/>
                <a:chOff x="468" y="1918"/>
                <a:chExt cx="4932" cy="528"/>
              </a:xfrm>
            </p:grpSpPr>
            <p:sp>
              <p:nvSpPr>
                <p:cNvPr id="139284"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39285"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39286"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39287"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39288"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39289"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39290"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39291"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39292"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39293"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39294"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39295"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39296"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39297"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39298"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39299"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39300"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grpSp>
          <p:sp>
            <p:nvSpPr>
              <p:cNvPr id="139301"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grpSp>
      </p:grpSp>
      <p:sp>
        <p:nvSpPr>
          <p:cNvPr id="139302" name="Line 38"/>
          <p:cNvSpPr>
            <a:spLocks noChangeShapeType="1"/>
          </p:cNvSpPr>
          <p:nvPr/>
        </p:nvSpPr>
        <p:spPr bwMode="auto">
          <a:xfrm>
            <a:off x="66675" y="3543300"/>
            <a:ext cx="9534525" cy="0"/>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39303" name="Text Box 39"/>
          <p:cNvSpPr txBox="1">
            <a:spLocks noChangeArrowheads="1"/>
          </p:cNvSpPr>
          <p:nvPr/>
        </p:nvSpPr>
        <p:spPr bwMode="auto">
          <a:xfrm>
            <a:off x="4953000" y="76200"/>
            <a:ext cx="30861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en-US" sz="3600">
                <a:latin typeface="Times New Roman" pitchFamily="18" charset="0"/>
                <a:ea typeface="+mn-ea"/>
              </a:rPr>
              <a:t>Hasmonean 134-37</a:t>
            </a:r>
          </a:p>
        </p:txBody>
      </p:sp>
      <p:sp>
        <p:nvSpPr>
          <p:cNvPr id="139304" name="AutoShape 40"/>
          <p:cNvSpPr>
            <a:spLocks noChangeArrowheads="1"/>
          </p:cNvSpPr>
          <p:nvPr/>
        </p:nvSpPr>
        <p:spPr bwMode="auto">
          <a:xfrm>
            <a:off x="-762000" y="3314700"/>
            <a:ext cx="3733800" cy="457200"/>
          </a:xfrm>
          <a:prstGeom prst="leftRightArrow">
            <a:avLst>
              <a:gd name="adj1" fmla="val 50000"/>
              <a:gd name="adj2" fmla="val 163333"/>
            </a:avLst>
          </a:prstGeom>
          <a:solidFill>
            <a:srgbClr val="99FF99"/>
          </a:solidFill>
          <a:ln w="9525">
            <a:noFill/>
            <a:miter lim="800000"/>
            <a:headEnd/>
            <a:tailEnd/>
          </a:ln>
          <a:effectLst>
            <a:outerShdw dist="35921" dir="2700000" algn="ctr" rotWithShape="0">
              <a:schemeClr val="tx1"/>
            </a:outerShdw>
          </a:effectLst>
        </p:spPr>
        <p:txBody>
          <a:bodyPr wrap="none" anchor="ctr"/>
          <a:lstStyle/>
          <a:p>
            <a:pPr>
              <a:defRPr/>
            </a:pPr>
            <a:endParaRPr lang="en-SG"/>
          </a:p>
        </p:txBody>
      </p:sp>
      <p:sp>
        <p:nvSpPr>
          <p:cNvPr id="139305" name="AutoShape 41"/>
          <p:cNvSpPr>
            <a:spLocks noChangeArrowheads="1"/>
          </p:cNvSpPr>
          <p:nvPr/>
        </p:nvSpPr>
        <p:spPr bwMode="auto">
          <a:xfrm>
            <a:off x="2989263" y="3314700"/>
            <a:ext cx="2801937" cy="457200"/>
          </a:xfrm>
          <a:prstGeom prst="leftRightArrow">
            <a:avLst>
              <a:gd name="adj1" fmla="val 50000"/>
              <a:gd name="adj2" fmla="val 122569"/>
            </a:avLst>
          </a:prstGeom>
          <a:solidFill>
            <a:schemeClr val="bg1"/>
          </a:solidFill>
          <a:ln w="9525">
            <a:noFill/>
            <a:miter lim="800000"/>
            <a:headEnd/>
            <a:tailEnd/>
          </a:ln>
          <a:effectLst>
            <a:outerShdw dist="35921" dir="2700000" algn="ctr" rotWithShape="0">
              <a:schemeClr val="tx1"/>
            </a:outerShdw>
          </a:effectLst>
        </p:spPr>
        <p:txBody>
          <a:bodyPr wrap="none" anchor="ctr"/>
          <a:lstStyle/>
          <a:p>
            <a:pPr>
              <a:defRPr/>
            </a:pPr>
            <a:endParaRPr lang="en-SG"/>
          </a:p>
        </p:txBody>
      </p:sp>
      <p:sp>
        <p:nvSpPr>
          <p:cNvPr id="139306" name="AutoShape 42"/>
          <p:cNvSpPr>
            <a:spLocks noChangeArrowheads="1"/>
          </p:cNvSpPr>
          <p:nvPr/>
        </p:nvSpPr>
        <p:spPr bwMode="auto">
          <a:xfrm>
            <a:off x="5638800" y="3314700"/>
            <a:ext cx="838200" cy="457200"/>
          </a:xfrm>
          <a:prstGeom prst="leftRightArrow">
            <a:avLst>
              <a:gd name="adj1" fmla="val 50000"/>
              <a:gd name="adj2" fmla="val 36667"/>
            </a:avLst>
          </a:prstGeom>
          <a:solidFill>
            <a:schemeClr val="bg1"/>
          </a:solidFill>
          <a:ln w="9525">
            <a:noFill/>
            <a:miter lim="800000"/>
            <a:headEnd/>
            <a:tailEnd/>
          </a:ln>
          <a:effectLst>
            <a:outerShdw dist="35921" dir="2700000" algn="ctr" rotWithShape="0">
              <a:schemeClr val="tx1"/>
            </a:outerShdw>
          </a:effectLst>
        </p:spPr>
        <p:txBody>
          <a:bodyPr wrap="none" anchor="ctr"/>
          <a:lstStyle/>
          <a:p>
            <a:pPr>
              <a:defRPr/>
            </a:pPr>
            <a:endParaRPr lang="en-SG"/>
          </a:p>
        </p:txBody>
      </p:sp>
      <p:sp>
        <p:nvSpPr>
          <p:cNvPr id="139307" name="Text Box 43"/>
          <p:cNvSpPr txBox="1">
            <a:spLocks noChangeArrowheads="1"/>
          </p:cNvSpPr>
          <p:nvPr/>
        </p:nvSpPr>
        <p:spPr bwMode="auto">
          <a:xfrm rot="-2700000">
            <a:off x="3924300" y="1844675"/>
            <a:ext cx="3024188" cy="519113"/>
          </a:xfrm>
          <a:prstGeom prst="rect">
            <a:avLst/>
          </a:prstGeom>
          <a:noFill/>
          <a:ln w="9525">
            <a:noFill/>
            <a:miter lim="800000"/>
            <a:headEnd/>
            <a:tailEnd/>
          </a:ln>
          <a:effectLst>
            <a:outerShdw dist="35921" dir="2700000" algn="ctr" rotWithShape="0">
              <a:schemeClr val="tx1"/>
            </a:outerShdw>
          </a:effectLst>
        </p:spPr>
        <p:txBody>
          <a:bodyPr lIns="90000" tIns="46800" rIns="90000" bIns="46800">
            <a:spAutoFit/>
          </a:bodyPr>
          <a:lstStyle/>
          <a:p>
            <a:pPr algn="ctr" eaLnBrk="1" hangingPunct="1">
              <a:spcBef>
                <a:spcPct val="50000"/>
              </a:spcBef>
              <a:defRPr/>
            </a:pPr>
            <a:r>
              <a:rPr lang="zh-CN" altLang="en-US" sz="2800">
                <a:solidFill>
                  <a:schemeClr val="bg1"/>
                </a:solidFill>
                <a:latin typeface="Times New Roman" pitchFamily="18" charset="0"/>
                <a:ea typeface="SimSun" pitchFamily="2" charset="-122"/>
              </a:rPr>
              <a:t>塞琉西 </a:t>
            </a:r>
            <a:r>
              <a:rPr lang="en-US" altLang="zh-CN" sz="2800">
                <a:solidFill>
                  <a:schemeClr val="bg1"/>
                </a:solidFill>
                <a:latin typeface="Times New Roman" pitchFamily="18" charset="0"/>
              </a:rPr>
              <a:t>198-167</a:t>
            </a:r>
          </a:p>
        </p:txBody>
      </p:sp>
      <p:sp>
        <p:nvSpPr>
          <p:cNvPr id="139308" name="Text Box 44"/>
          <p:cNvSpPr txBox="1">
            <a:spLocks noChangeArrowheads="1"/>
          </p:cNvSpPr>
          <p:nvPr/>
        </p:nvSpPr>
        <p:spPr bwMode="auto">
          <a:xfrm rot="-2580399">
            <a:off x="2916238" y="1989138"/>
            <a:ext cx="25146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zh-CN" altLang="en-US" sz="2400">
                <a:solidFill>
                  <a:schemeClr val="bg1"/>
                </a:solidFill>
                <a:latin typeface="Times New Roman" pitchFamily="18" charset="0"/>
                <a:ea typeface="SimSun" pitchFamily="2" charset="-122"/>
              </a:rPr>
              <a:t>托勒密</a:t>
            </a:r>
            <a:r>
              <a:rPr lang="en-US" altLang="zh-CN" sz="2400">
                <a:solidFill>
                  <a:schemeClr val="bg1"/>
                </a:solidFill>
                <a:latin typeface="Times New Roman" pitchFamily="18" charset="0"/>
              </a:rPr>
              <a:t>301-198</a:t>
            </a:r>
          </a:p>
        </p:txBody>
      </p:sp>
      <p:sp>
        <p:nvSpPr>
          <p:cNvPr id="139309" name="AutoShape 45"/>
          <p:cNvSpPr>
            <a:spLocks noChangeArrowheads="1"/>
          </p:cNvSpPr>
          <p:nvPr/>
        </p:nvSpPr>
        <p:spPr bwMode="auto">
          <a:xfrm>
            <a:off x="6400800" y="3276600"/>
            <a:ext cx="457200" cy="457200"/>
          </a:xfrm>
          <a:prstGeom prst="leftRightArrow">
            <a:avLst>
              <a:gd name="adj1" fmla="val 50000"/>
              <a:gd name="adj2" fmla="val 20000"/>
            </a:avLst>
          </a:prstGeom>
          <a:solidFill>
            <a:srgbClr val="CCCC00"/>
          </a:solidFill>
          <a:ln w="9525">
            <a:noFill/>
            <a:miter lim="800000"/>
            <a:headEnd/>
            <a:tailEnd/>
          </a:ln>
          <a:effectLst>
            <a:outerShdw dist="35921" dir="2700000" algn="ctr" rotWithShape="0">
              <a:schemeClr val="tx1"/>
            </a:outerShdw>
          </a:effectLst>
        </p:spPr>
        <p:txBody>
          <a:bodyPr wrap="none" anchor="ctr"/>
          <a:lstStyle/>
          <a:p>
            <a:pPr>
              <a:defRPr/>
            </a:pPr>
            <a:endParaRPr lang="en-SG"/>
          </a:p>
        </p:txBody>
      </p:sp>
      <p:sp>
        <p:nvSpPr>
          <p:cNvPr id="139310" name="AutoShape 46"/>
          <p:cNvSpPr>
            <a:spLocks noChangeArrowheads="1"/>
          </p:cNvSpPr>
          <p:nvPr/>
        </p:nvSpPr>
        <p:spPr bwMode="auto">
          <a:xfrm>
            <a:off x="6934200" y="3276600"/>
            <a:ext cx="1524000" cy="457200"/>
          </a:xfrm>
          <a:prstGeom prst="leftRightArrow">
            <a:avLst>
              <a:gd name="adj1" fmla="val 50000"/>
              <a:gd name="adj2" fmla="val 66667"/>
            </a:avLst>
          </a:prstGeom>
          <a:solidFill>
            <a:srgbClr val="FFFF00"/>
          </a:solidFill>
          <a:ln w="9525">
            <a:noFill/>
            <a:miter lim="800000"/>
            <a:headEnd/>
            <a:tailEnd/>
          </a:ln>
          <a:effectLst>
            <a:outerShdw dist="35921" dir="2700000" algn="ctr" rotWithShape="0">
              <a:schemeClr val="tx1"/>
            </a:outerShdw>
          </a:effectLst>
        </p:spPr>
        <p:txBody>
          <a:bodyPr wrap="none" anchor="ctr"/>
          <a:lstStyle/>
          <a:p>
            <a:pPr>
              <a:defRPr/>
            </a:pPr>
            <a:endParaRPr lang="en-SG"/>
          </a:p>
        </p:txBody>
      </p:sp>
      <p:sp>
        <p:nvSpPr>
          <p:cNvPr id="139311" name="AutoShape 47"/>
          <p:cNvSpPr>
            <a:spLocks noChangeArrowheads="1"/>
          </p:cNvSpPr>
          <p:nvPr/>
        </p:nvSpPr>
        <p:spPr bwMode="auto">
          <a:xfrm>
            <a:off x="7924800" y="3505200"/>
            <a:ext cx="3733800" cy="457200"/>
          </a:xfrm>
          <a:prstGeom prst="leftRightArrow">
            <a:avLst>
              <a:gd name="adj1" fmla="val 50000"/>
              <a:gd name="adj2" fmla="val 163333"/>
            </a:avLst>
          </a:prstGeom>
          <a:solidFill>
            <a:srgbClr val="33CCFF"/>
          </a:solidFill>
          <a:ln w="9525">
            <a:noFill/>
            <a:miter lim="800000"/>
            <a:headEnd/>
            <a:tailEnd/>
          </a:ln>
          <a:effectLst>
            <a:outerShdw dist="35921" dir="2700000" algn="ctr" rotWithShape="0">
              <a:schemeClr val="tx1"/>
            </a:outerShdw>
          </a:effectLst>
        </p:spPr>
        <p:txBody>
          <a:bodyPr wrap="none" anchor="ctr"/>
          <a:lstStyle/>
          <a:p>
            <a:pPr>
              <a:defRPr/>
            </a:pPr>
            <a:endParaRPr lang="en-SG"/>
          </a:p>
        </p:txBody>
      </p:sp>
      <p:sp>
        <p:nvSpPr>
          <p:cNvPr id="139312" name="Text Box 48"/>
          <p:cNvSpPr txBox="1">
            <a:spLocks noChangeArrowheads="1"/>
          </p:cNvSpPr>
          <p:nvPr/>
        </p:nvSpPr>
        <p:spPr bwMode="auto">
          <a:xfrm>
            <a:off x="0" y="4797425"/>
            <a:ext cx="38100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hangingPunct="1">
              <a:spcBef>
                <a:spcPct val="50000"/>
              </a:spcBef>
              <a:defRPr/>
            </a:pPr>
            <a:r>
              <a:rPr lang="zh-CN" altLang="en-US" sz="3200">
                <a:solidFill>
                  <a:srgbClr val="FFFFFF"/>
                </a:solidFill>
                <a:latin typeface="Times New Roman" pitchFamily="18" charset="0"/>
                <a:ea typeface="SimSun" pitchFamily="2" charset="-122"/>
              </a:rPr>
              <a:t>苏格拉底 </a:t>
            </a:r>
            <a:r>
              <a:rPr lang="en-US" altLang="zh-CN" sz="3200">
                <a:solidFill>
                  <a:srgbClr val="FFFFFF"/>
                </a:solidFill>
                <a:latin typeface="Times New Roman" pitchFamily="18" charset="0"/>
              </a:rPr>
              <a:t>470-399</a:t>
            </a:r>
          </a:p>
        </p:txBody>
      </p:sp>
      <p:sp>
        <p:nvSpPr>
          <p:cNvPr id="139313" name="Text Box 49"/>
          <p:cNvSpPr txBox="1">
            <a:spLocks noChangeArrowheads="1"/>
          </p:cNvSpPr>
          <p:nvPr/>
        </p:nvSpPr>
        <p:spPr bwMode="auto">
          <a:xfrm>
            <a:off x="304800" y="5268913"/>
            <a:ext cx="34290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hangingPunct="1">
              <a:spcBef>
                <a:spcPct val="50000"/>
              </a:spcBef>
              <a:defRPr/>
            </a:pPr>
            <a:r>
              <a:rPr lang="zh-CN" altLang="en-US" sz="3200">
                <a:solidFill>
                  <a:srgbClr val="FFFFFF"/>
                </a:solidFill>
                <a:latin typeface="Times New Roman" pitchFamily="18" charset="0"/>
                <a:ea typeface="SimSun" pitchFamily="2" charset="-122"/>
              </a:rPr>
              <a:t>柏拉图</a:t>
            </a:r>
            <a:r>
              <a:rPr lang="en-US" altLang="zh-CN" sz="3200">
                <a:solidFill>
                  <a:srgbClr val="FFFFFF"/>
                </a:solidFill>
                <a:latin typeface="Times New Roman" pitchFamily="18" charset="0"/>
              </a:rPr>
              <a:t>427-347</a:t>
            </a:r>
          </a:p>
        </p:txBody>
      </p:sp>
      <p:sp>
        <p:nvSpPr>
          <p:cNvPr id="139314" name="Text Box 50"/>
          <p:cNvSpPr txBox="1">
            <a:spLocks noChangeArrowheads="1"/>
          </p:cNvSpPr>
          <p:nvPr/>
        </p:nvSpPr>
        <p:spPr bwMode="auto">
          <a:xfrm>
            <a:off x="914400" y="6202363"/>
            <a:ext cx="34290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hangingPunct="1">
              <a:spcBef>
                <a:spcPct val="50000"/>
              </a:spcBef>
              <a:defRPr/>
            </a:pPr>
            <a:r>
              <a:rPr lang="en-US" sz="3200">
                <a:solidFill>
                  <a:srgbClr val="FFFFFF"/>
                </a:solidFill>
                <a:latin typeface="Times New Roman" pitchFamily="18" charset="0"/>
                <a:ea typeface="+mn-ea"/>
              </a:rPr>
              <a:t>Epicurius 340-271</a:t>
            </a:r>
          </a:p>
        </p:txBody>
      </p:sp>
      <p:sp>
        <p:nvSpPr>
          <p:cNvPr id="139315" name="Text Box 51"/>
          <p:cNvSpPr txBox="1">
            <a:spLocks noChangeArrowheads="1"/>
          </p:cNvSpPr>
          <p:nvPr/>
        </p:nvSpPr>
        <p:spPr bwMode="auto">
          <a:xfrm>
            <a:off x="539750" y="5734050"/>
            <a:ext cx="403225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hangingPunct="1">
              <a:spcBef>
                <a:spcPct val="50000"/>
              </a:spcBef>
              <a:defRPr/>
            </a:pPr>
            <a:r>
              <a:rPr lang="zh-CN" altLang="en-US" sz="3200">
                <a:solidFill>
                  <a:srgbClr val="FFFFFF"/>
                </a:solidFill>
                <a:latin typeface="Times New Roman" pitchFamily="18" charset="0"/>
                <a:ea typeface="SimSun" pitchFamily="2" charset="-122"/>
              </a:rPr>
              <a:t>亚里士多德 </a:t>
            </a:r>
            <a:r>
              <a:rPr lang="en-US" altLang="zh-CN" sz="3200">
                <a:solidFill>
                  <a:srgbClr val="FFFFFF"/>
                </a:solidFill>
                <a:latin typeface="Times New Roman" pitchFamily="18" charset="0"/>
              </a:rPr>
              <a:t>384-322</a:t>
            </a:r>
          </a:p>
        </p:txBody>
      </p:sp>
      <p:sp>
        <p:nvSpPr>
          <p:cNvPr id="139316" name="Text Box 52"/>
          <p:cNvSpPr txBox="1">
            <a:spLocks noChangeArrowheads="1"/>
          </p:cNvSpPr>
          <p:nvPr/>
        </p:nvSpPr>
        <p:spPr bwMode="auto">
          <a:xfrm>
            <a:off x="6934200" y="5334000"/>
            <a:ext cx="2133600" cy="10668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zh-CN" altLang="en-US" sz="3200">
                <a:solidFill>
                  <a:srgbClr val="FFFFFF"/>
                </a:solidFill>
                <a:latin typeface="Times New Roman" pitchFamily="18" charset="0"/>
                <a:ea typeface="SimSun" pitchFamily="2" charset="-122"/>
              </a:rPr>
              <a:t>鲁克来修</a:t>
            </a:r>
            <a:r>
              <a:rPr lang="en-US" altLang="zh-CN" sz="3200">
                <a:solidFill>
                  <a:srgbClr val="FFFFFF"/>
                </a:solidFill>
                <a:latin typeface="Times New Roman" pitchFamily="18" charset="0"/>
              </a:rPr>
              <a:t> 98-55</a:t>
            </a:r>
          </a:p>
        </p:txBody>
      </p:sp>
      <p:sp>
        <p:nvSpPr>
          <p:cNvPr id="139317" name="Rectangle 53"/>
          <p:cNvSpPr>
            <a:spLocks noGrp="1" noChangeArrowheads="1"/>
          </p:cNvSpPr>
          <p:nvPr>
            <p:ph type="title" idx="4294967295"/>
          </p:nvPr>
        </p:nvSpPr>
        <p:spPr>
          <a:xfrm>
            <a:off x="4114800" y="6400800"/>
            <a:ext cx="5334000" cy="457200"/>
          </a:xfrm>
          <a:effectLst>
            <a:outerShdw dist="38099" dir="2700000" algn="ctr" rotWithShape="0">
              <a:schemeClr val="tx1">
                <a:alpha val="74997"/>
              </a:schemeClr>
            </a:outerShdw>
          </a:effectLst>
        </p:spPr>
        <p:txBody>
          <a:bodyPr anchor="t">
            <a:spAutoFit/>
          </a:bodyPr>
          <a:lstStyle/>
          <a:p>
            <a:pPr eaLnBrk="1" hangingPunct="1">
              <a:spcBef>
                <a:spcPct val="50000"/>
              </a:spcBef>
              <a:defRPr/>
            </a:pPr>
            <a:r>
              <a:rPr lang="zh-CN" altLang="en-US" sz="2400" b="1" smtClean="0">
                <a:solidFill>
                  <a:schemeClr val="bg1"/>
                </a:solidFill>
                <a:ea typeface="SimSun" pitchFamily="2" charset="-122"/>
              </a:rPr>
              <a:t>希腊哲学家年表</a:t>
            </a:r>
            <a:endParaRPr lang="en-US" altLang="zh-CN" sz="3600" b="1" smtClean="0">
              <a:solidFill>
                <a:schemeClr val="bg1"/>
              </a:solidFill>
              <a:ea typeface="SimSun" pitchFamily="2" charset="-122"/>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9312"/>
                                        </p:tgtEl>
                                        <p:attrNameLst>
                                          <p:attrName>style.visibility</p:attrName>
                                        </p:attrNameLst>
                                      </p:cBhvr>
                                      <p:to>
                                        <p:strVal val="visible"/>
                                      </p:to>
                                    </p:set>
                                    <p:animEffect transition="in" filter="dissolve">
                                      <p:cBhvr>
                                        <p:cTn id="7" dur="500"/>
                                        <p:tgtEl>
                                          <p:spTgt spid="139312"/>
                                        </p:tgtEl>
                                      </p:cBhvr>
                                    </p:animEffect>
                                  </p:childTnLst>
                                </p:cTn>
                              </p:par>
                            </p:childTnLst>
                          </p:cTn>
                        </p:par>
                        <p:par>
                          <p:cTn id="8" fill="hold" nodeType="afterGroup">
                            <p:stCondLst>
                              <p:cond delay="500"/>
                            </p:stCondLst>
                            <p:childTnLst>
                              <p:par>
                                <p:cTn id="9" presetID="9" presetClass="entr" presetSubtype="0" fill="hold" grpId="0" nodeType="afterEffect">
                                  <p:stCondLst>
                                    <p:cond delay="1500"/>
                                  </p:stCondLst>
                                  <p:childTnLst>
                                    <p:set>
                                      <p:cBhvr>
                                        <p:cTn id="10" dur="1" fill="hold">
                                          <p:stCondLst>
                                            <p:cond delay="0"/>
                                          </p:stCondLst>
                                        </p:cTn>
                                        <p:tgtEl>
                                          <p:spTgt spid="139313"/>
                                        </p:tgtEl>
                                        <p:attrNameLst>
                                          <p:attrName>style.visibility</p:attrName>
                                        </p:attrNameLst>
                                      </p:cBhvr>
                                      <p:to>
                                        <p:strVal val="visible"/>
                                      </p:to>
                                    </p:set>
                                    <p:animEffect transition="in" filter="dissolve">
                                      <p:cBhvr>
                                        <p:cTn id="11" dur="500"/>
                                        <p:tgtEl>
                                          <p:spTgt spid="139313"/>
                                        </p:tgtEl>
                                      </p:cBhvr>
                                    </p:animEffect>
                                  </p:childTnLst>
                                </p:cTn>
                              </p:par>
                            </p:childTnLst>
                          </p:cTn>
                        </p:par>
                        <p:par>
                          <p:cTn id="12" fill="hold" nodeType="afterGroup">
                            <p:stCondLst>
                              <p:cond delay="2500"/>
                            </p:stCondLst>
                            <p:childTnLst>
                              <p:par>
                                <p:cTn id="13" presetID="9" presetClass="entr" presetSubtype="0" fill="hold" grpId="0" nodeType="afterEffect">
                                  <p:stCondLst>
                                    <p:cond delay="1500"/>
                                  </p:stCondLst>
                                  <p:childTnLst>
                                    <p:set>
                                      <p:cBhvr>
                                        <p:cTn id="14" dur="1" fill="hold">
                                          <p:stCondLst>
                                            <p:cond delay="0"/>
                                          </p:stCondLst>
                                        </p:cTn>
                                        <p:tgtEl>
                                          <p:spTgt spid="139315"/>
                                        </p:tgtEl>
                                        <p:attrNameLst>
                                          <p:attrName>style.visibility</p:attrName>
                                        </p:attrNameLst>
                                      </p:cBhvr>
                                      <p:to>
                                        <p:strVal val="visible"/>
                                      </p:to>
                                    </p:set>
                                    <p:animEffect transition="in" filter="dissolve">
                                      <p:cBhvr>
                                        <p:cTn id="15" dur="500"/>
                                        <p:tgtEl>
                                          <p:spTgt spid="139315"/>
                                        </p:tgtEl>
                                      </p:cBhvr>
                                    </p:animEffect>
                                  </p:childTnLst>
                                </p:cTn>
                              </p:par>
                            </p:childTnLst>
                          </p:cTn>
                        </p:par>
                        <p:par>
                          <p:cTn id="16" fill="hold" nodeType="afterGroup">
                            <p:stCondLst>
                              <p:cond delay="4500"/>
                            </p:stCondLst>
                            <p:childTnLst>
                              <p:par>
                                <p:cTn id="17" presetID="9" presetClass="entr" presetSubtype="0" fill="hold" grpId="0" nodeType="afterEffect">
                                  <p:stCondLst>
                                    <p:cond delay="2000"/>
                                  </p:stCondLst>
                                  <p:childTnLst>
                                    <p:set>
                                      <p:cBhvr>
                                        <p:cTn id="18" dur="1" fill="hold">
                                          <p:stCondLst>
                                            <p:cond delay="0"/>
                                          </p:stCondLst>
                                        </p:cTn>
                                        <p:tgtEl>
                                          <p:spTgt spid="139314"/>
                                        </p:tgtEl>
                                        <p:attrNameLst>
                                          <p:attrName>style.visibility</p:attrName>
                                        </p:attrNameLst>
                                      </p:cBhvr>
                                      <p:to>
                                        <p:strVal val="visible"/>
                                      </p:to>
                                    </p:set>
                                    <p:animEffect transition="in" filter="dissolve">
                                      <p:cBhvr>
                                        <p:cTn id="19" dur="500"/>
                                        <p:tgtEl>
                                          <p:spTgt spid="139314"/>
                                        </p:tgtEl>
                                      </p:cBhvr>
                                    </p:animEffect>
                                  </p:childTnLst>
                                </p:cTn>
                              </p:par>
                            </p:childTnLst>
                          </p:cTn>
                        </p:par>
                        <p:par>
                          <p:cTn id="20" fill="hold" nodeType="afterGroup">
                            <p:stCondLst>
                              <p:cond delay="7000"/>
                            </p:stCondLst>
                            <p:childTnLst>
                              <p:par>
                                <p:cTn id="21" presetID="9" presetClass="entr" presetSubtype="0" fill="hold" grpId="0" nodeType="afterEffect">
                                  <p:stCondLst>
                                    <p:cond delay="2000"/>
                                  </p:stCondLst>
                                  <p:childTnLst>
                                    <p:set>
                                      <p:cBhvr>
                                        <p:cTn id="22" dur="1" fill="hold">
                                          <p:stCondLst>
                                            <p:cond delay="0"/>
                                          </p:stCondLst>
                                        </p:cTn>
                                        <p:tgtEl>
                                          <p:spTgt spid="139316"/>
                                        </p:tgtEl>
                                        <p:attrNameLst>
                                          <p:attrName>style.visibility</p:attrName>
                                        </p:attrNameLst>
                                      </p:cBhvr>
                                      <p:to>
                                        <p:strVal val="visible"/>
                                      </p:to>
                                    </p:set>
                                    <p:animEffect transition="in" filter="dissolve">
                                      <p:cBhvr>
                                        <p:cTn id="23" dur="500"/>
                                        <p:tgtEl>
                                          <p:spTgt spid="13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312" grpId="0"/>
      <p:bldP spid="139313" grpId="0"/>
      <p:bldP spid="139314" grpId="0"/>
      <p:bldP spid="139315" grpId="0"/>
      <p:bldP spid="1393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0" y="0"/>
            <a:ext cx="94488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algn="ctr" eaLnBrk="1" hangingPunct="1">
              <a:defRPr/>
            </a:pPr>
            <a:endParaRPr lang="en-US" sz="3200">
              <a:effectLst>
                <a:outerShdw blurRad="38100" dist="38100" dir="2700000" algn="tl">
                  <a:srgbClr val="000000"/>
                </a:outerShdw>
              </a:effectLst>
              <a:latin typeface="Times New Roman" pitchFamily="18" charset="0"/>
            </a:endParaRPr>
          </a:p>
        </p:txBody>
      </p:sp>
      <p:sp>
        <p:nvSpPr>
          <p:cNvPr id="140291" name="Text Box 3"/>
          <p:cNvSpPr txBox="1">
            <a:spLocks noChangeArrowheads="1"/>
          </p:cNvSpPr>
          <p:nvPr/>
        </p:nvSpPr>
        <p:spPr bwMode="auto">
          <a:xfrm>
            <a:off x="6400800" y="3581400"/>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en-US" sz="2800">
                <a:solidFill>
                  <a:schemeClr val="bg1"/>
                </a:solidFill>
                <a:latin typeface="Times New Roman" pitchFamily="18" charset="0"/>
                <a:ea typeface="+mn-ea"/>
              </a:rPr>
              <a:t>150</a:t>
            </a:r>
          </a:p>
        </p:txBody>
      </p:sp>
      <p:sp>
        <p:nvSpPr>
          <p:cNvPr id="140292" name="Text Box 4"/>
          <p:cNvSpPr txBox="1">
            <a:spLocks noChangeArrowheads="1"/>
          </p:cNvSpPr>
          <p:nvPr/>
        </p:nvSpPr>
        <p:spPr bwMode="auto">
          <a:xfrm>
            <a:off x="3505200" y="3581400"/>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en-US" sz="2800">
                <a:solidFill>
                  <a:schemeClr val="bg1"/>
                </a:solidFill>
                <a:latin typeface="Times New Roman" pitchFamily="18" charset="0"/>
                <a:ea typeface="+mn-ea"/>
              </a:rPr>
              <a:t>300</a:t>
            </a:r>
          </a:p>
        </p:txBody>
      </p:sp>
      <p:sp>
        <p:nvSpPr>
          <p:cNvPr id="140293" name="Text Box 5"/>
          <p:cNvSpPr txBox="1">
            <a:spLocks noChangeArrowheads="1"/>
          </p:cNvSpPr>
          <p:nvPr/>
        </p:nvSpPr>
        <p:spPr bwMode="auto">
          <a:xfrm>
            <a:off x="1524000" y="3581400"/>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en-US" sz="2800">
                <a:solidFill>
                  <a:schemeClr val="bg1"/>
                </a:solidFill>
                <a:latin typeface="Times New Roman" pitchFamily="18" charset="0"/>
                <a:ea typeface="+mn-ea"/>
              </a:rPr>
              <a:t>400</a:t>
            </a:r>
          </a:p>
        </p:txBody>
      </p:sp>
      <p:sp>
        <p:nvSpPr>
          <p:cNvPr id="140294" name="Text Box 6"/>
          <p:cNvSpPr txBox="1">
            <a:spLocks noChangeArrowheads="1"/>
          </p:cNvSpPr>
          <p:nvPr/>
        </p:nvSpPr>
        <p:spPr bwMode="auto">
          <a:xfrm>
            <a:off x="552450" y="3581400"/>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en-US" sz="2800">
                <a:solidFill>
                  <a:schemeClr val="bg1"/>
                </a:solidFill>
                <a:latin typeface="Times New Roman" pitchFamily="18" charset="0"/>
                <a:ea typeface="+mn-ea"/>
              </a:rPr>
              <a:t>450</a:t>
            </a:r>
          </a:p>
        </p:txBody>
      </p:sp>
      <p:sp>
        <p:nvSpPr>
          <p:cNvPr id="140295" name="Text Box 7"/>
          <p:cNvSpPr txBox="1">
            <a:spLocks noChangeArrowheads="1"/>
          </p:cNvSpPr>
          <p:nvPr/>
        </p:nvSpPr>
        <p:spPr bwMode="auto">
          <a:xfrm>
            <a:off x="8382000" y="3581400"/>
            <a:ext cx="381000" cy="9461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zh-CN" altLang="en-US" sz="2800">
                <a:solidFill>
                  <a:schemeClr val="bg1"/>
                </a:solidFill>
                <a:latin typeface="Times New Roman" pitchFamily="18" charset="0"/>
                <a:ea typeface="+mn-ea"/>
              </a:rPr>
              <a:t> </a:t>
            </a:r>
            <a:r>
              <a:rPr lang="en-US" altLang="zh-CN" sz="2800">
                <a:solidFill>
                  <a:schemeClr val="bg1"/>
                </a:solidFill>
                <a:latin typeface="Times New Roman" pitchFamily="18" charset="0"/>
                <a:ea typeface="+mn-ea"/>
              </a:rPr>
              <a:t>0</a:t>
            </a:r>
          </a:p>
        </p:txBody>
      </p:sp>
      <p:sp>
        <p:nvSpPr>
          <p:cNvPr id="140296" name="Text Box 8"/>
          <p:cNvSpPr txBox="1">
            <a:spLocks noChangeArrowheads="1"/>
          </p:cNvSpPr>
          <p:nvPr/>
        </p:nvSpPr>
        <p:spPr bwMode="auto">
          <a:xfrm>
            <a:off x="2514600" y="3581400"/>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en-US" sz="2800">
                <a:solidFill>
                  <a:schemeClr val="bg1"/>
                </a:solidFill>
                <a:latin typeface="Times New Roman" pitchFamily="18" charset="0"/>
                <a:ea typeface="+mn-ea"/>
              </a:rPr>
              <a:t>350</a:t>
            </a:r>
          </a:p>
        </p:txBody>
      </p:sp>
      <p:sp>
        <p:nvSpPr>
          <p:cNvPr id="140297" name="Text Box 9"/>
          <p:cNvSpPr txBox="1">
            <a:spLocks noChangeArrowheads="1"/>
          </p:cNvSpPr>
          <p:nvPr/>
        </p:nvSpPr>
        <p:spPr bwMode="auto">
          <a:xfrm>
            <a:off x="4352925" y="3581400"/>
            <a:ext cx="600075"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en-US" sz="2800">
                <a:solidFill>
                  <a:schemeClr val="bg1"/>
                </a:solidFill>
                <a:latin typeface="Times New Roman" pitchFamily="18" charset="0"/>
                <a:ea typeface="+mn-ea"/>
              </a:rPr>
              <a:t>2 5 0 </a:t>
            </a:r>
          </a:p>
        </p:txBody>
      </p:sp>
      <p:sp>
        <p:nvSpPr>
          <p:cNvPr id="140298" name="Text Box 10"/>
          <p:cNvSpPr txBox="1">
            <a:spLocks noChangeArrowheads="1"/>
          </p:cNvSpPr>
          <p:nvPr/>
        </p:nvSpPr>
        <p:spPr bwMode="auto">
          <a:xfrm>
            <a:off x="5391150" y="3581400"/>
            <a:ext cx="600075"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en-US" sz="2800">
                <a:solidFill>
                  <a:schemeClr val="bg1"/>
                </a:solidFill>
                <a:latin typeface="Times New Roman" pitchFamily="18" charset="0"/>
                <a:ea typeface="+mn-ea"/>
              </a:rPr>
              <a:t>2 0 0 </a:t>
            </a:r>
          </a:p>
        </p:txBody>
      </p:sp>
      <p:sp>
        <p:nvSpPr>
          <p:cNvPr id="140299" name="Text Box 11"/>
          <p:cNvSpPr txBox="1">
            <a:spLocks noChangeArrowheads="1"/>
          </p:cNvSpPr>
          <p:nvPr/>
        </p:nvSpPr>
        <p:spPr bwMode="auto">
          <a:xfrm>
            <a:off x="7391400" y="3581400"/>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en-US" sz="2800">
                <a:solidFill>
                  <a:schemeClr val="bg1"/>
                </a:solidFill>
                <a:latin typeface="Times New Roman" pitchFamily="18" charset="0"/>
                <a:ea typeface="+mn-ea"/>
              </a:rPr>
              <a:t>100</a:t>
            </a:r>
          </a:p>
        </p:txBody>
      </p:sp>
      <p:sp>
        <p:nvSpPr>
          <p:cNvPr id="140300" name="Text Box 12"/>
          <p:cNvSpPr txBox="1">
            <a:spLocks noChangeArrowheads="1"/>
          </p:cNvSpPr>
          <p:nvPr/>
        </p:nvSpPr>
        <p:spPr bwMode="auto">
          <a:xfrm>
            <a:off x="0" y="76200"/>
            <a:ext cx="2514600" cy="146526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zh-CN" altLang="en-US" sz="3600">
                <a:solidFill>
                  <a:srgbClr val="99FF99"/>
                </a:solidFill>
                <a:latin typeface="Times New Roman" pitchFamily="18" charset="0"/>
                <a:ea typeface="SimSun" pitchFamily="2" charset="-122"/>
              </a:rPr>
              <a:t>波斯  </a:t>
            </a:r>
          </a:p>
          <a:p>
            <a:pPr algn="ctr" eaLnBrk="1" hangingPunct="1">
              <a:spcBef>
                <a:spcPct val="50000"/>
              </a:spcBef>
              <a:defRPr/>
            </a:pPr>
            <a:r>
              <a:rPr lang="en-US" altLang="zh-CN" sz="3600">
                <a:solidFill>
                  <a:srgbClr val="99FF99"/>
                </a:solidFill>
                <a:latin typeface="Times New Roman" pitchFamily="18" charset="0"/>
              </a:rPr>
              <a:t>539-331</a:t>
            </a:r>
          </a:p>
        </p:txBody>
      </p:sp>
      <p:sp>
        <p:nvSpPr>
          <p:cNvPr id="140301" name="Text Box 13"/>
          <p:cNvSpPr txBox="1">
            <a:spLocks noChangeArrowheads="1"/>
          </p:cNvSpPr>
          <p:nvPr/>
        </p:nvSpPr>
        <p:spPr bwMode="auto">
          <a:xfrm>
            <a:off x="2971800" y="76200"/>
            <a:ext cx="2133600" cy="146526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zh-CN" altLang="en-US" sz="3600">
                <a:solidFill>
                  <a:schemeClr val="bg1"/>
                </a:solidFill>
                <a:latin typeface="Times New Roman" pitchFamily="18" charset="0"/>
                <a:ea typeface="SimSun" pitchFamily="2" charset="-122"/>
              </a:rPr>
              <a:t>希腊 </a:t>
            </a:r>
          </a:p>
          <a:p>
            <a:pPr algn="ctr" eaLnBrk="1" hangingPunct="1">
              <a:spcBef>
                <a:spcPct val="50000"/>
              </a:spcBef>
              <a:defRPr/>
            </a:pPr>
            <a:r>
              <a:rPr lang="en-US" altLang="zh-CN" sz="3600">
                <a:solidFill>
                  <a:schemeClr val="bg1"/>
                </a:solidFill>
                <a:latin typeface="Times New Roman" pitchFamily="18" charset="0"/>
              </a:rPr>
              <a:t>331-167</a:t>
            </a:r>
          </a:p>
        </p:txBody>
      </p:sp>
      <p:sp>
        <p:nvSpPr>
          <p:cNvPr id="93197" name="Text Box 14"/>
          <p:cNvSpPr txBox="1">
            <a:spLocks noChangeArrowheads="1"/>
          </p:cNvSpPr>
          <p:nvPr/>
        </p:nvSpPr>
        <p:spPr bwMode="auto">
          <a:xfrm rot="-2871823">
            <a:off x="5695156" y="1964532"/>
            <a:ext cx="3087687"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hangingPunct="1">
              <a:spcBef>
                <a:spcPct val="50000"/>
              </a:spcBef>
              <a:defRPr/>
            </a:pPr>
            <a:r>
              <a:rPr lang="zh-CN" altLang="en-US" sz="2400">
                <a:solidFill>
                  <a:srgbClr val="CCCC00"/>
                </a:solidFill>
                <a:ea typeface="SimSun" pitchFamily="2" charset="-122"/>
              </a:rPr>
              <a:t>马加比 </a:t>
            </a:r>
            <a:r>
              <a:rPr lang="en-US" altLang="zh-CN" sz="2400">
                <a:solidFill>
                  <a:srgbClr val="CCCC00"/>
                </a:solidFill>
                <a:ea typeface="SimSun" pitchFamily="2" charset="-122"/>
              </a:rPr>
              <a:t>167-134</a:t>
            </a:r>
            <a:endParaRPr lang="en-US" altLang="zh-CN" sz="2400">
              <a:solidFill>
                <a:srgbClr val="CCCC00"/>
              </a:solidFill>
              <a:latin typeface="Times New Roman" pitchFamily="18" charset="0"/>
              <a:ea typeface="SimSun" pitchFamily="2" charset="-122"/>
            </a:endParaRPr>
          </a:p>
        </p:txBody>
      </p:sp>
      <p:sp>
        <p:nvSpPr>
          <p:cNvPr id="140303" name="Text Box 15"/>
          <p:cNvSpPr txBox="1">
            <a:spLocks noChangeArrowheads="1"/>
          </p:cNvSpPr>
          <p:nvPr/>
        </p:nvSpPr>
        <p:spPr bwMode="auto">
          <a:xfrm>
            <a:off x="7581900" y="76200"/>
            <a:ext cx="1790700" cy="146526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zh-CN" altLang="en-US" sz="3600">
                <a:solidFill>
                  <a:srgbClr val="33CCFF"/>
                </a:solidFill>
                <a:latin typeface="Times New Roman" pitchFamily="18" charset="0"/>
                <a:ea typeface="SimSun" pitchFamily="2" charset="-122"/>
              </a:rPr>
              <a:t>罗马</a:t>
            </a:r>
          </a:p>
          <a:p>
            <a:pPr algn="ctr" eaLnBrk="1" hangingPunct="1">
              <a:spcBef>
                <a:spcPct val="50000"/>
              </a:spcBef>
              <a:defRPr/>
            </a:pPr>
            <a:r>
              <a:rPr lang="en-US" altLang="zh-CN" sz="3600">
                <a:solidFill>
                  <a:srgbClr val="33CCFF"/>
                </a:solidFill>
                <a:latin typeface="Times New Roman" pitchFamily="18" charset="0"/>
              </a:rPr>
              <a:t>63-</a:t>
            </a:r>
          </a:p>
        </p:txBody>
      </p:sp>
      <p:grpSp>
        <p:nvGrpSpPr>
          <p:cNvPr id="89104" name="Group 16"/>
          <p:cNvGrpSpPr>
            <a:grpSpLocks/>
          </p:cNvGrpSpPr>
          <p:nvPr/>
        </p:nvGrpSpPr>
        <p:grpSpPr bwMode="auto">
          <a:xfrm>
            <a:off x="304800" y="3200400"/>
            <a:ext cx="8763000" cy="350838"/>
            <a:chOff x="192" y="1947"/>
            <a:chExt cx="5520" cy="530"/>
          </a:xfrm>
        </p:grpSpPr>
        <p:sp>
          <p:nvSpPr>
            <p:cNvPr id="140305"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grpSp>
          <p:nvGrpSpPr>
            <p:cNvPr id="89118" name="Group 18"/>
            <p:cNvGrpSpPr>
              <a:grpSpLocks/>
            </p:cNvGrpSpPr>
            <p:nvPr/>
          </p:nvGrpSpPr>
          <p:grpSpPr bwMode="auto">
            <a:xfrm>
              <a:off x="192" y="1947"/>
              <a:ext cx="5208" cy="530"/>
              <a:chOff x="192" y="1947"/>
              <a:chExt cx="5208" cy="530"/>
            </a:xfrm>
          </p:grpSpPr>
          <p:grpSp>
            <p:nvGrpSpPr>
              <p:cNvPr id="89119" name="Group 19"/>
              <p:cNvGrpSpPr>
                <a:grpSpLocks/>
              </p:cNvGrpSpPr>
              <p:nvPr/>
            </p:nvGrpSpPr>
            <p:grpSpPr bwMode="auto">
              <a:xfrm>
                <a:off x="468" y="1947"/>
                <a:ext cx="4932" cy="528"/>
                <a:chOff x="468" y="1918"/>
                <a:chExt cx="4932" cy="528"/>
              </a:xfrm>
            </p:grpSpPr>
            <p:sp>
              <p:nvSpPr>
                <p:cNvPr id="140308"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40309"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40310"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40311"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40312"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40313"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40314"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40315"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40316"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40317"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40318"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40319"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40320"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40321"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40322"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40323"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40324"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grpSp>
          <p:sp>
            <p:nvSpPr>
              <p:cNvPr id="140325"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grpSp>
      </p:grpSp>
      <p:sp>
        <p:nvSpPr>
          <p:cNvPr id="140326" name="Line 38"/>
          <p:cNvSpPr>
            <a:spLocks noChangeShapeType="1"/>
          </p:cNvSpPr>
          <p:nvPr/>
        </p:nvSpPr>
        <p:spPr bwMode="auto">
          <a:xfrm>
            <a:off x="66675" y="3543300"/>
            <a:ext cx="9534525" cy="0"/>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p>
        </p:txBody>
      </p:sp>
      <p:sp>
        <p:nvSpPr>
          <p:cNvPr id="140327" name="Text Box 39"/>
          <p:cNvSpPr txBox="1">
            <a:spLocks noChangeArrowheads="1"/>
          </p:cNvSpPr>
          <p:nvPr/>
        </p:nvSpPr>
        <p:spPr bwMode="auto">
          <a:xfrm>
            <a:off x="4953000" y="76200"/>
            <a:ext cx="30861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en-US" sz="3600">
                <a:latin typeface="Times New Roman" pitchFamily="18" charset="0"/>
                <a:ea typeface="+mn-ea"/>
              </a:rPr>
              <a:t>Hasmonean 134-37</a:t>
            </a:r>
          </a:p>
        </p:txBody>
      </p:sp>
      <p:sp>
        <p:nvSpPr>
          <p:cNvPr id="140328" name="AutoShape 40"/>
          <p:cNvSpPr>
            <a:spLocks noChangeArrowheads="1"/>
          </p:cNvSpPr>
          <p:nvPr/>
        </p:nvSpPr>
        <p:spPr bwMode="auto">
          <a:xfrm>
            <a:off x="-762000" y="3314700"/>
            <a:ext cx="3733800" cy="457200"/>
          </a:xfrm>
          <a:prstGeom prst="leftRightArrow">
            <a:avLst>
              <a:gd name="adj1" fmla="val 50000"/>
              <a:gd name="adj2" fmla="val 163333"/>
            </a:avLst>
          </a:prstGeom>
          <a:solidFill>
            <a:srgbClr val="99FF99"/>
          </a:solidFill>
          <a:ln w="9525">
            <a:noFill/>
            <a:miter lim="800000"/>
            <a:headEnd/>
            <a:tailEnd/>
          </a:ln>
          <a:effectLst>
            <a:outerShdw dist="35921" dir="2700000" algn="ctr" rotWithShape="0">
              <a:schemeClr val="tx1"/>
            </a:outerShdw>
          </a:effectLst>
        </p:spPr>
        <p:txBody>
          <a:bodyPr wrap="none" anchor="ctr"/>
          <a:lstStyle/>
          <a:p>
            <a:pPr>
              <a:defRPr/>
            </a:pPr>
            <a:endParaRPr lang="en-SG"/>
          </a:p>
        </p:txBody>
      </p:sp>
      <p:sp>
        <p:nvSpPr>
          <p:cNvPr id="140329" name="AutoShape 41"/>
          <p:cNvSpPr>
            <a:spLocks noChangeArrowheads="1"/>
          </p:cNvSpPr>
          <p:nvPr/>
        </p:nvSpPr>
        <p:spPr bwMode="auto">
          <a:xfrm>
            <a:off x="2989263" y="3314700"/>
            <a:ext cx="2801937" cy="457200"/>
          </a:xfrm>
          <a:prstGeom prst="leftRightArrow">
            <a:avLst>
              <a:gd name="adj1" fmla="val 50000"/>
              <a:gd name="adj2" fmla="val 122569"/>
            </a:avLst>
          </a:prstGeom>
          <a:solidFill>
            <a:schemeClr val="bg1"/>
          </a:solidFill>
          <a:ln w="9525">
            <a:noFill/>
            <a:miter lim="800000"/>
            <a:headEnd/>
            <a:tailEnd/>
          </a:ln>
          <a:effectLst>
            <a:outerShdw dist="35921" dir="2700000" algn="ctr" rotWithShape="0">
              <a:schemeClr val="tx1"/>
            </a:outerShdw>
          </a:effectLst>
        </p:spPr>
        <p:txBody>
          <a:bodyPr wrap="none" anchor="ctr"/>
          <a:lstStyle/>
          <a:p>
            <a:pPr>
              <a:defRPr/>
            </a:pPr>
            <a:endParaRPr lang="en-SG"/>
          </a:p>
        </p:txBody>
      </p:sp>
      <p:sp>
        <p:nvSpPr>
          <p:cNvPr id="140330" name="AutoShape 42"/>
          <p:cNvSpPr>
            <a:spLocks noChangeArrowheads="1"/>
          </p:cNvSpPr>
          <p:nvPr/>
        </p:nvSpPr>
        <p:spPr bwMode="auto">
          <a:xfrm>
            <a:off x="5638800" y="3314700"/>
            <a:ext cx="838200" cy="457200"/>
          </a:xfrm>
          <a:prstGeom prst="leftRightArrow">
            <a:avLst>
              <a:gd name="adj1" fmla="val 50000"/>
              <a:gd name="adj2" fmla="val 36667"/>
            </a:avLst>
          </a:prstGeom>
          <a:solidFill>
            <a:schemeClr val="bg1"/>
          </a:solidFill>
          <a:ln w="9525">
            <a:noFill/>
            <a:miter lim="800000"/>
            <a:headEnd/>
            <a:tailEnd/>
          </a:ln>
          <a:effectLst>
            <a:outerShdw dist="35921" dir="2700000" algn="ctr" rotWithShape="0">
              <a:schemeClr val="tx1"/>
            </a:outerShdw>
          </a:effectLst>
        </p:spPr>
        <p:txBody>
          <a:bodyPr wrap="none" anchor="ctr"/>
          <a:lstStyle/>
          <a:p>
            <a:pPr>
              <a:defRPr/>
            </a:pPr>
            <a:endParaRPr lang="en-SG"/>
          </a:p>
        </p:txBody>
      </p:sp>
      <p:sp>
        <p:nvSpPr>
          <p:cNvPr id="93205" name="Text Box 43"/>
          <p:cNvSpPr txBox="1">
            <a:spLocks noChangeArrowheads="1"/>
          </p:cNvSpPr>
          <p:nvPr/>
        </p:nvSpPr>
        <p:spPr bwMode="auto">
          <a:xfrm rot="-2727041">
            <a:off x="4539456" y="2113757"/>
            <a:ext cx="2516187"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hangingPunct="1">
              <a:spcBef>
                <a:spcPct val="50000"/>
              </a:spcBef>
              <a:defRPr/>
            </a:pPr>
            <a:r>
              <a:rPr lang="zh-CN" altLang="en-US" sz="2400">
                <a:solidFill>
                  <a:schemeClr val="bg1"/>
                </a:solidFill>
                <a:ea typeface="SimSun" pitchFamily="2" charset="-122"/>
              </a:rPr>
              <a:t>塞琉西 </a:t>
            </a:r>
            <a:r>
              <a:rPr lang="en-US" altLang="zh-CN" sz="2400">
                <a:solidFill>
                  <a:schemeClr val="bg1"/>
                </a:solidFill>
                <a:ea typeface="SimSun" pitchFamily="2" charset="-122"/>
              </a:rPr>
              <a:t>198-167</a:t>
            </a:r>
            <a:endParaRPr lang="en-US" altLang="zh-CN" sz="2400">
              <a:solidFill>
                <a:schemeClr val="bg1"/>
              </a:solidFill>
              <a:latin typeface="Times New Roman" pitchFamily="18" charset="0"/>
              <a:ea typeface="SimSun" pitchFamily="2" charset="-122"/>
            </a:endParaRPr>
          </a:p>
        </p:txBody>
      </p:sp>
      <p:sp>
        <p:nvSpPr>
          <p:cNvPr id="93206" name="Text Box 44"/>
          <p:cNvSpPr txBox="1">
            <a:spLocks noChangeArrowheads="1"/>
          </p:cNvSpPr>
          <p:nvPr/>
        </p:nvSpPr>
        <p:spPr bwMode="auto">
          <a:xfrm rot="-2580399">
            <a:off x="3522663" y="2192338"/>
            <a:ext cx="25146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hangingPunct="1">
              <a:spcBef>
                <a:spcPct val="50000"/>
              </a:spcBef>
              <a:defRPr/>
            </a:pPr>
            <a:r>
              <a:rPr lang="zh-CN" altLang="en-US" sz="2400">
                <a:solidFill>
                  <a:schemeClr val="bg1"/>
                </a:solidFill>
                <a:ea typeface="SimSun" pitchFamily="2" charset="-122"/>
              </a:rPr>
              <a:t>托勒密</a:t>
            </a:r>
            <a:r>
              <a:rPr lang="en-US" altLang="zh-CN" sz="2400">
                <a:solidFill>
                  <a:schemeClr val="bg1"/>
                </a:solidFill>
                <a:ea typeface="SimSun" pitchFamily="2" charset="-122"/>
              </a:rPr>
              <a:t>301-198</a:t>
            </a:r>
            <a:endParaRPr lang="en-US" altLang="zh-CN" sz="2400">
              <a:solidFill>
                <a:schemeClr val="bg1"/>
              </a:solidFill>
              <a:latin typeface="Times New Roman" pitchFamily="18" charset="0"/>
              <a:ea typeface="SimSun" pitchFamily="2" charset="-122"/>
            </a:endParaRPr>
          </a:p>
        </p:txBody>
      </p:sp>
      <p:sp>
        <p:nvSpPr>
          <p:cNvPr id="140333" name="AutoShape 45"/>
          <p:cNvSpPr>
            <a:spLocks noChangeArrowheads="1"/>
          </p:cNvSpPr>
          <p:nvPr/>
        </p:nvSpPr>
        <p:spPr bwMode="auto">
          <a:xfrm>
            <a:off x="6400800" y="3276600"/>
            <a:ext cx="457200" cy="457200"/>
          </a:xfrm>
          <a:prstGeom prst="leftRightArrow">
            <a:avLst>
              <a:gd name="adj1" fmla="val 50000"/>
              <a:gd name="adj2" fmla="val 20000"/>
            </a:avLst>
          </a:prstGeom>
          <a:solidFill>
            <a:srgbClr val="CCCC00"/>
          </a:solidFill>
          <a:ln w="9525">
            <a:noFill/>
            <a:miter lim="800000"/>
            <a:headEnd/>
            <a:tailEnd/>
          </a:ln>
          <a:effectLst>
            <a:outerShdw dist="35921" dir="2700000" algn="ctr" rotWithShape="0">
              <a:schemeClr val="tx1"/>
            </a:outerShdw>
          </a:effectLst>
        </p:spPr>
        <p:txBody>
          <a:bodyPr wrap="none" anchor="ctr"/>
          <a:lstStyle/>
          <a:p>
            <a:pPr>
              <a:defRPr/>
            </a:pPr>
            <a:endParaRPr lang="en-SG"/>
          </a:p>
        </p:txBody>
      </p:sp>
      <p:sp>
        <p:nvSpPr>
          <p:cNvPr id="140334" name="AutoShape 46"/>
          <p:cNvSpPr>
            <a:spLocks noChangeArrowheads="1"/>
          </p:cNvSpPr>
          <p:nvPr/>
        </p:nvSpPr>
        <p:spPr bwMode="auto">
          <a:xfrm>
            <a:off x="6934200" y="3276600"/>
            <a:ext cx="1524000" cy="457200"/>
          </a:xfrm>
          <a:prstGeom prst="leftRightArrow">
            <a:avLst>
              <a:gd name="adj1" fmla="val 50000"/>
              <a:gd name="adj2" fmla="val 66667"/>
            </a:avLst>
          </a:prstGeom>
          <a:solidFill>
            <a:srgbClr val="FFFF00"/>
          </a:solidFill>
          <a:ln w="9525">
            <a:noFill/>
            <a:miter lim="800000"/>
            <a:headEnd/>
            <a:tailEnd/>
          </a:ln>
          <a:effectLst>
            <a:outerShdw dist="35921" dir="2700000" algn="ctr" rotWithShape="0">
              <a:schemeClr val="tx1"/>
            </a:outerShdw>
          </a:effectLst>
        </p:spPr>
        <p:txBody>
          <a:bodyPr wrap="none" anchor="ctr"/>
          <a:lstStyle/>
          <a:p>
            <a:pPr>
              <a:defRPr/>
            </a:pPr>
            <a:endParaRPr lang="en-SG"/>
          </a:p>
        </p:txBody>
      </p:sp>
      <p:sp>
        <p:nvSpPr>
          <p:cNvPr id="140335" name="AutoShape 47"/>
          <p:cNvSpPr>
            <a:spLocks noChangeArrowheads="1"/>
          </p:cNvSpPr>
          <p:nvPr/>
        </p:nvSpPr>
        <p:spPr bwMode="auto">
          <a:xfrm>
            <a:off x="7924800" y="3505200"/>
            <a:ext cx="3733800" cy="457200"/>
          </a:xfrm>
          <a:prstGeom prst="leftRightArrow">
            <a:avLst>
              <a:gd name="adj1" fmla="val 50000"/>
              <a:gd name="adj2" fmla="val 163333"/>
            </a:avLst>
          </a:prstGeom>
          <a:solidFill>
            <a:srgbClr val="33CCFF"/>
          </a:solidFill>
          <a:ln w="9525">
            <a:noFill/>
            <a:miter lim="800000"/>
            <a:headEnd/>
            <a:tailEnd/>
          </a:ln>
          <a:effectLst>
            <a:outerShdw dist="35921" dir="2700000" algn="ctr" rotWithShape="0">
              <a:schemeClr val="tx1"/>
            </a:outerShdw>
          </a:effectLst>
        </p:spPr>
        <p:txBody>
          <a:bodyPr wrap="none" anchor="ctr"/>
          <a:lstStyle/>
          <a:p>
            <a:pPr>
              <a:defRPr/>
            </a:pPr>
            <a:endParaRPr lang="en-SG"/>
          </a:p>
        </p:txBody>
      </p:sp>
      <p:sp>
        <p:nvSpPr>
          <p:cNvPr id="140336" name="Text Box 48"/>
          <p:cNvSpPr txBox="1">
            <a:spLocks noChangeArrowheads="1"/>
          </p:cNvSpPr>
          <p:nvPr/>
        </p:nvSpPr>
        <p:spPr bwMode="auto">
          <a:xfrm>
            <a:off x="3352800" y="5029200"/>
            <a:ext cx="3883025"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zh-CN" altLang="en-US">
                <a:ea typeface="SimSun" pitchFamily="2" charset="-122"/>
              </a:rPr>
              <a:t>希腊文</a:t>
            </a:r>
            <a:r>
              <a:rPr lang="en-US" altLang="zh-CN">
                <a:ea typeface="ヒラギノ角ゴ ProN W3" pitchFamily="2" charset="-128"/>
              </a:rPr>
              <a:t>《</a:t>
            </a:r>
            <a:r>
              <a:rPr lang="zh-CN" altLang="en-US">
                <a:ea typeface="SimSun" pitchFamily="2" charset="-122"/>
              </a:rPr>
              <a:t>旧约全书</a:t>
            </a:r>
            <a:r>
              <a:rPr lang="en-US" altLang="zh-CN">
                <a:ea typeface="ヒラギノ角ゴ ProN W3" pitchFamily="2" charset="-128"/>
              </a:rPr>
              <a:t>》</a:t>
            </a:r>
            <a:r>
              <a:rPr lang="en-US" altLang="zh-CN" sz="3200">
                <a:solidFill>
                  <a:srgbClr val="FFFFFF"/>
                </a:solidFill>
                <a:latin typeface="Times New Roman" pitchFamily="18" charset="0"/>
              </a:rPr>
              <a:t> 255</a:t>
            </a:r>
          </a:p>
        </p:txBody>
      </p:sp>
      <p:sp>
        <p:nvSpPr>
          <p:cNvPr id="140337" name="Rectangle 49"/>
          <p:cNvSpPr>
            <a:spLocks noGrp="1" noChangeArrowheads="1"/>
          </p:cNvSpPr>
          <p:nvPr>
            <p:ph type="title" idx="4294967295"/>
          </p:nvPr>
        </p:nvSpPr>
        <p:spPr>
          <a:xfrm>
            <a:off x="4724400" y="6278563"/>
            <a:ext cx="4572000" cy="396875"/>
          </a:xfrm>
          <a:effectLst>
            <a:outerShdw dist="38099" dir="2700000" algn="ctr" rotWithShape="0">
              <a:schemeClr val="tx1">
                <a:alpha val="74997"/>
              </a:schemeClr>
            </a:outerShdw>
          </a:effectLst>
        </p:spPr>
        <p:txBody>
          <a:bodyPr anchor="t">
            <a:spAutoFit/>
          </a:bodyPr>
          <a:lstStyle/>
          <a:p>
            <a:pPr algn="r" eaLnBrk="1" hangingPunct="1">
              <a:spcBef>
                <a:spcPct val="50000"/>
              </a:spcBef>
              <a:defRPr/>
            </a:pPr>
            <a:r>
              <a:rPr lang="en-US" altLang="zh-CN" sz="2000" b="1" smtClean="0">
                <a:solidFill>
                  <a:srgbClr val="FFFFFF"/>
                </a:solidFill>
                <a:ea typeface="SimSun" pitchFamily="2" charset="-122"/>
              </a:rPr>
              <a:t>Placement of </a:t>
            </a:r>
            <a:r>
              <a:rPr lang="en-US" altLang="zh-CN" sz="2000" b="1" smtClean="0">
                <a:solidFill>
                  <a:srgbClr val="FFFF00"/>
                </a:solidFill>
                <a:ea typeface="SimSun" pitchFamily="2" charset="-122"/>
              </a:rPr>
              <a:t>《</a:t>
            </a:r>
            <a:r>
              <a:rPr lang="zh-CN" altLang="en-US" sz="2000" b="1" smtClean="0">
                <a:solidFill>
                  <a:srgbClr val="FFFF00"/>
                </a:solidFill>
                <a:ea typeface="SimSun" pitchFamily="2" charset="-122"/>
              </a:rPr>
              <a:t>旧约全书</a:t>
            </a:r>
            <a:r>
              <a:rPr lang="en-US" altLang="zh-CN" sz="2000" b="1" smtClean="0">
                <a:solidFill>
                  <a:srgbClr val="FFFF00"/>
                </a:solidFill>
                <a:ea typeface="SimSun" pitchFamily="2" charset="-122"/>
              </a:rPr>
              <a:t>》</a:t>
            </a:r>
            <a:r>
              <a:rPr lang="en-US" altLang="zh-CN" sz="2000" smtClean="0">
                <a:ea typeface="SimSun" pitchFamily="2" charset="-122"/>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Rectangle 5"/>
          <p:cNvSpPr>
            <a:spLocks noGrp="1" noChangeArrowheads="1"/>
          </p:cNvSpPr>
          <p:nvPr>
            <p:ph type="title"/>
          </p:nvPr>
        </p:nvSpPr>
        <p:spPr>
          <a:xfrm>
            <a:off x="381000" y="2819400"/>
            <a:ext cx="4876800" cy="457200"/>
          </a:xfrm>
        </p:spPr>
        <p:txBody>
          <a:bodyPr/>
          <a:lstStyle/>
          <a:p>
            <a:pPr eaLnBrk="1" hangingPunct="1">
              <a:defRPr/>
            </a:pPr>
            <a:r>
              <a:rPr lang="en-US" sz="2400" smtClean="0">
                <a:ea typeface="ＭＳ Ｐゴシック" pitchFamily="34" charset="-128"/>
              </a:rPr>
              <a:t>Marriage &amp; the Church Timeline</a:t>
            </a:r>
          </a:p>
        </p:txBody>
      </p:sp>
      <p:sp>
        <p:nvSpPr>
          <p:cNvPr id="44035" name="Rectangle 35"/>
          <p:cNvSpPr>
            <a:spLocks noChangeArrowheads="1"/>
          </p:cNvSpPr>
          <p:nvPr/>
        </p:nvSpPr>
        <p:spPr bwMode="auto">
          <a:xfrm>
            <a:off x="-179388" y="868363"/>
            <a:ext cx="184151" cy="366712"/>
          </a:xfrm>
          <a:prstGeom prst="rect">
            <a:avLst/>
          </a:prstGeom>
          <a:noFill/>
          <a:ln w="9525">
            <a:noFill/>
            <a:miter lim="800000"/>
            <a:headEnd/>
            <a:tailEnd/>
          </a:ln>
        </p:spPr>
        <p:txBody>
          <a:bodyPr wrap="none">
            <a:spAutoFit/>
          </a:bodyPr>
          <a:lstStyle/>
          <a:p>
            <a:pPr algn="ctr" eaLnBrk="1" hangingPunct="1"/>
            <a:endParaRPr lang="zh-CN" altLang="en-US">
              <a:ea typeface="SimSun" pitchFamily="2" charset="-122"/>
            </a:endParaRPr>
          </a:p>
        </p:txBody>
      </p:sp>
      <p:graphicFrame>
        <p:nvGraphicFramePr>
          <p:cNvPr id="6321" name="Group 177"/>
          <p:cNvGraphicFramePr>
            <a:graphicFrameLocks noGrp="1"/>
          </p:cNvGraphicFramePr>
          <p:nvPr/>
        </p:nvGraphicFramePr>
        <p:xfrm>
          <a:off x="-76200" y="762000"/>
          <a:ext cx="9144000" cy="1554480"/>
        </p:xfrm>
        <a:graphic>
          <a:graphicData uri="http://schemas.openxmlformats.org/drawingml/2006/table">
            <a:tbl>
              <a:tblPr/>
              <a:tblGrid>
                <a:gridCol w="930275"/>
                <a:gridCol w="1050925"/>
                <a:gridCol w="808038"/>
                <a:gridCol w="930275"/>
                <a:gridCol w="930275"/>
                <a:gridCol w="1162050"/>
                <a:gridCol w="968375"/>
                <a:gridCol w="1181100"/>
                <a:gridCol w="1182687"/>
              </a:tblGrid>
              <a:tr h="13350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1" u="none" strike="noStrike" cap="none" normalizeH="0" baseline="0" smtClean="0">
                          <a:ln>
                            <a:noFill/>
                          </a:ln>
                          <a:solidFill>
                            <a:schemeClr val="tx1"/>
                          </a:solidFill>
                          <a:effectLst/>
                          <a:latin typeface="Monotype Corsiva" pitchFamily="66" charset="0"/>
                          <a:ea typeface="SimSun" pitchFamily="2" charset="-122"/>
                        </a:rPr>
                        <a:t>选择</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Monotype Corsiva" pitchFamily="66" charset="0"/>
                          <a:ea typeface="SimSun" pitchFamily="2" charset="-122"/>
                        </a:rPr>
                        <a:t>上帝选择了这些</a:t>
                      </a:r>
                      <a:endParaRPr kumimoji="0" lang="en-US" altLang="zh-CN" sz="1200" b="0" i="0" u="none" strike="noStrike" cap="none" normalizeH="0" baseline="0" smtClean="0">
                        <a:ln>
                          <a:noFill/>
                        </a:ln>
                        <a:solidFill>
                          <a:schemeClr val="tx1"/>
                        </a:solidFill>
                        <a:effectLst/>
                        <a:latin typeface="Times" pitchFamily="-84" charset="0"/>
                        <a:ea typeface="SimSun"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rPr>
                        <a:t>(Eph. 1:5, 11)</a:t>
                      </a:r>
                      <a:endParaRPr kumimoji="0" lang="en-US" altLang="ja-JP" sz="1800" b="0" i="0" u="none" strike="noStrike" cap="none" normalizeH="0" baseline="0" smtClean="0">
                        <a:ln>
                          <a:noFill/>
                        </a:ln>
                        <a:solidFill>
                          <a:schemeClr val="tx1"/>
                        </a:solidFill>
                        <a:effectLst/>
                        <a:latin typeface="Arial" pitchFamily="34" charset="0"/>
                        <a:ea typeface="ＭＳ Ｐゴシック" pitchFamily="34" charset="-128"/>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1" u="none" strike="noStrike" cap="none" normalizeH="0" baseline="0" smtClean="0">
                          <a:ln>
                            <a:noFill/>
                          </a:ln>
                          <a:solidFill>
                            <a:schemeClr val="tx1"/>
                          </a:solidFill>
                          <a:effectLst/>
                          <a:latin typeface="Monotype Corsiva" pitchFamily="66" charset="0"/>
                          <a:ea typeface="SimSun" pitchFamily="2" charset="-122"/>
                        </a:rPr>
                        <a:t>购买</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pitchFamily="-84" charset="0"/>
                          <a:ea typeface="SimSun" pitchFamily="2" charset="-122"/>
                        </a:rPr>
                        <a:t>为救赎教堂，</a:t>
                      </a:r>
                      <a:r>
                        <a:rPr kumimoji="0" lang="zh-CN" altLang="en-US" sz="1200" b="0" i="0" u="none" strike="noStrike" cap="none" normalizeH="0" baseline="0" smtClean="0">
                          <a:ln>
                            <a:noFill/>
                          </a:ln>
                          <a:solidFill>
                            <a:schemeClr val="tx1"/>
                          </a:solidFill>
                          <a:effectLst/>
                          <a:latin typeface="Monotype Corsiva" pitchFamily="66" charset="0"/>
                          <a:ea typeface="SimSun" pitchFamily="2" charset="-122"/>
                        </a:rPr>
                        <a:t>基督付他的血给上帝</a:t>
                      </a:r>
                      <a:r>
                        <a:rPr kumimoji="0" lang="en-US" altLang="zh-CN" sz="1200" b="0" i="0" u="none" strike="noStrike" cap="none" normalizeH="0" baseline="0" smtClean="0">
                          <a:ln>
                            <a:noFill/>
                          </a:ln>
                          <a:solidFill>
                            <a:schemeClr val="tx1"/>
                          </a:solidFill>
                          <a:effectLst/>
                          <a:latin typeface="Times" pitchFamily="-84" charset="0"/>
                          <a:ea typeface="SimSun" pitchFamily="2" charset="-122"/>
                        </a:rPr>
                        <a:t> </a:t>
                      </a:r>
                      <a:r>
                        <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rPr>
                        <a:t>(1 Pet. 1:18)</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1" u="none" strike="noStrike" cap="none" normalizeH="0" baseline="0" smtClean="0">
                          <a:ln>
                            <a:noFill/>
                          </a:ln>
                          <a:solidFill>
                            <a:schemeClr val="tx1"/>
                          </a:solidFill>
                          <a:effectLst/>
                          <a:latin typeface="Monotype Corsiva" pitchFamily="66" charset="0"/>
                          <a:ea typeface="SimSun" pitchFamily="2" charset="-122"/>
                        </a:rPr>
                        <a:t>标志</a:t>
                      </a:r>
                      <a:endParaRPr kumimoji="0" lang="zh-CN" altLang="en-US" sz="1000" b="0" i="0" u="none" strike="noStrike" cap="none" normalizeH="0" baseline="0" smtClean="0">
                        <a:ln>
                          <a:noFill/>
                        </a:ln>
                        <a:solidFill>
                          <a:schemeClr val="tx1"/>
                        </a:solidFill>
                        <a:effectLst/>
                        <a:latin typeface="Arial" pitchFamily="34" charset="0"/>
                        <a:ea typeface="SimSun"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pitchFamily="-84" charset="0"/>
                          <a:ea typeface="SimSun" pitchFamily="2" charset="-122"/>
                        </a:rPr>
                        <a:t>新习俗伴随着晚餐开始了</a:t>
                      </a:r>
                      <a:r>
                        <a:rPr kumimoji="0" lang="en-US" altLang="zh-CN" sz="1200" b="0" i="0" u="none" strike="noStrike" cap="none" normalizeH="0" baseline="0" smtClean="0">
                          <a:ln>
                            <a:noFill/>
                          </a:ln>
                          <a:solidFill>
                            <a:schemeClr val="tx1"/>
                          </a:solidFill>
                          <a:effectLst/>
                          <a:latin typeface="Times" pitchFamily="-84" charset="0"/>
                          <a:ea typeface="SimSun" pitchFamily="2" charset="-122"/>
                        </a:rPr>
                        <a:t> </a:t>
                      </a:r>
                      <a:r>
                        <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rPr>
                        <a:t>(Luke 22:20)</a:t>
                      </a:r>
                      <a:endParaRPr kumimoji="0" lang="en-US" altLang="ja-JP" sz="1000" b="0" i="0" u="none" strike="noStrike" cap="none" normalizeH="0" baseline="0" smtClean="0">
                        <a:ln>
                          <a:noFill/>
                        </a:ln>
                        <a:solidFill>
                          <a:schemeClr val="tx1"/>
                        </a:solidFill>
                        <a:effectLst/>
                        <a:latin typeface="Arial" pitchFamily="34" charset="0"/>
                        <a:ea typeface="ＭＳ Ｐゴシック" pitchFamily="34" charset="-128"/>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1" u="none" strike="noStrike" cap="none" normalizeH="0" baseline="0" smtClean="0">
                          <a:ln>
                            <a:noFill/>
                          </a:ln>
                          <a:solidFill>
                            <a:schemeClr val="tx1"/>
                          </a:solidFill>
                          <a:effectLst/>
                          <a:latin typeface="Monotype Corsiva" pitchFamily="66" charset="0"/>
                          <a:ea typeface="SimSun" pitchFamily="2" charset="-122"/>
                        </a:rPr>
                        <a:t>我们的</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1" u="none" strike="noStrike" cap="none" normalizeH="0" baseline="0" smtClean="0">
                          <a:ln>
                            <a:noFill/>
                          </a:ln>
                          <a:solidFill>
                            <a:schemeClr val="tx1"/>
                          </a:solidFill>
                          <a:effectLst/>
                          <a:latin typeface="Monotype Corsiva" pitchFamily="66" charset="0"/>
                          <a:ea typeface="SimSun" pitchFamily="2" charset="-122"/>
                        </a:rPr>
                        <a:t>任务</a:t>
                      </a:r>
                      <a:endParaRPr kumimoji="0" lang="en-US" altLang="zh-CN" sz="1000" b="0" i="0" u="none" strike="noStrike" cap="none" normalizeH="0" baseline="0" smtClean="0">
                        <a:ln>
                          <a:noFill/>
                        </a:ln>
                        <a:solidFill>
                          <a:schemeClr val="tx1"/>
                        </a:solidFill>
                        <a:effectLst/>
                        <a:latin typeface="Arial" pitchFamily="34" charset="0"/>
                        <a:ea typeface="SimSun"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pitchFamily="-84" charset="0"/>
                          <a:ea typeface="SimSun" pitchFamily="2" charset="-122"/>
                        </a:rPr>
                        <a:t>在教堂敬仰基督 (2 </a:t>
                      </a:r>
                      <a:r>
                        <a:rPr kumimoji="0" lang="en-US" altLang="zh-CN" sz="1200" b="0" i="0" u="none" strike="noStrike" cap="none" normalizeH="0" baseline="0" smtClean="0">
                          <a:ln>
                            <a:noFill/>
                          </a:ln>
                          <a:solidFill>
                            <a:schemeClr val="tx1"/>
                          </a:solidFill>
                          <a:effectLst/>
                          <a:latin typeface="Times" pitchFamily="-84" charset="0"/>
                          <a:ea typeface="SimSun" pitchFamily="2" charset="-122"/>
                        </a:rPr>
                        <a:t>Cor. 11:2)</a:t>
                      </a:r>
                      <a:endParaRPr kumimoji="0" lang="en-US" altLang="ja-JP" sz="1800" b="0" i="0" u="none" strike="noStrike" cap="none" normalizeH="0" baseline="0" smtClean="0">
                        <a:ln>
                          <a:noFill/>
                        </a:ln>
                        <a:solidFill>
                          <a:schemeClr val="tx1"/>
                        </a:solidFill>
                        <a:effectLst/>
                        <a:latin typeface="Arial" pitchFamily="34" charset="0"/>
                        <a:ea typeface="ＭＳ Ｐゴシック" pitchFamily="34" charset="-128"/>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1" u="none" strike="noStrike" cap="none" normalizeH="0" baseline="0" smtClean="0">
                          <a:ln>
                            <a:noFill/>
                          </a:ln>
                          <a:solidFill>
                            <a:schemeClr val="tx1"/>
                          </a:solidFill>
                          <a:effectLst/>
                          <a:latin typeface="Monotype Corsiva" pitchFamily="66" charset="0"/>
                          <a:ea typeface="SimSun" pitchFamily="2" charset="-122"/>
                        </a:rPr>
                        <a:t>基督的</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1" u="none" strike="noStrike" cap="none" normalizeH="0" baseline="0" smtClean="0">
                          <a:ln>
                            <a:noFill/>
                          </a:ln>
                          <a:solidFill>
                            <a:schemeClr val="tx1"/>
                          </a:solidFill>
                          <a:effectLst/>
                          <a:latin typeface="Monotype Corsiva" pitchFamily="66" charset="0"/>
                          <a:ea typeface="SimSun" pitchFamily="2" charset="-122"/>
                        </a:rPr>
                        <a:t>任务</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Monotype Corsiva" pitchFamily="66" charset="0"/>
                          <a:ea typeface="SimSun" pitchFamily="2" charset="-122"/>
                        </a:rPr>
                        <a:t>为他将要回来的教堂准备天堂</a:t>
                      </a:r>
                      <a:r>
                        <a:rPr kumimoji="0" lang="en-US" altLang="zh-CN" sz="1200" b="0" i="0" u="none" strike="noStrike" cap="none" normalizeH="0" baseline="0" smtClean="0">
                          <a:ln>
                            <a:noFill/>
                          </a:ln>
                          <a:solidFill>
                            <a:schemeClr val="tx1"/>
                          </a:solidFill>
                          <a:effectLst/>
                          <a:latin typeface="Times" pitchFamily="-84" charset="0"/>
                          <a:ea typeface="SimSun" pitchFamily="2" charset="-122"/>
                        </a:rPr>
                        <a:t> (John 14:1-3)</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1" u="none" strike="noStrike" cap="none" normalizeH="0" baseline="0" smtClean="0">
                          <a:ln>
                            <a:noFill/>
                          </a:ln>
                          <a:solidFill>
                            <a:schemeClr val="tx1"/>
                          </a:solidFill>
                          <a:effectLst/>
                          <a:latin typeface="Monotype Corsiva" pitchFamily="66" charset="0"/>
                          <a:ea typeface="SimSun" pitchFamily="2" charset="-122"/>
                        </a:rPr>
                        <a:t>欢天喜地</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000" b="0" i="0" u="none" strike="noStrike" cap="none" normalizeH="0" baseline="0" smtClean="0">
                        <a:ln>
                          <a:noFill/>
                        </a:ln>
                        <a:solidFill>
                          <a:schemeClr val="tx1"/>
                        </a:solidFill>
                        <a:effectLst/>
                        <a:latin typeface="Arial" pitchFamily="34" charset="0"/>
                        <a:ea typeface="SimSun"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Monotype Corsiva" pitchFamily="66" charset="0"/>
                          <a:ea typeface="SimSun" pitchFamily="2" charset="-122"/>
                        </a:rPr>
                        <a:t>在意想不到的时间，伴随着喧闹，基督带基督徒来到天堂</a:t>
                      </a:r>
                      <a:r>
                        <a:rPr kumimoji="0" lang="en-US" altLang="zh-CN" sz="1200" b="0" i="0" u="none" strike="noStrike" cap="none" normalizeH="0" baseline="0" smtClean="0">
                          <a:ln>
                            <a:noFill/>
                          </a:ln>
                          <a:solidFill>
                            <a:schemeClr val="tx1"/>
                          </a:solidFill>
                          <a:effectLst/>
                          <a:latin typeface="Times" pitchFamily="-84" charset="0"/>
                          <a:ea typeface="SimSun" pitchFamily="2" charset="-122"/>
                        </a:rPr>
                        <a:t> (1 Thess. 4:14-18)</a:t>
                      </a:r>
                      <a:endPar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1" u="none" strike="noStrike" cap="none" normalizeH="0" baseline="0" smtClean="0">
                          <a:ln>
                            <a:noFill/>
                          </a:ln>
                          <a:solidFill>
                            <a:schemeClr val="tx1"/>
                          </a:solidFill>
                          <a:effectLst/>
                          <a:latin typeface="Monotype Corsiva" pitchFamily="66" charset="0"/>
                          <a:ea typeface="SimSun" pitchFamily="2" charset="-122"/>
                        </a:rPr>
                        <a:t>婚礼</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000" b="0" i="0" u="none" strike="noStrike" cap="none" normalizeH="0" baseline="0" smtClean="0">
                        <a:ln>
                          <a:noFill/>
                        </a:ln>
                        <a:solidFill>
                          <a:schemeClr val="tx1"/>
                        </a:solidFill>
                        <a:effectLst/>
                        <a:latin typeface="Arial" pitchFamily="34" charset="0"/>
                        <a:ea typeface="SimSun"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pitchFamily="-84" charset="0"/>
                          <a:ea typeface="SimSun" pitchFamily="2" charset="-122"/>
                        </a:rPr>
                        <a:t>干净的，一尘不染的，天堂中的教堂</a:t>
                      </a:r>
                      <a:r>
                        <a:rPr kumimoji="0" lang="en-US" altLang="zh-CN" sz="1200" b="0" i="0" u="none" strike="noStrike" cap="none" normalizeH="0" baseline="0" smtClean="0">
                          <a:ln>
                            <a:noFill/>
                          </a:ln>
                          <a:solidFill>
                            <a:schemeClr val="tx1"/>
                          </a:solidFill>
                          <a:effectLst/>
                          <a:latin typeface="Times" pitchFamily="-84" charset="0"/>
                          <a:ea typeface="SimSun" pitchFamily="2" charset="-122"/>
                        </a:rPr>
                        <a:t> (Eph. 5:26)</a:t>
                      </a:r>
                      <a:endParaRPr kumimoji="0" lang="en-US" altLang="zh-CN" sz="1800" b="0" i="0" u="none" strike="noStrike" cap="none" normalizeH="0" baseline="0" smtClean="0">
                        <a:ln>
                          <a:noFill/>
                        </a:ln>
                        <a:solidFill>
                          <a:schemeClr val="tx1"/>
                        </a:solidFill>
                        <a:effectLst/>
                        <a:latin typeface="Arial" pitchFamily="34" charset="0"/>
                        <a:ea typeface="SimSun" pitchFamily="2" charset="-122"/>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1" u="none" strike="noStrike" cap="none" normalizeH="0" baseline="0" smtClean="0">
                          <a:ln>
                            <a:noFill/>
                          </a:ln>
                          <a:solidFill>
                            <a:schemeClr val="tx1"/>
                          </a:solidFill>
                          <a:effectLst/>
                          <a:latin typeface="Monotype Corsiva" pitchFamily="66" charset="0"/>
                          <a:ea typeface="SimSun" pitchFamily="2" charset="-122"/>
                        </a:rPr>
                        <a:t>晚宴</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0" i="0" u="none" strike="noStrike" cap="none" normalizeH="0" baseline="0" smtClean="0">
                        <a:ln>
                          <a:noFill/>
                        </a:ln>
                        <a:solidFill>
                          <a:schemeClr val="tx1"/>
                        </a:solidFill>
                        <a:effectLst/>
                        <a:latin typeface="Arial" pitchFamily="34" charset="0"/>
                        <a:ea typeface="SimSun"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pitchFamily="-84" charset="0"/>
                          <a:ea typeface="SimSun" pitchFamily="2" charset="-122"/>
                        </a:rPr>
                        <a:t>在教堂里，人们 赞美基督的正义和给予</a:t>
                      </a:r>
                      <a:r>
                        <a:rPr kumimoji="0" lang="en-US" altLang="zh-CN" sz="1200" b="0" i="0" u="none" strike="noStrike" cap="none" normalizeH="0" baseline="0" smtClean="0">
                          <a:ln>
                            <a:noFill/>
                          </a:ln>
                          <a:solidFill>
                            <a:schemeClr val="tx1"/>
                          </a:solidFill>
                          <a:effectLst/>
                          <a:latin typeface="Times" pitchFamily="-84" charset="0"/>
                          <a:ea typeface="SimSun" pitchFamily="2" charset="-122"/>
                        </a:rPr>
                        <a:t> (Rev. 19:7-9)</a:t>
                      </a:r>
                      <a:endPar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1" u="none" strike="noStrike" cap="none" normalizeH="0" baseline="0" smtClean="0">
                          <a:ln>
                            <a:noFill/>
                          </a:ln>
                          <a:solidFill>
                            <a:schemeClr val="tx1"/>
                          </a:solidFill>
                          <a:effectLst/>
                          <a:latin typeface="Monotype Corsiva" pitchFamily="66" charset="0"/>
                          <a:ea typeface="SimSun" pitchFamily="2" charset="-122"/>
                        </a:rPr>
                        <a:t>二次归来与晚宴</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000" b="0" i="0" u="none" strike="noStrike" cap="none" normalizeH="0" baseline="0" smtClean="0">
                        <a:ln>
                          <a:noFill/>
                        </a:ln>
                        <a:solidFill>
                          <a:schemeClr val="tx1"/>
                        </a:solidFill>
                        <a:effectLst/>
                        <a:latin typeface="Arial" pitchFamily="34" charset="0"/>
                        <a:ea typeface="SimSun"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Monotype Corsiva" pitchFamily="66" charset="0"/>
                          <a:ea typeface="SimSun" pitchFamily="2" charset="-122"/>
                        </a:rPr>
                        <a:t>基督和圣徒回来统治地球</a:t>
                      </a:r>
                      <a:r>
                        <a:rPr kumimoji="0" lang="en-US" altLang="zh-CN" sz="1200" b="0" i="0" u="none" strike="noStrike" cap="none" normalizeH="0" baseline="0" smtClean="0">
                          <a:ln>
                            <a:noFill/>
                          </a:ln>
                          <a:solidFill>
                            <a:schemeClr val="tx1"/>
                          </a:solidFill>
                          <a:effectLst/>
                          <a:latin typeface="Times" pitchFamily="-84" charset="0"/>
                          <a:ea typeface="SimSun" pitchFamily="2" charset="-122"/>
                        </a:rPr>
                        <a:t> (Rev. 19:11-20:6)</a:t>
                      </a:r>
                    </a:p>
                  </a:txBody>
                  <a:tcPr horzOverflow="overflow">
                    <a:lnL>
                      <a:noFill/>
                    </a:lnL>
                    <a:lnR>
                      <a:noFill/>
                    </a:lnR>
                    <a:lnT>
                      <a:noFill/>
                    </a:lnT>
                    <a:lnB>
                      <a:noFill/>
                    </a:lnB>
                    <a:lnTlToBr>
                      <a:noFill/>
                    </a:lnTlToBr>
                    <a:lnBlToTr>
                      <a:noFill/>
                    </a:lnBlToTr>
                    <a:noFill/>
                  </a:tcPr>
                </a:tc>
              </a:tr>
            </a:tbl>
          </a:graphicData>
        </a:graphic>
      </p:graphicFrame>
      <p:sp>
        <p:nvSpPr>
          <p:cNvPr id="44046" name="Rectangle 64"/>
          <p:cNvSpPr>
            <a:spLocks noChangeArrowheads="1"/>
          </p:cNvSpPr>
          <p:nvPr/>
        </p:nvSpPr>
        <p:spPr bwMode="auto">
          <a:xfrm>
            <a:off x="-581025" y="868363"/>
            <a:ext cx="184150" cy="366712"/>
          </a:xfrm>
          <a:prstGeom prst="rect">
            <a:avLst/>
          </a:prstGeom>
          <a:noFill/>
          <a:ln w="9525">
            <a:noFill/>
            <a:miter lim="800000"/>
            <a:headEnd/>
            <a:tailEnd/>
          </a:ln>
        </p:spPr>
        <p:txBody>
          <a:bodyPr wrap="none">
            <a:spAutoFit/>
          </a:bodyPr>
          <a:lstStyle/>
          <a:p>
            <a:endParaRPr lang="en-US"/>
          </a:p>
        </p:txBody>
      </p:sp>
      <p:sp>
        <p:nvSpPr>
          <p:cNvPr id="44047" name="Rectangle 78"/>
          <p:cNvSpPr>
            <a:spLocks noChangeArrowheads="1"/>
          </p:cNvSpPr>
          <p:nvPr/>
        </p:nvSpPr>
        <p:spPr bwMode="auto">
          <a:xfrm>
            <a:off x="-457200" y="4370388"/>
            <a:ext cx="184150" cy="366712"/>
          </a:xfrm>
          <a:prstGeom prst="rect">
            <a:avLst/>
          </a:prstGeom>
          <a:noFill/>
          <a:ln w="9525">
            <a:noFill/>
            <a:miter lim="800000"/>
            <a:headEnd/>
            <a:tailEnd/>
          </a:ln>
        </p:spPr>
        <p:txBody>
          <a:bodyPr wrap="none" anchor="ctr">
            <a:spAutoFit/>
          </a:bodyPr>
          <a:lstStyle/>
          <a:p>
            <a:pPr eaLnBrk="1" hangingPunct="1"/>
            <a:endParaRPr lang="zh-CN" altLang="en-US">
              <a:ea typeface="SimSun" pitchFamily="2" charset="-122"/>
            </a:endParaRPr>
          </a:p>
        </p:txBody>
      </p:sp>
      <p:sp>
        <p:nvSpPr>
          <p:cNvPr id="44048" name="Rectangle 79"/>
          <p:cNvSpPr>
            <a:spLocks noChangeArrowheads="1"/>
          </p:cNvSpPr>
          <p:nvPr/>
        </p:nvSpPr>
        <p:spPr bwMode="auto">
          <a:xfrm>
            <a:off x="-179388" y="868363"/>
            <a:ext cx="184151" cy="366712"/>
          </a:xfrm>
          <a:prstGeom prst="rect">
            <a:avLst/>
          </a:prstGeom>
          <a:noFill/>
          <a:ln w="9525">
            <a:noFill/>
            <a:miter lim="800000"/>
            <a:headEnd/>
            <a:tailEnd/>
          </a:ln>
        </p:spPr>
        <p:txBody>
          <a:bodyPr wrap="none">
            <a:spAutoFit/>
          </a:bodyPr>
          <a:lstStyle/>
          <a:p>
            <a:pPr algn="ctr" eaLnBrk="1" hangingPunct="1"/>
            <a:endParaRPr lang="zh-CN" altLang="en-US">
              <a:ea typeface="SimSun" pitchFamily="2" charset="-122"/>
            </a:endParaRPr>
          </a:p>
        </p:txBody>
      </p:sp>
      <p:graphicFrame>
        <p:nvGraphicFramePr>
          <p:cNvPr id="6322" name="Group 178"/>
          <p:cNvGraphicFramePr>
            <a:graphicFrameLocks noGrp="1"/>
          </p:cNvGraphicFramePr>
          <p:nvPr/>
        </p:nvGraphicFramePr>
        <p:xfrm>
          <a:off x="-76200" y="4267200"/>
          <a:ext cx="9296400" cy="2529840"/>
        </p:xfrm>
        <a:graphic>
          <a:graphicData uri="http://schemas.openxmlformats.org/drawingml/2006/table">
            <a:tbl>
              <a:tblPr/>
              <a:tblGrid>
                <a:gridCol w="1066800"/>
                <a:gridCol w="838200"/>
                <a:gridCol w="960438"/>
                <a:gridCol w="868362"/>
                <a:gridCol w="990600"/>
                <a:gridCol w="1066800"/>
                <a:gridCol w="1171575"/>
                <a:gridCol w="1289050"/>
                <a:gridCol w="1044575"/>
              </a:tblGrid>
              <a:tr h="1400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1" u="none" strike="noStrike" cap="none" normalizeH="0" baseline="0" smtClean="0">
                          <a:ln>
                            <a:noFill/>
                          </a:ln>
                          <a:solidFill>
                            <a:schemeClr val="tx1"/>
                          </a:solidFill>
                          <a:effectLst/>
                          <a:latin typeface="Monotype Corsiva" pitchFamily="66" charset="0"/>
                          <a:ea typeface="SimSun" pitchFamily="2" charset="-122"/>
                        </a:rPr>
                        <a:t>选择</a:t>
                      </a:r>
                      <a:endParaRPr kumimoji="0" lang="en-US" altLang="zh-CN" sz="1000" b="0" i="0" u="none" strike="noStrike" cap="none" normalizeH="0" baseline="0" smtClean="0">
                        <a:ln>
                          <a:noFill/>
                        </a:ln>
                        <a:solidFill>
                          <a:schemeClr val="tx1"/>
                        </a:solidFill>
                        <a:effectLst/>
                        <a:latin typeface="Arial" pitchFamily="34" charset="0"/>
                        <a:ea typeface="SimSun"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000" b="0" i="0" u="none" strike="noStrike" cap="none" normalizeH="0" baseline="0" smtClean="0">
                        <a:ln>
                          <a:noFill/>
                        </a:ln>
                        <a:solidFill>
                          <a:schemeClr val="tx1"/>
                        </a:solidFill>
                        <a:effectLst/>
                        <a:latin typeface="Arial" pitchFamily="34" charset="0"/>
                        <a:ea typeface="SimSun"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pitchFamily="-84" charset="0"/>
                          <a:ea typeface="SimSun" pitchFamily="2" charset="-122"/>
                        </a:rPr>
                        <a:t>父亲为他的儿子选择一个新娘</a:t>
                      </a:r>
                      <a:r>
                        <a:rPr kumimoji="0" lang="en-US" altLang="zh-CN" sz="1200" b="0" i="0" u="none" strike="noStrike" cap="none" normalizeH="0" baseline="0" smtClean="0">
                          <a:ln>
                            <a:noFill/>
                          </a:ln>
                          <a:solidFill>
                            <a:schemeClr val="tx1"/>
                          </a:solidFill>
                          <a:effectLst/>
                          <a:latin typeface="Times" pitchFamily="-84" charset="0"/>
                          <a:ea typeface="SimSun" pitchFamily="2" charset="-122"/>
                        </a:rPr>
                        <a:t> </a:t>
                      </a:r>
                      <a:r>
                        <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rPr>
                        <a:t>(</a:t>
                      </a:r>
                      <a:r>
                        <a:rPr kumimoji="0" lang="zh-CN" altLang="en-US" sz="1200" b="0" i="0" u="none" strike="noStrike" cap="none" normalizeH="0" baseline="0" smtClean="0">
                          <a:ln>
                            <a:noFill/>
                          </a:ln>
                          <a:solidFill>
                            <a:schemeClr val="tx1"/>
                          </a:solidFill>
                          <a:effectLst/>
                          <a:latin typeface="Times" pitchFamily="-84" charset="0"/>
                          <a:ea typeface="SimSun" pitchFamily="2" charset="-122"/>
                        </a:rPr>
                        <a:t>多比传</a:t>
                      </a:r>
                      <a:r>
                        <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rPr>
                        <a:t> 4.12-13; 7.9-13; Ecclesiast. 7.23; Sirach 7.25; Mishna </a:t>
                      </a:r>
                      <a:r>
                        <a:rPr kumimoji="0" lang="en-US" altLang="ja-JP" sz="1200" b="0" i="1" u="none" strike="noStrike" cap="none" normalizeH="0" baseline="0" smtClean="0">
                          <a:ln>
                            <a:noFill/>
                          </a:ln>
                          <a:solidFill>
                            <a:schemeClr val="tx1"/>
                          </a:solidFill>
                          <a:effectLst/>
                          <a:latin typeface="Times" pitchFamily="-84" charset="0"/>
                          <a:ea typeface="ＭＳ Ｐゴシック" pitchFamily="34" charset="-128"/>
                        </a:rPr>
                        <a:t>Kiddushin</a:t>
                      </a:r>
                      <a:r>
                        <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rPr>
                        <a:t> 2.1)</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i="1" u="none" strike="noStrike" cap="none" normalizeH="0" baseline="0" smtClean="0">
                          <a:ln>
                            <a:noFill/>
                          </a:ln>
                          <a:solidFill>
                            <a:schemeClr val="tx1"/>
                          </a:solidFill>
                          <a:effectLst/>
                          <a:latin typeface="Monotype Corsiva" pitchFamily="66" charset="0"/>
                          <a:ea typeface="SimSun" pitchFamily="2" charset="-122"/>
                        </a:rPr>
                        <a:t>购买</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200" b="1" i="1" u="none" strike="noStrike" cap="none" normalizeH="0" baseline="0" smtClean="0">
                        <a:ln>
                          <a:noFill/>
                        </a:ln>
                        <a:solidFill>
                          <a:schemeClr val="tx1"/>
                        </a:solidFill>
                        <a:effectLst/>
                        <a:latin typeface="Monotype Corsiva" pitchFamily="66" charset="0"/>
                        <a:ea typeface="SimSun" pitchFamily="2"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1" i="1" u="none" strike="noStrike" cap="none" normalizeH="0" baseline="0" smtClean="0">
                          <a:ln>
                            <a:noFill/>
                          </a:ln>
                          <a:solidFill>
                            <a:schemeClr val="tx1"/>
                          </a:solidFill>
                          <a:effectLst/>
                          <a:latin typeface="Monotype Corsiva" pitchFamily="66" charset="0"/>
                          <a:ea typeface="SimSun" pitchFamily="2" charset="-122"/>
                        </a:rPr>
                        <a:t> </a:t>
                      </a:r>
                      <a:r>
                        <a:rPr kumimoji="0" lang="zh-CN" altLang="en-US" sz="1200" b="0" i="0" u="none" strike="noStrike" cap="none" normalizeH="0" baseline="0" smtClean="0">
                          <a:ln>
                            <a:noFill/>
                          </a:ln>
                          <a:solidFill>
                            <a:schemeClr val="tx1"/>
                          </a:solidFill>
                          <a:effectLst/>
                          <a:latin typeface="Times" pitchFamily="-84" charset="0"/>
                          <a:ea typeface="SimSun" pitchFamily="2" charset="-122"/>
                        </a:rPr>
                        <a:t>新郎送金银给新娘的父亲作为嫁妆或到新娘家帮佣</a:t>
                      </a:r>
                      <a:endParaRPr kumimoji="0" lang="en-US" altLang="ja-JP" sz="1000" b="0" i="0" u="none" strike="noStrike" cap="none" normalizeH="0" baseline="0" smtClean="0">
                        <a:ln>
                          <a:noFill/>
                        </a:ln>
                        <a:solidFill>
                          <a:schemeClr val="tx1"/>
                        </a:solidFill>
                        <a:effectLst/>
                        <a:latin typeface="Arial" pitchFamily="34" charset="0"/>
                        <a:ea typeface="ＭＳ Ｐゴシック"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rPr>
                        <a:t>(</a:t>
                      </a:r>
                      <a:r>
                        <a:rPr kumimoji="0" lang="zh-CN" altLang="en-US" sz="1200" b="0" i="0" u="none" strike="noStrike" cap="none" normalizeH="0" baseline="0" smtClean="0">
                          <a:ln>
                            <a:noFill/>
                          </a:ln>
                          <a:solidFill>
                            <a:schemeClr val="tx1"/>
                          </a:solidFill>
                          <a:effectLst/>
                          <a:latin typeface="Times" pitchFamily="-84" charset="0"/>
                          <a:ea typeface="SimSun" pitchFamily="2" charset="-122"/>
                        </a:rPr>
                        <a:t>多比传</a:t>
                      </a:r>
                      <a:r>
                        <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rPr>
                        <a:t> 8.21; Jub. 28.2)</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1" u="none" strike="noStrike" cap="none" normalizeH="0" baseline="0" smtClean="0">
                          <a:ln>
                            <a:noFill/>
                          </a:ln>
                          <a:solidFill>
                            <a:schemeClr val="tx1"/>
                          </a:solidFill>
                          <a:effectLst/>
                          <a:latin typeface="Monotype Corsiva" pitchFamily="66" charset="0"/>
                          <a:ea typeface="SimSun" pitchFamily="2" charset="-122"/>
                        </a:rPr>
                        <a:t>签字</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000" b="0" i="0" u="none" strike="noStrike" cap="none" normalizeH="0" baseline="0" smtClean="0">
                        <a:ln>
                          <a:noFill/>
                        </a:ln>
                        <a:solidFill>
                          <a:schemeClr val="tx1"/>
                        </a:solidFill>
                        <a:effectLst/>
                        <a:latin typeface="Arial" pitchFamily="34" charset="0"/>
                        <a:ea typeface="SimSun"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pitchFamily="-84" charset="0"/>
                          <a:ea typeface="SimSun" pitchFamily="2" charset="-122"/>
                        </a:rPr>
                        <a:t>结婚契约以一份合同和一杯订婚酒开始</a:t>
                      </a:r>
                      <a:r>
                        <a:rPr kumimoji="0" lang="en-US" altLang="zh-CN" sz="1200" b="0" i="0" u="none" strike="noStrike" cap="none" normalizeH="0" baseline="0" smtClean="0">
                          <a:ln>
                            <a:noFill/>
                          </a:ln>
                          <a:solidFill>
                            <a:schemeClr val="tx1"/>
                          </a:solidFill>
                          <a:effectLst/>
                          <a:latin typeface="Times" pitchFamily="-84" charset="0"/>
                          <a:ea typeface="SimSun" pitchFamily="2" charset="-122"/>
                        </a:rPr>
                        <a:t> (</a:t>
                      </a:r>
                      <a:r>
                        <a:rPr kumimoji="0" lang="zh-CN" altLang="en-US" sz="1200" b="0" i="0" u="none" strike="noStrike" cap="none" normalizeH="0" baseline="0" smtClean="0">
                          <a:ln>
                            <a:noFill/>
                          </a:ln>
                          <a:solidFill>
                            <a:schemeClr val="tx1"/>
                          </a:solidFill>
                          <a:effectLst/>
                          <a:latin typeface="Times" pitchFamily="-84" charset="0"/>
                          <a:ea typeface="SimSun" pitchFamily="2" charset="-122"/>
                        </a:rPr>
                        <a:t>多比传</a:t>
                      </a:r>
                      <a:r>
                        <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rPr>
                        <a:t> </a:t>
                      </a:r>
                      <a:r>
                        <a:rPr kumimoji="0" lang="en-US" altLang="zh-CN" sz="1200" b="0" i="0" u="none" strike="noStrike" cap="none" normalizeH="0" baseline="0" smtClean="0">
                          <a:ln>
                            <a:noFill/>
                          </a:ln>
                          <a:solidFill>
                            <a:schemeClr val="tx1"/>
                          </a:solidFill>
                          <a:effectLst/>
                          <a:latin typeface="Times" pitchFamily="-84" charset="0"/>
                          <a:ea typeface="SimSun" pitchFamily="2" charset="-122"/>
                        </a:rPr>
                        <a:t>7.14-15; </a:t>
                      </a:r>
                      <a:r>
                        <a:rPr kumimoji="0" lang="en-US" altLang="zh-CN" sz="1200" b="0" i="1" u="none" strike="noStrike" cap="none" normalizeH="0" baseline="0" smtClean="0">
                          <a:ln>
                            <a:noFill/>
                          </a:ln>
                          <a:solidFill>
                            <a:schemeClr val="tx1"/>
                          </a:solidFill>
                          <a:effectLst/>
                          <a:latin typeface="Times" pitchFamily="-84" charset="0"/>
                          <a:ea typeface="SimSun" pitchFamily="2" charset="-122"/>
                        </a:rPr>
                        <a:t>Kidd.</a:t>
                      </a:r>
                      <a:r>
                        <a:rPr kumimoji="0" lang="en-US" altLang="zh-CN" sz="1200" b="0" i="0" u="none" strike="noStrike" cap="none" normalizeH="0" baseline="0" smtClean="0">
                          <a:ln>
                            <a:noFill/>
                          </a:ln>
                          <a:solidFill>
                            <a:schemeClr val="tx1"/>
                          </a:solidFill>
                          <a:effectLst/>
                          <a:latin typeface="Times" pitchFamily="-84" charset="0"/>
                          <a:ea typeface="SimSun" pitchFamily="2" charset="-122"/>
                        </a:rPr>
                        <a:t> 2.2; </a:t>
                      </a:r>
                      <a:r>
                        <a:rPr kumimoji="0" lang="en-US" altLang="zh-CN" sz="1200" b="0" i="1" u="none" strike="noStrike" cap="none" normalizeH="0" baseline="0" smtClean="0">
                          <a:ln>
                            <a:noFill/>
                          </a:ln>
                          <a:solidFill>
                            <a:schemeClr val="tx1"/>
                          </a:solidFill>
                          <a:effectLst/>
                          <a:latin typeface="Times" pitchFamily="-84" charset="0"/>
                          <a:ea typeface="SimSun" pitchFamily="2" charset="-122"/>
                        </a:rPr>
                        <a:t>Ketuboth</a:t>
                      </a:r>
                      <a:r>
                        <a:rPr kumimoji="0" lang="en-US" altLang="zh-CN" sz="1200" b="0" i="0" u="none" strike="noStrike" cap="none" normalizeH="0" baseline="0" smtClean="0">
                          <a:ln>
                            <a:noFill/>
                          </a:ln>
                          <a:solidFill>
                            <a:schemeClr val="tx1"/>
                          </a:solidFill>
                          <a:effectLst/>
                          <a:latin typeface="Times" pitchFamily="-84" charset="0"/>
                          <a:ea typeface="SimSun" pitchFamily="2" charset="-122"/>
                        </a:rPr>
                        <a:t> 1.2)</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1" u="none" strike="noStrike" cap="none" normalizeH="0" baseline="0" smtClean="0">
                          <a:ln>
                            <a:noFill/>
                          </a:ln>
                          <a:solidFill>
                            <a:schemeClr val="tx1"/>
                          </a:solidFill>
                          <a:effectLst/>
                          <a:latin typeface="Monotype Corsiva" pitchFamily="66" charset="0"/>
                          <a:ea typeface="SimSun" pitchFamily="2" charset="-122"/>
                        </a:rPr>
                        <a:t>                                                                                                                                                                                                                                                                                                                                                                                                                                                                                                                                                                                                                                                                  </a:t>
                      </a:r>
                      <a:r>
                        <a:rPr kumimoji="0" lang="zh-CN" altLang="en-US" sz="1200" b="1" i="1" u="none" strike="noStrike" cap="none" normalizeH="0" baseline="0" smtClean="0">
                          <a:ln>
                            <a:noFill/>
                          </a:ln>
                          <a:solidFill>
                            <a:schemeClr val="tx1"/>
                          </a:solidFill>
                          <a:effectLst/>
                          <a:latin typeface="Monotype Corsiva" pitchFamily="66" charset="0"/>
                          <a:ea typeface="SimHei" pitchFamily="49" charset="-122"/>
                        </a:rPr>
                        <a:t>新娘的</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i="1" u="none" strike="noStrike" cap="none" normalizeH="0" baseline="0" smtClean="0">
                          <a:ln>
                            <a:noFill/>
                          </a:ln>
                          <a:solidFill>
                            <a:schemeClr val="tx1"/>
                          </a:solidFill>
                          <a:effectLst/>
                          <a:latin typeface="Monotype Corsiva" pitchFamily="66" charset="0"/>
                          <a:ea typeface="SimHei" pitchFamily="49" charset="-122"/>
                        </a:rPr>
                        <a:t>任务</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chemeClr val="tx1"/>
                        </a:solidFill>
                        <a:effectLst/>
                        <a:latin typeface="Arial" pitchFamily="34" charset="0"/>
                        <a:ea typeface="SimHei"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pitchFamily="-84" charset="0"/>
                          <a:ea typeface="SimSun" pitchFamily="2" charset="-122"/>
                        </a:rPr>
                        <a:t>保持贞洁一年</a:t>
                      </a:r>
                      <a:r>
                        <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rPr>
                        <a:t> (Mishna </a:t>
                      </a:r>
                      <a:r>
                        <a:rPr kumimoji="0" lang="en-US" altLang="ja-JP" sz="1200" b="0" i="1" u="none" strike="noStrike" cap="none" normalizeH="0" baseline="0" smtClean="0">
                          <a:ln>
                            <a:noFill/>
                          </a:ln>
                          <a:solidFill>
                            <a:schemeClr val="tx1"/>
                          </a:solidFill>
                          <a:effectLst/>
                          <a:latin typeface="Times" pitchFamily="-84" charset="0"/>
                          <a:ea typeface="ＭＳ Ｐゴシック" pitchFamily="34" charset="-128"/>
                        </a:rPr>
                        <a:t>Sotah</a:t>
                      </a:r>
                      <a:r>
                        <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rPr>
                        <a:t> 1.1, 5; 5.1; Sirach 42.10)                                                                                                                                                                                                                                                                                                                                                                                                                                                                              </a:t>
                      </a:r>
                      <a:endParaRPr kumimoji="0" lang="en-US" altLang="ja-JP" sz="1800" b="0" i="0" u="none" strike="noStrike" cap="none" normalizeH="0" baseline="0" smtClean="0">
                        <a:ln>
                          <a:noFill/>
                        </a:ln>
                        <a:solidFill>
                          <a:schemeClr val="tx1"/>
                        </a:solidFill>
                        <a:effectLst/>
                        <a:latin typeface="Arial" pitchFamily="34" charset="0"/>
                        <a:ea typeface="ＭＳ Ｐゴシック" pitchFamily="34" charset="-128"/>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i="1" u="none" strike="noStrike" cap="none" normalizeH="0" baseline="0" smtClean="0">
                          <a:ln>
                            <a:noFill/>
                          </a:ln>
                          <a:solidFill>
                            <a:schemeClr val="tx1"/>
                          </a:solidFill>
                          <a:effectLst/>
                          <a:latin typeface="Monotype Corsiva" pitchFamily="66" charset="0"/>
                          <a:ea typeface="SimSun" pitchFamily="2" charset="-122"/>
                        </a:rPr>
                        <a:t>新郎的</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i="1" u="none" strike="noStrike" cap="none" normalizeH="0" baseline="0" smtClean="0">
                          <a:ln>
                            <a:noFill/>
                          </a:ln>
                          <a:solidFill>
                            <a:schemeClr val="tx1"/>
                          </a:solidFill>
                          <a:effectLst/>
                          <a:latin typeface="Monotype Corsiva" pitchFamily="66" charset="0"/>
                          <a:ea typeface="SimSun" pitchFamily="2" charset="-122"/>
                        </a:rPr>
                        <a:t>任务</a:t>
                      </a:r>
                      <a:endParaRPr kumimoji="0" lang="zh-CN" altLang="en-US" sz="1200" b="1" i="0" u="none" strike="noStrike" cap="none" normalizeH="0" baseline="0" smtClean="0">
                        <a:ln>
                          <a:noFill/>
                        </a:ln>
                        <a:solidFill>
                          <a:schemeClr val="tx1"/>
                        </a:solidFill>
                        <a:effectLst/>
                        <a:latin typeface="Arial" pitchFamily="34" charset="0"/>
                        <a:ea typeface="SimSun"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pitchFamily="-84" charset="0"/>
                          <a:ea typeface="SimSun" pitchFamily="2" charset="-122"/>
                        </a:rPr>
                        <a:t>（在新郎的父亲的家里）准备新房</a:t>
                      </a:r>
                      <a:endParaRPr kumimoji="0" lang="ja-JP" altLang="en-US" sz="1000" b="0" i="0" u="none" strike="noStrike" cap="none" normalizeH="0" baseline="0" smtClean="0">
                        <a:ln>
                          <a:noFill/>
                        </a:ln>
                        <a:solidFill>
                          <a:schemeClr val="tx1"/>
                        </a:solidFill>
                        <a:effectLst/>
                        <a:latin typeface="Arial" pitchFamily="34" charset="0"/>
                        <a:ea typeface="SimSun"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rPr>
                        <a:t>(1 Macc. 3.56; 2 Enoch 61.2)</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1" u="none" strike="noStrike" cap="none" normalizeH="0" baseline="0" smtClean="0">
                          <a:ln>
                            <a:noFill/>
                          </a:ln>
                          <a:solidFill>
                            <a:schemeClr val="tx1"/>
                          </a:solidFill>
                          <a:effectLst/>
                          <a:latin typeface="Monotype Corsiva" pitchFamily="66" charset="0"/>
                          <a:ea typeface="SimSun" pitchFamily="2" charset="-122"/>
                        </a:rPr>
                        <a:t>迎亲</a:t>
                      </a:r>
                      <a:endParaRPr kumimoji="0" lang="zh-CN" altLang="en-US" sz="1400" b="0" i="0" u="none" strike="noStrike" cap="none" normalizeH="0" baseline="0" smtClean="0">
                        <a:ln>
                          <a:noFill/>
                        </a:ln>
                        <a:solidFill>
                          <a:schemeClr val="tx1"/>
                        </a:solidFill>
                        <a:effectLst/>
                        <a:latin typeface="Arial" pitchFamily="34" charset="0"/>
                        <a:ea typeface="SimSun"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400" b="0" i="0" u="none" strike="noStrike" cap="none" normalizeH="0" baseline="0" smtClean="0">
                        <a:ln>
                          <a:noFill/>
                        </a:ln>
                        <a:solidFill>
                          <a:schemeClr val="tx1"/>
                        </a:solidFill>
                        <a:effectLst/>
                        <a:latin typeface="Arial" pitchFamily="34" charset="0"/>
                        <a:ea typeface="SimSun"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pitchFamily="-84" charset="0"/>
                          <a:ea typeface="SimSun" pitchFamily="2" charset="-122"/>
                        </a:rPr>
                        <a:t>新郎不期而至，叫新娘并护送她到新郎的父亲的家</a:t>
                      </a:r>
                      <a:endParaRPr kumimoji="0" lang="en-US" altLang="ja-JP" sz="1000" b="0" i="0" u="none" strike="noStrike" cap="none" normalizeH="0" baseline="0" smtClean="0">
                        <a:ln>
                          <a:noFill/>
                        </a:ln>
                        <a:solidFill>
                          <a:schemeClr val="tx1"/>
                        </a:solidFill>
                        <a:effectLst/>
                        <a:latin typeface="Arial" pitchFamily="34" charset="0"/>
                        <a:ea typeface="ＭＳ Ｐゴシック"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rPr>
                        <a:t>(Adam &amp; Eve 22.3; 4 Ezra 6.23)</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1" u="none" strike="noStrike" cap="none" normalizeH="0" baseline="0" smtClean="0">
                          <a:ln>
                            <a:noFill/>
                          </a:ln>
                          <a:solidFill>
                            <a:schemeClr val="tx1"/>
                          </a:solidFill>
                          <a:effectLst/>
                          <a:latin typeface="Monotype Corsiva" pitchFamily="66" charset="0"/>
                          <a:ea typeface="SimSun" pitchFamily="2" charset="-122"/>
                        </a:rPr>
                        <a:t>婚礼</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400" b="1" i="1" u="none" strike="noStrike" cap="none" normalizeH="0" baseline="0" smtClean="0">
                        <a:ln>
                          <a:noFill/>
                        </a:ln>
                        <a:solidFill>
                          <a:schemeClr val="tx1"/>
                        </a:solidFill>
                        <a:effectLst/>
                        <a:latin typeface="Monotype Corsiva" pitchFamily="66" charset="0"/>
                        <a:ea typeface="SimSun" pitchFamily="2"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pitchFamily="-84" charset="0"/>
                          <a:ea typeface="SimSun" pitchFamily="2" charset="-122"/>
                        </a:rPr>
                        <a:t>新娘梳洗，打扮，以美丽的圣女的身份来到新郎 的身旁</a:t>
                      </a:r>
                      <a:r>
                        <a:rPr kumimoji="0" lang="en-US" altLang="zh-CN" sz="1200" b="0" i="0" u="none" strike="noStrike" cap="none" normalizeH="0" baseline="0" smtClean="0">
                          <a:ln>
                            <a:noFill/>
                          </a:ln>
                          <a:solidFill>
                            <a:schemeClr val="tx1"/>
                          </a:solidFill>
                          <a:effectLst/>
                          <a:latin typeface="Times" pitchFamily="-84" charset="0"/>
                          <a:ea typeface="SimSun" pitchFamily="2" charset="-122"/>
                        </a:rPr>
                        <a:t> </a:t>
                      </a:r>
                      <a:r>
                        <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rPr>
                        <a:t>(</a:t>
                      </a:r>
                      <a:r>
                        <a:rPr kumimoji="0" lang="zh-CN" altLang="en-US" sz="1200" b="0" i="0" u="none" strike="noStrike" cap="none" normalizeH="0" baseline="0" smtClean="0">
                          <a:ln>
                            <a:noFill/>
                          </a:ln>
                          <a:solidFill>
                            <a:schemeClr val="tx1"/>
                          </a:solidFill>
                          <a:effectLst/>
                          <a:latin typeface="Times" pitchFamily="-84" charset="0"/>
                          <a:ea typeface="SimSun" pitchFamily="2" charset="-122"/>
                        </a:rPr>
                        <a:t>多比传</a:t>
                      </a:r>
                      <a:r>
                        <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rPr>
                        <a:t> 7.13)</a:t>
                      </a:r>
                      <a:r>
                        <a:rPr kumimoji="0" lang="zh-CN" altLang="en-US" sz="1200" b="0" i="0" u="none" strike="noStrike" cap="none" normalizeH="0" baseline="0" smtClean="0">
                          <a:ln>
                            <a:noFill/>
                          </a:ln>
                          <a:solidFill>
                            <a:schemeClr val="tx1"/>
                          </a:solidFill>
                          <a:effectLst/>
                          <a:latin typeface="Times" pitchFamily="-84" charset="0"/>
                          <a:ea typeface="SimSun" pitchFamily="2" charset="-122"/>
                        </a:rPr>
                        <a:t>并</a:t>
                      </a:r>
                      <a:r>
                        <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rPr>
                        <a:t> </a:t>
                      </a:r>
                      <a:r>
                        <a:rPr kumimoji="0" lang="zh-CN" altLang="en-US" sz="1200" b="0" i="0" u="none" strike="noStrike" cap="none" normalizeH="0" baseline="0" smtClean="0">
                          <a:ln>
                            <a:noFill/>
                          </a:ln>
                          <a:solidFill>
                            <a:schemeClr val="tx1"/>
                          </a:solidFill>
                          <a:effectLst/>
                          <a:latin typeface="Times" pitchFamily="-84" charset="0"/>
                          <a:ea typeface="SimSun" pitchFamily="2" charset="-122"/>
                        </a:rPr>
                        <a:t>宣布结婚</a:t>
                      </a:r>
                      <a:endParaRPr kumimoji="0" lang="en-US" altLang="ja-JP" sz="1200" b="0" i="0" u="none" strike="noStrike" cap="none" normalizeH="0" baseline="0" smtClean="0">
                        <a:ln>
                          <a:noFill/>
                        </a:ln>
                        <a:solidFill>
                          <a:schemeClr val="tx1"/>
                        </a:solidFill>
                        <a:effectLst/>
                        <a:latin typeface="Times" pitchFamily="-84" charset="0"/>
                        <a:ea typeface="SimSun" pitchFamily="2" charset="-122"/>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1" u="none" strike="noStrike" cap="none" normalizeH="0" baseline="0" smtClean="0">
                          <a:ln>
                            <a:noFill/>
                          </a:ln>
                          <a:solidFill>
                            <a:schemeClr val="tx1"/>
                          </a:solidFill>
                          <a:effectLst/>
                          <a:latin typeface="Monotype Corsiva" pitchFamily="66" charset="0"/>
                          <a:ea typeface="SimSun" pitchFamily="2" charset="-122"/>
                        </a:rPr>
                        <a:t>婚宴</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ja-JP" sz="1000" b="0" i="0" u="none" strike="noStrike" cap="none" normalizeH="0" baseline="0" smtClean="0">
                        <a:ln>
                          <a:noFill/>
                        </a:ln>
                        <a:solidFill>
                          <a:schemeClr val="tx1"/>
                        </a:solidFill>
                        <a:effectLst/>
                        <a:latin typeface="Arial" pitchFamily="34" charset="0"/>
                        <a:ea typeface="ＭＳ Ｐゴシック"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rPr>
                        <a:t>(Mishna </a:t>
                      </a:r>
                      <a:r>
                        <a:rPr kumimoji="0" lang="en-US" altLang="ja-JP" sz="1200" b="0" i="1" u="none" strike="noStrike" cap="none" normalizeH="0" baseline="0" smtClean="0">
                          <a:ln>
                            <a:noFill/>
                          </a:ln>
                          <a:solidFill>
                            <a:schemeClr val="tx1"/>
                          </a:solidFill>
                          <a:effectLst/>
                          <a:latin typeface="Times" pitchFamily="-84" charset="0"/>
                          <a:ea typeface="ＭＳ Ｐゴシック" pitchFamily="34" charset="-128"/>
                        </a:rPr>
                        <a:t>Ketuboth</a:t>
                      </a:r>
                      <a:r>
                        <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rPr>
                        <a:t> 1.1; 3 Macc. 1.19; 4.6) 7-14</a:t>
                      </a:r>
                      <a:r>
                        <a:rPr kumimoji="0" lang="zh-CN" altLang="en-US" sz="1200" b="0" i="0" u="none" strike="noStrike" cap="none" normalizeH="0" baseline="0" smtClean="0">
                          <a:ln>
                            <a:noFill/>
                          </a:ln>
                          <a:solidFill>
                            <a:schemeClr val="tx1"/>
                          </a:solidFill>
                          <a:effectLst/>
                          <a:latin typeface="Times" pitchFamily="-84" charset="0"/>
                          <a:ea typeface="SimSun" pitchFamily="2" charset="-122"/>
                        </a:rPr>
                        <a:t>天的盛宴开始了</a:t>
                      </a:r>
                      <a:r>
                        <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rPr>
                        <a:t> (</a:t>
                      </a:r>
                      <a:r>
                        <a:rPr kumimoji="0" lang="zh-CN" altLang="en-US" sz="1200" b="0" i="0" u="none" strike="noStrike" cap="none" normalizeH="0" baseline="0" smtClean="0">
                          <a:ln>
                            <a:noFill/>
                          </a:ln>
                          <a:solidFill>
                            <a:schemeClr val="tx1"/>
                          </a:solidFill>
                          <a:effectLst/>
                          <a:latin typeface="Times" pitchFamily="-84" charset="0"/>
                          <a:ea typeface="SimSun" pitchFamily="2" charset="-122"/>
                        </a:rPr>
                        <a:t>多比传</a:t>
                      </a:r>
                      <a:r>
                        <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rPr>
                        <a:t> 8.19-20; 9.6); </a:t>
                      </a:r>
                      <a:r>
                        <a:rPr kumimoji="0" lang="zh-CN" altLang="en-US" sz="1200" b="0" i="0" u="none" strike="noStrike" cap="none" normalizeH="0" baseline="0" smtClean="0">
                          <a:ln>
                            <a:noFill/>
                          </a:ln>
                          <a:solidFill>
                            <a:schemeClr val="tx1"/>
                          </a:solidFill>
                          <a:effectLst/>
                          <a:latin typeface="Times" pitchFamily="-84" charset="0"/>
                          <a:ea typeface="SimSun" pitchFamily="2" charset="-122"/>
                        </a:rPr>
                        <a:t>客人们送白丝巾，新郎赞扬新娘</a:t>
                      </a:r>
                      <a:endParaRPr kumimoji="0" lang="en-US" altLang="ja-JP" sz="1200" b="0" i="0" u="none" strike="noStrike" cap="none" normalizeH="0" baseline="0" smtClean="0">
                        <a:ln>
                          <a:noFill/>
                        </a:ln>
                        <a:solidFill>
                          <a:schemeClr val="tx1"/>
                        </a:solidFill>
                        <a:effectLst/>
                        <a:latin typeface="Times" pitchFamily="-84" charset="0"/>
                        <a:ea typeface="ＭＳ Ｐゴシック" pitchFamily="34"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1" i="1" u="none" strike="noStrike" cap="none" normalizeH="0" baseline="0" smtClean="0">
                          <a:ln>
                            <a:noFill/>
                          </a:ln>
                          <a:solidFill>
                            <a:schemeClr val="tx1"/>
                          </a:solidFill>
                          <a:effectLst/>
                          <a:latin typeface="Monotype Corsiva" pitchFamily="66" charset="0"/>
                          <a:ea typeface="SimSun" pitchFamily="2" charset="-122"/>
                        </a:rPr>
                        <a:t>婚后生活</a:t>
                      </a:r>
                      <a:endParaRPr kumimoji="0" lang="en-US" altLang="zh-CN" sz="1000" b="0" i="0" u="none" strike="noStrike" cap="none" normalizeH="0" baseline="0" smtClean="0">
                        <a:ln>
                          <a:noFill/>
                        </a:ln>
                        <a:solidFill>
                          <a:schemeClr val="tx1"/>
                        </a:solidFill>
                        <a:effectLst/>
                        <a:latin typeface="Arial"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000" b="0" i="0" u="none" strike="noStrike" cap="none" normalizeH="0" baseline="0" smtClean="0">
                        <a:ln>
                          <a:noFill/>
                        </a:ln>
                        <a:solidFill>
                          <a:schemeClr val="tx1"/>
                        </a:solidFill>
                        <a:effectLst/>
                        <a:latin typeface="Arial"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pitchFamily="-84" charset="0"/>
                          <a:ea typeface="SimSun" pitchFamily="2" charset="-122"/>
                        </a:rPr>
                        <a:t>新郎和新娘住在社团一起为上帝服务</a:t>
                      </a:r>
                      <a:r>
                        <a:rPr kumimoji="0" lang="en-US" altLang="zh-CN" sz="1200" b="0" i="0" u="none" strike="noStrike" cap="none" normalizeH="0" baseline="0" smtClean="0">
                          <a:ln>
                            <a:noFill/>
                          </a:ln>
                          <a:solidFill>
                            <a:schemeClr val="tx1"/>
                          </a:solidFill>
                          <a:effectLst/>
                          <a:latin typeface="Times" pitchFamily="-84" charset="0"/>
                          <a:ea typeface="SimSun" pitchFamily="2" charset="-122"/>
                        </a:rPr>
                        <a:t> (Gen. 2:24; Matt. 19:4-6)</a:t>
                      </a:r>
                      <a:endParaRPr kumimoji="0" lang="en-US" altLang="zh-CN" sz="1000" b="0" i="0" u="none" strike="noStrike" cap="none" normalizeH="0" baseline="0" smtClean="0">
                        <a:ln>
                          <a:noFill/>
                        </a:ln>
                        <a:solidFill>
                          <a:schemeClr val="tx1"/>
                        </a:solidFill>
                        <a:effectLst/>
                        <a:latin typeface="Arial"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800" b="0" i="0" u="none" strike="noStrike" cap="none" normalizeH="0" baseline="0" smtClean="0">
                        <a:ln>
                          <a:noFill/>
                        </a:ln>
                        <a:solidFill>
                          <a:schemeClr val="tx1"/>
                        </a:solidFill>
                        <a:effectLst/>
                        <a:latin typeface="Times" pitchFamily="-8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800" b="0" i="0" u="none" strike="noStrike" cap="none" normalizeH="0" baseline="0" smtClean="0">
                        <a:ln>
                          <a:noFill/>
                        </a:ln>
                        <a:solidFill>
                          <a:schemeClr val="tx1"/>
                        </a:solidFill>
                        <a:effectLst/>
                        <a:latin typeface="Times" pitchFamily="-8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800" b="0" i="0" u="none" strike="noStrike" cap="none" normalizeH="0" baseline="0" smtClean="0">
                        <a:ln>
                          <a:noFill/>
                        </a:ln>
                        <a:solidFill>
                          <a:schemeClr val="tx1"/>
                        </a:solidFill>
                        <a:effectLst/>
                        <a:latin typeface="Times" pitchFamily="-8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800" b="0" i="0" u="none" strike="noStrike" cap="none" normalizeH="0" baseline="0" smtClean="0">
                        <a:ln>
                          <a:noFill/>
                        </a:ln>
                        <a:solidFill>
                          <a:schemeClr val="tx1"/>
                        </a:solidFill>
                        <a:effectLst/>
                        <a:latin typeface="Times" pitchFamily="-8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800" b="0" i="0" u="none" strike="noStrike" cap="none" normalizeH="0" baseline="0" smtClean="0">
                        <a:ln>
                          <a:noFill/>
                        </a:ln>
                        <a:solidFill>
                          <a:schemeClr val="tx1"/>
                        </a:solidFill>
                        <a:effectLst/>
                        <a:latin typeface="Times" pitchFamily="-8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800" b="0" i="0" u="none" strike="noStrike" cap="none" normalizeH="0" baseline="0" smtClean="0">
                        <a:ln>
                          <a:noFill/>
                        </a:ln>
                        <a:solidFill>
                          <a:schemeClr val="tx1"/>
                        </a:solidFill>
                        <a:effectLst/>
                        <a:latin typeface="Times" pitchFamily="-8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800" b="0" i="0" u="none" strike="noStrike" cap="none" normalizeH="0" baseline="0" smtClean="0">
                        <a:ln>
                          <a:noFill/>
                        </a:ln>
                        <a:solidFill>
                          <a:schemeClr val="tx1"/>
                        </a:solidFill>
                        <a:effectLst/>
                        <a:latin typeface="Times" pitchFamily="-8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800" b="0" i="0" u="none" strike="noStrike" cap="none" normalizeH="0" baseline="0" smtClean="0">
                          <a:ln>
                            <a:noFill/>
                          </a:ln>
                          <a:solidFill>
                            <a:schemeClr val="tx1"/>
                          </a:solidFill>
                          <a:effectLst/>
                          <a:latin typeface="Times" pitchFamily="-84" charset="0"/>
                          <a:ea typeface="SimSun" pitchFamily="2" charset="-122"/>
                        </a:rPr>
                        <a:t>9th ed. 22-May-03</a:t>
                      </a:r>
                      <a:endParaRPr kumimoji="0" lang="en-US" altLang="zh-CN" sz="1000" b="0" i="0" u="none" strike="noStrike" cap="none" normalizeH="0" baseline="0" smtClean="0">
                        <a:ln>
                          <a:noFill/>
                        </a:ln>
                        <a:solidFill>
                          <a:schemeClr val="tx1"/>
                        </a:solidFill>
                        <a:effectLst/>
                        <a:latin typeface="Arial" pitchFamily="34" charset="0"/>
                        <a:ea typeface="SimSun" pitchFamily="2" charset="-122"/>
                      </a:endParaRPr>
                    </a:p>
                  </a:txBody>
                  <a:tcPr horzOverflow="overflow">
                    <a:lnL>
                      <a:noFill/>
                    </a:lnL>
                    <a:lnR>
                      <a:noFill/>
                    </a:lnR>
                    <a:lnT>
                      <a:noFill/>
                    </a:lnT>
                    <a:lnB>
                      <a:noFill/>
                    </a:lnB>
                    <a:lnTlToBr>
                      <a:noFill/>
                    </a:lnTlToBr>
                    <a:lnBlToTr>
                      <a:noFill/>
                    </a:lnBlToTr>
                    <a:noFill/>
                  </a:tcPr>
                </a:tc>
              </a:tr>
            </a:tbl>
          </a:graphicData>
        </a:graphic>
      </p:graphicFrame>
      <p:sp>
        <p:nvSpPr>
          <p:cNvPr id="44059" name="Rectangle 106"/>
          <p:cNvSpPr>
            <a:spLocks noChangeArrowheads="1"/>
          </p:cNvSpPr>
          <p:nvPr/>
        </p:nvSpPr>
        <p:spPr bwMode="auto">
          <a:xfrm>
            <a:off x="-581025" y="8186738"/>
            <a:ext cx="184150" cy="534987"/>
          </a:xfrm>
          <a:prstGeom prst="rect">
            <a:avLst/>
          </a:prstGeom>
          <a:noFill/>
          <a:ln w="9525">
            <a:noFill/>
            <a:miter lim="800000"/>
            <a:headEnd/>
            <a:tailEnd/>
          </a:ln>
        </p:spPr>
        <p:txBody>
          <a:bodyPr wrap="none" anchor="ctr">
            <a:spAutoFit/>
          </a:bodyPr>
          <a:lstStyle/>
          <a:p>
            <a:pPr eaLnBrk="1" hangingPunct="1"/>
            <a:r>
              <a:rPr lang="zh-CN" altLang="en-US" sz="1100">
                <a:ea typeface="SimSun" pitchFamily="2" charset="-122"/>
              </a:rPr>
              <a:t/>
            </a:r>
            <a:br>
              <a:rPr lang="zh-CN" altLang="en-US" sz="1100">
                <a:ea typeface="SimSun" pitchFamily="2" charset="-122"/>
              </a:rPr>
            </a:br>
            <a:endParaRPr lang="zh-CN" altLang="en-US">
              <a:ea typeface="SimSun" pitchFamily="2" charset="-122"/>
            </a:endParaRPr>
          </a:p>
        </p:txBody>
      </p:sp>
      <p:sp>
        <p:nvSpPr>
          <p:cNvPr id="44060" name="Rectangle 107"/>
          <p:cNvSpPr>
            <a:spLocks noChangeArrowheads="1"/>
          </p:cNvSpPr>
          <p:nvPr/>
        </p:nvSpPr>
        <p:spPr bwMode="auto">
          <a:xfrm>
            <a:off x="-581025" y="8539163"/>
            <a:ext cx="193675" cy="376237"/>
          </a:xfrm>
          <a:prstGeom prst="rect">
            <a:avLst/>
          </a:prstGeom>
          <a:solidFill>
            <a:srgbClr val="000000"/>
          </a:solidFill>
          <a:ln w="9525">
            <a:solidFill>
              <a:schemeClr val="tx1"/>
            </a:solidFill>
            <a:miter lim="800000"/>
            <a:headEnd/>
            <a:tailEnd/>
          </a:ln>
        </p:spPr>
        <p:txBody>
          <a:bodyPr wrap="none" anchor="ctr">
            <a:spAutoFit/>
          </a:bodyPr>
          <a:lstStyle/>
          <a:p>
            <a:endParaRPr lang="en-US"/>
          </a:p>
        </p:txBody>
      </p:sp>
      <p:grpSp>
        <p:nvGrpSpPr>
          <p:cNvPr id="44061" name="Group 146"/>
          <p:cNvGrpSpPr>
            <a:grpSpLocks/>
          </p:cNvGrpSpPr>
          <p:nvPr/>
        </p:nvGrpSpPr>
        <p:grpSpPr bwMode="auto">
          <a:xfrm>
            <a:off x="-1219200" y="2438400"/>
            <a:ext cx="10896600" cy="1462088"/>
            <a:chOff x="-720" y="1632"/>
            <a:chExt cx="6864" cy="921"/>
          </a:xfrm>
        </p:grpSpPr>
        <p:sp>
          <p:nvSpPr>
            <p:cNvPr id="44072" name="Rectangle 62"/>
            <p:cNvSpPr>
              <a:spLocks noChangeArrowheads="1"/>
            </p:cNvSpPr>
            <p:nvPr/>
          </p:nvSpPr>
          <p:spPr bwMode="auto">
            <a:xfrm>
              <a:off x="-288" y="2322"/>
              <a:ext cx="116" cy="231"/>
            </a:xfrm>
            <a:prstGeom prst="rect">
              <a:avLst/>
            </a:prstGeom>
            <a:noFill/>
            <a:ln w="9525">
              <a:noFill/>
              <a:miter lim="800000"/>
              <a:headEnd/>
              <a:tailEnd/>
            </a:ln>
          </p:spPr>
          <p:txBody>
            <a:bodyPr wrap="none" anchor="ctr">
              <a:spAutoFit/>
            </a:bodyPr>
            <a:lstStyle/>
            <a:p>
              <a:pPr eaLnBrk="1" hangingPunct="1"/>
              <a:endParaRPr lang="zh-CN" altLang="en-US">
                <a:ea typeface="SimSun" pitchFamily="2" charset="-122"/>
              </a:endParaRPr>
            </a:p>
          </p:txBody>
        </p:sp>
        <p:grpSp>
          <p:nvGrpSpPr>
            <p:cNvPr id="44073" name="Group 120"/>
            <p:cNvGrpSpPr>
              <a:grpSpLocks/>
            </p:cNvGrpSpPr>
            <p:nvPr/>
          </p:nvGrpSpPr>
          <p:grpSpPr bwMode="auto">
            <a:xfrm>
              <a:off x="-720" y="1632"/>
              <a:ext cx="6864" cy="912"/>
              <a:chOff x="-672" y="1536"/>
              <a:chExt cx="6768" cy="1152"/>
            </a:xfrm>
          </p:grpSpPr>
          <p:sp>
            <p:nvSpPr>
              <p:cNvPr id="44081" name="Rectangle 118"/>
              <p:cNvSpPr>
                <a:spLocks noChangeArrowheads="1"/>
              </p:cNvSpPr>
              <p:nvPr/>
            </p:nvSpPr>
            <p:spPr bwMode="auto">
              <a:xfrm>
                <a:off x="-672" y="1536"/>
                <a:ext cx="6768" cy="1152"/>
              </a:xfrm>
              <a:prstGeom prst="rect">
                <a:avLst/>
              </a:prstGeom>
              <a:solidFill>
                <a:schemeClr val="tx1"/>
              </a:solidFill>
              <a:ln w="9525">
                <a:noFill/>
                <a:miter lim="800000"/>
                <a:headEnd/>
                <a:tailEnd/>
              </a:ln>
            </p:spPr>
            <p:txBody>
              <a:bodyPr wrap="none" anchor="ctr"/>
              <a:lstStyle/>
              <a:p>
                <a:endParaRPr lang="en-US"/>
              </a:p>
            </p:txBody>
          </p:sp>
          <p:sp>
            <p:nvSpPr>
              <p:cNvPr id="44082" name="Oval 28"/>
              <p:cNvSpPr>
                <a:spLocks noChangeArrowheads="1"/>
              </p:cNvSpPr>
              <p:nvPr/>
            </p:nvSpPr>
            <p:spPr bwMode="auto">
              <a:xfrm>
                <a:off x="-173" y="1857"/>
                <a:ext cx="461" cy="461"/>
              </a:xfrm>
              <a:prstGeom prst="ellipse">
                <a:avLst/>
              </a:prstGeom>
              <a:noFill/>
              <a:ln w="50800">
                <a:solidFill>
                  <a:srgbClr val="000000"/>
                </a:solidFill>
                <a:round/>
                <a:headEnd/>
                <a:tailEnd/>
              </a:ln>
            </p:spPr>
            <p:txBody>
              <a:bodyPr/>
              <a:lstStyle/>
              <a:p>
                <a:endParaRPr lang="en-US"/>
              </a:p>
            </p:txBody>
          </p:sp>
          <p:sp>
            <p:nvSpPr>
              <p:cNvPr id="44083" name="Rectangle 27"/>
              <p:cNvSpPr>
                <a:spLocks noChangeArrowheads="1"/>
              </p:cNvSpPr>
              <p:nvPr/>
            </p:nvSpPr>
            <p:spPr bwMode="auto">
              <a:xfrm>
                <a:off x="-230" y="1819"/>
                <a:ext cx="288" cy="576"/>
              </a:xfrm>
              <a:prstGeom prst="rect">
                <a:avLst/>
              </a:prstGeom>
              <a:solidFill>
                <a:srgbClr val="FFFFFF"/>
              </a:solidFill>
              <a:ln w="3175">
                <a:noFill/>
                <a:miter lim="800000"/>
                <a:headEnd/>
                <a:tailEnd/>
              </a:ln>
            </p:spPr>
            <p:txBody>
              <a:bodyPr/>
              <a:lstStyle/>
              <a:p>
                <a:endParaRPr lang="en-US"/>
              </a:p>
            </p:txBody>
          </p:sp>
          <p:sp>
            <p:nvSpPr>
              <p:cNvPr id="44084" name="Line 31"/>
              <p:cNvSpPr>
                <a:spLocks noChangeShapeType="1"/>
              </p:cNvSpPr>
              <p:nvPr/>
            </p:nvSpPr>
            <p:spPr bwMode="auto">
              <a:xfrm>
                <a:off x="4262" y="1759"/>
                <a:ext cx="1" cy="288"/>
              </a:xfrm>
              <a:prstGeom prst="line">
                <a:avLst/>
              </a:prstGeom>
              <a:noFill/>
              <a:ln w="9525">
                <a:solidFill>
                  <a:srgbClr val="000000"/>
                </a:solidFill>
                <a:round/>
                <a:headEnd type="none" w="sm" len="sm"/>
                <a:tailEnd type="triangle" w="sm" len="sm"/>
              </a:ln>
            </p:spPr>
            <p:txBody>
              <a:bodyPr/>
              <a:lstStyle/>
              <a:p>
                <a:endParaRPr lang="en-US"/>
              </a:p>
            </p:txBody>
          </p:sp>
          <p:grpSp>
            <p:nvGrpSpPr>
              <p:cNvPr id="44085" name="Group 12"/>
              <p:cNvGrpSpPr>
                <a:grpSpLocks/>
              </p:cNvGrpSpPr>
              <p:nvPr/>
            </p:nvGrpSpPr>
            <p:grpSpPr bwMode="auto">
              <a:xfrm>
                <a:off x="2976" y="1785"/>
                <a:ext cx="231" cy="231"/>
                <a:chOff x="-1" y="0"/>
                <a:chExt cx="20002" cy="20000"/>
              </a:xfrm>
            </p:grpSpPr>
            <p:grpSp>
              <p:nvGrpSpPr>
                <p:cNvPr id="44095" name="Group 14"/>
                <p:cNvGrpSpPr>
                  <a:grpSpLocks/>
                </p:cNvGrpSpPr>
                <p:nvPr/>
              </p:nvGrpSpPr>
              <p:grpSpPr bwMode="auto">
                <a:xfrm>
                  <a:off x="-1" y="0"/>
                  <a:ext cx="20002" cy="20000"/>
                  <a:chOff x="-1" y="0"/>
                  <a:chExt cx="20002" cy="20000"/>
                </a:xfrm>
              </p:grpSpPr>
              <p:grpSp>
                <p:nvGrpSpPr>
                  <p:cNvPr id="44097" name="Group 16"/>
                  <p:cNvGrpSpPr>
                    <a:grpSpLocks/>
                  </p:cNvGrpSpPr>
                  <p:nvPr/>
                </p:nvGrpSpPr>
                <p:grpSpPr bwMode="auto">
                  <a:xfrm>
                    <a:off x="-1" y="7993"/>
                    <a:ext cx="20002" cy="12007"/>
                    <a:chOff x="-1" y="0"/>
                    <a:chExt cx="20002" cy="20000"/>
                  </a:xfrm>
                </p:grpSpPr>
                <p:grpSp>
                  <p:nvGrpSpPr>
                    <p:cNvPr id="44099" name="Group 18"/>
                    <p:cNvGrpSpPr>
                      <a:grpSpLocks/>
                    </p:cNvGrpSpPr>
                    <p:nvPr/>
                  </p:nvGrpSpPr>
                  <p:grpSpPr bwMode="auto">
                    <a:xfrm>
                      <a:off x="-1" y="0"/>
                      <a:ext cx="20002" cy="20000"/>
                      <a:chOff x="-1" y="0"/>
                      <a:chExt cx="20002" cy="20000"/>
                    </a:xfrm>
                  </p:grpSpPr>
                  <p:sp>
                    <p:nvSpPr>
                      <p:cNvPr id="44101" name="Oval 20"/>
                      <p:cNvSpPr>
                        <a:spLocks noChangeArrowheads="1"/>
                      </p:cNvSpPr>
                      <p:nvPr/>
                    </p:nvSpPr>
                    <p:spPr bwMode="auto">
                      <a:xfrm>
                        <a:off x="4991" y="6686"/>
                        <a:ext cx="10018" cy="13314"/>
                      </a:xfrm>
                      <a:prstGeom prst="ellipse">
                        <a:avLst/>
                      </a:prstGeom>
                      <a:solidFill>
                        <a:srgbClr val="FFFFFF"/>
                      </a:solidFill>
                      <a:ln w="12700">
                        <a:solidFill>
                          <a:srgbClr val="000000"/>
                        </a:solidFill>
                        <a:round/>
                        <a:headEnd/>
                        <a:tailEnd/>
                      </a:ln>
                    </p:spPr>
                    <p:txBody>
                      <a:bodyPr/>
                      <a:lstStyle/>
                      <a:p>
                        <a:endParaRPr lang="en-US"/>
                      </a:p>
                    </p:txBody>
                  </p:sp>
                  <p:sp>
                    <p:nvSpPr>
                      <p:cNvPr id="44102" name="Rectangle 19"/>
                      <p:cNvSpPr>
                        <a:spLocks noChangeArrowheads="1"/>
                      </p:cNvSpPr>
                      <p:nvPr/>
                    </p:nvSpPr>
                    <p:spPr bwMode="auto">
                      <a:xfrm>
                        <a:off x="-1" y="0"/>
                        <a:ext cx="20002" cy="13314"/>
                      </a:xfrm>
                      <a:prstGeom prst="rect">
                        <a:avLst/>
                      </a:prstGeom>
                      <a:solidFill>
                        <a:srgbClr val="FFFFFF"/>
                      </a:solidFill>
                      <a:ln w="9525">
                        <a:noFill/>
                        <a:miter lim="800000"/>
                        <a:headEnd/>
                        <a:tailEnd/>
                      </a:ln>
                    </p:spPr>
                    <p:txBody>
                      <a:bodyPr/>
                      <a:lstStyle/>
                      <a:p>
                        <a:endParaRPr lang="en-US"/>
                      </a:p>
                    </p:txBody>
                  </p:sp>
                </p:grpSp>
                <p:sp>
                  <p:nvSpPr>
                    <p:cNvPr id="44100" name="Line 17"/>
                    <p:cNvSpPr>
                      <a:spLocks noChangeShapeType="1"/>
                    </p:cNvSpPr>
                    <p:nvPr/>
                  </p:nvSpPr>
                  <p:spPr bwMode="auto">
                    <a:xfrm flipV="1">
                      <a:off x="14975" y="6628"/>
                      <a:ext cx="34" cy="6686"/>
                    </a:xfrm>
                    <a:prstGeom prst="line">
                      <a:avLst/>
                    </a:prstGeom>
                    <a:noFill/>
                    <a:ln w="9525">
                      <a:solidFill>
                        <a:srgbClr val="000000"/>
                      </a:solidFill>
                      <a:round/>
                      <a:headEnd type="none" w="sm" len="sm"/>
                      <a:tailEnd type="triangle" w="sm" len="sm"/>
                    </a:ln>
                  </p:spPr>
                  <p:txBody>
                    <a:bodyPr/>
                    <a:lstStyle/>
                    <a:p>
                      <a:endParaRPr lang="en-US"/>
                    </a:p>
                  </p:txBody>
                </p:sp>
              </p:grpSp>
              <p:sp>
                <p:nvSpPr>
                  <p:cNvPr id="44098" name="Line 15"/>
                  <p:cNvSpPr>
                    <a:spLocks noChangeShapeType="1"/>
                  </p:cNvSpPr>
                  <p:nvPr/>
                </p:nvSpPr>
                <p:spPr bwMode="auto">
                  <a:xfrm>
                    <a:off x="4991" y="0"/>
                    <a:ext cx="34" cy="15986"/>
                  </a:xfrm>
                  <a:prstGeom prst="line">
                    <a:avLst/>
                  </a:prstGeom>
                  <a:noFill/>
                  <a:ln w="12700">
                    <a:solidFill>
                      <a:srgbClr val="000000"/>
                    </a:solidFill>
                    <a:round/>
                    <a:headEnd type="none" w="sm" len="sm"/>
                    <a:tailEnd type="none" w="sm" len="sm"/>
                  </a:ln>
                </p:spPr>
                <p:txBody>
                  <a:bodyPr/>
                  <a:lstStyle/>
                  <a:p>
                    <a:endParaRPr lang="en-US"/>
                  </a:p>
                </p:txBody>
              </p:sp>
            </p:grpSp>
            <p:sp>
              <p:nvSpPr>
                <p:cNvPr id="44096" name="Line 13"/>
                <p:cNvSpPr>
                  <a:spLocks noChangeShapeType="1"/>
                </p:cNvSpPr>
                <p:nvPr/>
              </p:nvSpPr>
              <p:spPr bwMode="auto">
                <a:xfrm flipV="1">
                  <a:off x="14975" y="0"/>
                  <a:ext cx="34" cy="7993"/>
                </a:xfrm>
                <a:prstGeom prst="line">
                  <a:avLst/>
                </a:prstGeom>
                <a:noFill/>
                <a:ln w="9525">
                  <a:solidFill>
                    <a:srgbClr val="000000"/>
                  </a:solidFill>
                  <a:round/>
                  <a:headEnd type="none" w="sm" len="sm"/>
                  <a:tailEnd type="triangle" w="sm" len="sm"/>
                </a:ln>
              </p:spPr>
              <p:txBody>
                <a:bodyPr/>
                <a:lstStyle/>
                <a:p>
                  <a:endParaRPr lang="en-US"/>
                </a:p>
              </p:txBody>
            </p:sp>
          </p:grpSp>
          <p:grpSp>
            <p:nvGrpSpPr>
              <p:cNvPr id="44086" name="Group 32"/>
              <p:cNvGrpSpPr>
                <a:grpSpLocks/>
              </p:cNvGrpSpPr>
              <p:nvPr/>
            </p:nvGrpSpPr>
            <p:grpSpPr bwMode="auto">
              <a:xfrm>
                <a:off x="518" y="1874"/>
                <a:ext cx="128" cy="240"/>
                <a:chOff x="1" y="0"/>
                <a:chExt cx="19998" cy="20000"/>
              </a:xfrm>
            </p:grpSpPr>
            <p:sp>
              <p:nvSpPr>
                <p:cNvPr id="44093" name="Rectangle 34"/>
                <p:cNvSpPr>
                  <a:spLocks noChangeArrowheads="1"/>
                </p:cNvSpPr>
                <p:nvPr/>
              </p:nvSpPr>
              <p:spPr bwMode="auto">
                <a:xfrm>
                  <a:off x="7477" y="0"/>
                  <a:ext cx="5046" cy="20000"/>
                </a:xfrm>
                <a:prstGeom prst="rect">
                  <a:avLst/>
                </a:prstGeom>
                <a:solidFill>
                  <a:srgbClr val="000000"/>
                </a:solidFill>
                <a:ln w="25400">
                  <a:solidFill>
                    <a:srgbClr val="000000"/>
                  </a:solidFill>
                  <a:miter lim="800000"/>
                  <a:headEnd/>
                  <a:tailEnd/>
                </a:ln>
              </p:spPr>
              <p:txBody>
                <a:bodyPr/>
                <a:lstStyle/>
                <a:p>
                  <a:endParaRPr lang="en-US"/>
                </a:p>
              </p:txBody>
            </p:sp>
            <p:sp>
              <p:nvSpPr>
                <p:cNvPr id="44094" name="Rectangle 33"/>
                <p:cNvSpPr>
                  <a:spLocks noChangeArrowheads="1"/>
                </p:cNvSpPr>
                <p:nvPr/>
              </p:nvSpPr>
              <p:spPr bwMode="auto">
                <a:xfrm>
                  <a:off x="1" y="5291"/>
                  <a:ext cx="19998" cy="3361"/>
                </a:xfrm>
                <a:prstGeom prst="rect">
                  <a:avLst/>
                </a:prstGeom>
                <a:solidFill>
                  <a:srgbClr val="000000"/>
                </a:solidFill>
                <a:ln w="25400">
                  <a:solidFill>
                    <a:srgbClr val="000000"/>
                  </a:solidFill>
                  <a:miter lim="800000"/>
                  <a:headEnd/>
                  <a:tailEnd/>
                </a:ln>
              </p:spPr>
              <p:txBody>
                <a:bodyPr/>
                <a:lstStyle/>
                <a:p>
                  <a:endParaRPr lang="en-US"/>
                </a:p>
              </p:txBody>
            </p:sp>
          </p:grpSp>
          <p:sp>
            <p:nvSpPr>
              <p:cNvPr id="44087" name="Line 30"/>
              <p:cNvSpPr>
                <a:spLocks noChangeShapeType="1"/>
              </p:cNvSpPr>
              <p:nvPr/>
            </p:nvSpPr>
            <p:spPr bwMode="auto">
              <a:xfrm>
                <a:off x="3168" y="1759"/>
                <a:ext cx="1032" cy="0"/>
              </a:xfrm>
              <a:prstGeom prst="line">
                <a:avLst/>
              </a:prstGeom>
              <a:noFill/>
              <a:ln w="9525">
                <a:solidFill>
                  <a:srgbClr val="000000"/>
                </a:solidFill>
                <a:round/>
                <a:headEnd type="none" w="lg" len="sm"/>
                <a:tailEnd type="triangle" w="lg" len="sm"/>
              </a:ln>
            </p:spPr>
            <p:txBody>
              <a:bodyPr/>
              <a:lstStyle/>
              <a:p>
                <a:endParaRPr lang="en-US"/>
              </a:p>
            </p:txBody>
          </p:sp>
          <p:grpSp>
            <p:nvGrpSpPr>
              <p:cNvPr id="44088" name="Group 22"/>
              <p:cNvGrpSpPr>
                <a:grpSpLocks/>
              </p:cNvGrpSpPr>
              <p:nvPr/>
            </p:nvGrpSpPr>
            <p:grpSpPr bwMode="auto">
              <a:xfrm>
                <a:off x="288" y="1819"/>
                <a:ext cx="5760" cy="576"/>
                <a:chOff x="0" y="-87"/>
                <a:chExt cx="20000" cy="20174"/>
              </a:xfrm>
            </p:grpSpPr>
            <p:sp>
              <p:nvSpPr>
                <p:cNvPr id="44089" name="Line 26"/>
                <p:cNvSpPr>
                  <a:spLocks noChangeShapeType="1"/>
                </p:cNvSpPr>
                <p:nvPr/>
              </p:nvSpPr>
              <p:spPr bwMode="auto">
                <a:xfrm>
                  <a:off x="0" y="9993"/>
                  <a:ext cx="18000" cy="14"/>
                </a:xfrm>
                <a:prstGeom prst="line">
                  <a:avLst/>
                </a:prstGeom>
                <a:noFill/>
                <a:ln w="50800">
                  <a:solidFill>
                    <a:srgbClr val="000000"/>
                  </a:solidFill>
                  <a:round/>
                  <a:headEnd type="none" w="sm" len="sm"/>
                  <a:tailEnd type="none" w="sm" len="sm"/>
                </a:ln>
              </p:spPr>
              <p:txBody>
                <a:bodyPr/>
                <a:lstStyle/>
                <a:p>
                  <a:endParaRPr lang="en-US"/>
                </a:p>
              </p:txBody>
            </p:sp>
            <p:grpSp>
              <p:nvGrpSpPr>
                <p:cNvPr id="44090" name="Group 23"/>
                <p:cNvGrpSpPr>
                  <a:grpSpLocks/>
                </p:cNvGrpSpPr>
                <p:nvPr/>
              </p:nvGrpSpPr>
              <p:grpSpPr bwMode="auto">
                <a:xfrm>
                  <a:off x="17999" y="-87"/>
                  <a:ext cx="2001" cy="20174"/>
                  <a:chOff x="0" y="0"/>
                  <a:chExt cx="20000" cy="20000"/>
                </a:xfrm>
              </p:grpSpPr>
              <p:sp>
                <p:nvSpPr>
                  <p:cNvPr id="44091" name="Oval 25"/>
                  <p:cNvSpPr>
                    <a:spLocks noChangeArrowheads="1"/>
                  </p:cNvSpPr>
                  <p:nvPr/>
                </p:nvSpPr>
                <p:spPr bwMode="auto">
                  <a:xfrm>
                    <a:off x="0" y="1999"/>
                    <a:ext cx="18001" cy="16002"/>
                  </a:xfrm>
                  <a:prstGeom prst="ellipse">
                    <a:avLst/>
                  </a:prstGeom>
                  <a:solidFill>
                    <a:srgbClr val="FFFFFF"/>
                  </a:solidFill>
                  <a:ln w="50800">
                    <a:solidFill>
                      <a:srgbClr val="000000"/>
                    </a:solidFill>
                    <a:round/>
                    <a:headEnd/>
                    <a:tailEnd/>
                  </a:ln>
                </p:spPr>
                <p:txBody>
                  <a:bodyPr/>
                  <a:lstStyle/>
                  <a:p>
                    <a:endParaRPr lang="en-US"/>
                  </a:p>
                </p:txBody>
              </p:sp>
              <p:sp>
                <p:nvSpPr>
                  <p:cNvPr id="44092" name="Rectangle 24"/>
                  <p:cNvSpPr>
                    <a:spLocks noChangeArrowheads="1"/>
                  </p:cNvSpPr>
                  <p:nvPr/>
                </p:nvSpPr>
                <p:spPr bwMode="auto">
                  <a:xfrm>
                    <a:off x="7996" y="0"/>
                    <a:ext cx="12004" cy="20000"/>
                  </a:xfrm>
                  <a:prstGeom prst="rect">
                    <a:avLst/>
                  </a:prstGeom>
                  <a:solidFill>
                    <a:srgbClr val="FFFFFF"/>
                  </a:solidFill>
                  <a:ln w="3175">
                    <a:noFill/>
                    <a:miter lim="800000"/>
                    <a:headEnd/>
                    <a:tailEnd/>
                  </a:ln>
                </p:spPr>
                <p:txBody>
                  <a:bodyPr/>
                  <a:lstStyle/>
                  <a:p>
                    <a:endParaRPr lang="en-US"/>
                  </a:p>
                </p:txBody>
              </p:sp>
            </p:grpSp>
          </p:grpSp>
        </p:grpSp>
        <p:sp>
          <p:nvSpPr>
            <p:cNvPr id="44074" name="Line 10"/>
            <p:cNvSpPr>
              <a:spLocks noChangeShapeType="1"/>
            </p:cNvSpPr>
            <p:nvPr/>
          </p:nvSpPr>
          <p:spPr bwMode="auto">
            <a:xfrm flipV="1">
              <a:off x="3120" y="1989"/>
              <a:ext cx="1" cy="79"/>
            </a:xfrm>
            <a:prstGeom prst="line">
              <a:avLst/>
            </a:prstGeom>
            <a:noFill/>
            <a:ln w="9525">
              <a:solidFill>
                <a:srgbClr val="000000"/>
              </a:solidFill>
              <a:round/>
              <a:headEnd type="none" w="sm" len="sm"/>
              <a:tailEnd type="triangle" w="sm" len="sm"/>
            </a:ln>
          </p:spPr>
          <p:txBody>
            <a:bodyPr/>
            <a:lstStyle/>
            <a:p>
              <a:endParaRPr lang="en-US"/>
            </a:p>
          </p:txBody>
        </p:sp>
        <p:sp>
          <p:nvSpPr>
            <p:cNvPr id="44075" name="Rectangle 11"/>
            <p:cNvSpPr>
              <a:spLocks noChangeArrowheads="1"/>
            </p:cNvSpPr>
            <p:nvPr/>
          </p:nvSpPr>
          <p:spPr bwMode="auto">
            <a:xfrm>
              <a:off x="1407" y="1974"/>
              <a:ext cx="1568" cy="94"/>
            </a:xfrm>
            <a:prstGeom prst="rect">
              <a:avLst/>
            </a:prstGeom>
            <a:noFill/>
            <a:ln w="50800">
              <a:noFill/>
              <a:miter lim="800000"/>
              <a:headEnd/>
              <a:tailEnd/>
            </a:ln>
          </p:spPr>
          <p:txBody>
            <a:bodyPr lIns="12700" tIns="12700" rIns="12700" bIns="12700"/>
            <a:lstStyle/>
            <a:p>
              <a:pPr algn="ctr" eaLnBrk="1" hangingPunct="1"/>
              <a:endParaRPr lang="en-US" altLang="zh-CN" b="1">
                <a:solidFill>
                  <a:srgbClr val="000000"/>
                </a:solidFill>
                <a:ea typeface="SimSun" pitchFamily="2" charset="-122"/>
              </a:endParaRPr>
            </a:p>
          </p:txBody>
        </p:sp>
        <p:sp>
          <p:nvSpPr>
            <p:cNvPr id="44076" name="Rectangle 7"/>
            <p:cNvSpPr>
              <a:spLocks noChangeArrowheads="1"/>
            </p:cNvSpPr>
            <p:nvPr/>
          </p:nvSpPr>
          <p:spPr bwMode="auto">
            <a:xfrm>
              <a:off x="4469" y="1824"/>
              <a:ext cx="701" cy="137"/>
            </a:xfrm>
            <a:prstGeom prst="rect">
              <a:avLst/>
            </a:prstGeom>
            <a:noFill/>
            <a:ln w="9525">
              <a:noFill/>
              <a:miter lim="800000"/>
              <a:headEnd/>
              <a:tailEnd/>
            </a:ln>
          </p:spPr>
          <p:txBody>
            <a:bodyPr lIns="12700" tIns="12700" rIns="12700" bIns="12700"/>
            <a:lstStyle/>
            <a:p>
              <a:pPr eaLnBrk="1" hangingPunct="1"/>
              <a:r>
                <a:rPr lang="zh-CN" altLang="en-US" sz="1600" b="1">
                  <a:solidFill>
                    <a:srgbClr val="000000"/>
                  </a:solidFill>
                  <a:latin typeface="Bauhaus 93" pitchFamily="82" charset="0"/>
                  <a:ea typeface="SimSun" pitchFamily="2" charset="-122"/>
                </a:rPr>
                <a:t>千禧年</a:t>
              </a:r>
              <a:endParaRPr lang="en-US" altLang="zh-CN" b="1">
                <a:solidFill>
                  <a:srgbClr val="000000"/>
                </a:solidFill>
                <a:ea typeface="SimSun" pitchFamily="2" charset="-122"/>
              </a:endParaRPr>
            </a:p>
          </p:txBody>
        </p:sp>
        <p:sp>
          <p:nvSpPr>
            <p:cNvPr id="44077" name="Rectangle 21"/>
            <p:cNvSpPr>
              <a:spLocks noChangeArrowheads="1"/>
            </p:cNvSpPr>
            <p:nvPr/>
          </p:nvSpPr>
          <p:spPr bwMode="auto">
            <a:xfrm>
              <a:off x="1797" y="1824"/>
              <a:ext cx="867" cy="170"/>
            </a:xfrm>
            <a:prstGeom prst="rect">
              <a:avLst/>
            </a:prstGeom>
            <a:noFill/>
            <a:ln w="50800">
              <a:noFill/>
              <a:miter lim="800000"/>
              <a:headEnd/>
              <a:tailEnd/>
            </a:ln>
          </p:spPr>
          <p:txBody>
            <a:bodyPr lIns="12700" tIns="12700" rIns="12700" bIns="12700"/>
            <a:lstStyle/>
            <a:p>
              <a:pPr algn="ctr" eaLnBrk="1" hangingPunct="1"/>
              <a:r>
                <a:rPr lang="zh-CN" altLang="en-US" sz="1600" b="1">
                  <a:solidFill>
                    <a:srgbClr val="000000"/>
                  </a:solidFill>
                  <a:latin typeface="Script MT Bold" pitchFamily="66" charset="0"/>
                  <a:ea typeface="SimSun" pitchFamily="2" charset="-122"/>
                </a:rPr>
                <a:t>教堂时期</a:t>
              </a:r>
              <a:endParaRPr lang="zh-CN" altLang="en-US" b="1">
                <a:solidFill>
                  <a:srgbClr val="000000"/>
                </a:solidFill>
                <a:ea typeface="SimSun" pitchFamily="2" charset="-122"/>
              </a:endParaRPr>
            </a:p>
          </p:txBody>
        </p:sp>
        <p:sp>
          <p:nvSpPr>
            <p:cNvPr id="44078" name="Rectangle 29"/>
            <p:cNvSpPr>
              <a:spLocks noChangeArrowheads="1"/>
            </p:cNvSpPr>
            <p:nvPr/>
          </p:nvSpPr>
          <p:spPr bwMode="auto">
            <a:xfrm>
              <a:off x="3349" y="1824"/>
              <a:ext cx="702" cy="137"/>
            </a:xfrm>
            <a:prstGeom prst="rect">
              <a:avLst/>
            </a:prstGeom>
            <a:noFill/>
            <a:ln w="9525">
              <a:noFill/>
              <a:miter lim="800000"/>
              <a:headEnd/>
              <a:tailEnd/>
            </a:ln>
          </p:spPr>
          <p:txBody>
            <a:bodyPr lIns="0" tIns="0" rIns="0" bIns="0"/>
            <a:lstStyle/>
            <a:p>
              <a:pPr algn="ctr" eaLnBrk="1" hangingPunct="1"/>
              <a:r>
                <a:rPr lang="zh-CN" altLang="en-US" sz="1600" b="1">
                  <a:solidFill>
                    <a:srgbClr val="000000"/>
                  </a:solidFill>
                  <a:latin typeface="Bauhaus 93" pitchFamily="82" charset="0"/>
                  <a:ea typeface="SimSun" pitchFamily="2" charset="-122"/>
                </a:rPr>
                <a:t>苦难</a:t>
              </a:r>
              <a:endParaRPr lang="en-US" altLang="zh-CN" b="1">
                <a:solidFill>
                  <a:srgbClr val="000000"/>
                </a:solidFill>
                <a:ea typeface="SimSun" pitchFamily="2" charset="-122"/>
              </a:endParaRPr>
            </a:p>
          </p:txBody>
        </p:sp>
        <p:sp>
          <p:nvSpPr>
            <p:cNvPr id="44079" name="Rectangle 8"/>
            <p:cNvSpPr>
              <a:spLocks noChangeArrowheads="1"/>
            </p:cNvSpPr>
            <p:nvPr/>
          </p:nvSpPr>
          <p:spPr bwMode="auto">
            <a:xfrm>
              <a:off x="1408" y="2258"/>
              <a:ext cx="1568" cy="94"/>
            </a:xfrm>
            <a:prstGeom prst="rect">
              <a:avLst/>
            </a:prstGeom>
            <a:noFill/>
            <a:ln w="50800">
              <a:noFill/>
              <a:miter lim="800000"/>
              <a:headEnd/>
              <a:tailEnd/>
            </a:ln>
          </p:spPr>
          <p:txBody>
            <a:bodyPr lIns="12700" tIns="12700" rIns="12700" bIns="12700"/>
            <a:lstStyle/>
            <a:p>
              <a:pPr algn="ctr" eaLnBrk="1" hangingPunct="1"/>
              <a:endParaRPr lang="en-US" altLang="zh-CN" b="1">
                <a:solidFill>
                  <a:srgbClr val="000000"/>
                </a:solidFill>
                <a:ea typeface="SimSun" pitchFamily="2" charset="-122"/>
              </a:endParaRPr>
            </a:p>
          </p:txBody>
        </p:sp>
        <p:sp>
          <p:nvSpPr>
            <p:cNvPr id="44080" name="Rectangle 9"/>
            <p:cNvSpPr>
              <a:spLocks noChangeArrowheads="1"/>
            </p:cNvSpPr>
            <p:nvPr/>
          </p:nvSpPr>
          <p:spPr bwMode="auto">
            <a:xfrm>
              <a:off x="1700" y="2146"/>
              <a:ext cx="1088" cy="158"/>
            </a:xfrm>
            <a:prstGeom prst="rect">
              <a:avLst/>
            </a:prstGeom>
            <a:noFill/>
            <a:ln w="9525">
              <a:noFill/>
              <a:miter lim="800000"/>
              <a:headEnd/>
              <a:tailEnd/>
            </a:ln>
          </p:spPr>
          <p:txBody>
            <a:bodyPr lIns="12700" tIns="12700" rIns="12700" bIns="12700"/>
            <a:lstStyle/>
            <a:p>
              <a:pPr algn="ctr" eaLnBrk="1" hangingPunct="1"/>
              <a:r>
                <a:rPr lang="zh-CN" altLang="en-US" sz="1400" b="1">
                  <a:solidFill>
                    <a:srgbClr val="000000"/>
                  </a:solidFill>
                  <a:latin typeface="Cursive-Elegant" charset="0"/>
                  <a:ea typeface="SimSun" pitchFamily="2" charset="-122"/>
                </a:rPr>
                <a:t>订婚期间</a:t>
              </a:r>
              <a:endParaRPr lang="en-US" altLang="zh-CN" b="1">
                <a:solidFill>
                  <a:srgbClr val="000000"/>
                </a:solidFill>
                <a:ea typeface="SimSun" pitchFamily="2" charset="-122"/>
              </a:endParaRPr>
            </a:p>
          </p:txBody>
        </p:sp>
      </p:grpSp>
      <p:sp>
        <p:nvSpPr>
          <p:cNvPr id="44062" name="WordArt 147"/>
          <p:cNvSpPr>
            <a:spLocks noChangeArrowheads="1" noChangeShapeType="1" noTextEdit="1"/>
          </p:cNvSpPr>
          <p:nvPr/>
        </p:nvSpPr>
        <p:spPr bwMode="auto">
          <a:xfrm>
            <a:off x="1600200" y="152400"/>
            <a:ext cx="5897563" cy="5715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Marriage &amp; the Church Timeline</a:t>
            </a:r>
          </a:p>
        </p:txBody>
      </p:sp>
      <p:pic>
        <p:nvPicPr>
          <p:cNvPr id="62613" name="Picture 149" descr="j0346533"/>
          <p:cNvPicPr>
            <a:picLocks noChangeAspect="1" noChangeArrowheads="1"/>
          </p:cNvPicPr>
          <p:nvPr/>
        </p:nvPicPr>
        <p:blipFill>
          <a:blip r:embed="rId3" cstate="print"/>
          <a:srcRect/>
          <a:stretch>
            <a:fillRect/>
          </a:stretch>
        </p:blipFill>
        <p:spPr bwMode="auto">
          <a:xfrm>
            <a:off x="1905000" y="2590800"/>
            <a:ext cx="538163" cy="879475"/>
          </a:xfrm>
          <a:prstGeom prst="rect">
            <a:avLst/>
          </a:prstGeom>
          <a:noFill/>
          <a:ln w="9525">
            <a:noFill/>
            <a:miter lim="800000"/>
            <a:headEnd/>
            <a:tailEnd/>
          </a:ln>
        </p:spPr>
      </p:pic>
      <p:pic>
        <p:nvPicPr>
          <p:cNvPr id="44064" name="Picture 150" descr="j0212773"/>
          <p:cNvPicPr>
            <a:picLocks noChangeAspect="1" noChangeArrowheads="1"/>
          </p:cNvPicPr>
          <p:nvPr/>
        </p:nvPicPr>
        <p:blipFill>
          <a:blip r:embed="rId4" cstate="print"/>
          <a:srcRect/>
          <a:stretch>
            <a:fillRect/>
          </a:stretch>
        </p:blipFill>
        <p:spPr bwMode="auto">
          <a:xfrm>
            <a:off x="7543800" y="0"/>
            <a:ext cx="1219200" cy="835025"/>
          </a:xfrm>
          <a:prstGeom prst="rect">
            <a:avLst/>
          </a:prstGeom>
          <a:noFill/>
          <a:ln w="9525">
            <a:noFill/>
            <a:miter lim="800000"/>
            <a:headEnd/>
            <a:tailEnd/>
          </a:ln>
        </p:spPr>
      </p:pic>
      <p:pic>
        <p:nvPicPr>
          <p:cNvPr id="62616" name="Picture 152" descr="j0285644"/>
          <p:cNvPicPr>
            <a:picLocks noChangeAspect="1" noChangeArrowheads="1"/>
          </p:cNvPicPr>
          <p:nvPr/>
        </p:nvPicPr>
        <p:blipFill>
          <a:blip r:embed="rId5" cstate="print"/>
          <a:srcRect/>
          <a:stretch>
            <a:fillRect/>
          </a:stretch>
        </p:blipFill>
        <p:spPr bwMode="auto">
          <a:xfrm>
            <a:off x="2452688" y="3581400"/>
            <a:ext cx="679450" cy="752475"/>
          </a:xfrm>
          <a:prstGeom prst="rect">
            <a:avLst/>
          </a:prstGeom>
          <a:noFill/>
          <a:ln w="9525">
            <a:noFill/>
            <a:miter lim="800000"/>
            <a:headEnd/>
            <a:tailEnd/>
          </a:ln>
        </p:spPr>
      </p:pic>
      <p:pic>
        <p:nvPicPr>
          <p:cNvPr id="62617" name="Picture 153" descr="j0285652"/>
          <p:cNvPicPr>
            <a:picLocks noChangeAspect="1" noChangeArrowheads="1"/>
          </p:cNvPicPr>
          <p:nvPr/>
        </p:nvPicPr>
        <p:blipFill>
          <a:blip r:embed="rId6" cstate="print"/>
          <a:srcRect/>
          <a:stretch>
            <a:fillRect/>
          </a:stretch>
        </p:blipFill>
        <p:spPr bwMode="auto">
          <a:xfrm>
            <a:off x="4233863" y="3505200"/>
            <a:ext cx="490537" cy="830263"/>
          </a:xfrm>
          <a:prstGeom prst="rect">
            <a:avLst/>
          </a:prstGeom>
          <a:noFill/>
          <a:ln w="9525">
            <a:noFill/>
            <a:miter lim="800000"/>
            <a:headEnd/>
            <a:tailEnd/>
          </a:ln>
        </p:spPr>
      </p:pic>
      <p:pic>
        <p:nvPicPr>
          <p:cNvPr id="62618" name="Picture 154" descr="j0293938"/>
          <p:cNvPicPr>
            <a:picLocks noChangeAspect="1" noChangeArrowheads="1"/>
          </p:cNvPicPr>
          <p:nvPr/>
        </p:nvPicPr>
        <p:blipFill>
          <a:blip r:embed="rId7" cstate="print"/>
          <a:srcRect/>
          <a:stretch>
            <a:fillRect/>
          </a:stretch>
        </p:blipFill>
        <p:spPr bwMode="auto">
          <a:xfrm>
            <a:off x="6096000" y="3581400"/>
            <a:ext cx="574675" cy="609600"/>
          </a:xfrm>
          <a:prstGeom prst="rect">
            <a:avLst/>
          </a:prstGeom>
          <a:noFill/>
          <a:ln w="9525">
            <a:noFill/>
            <a:miter lim="800000"/>
            <a:headEnd/>
            <a:tailEnd/>
          </a:ln>
        </p:spPr>
      </p:pic>
      <p:pic>
        <p:nvPicPr>
          <p:cNvPr id="62619" name="Picture 155" descr="j0304659"/>
          <p:cNvPicPr>
            <a:picLocks noChangeAspect="1" noChangeArrowheads="1"/>
          </p:cNvPicPr>
          <p:nvPr/>
        </p:nvPicPr>
        <p:blipFill>
          <a:blip r:embed="rId8" cstate="print"/>
          <a:srcRect/>
          <a:stretch>
            <a:fillRect/>
          </a:stretch>
        </p:blipFill>
        <p:spPr bwMode="auto">
          <a:xfrm>
            <a:off x="7510463" y="1981200"/>
            <a:ext cx="719137" cy="838200"/>
          </a:xfrm>
          <a:prstGeom prst="rect">
            <a:avLst/>
          </a:prstGeom>
          <a:noFill/>
          <a:ln w="9525">
            <a:noFill/>
            <a:miter lim="800000"/>
            <a:headEnd/>
            <a:tailEnd/>
          </a:ln>
        </p:spPr>
      </p:pic>
      <p:pic>
        <p:nvPicPr>
          <p:cNvPr id="62620" name="Picture 156" descr="j0310242"/>
          <p:cNvPicPr>
            <a:picLocks noChangeAspect="1" noChangeArrowheads="1"/>
          </p:cNvPicPr>
          <p:nvPr/>
        </p:nvPicPr>
        <p:blipFill>
          <a:blip r:embed="rId9" cstate="print"/>
          <a:srcRect/>
          <a:stretch>
            <a:fillRect/>
          </a:stretch>
        </p:blipFill>
        <p:spPr bwMode="auto">
          <a:xfrm>
            <a:off x="8305800" y="5951538"/>
            <a:ext cx="838200" cy="830262"/>
          </a:xfrm>
          <a:prstGeom prst="rect">
            <a:avLst/>
          </a:prstGeom>
          <a:noFill/>
          <a:ln w="9525">
            <a:noFill/>
            <a:miter lim="800000"/>
            <a:headEnd/>
            <a:tailEnd/>
          </a:ln>
        </p:spPr>
      </p:pic>
      <p:pic>
        <p:nvPicPr>
          <p:cNvPr id="62625" name="Picture 161" descr="j0212783"/>
          <p:cNvPicPr>
            <a:picLocks noChangeAspect="1" noChangeArrowheads="1"/>
          </p:cNvPicPr>
          <p:nvPr/>
        </p:nvPicPr>
        <p:blipFill>
          <a:blip r:embed="rId10" cstate="print"/>
          <a:srcRect/>
          <a:stretch>
            <a:fillRect/>
          </a:stretch>
        </p:blipFill>
        <p:spPr bwMode="auto">
          <a:xfrm>
            <a:off x="533400" y="2590800"/>
            <a:ext cx="1247775" cy="1057275"/>
          </a:xfrm>
          <a:prstGeom prst="rect">
            <a:avLst/>
          </a:prstGeom>
          <a:noFill/>
          <a:ln w="9525">
            <a:noFill/>
            <a:miter lim="800000"/>
            <a:headEnd/>
            <a:tailEnd/>
          </a:ln>
        </p:spPr>
      </p:pic>
      <p:pic>
        <p:nvPicPr>
          <p:cNvPr id="62626" name="Picture 162" descr="j0280384"/>
          <p:cNvPicPr>
            <a:picLocks noChangeAspect="1" noChangeArrowheads="1"/>
          </p:cNvPicPr>
          <p:nvPr/>
        </p:nvPicPr>
        <p:blipFill>
          <a:blip r:embed="rId11" cstate="print"/>
          <a:srcRect/>
          <a:stretch>
            <a:fillRect/>
          </a:stretch>
        </p:blipFill>
        <p:spPr bwMode="auto">
          <a:xfrm>
            <a:off x="1676400" y="2438400"/>
            <a:ext cx="952500" cy="11953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321"/>
                                        </p:tgtEl>
                                        <p:attrNameLst>
                                          <p:attrName>style.visibility</p:attrName>
                                        </p:attrNameLst>
                                      </p:cBhvr>
                                      <p:to>
                                        <p:strVal val="visible"/>
                                      </p:to>
                                    </p:set>
                                    <p:animEffect transition="in" filter="dissolve">
                                      <p:cBhvr>
                                        <p:cTn id="7" dur="500"/>
                                        <p:tgtEl>
                                          <p:spTgt spid="63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322"/>
                                        </p:tgtEl>
                                        <p:attrNameLst>
                                          <p:attrName>style.visibility</p:attrName>
                                        </p:attrNameLst>
                                      </p:cBhvr>
                                      <p:to>
                                        <p:strVal val="visible"/>
                                      </p:to>
                                    </p:set>
                                    <p:animEffect transition="in" filter="dissolve">
                                      <p:cBhvr>
                                        <p:cTn id="12" dur="500"/>
                                        <p:tgtEl>
                                          <p:spTgt spid="63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2625"/>
                                        </p:tgtEl>
                                        <p:attrNameLst>
                                          <p:attrName>style.visibility</p:attrName>
                                        </p:attrNameLst>
                                      </p:cBhvr>
                                      <p:to>
                                        <p:strVal val="visible"/>
                                      </p:to>
                                    </p:set>
                                    <p:animEffect transition="in" filter="dissolve">
                                      <p:cBhvr>
                                        <p:cTn id="17" dur="500"/>
                                        <p:tgtEl>
                                          <p:spTgt spid="626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2613"/>
                                        </p:tgtEl>
                                        <p:attrNameLst>
                                          <p:attrName>style.visibility</p:attrName>
                                        </p:attrNameLst>
                                      </p:cBhvr>
                                      <p:to>
                                        <p:strVal val="visible"/>
                                      </p:to>
                                    </p:set>
                                    <p:animEffect transition="in" filter="dissolve">
                                      <p:cBhvr>
                                        <p:cTn id="22" dur="500"/>
                                        <p:tgtEl>
                                          <p:spTgt spid="626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2626"/>
                                        </p:tgtEl>
                                        <p:attrNameLst>
                                          <p:attrName>style.visibility</p:attrName>
                                        </p:attrNameLst>
                                      </p:cBhvr>
                                      <p:to>
                                        <p:strVal val="visible"/>
                                      </p:to>
                                    </p:set>
                                    <p:animEffect transition="in" filter="dissolve">
                                      <p:cBhvr>
                                        <p:cTn id="27" dur="500"/>
                                        <p:tgtEl>
                                          <p:spTgt spid="626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2616"/>
                                        </p:tgtEl>
                                        <p:attrNameLst>
                                          <p:attrName>style.visibility</p:attrName>
                                        </p:attrNameLst>
                                      </p:cBhvr>
                                      <p:to>
                                        <p:strVal val="visible"/>
                                      </p:to>
                                    </p:set>
                                    <p:animEffect transition="in" filter="dissolve">
                                      <p:cBhvr>
                                        <p:cTn id="32" dur="500"/>
                                        <p:tgtEl>
                                          <p:spTgt spid="626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62617"/>
                                        </p:tgtEl>
                                        <p:attrNameLst>
                                          <p:attrName>style.visibility</p:attrName>
                                        </p:attrNameLst>
                                      </p:cBhvr>
                                      <p:to>
                                        <p:strVal val="visible"/>
                                      </p:to>
                                    </p:set>
                                    <p:animEffect transition="in" filter="dissolve">
                                      <p:cBhvr>
                                        <p:cTn id="37" dur="500"/>
                                        <p:tgtEl>
                                          <p:spTgt spid="6261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62618"/>
                                        </p:tgtEl>
                                        <p:attrNameLst>
                                          <p:attrName>style.visibility</p:attrName>
                                        </p:attrNameLst>
                                      </p:cBhvr>
                                      <p:to>
                                        <p:strVal val="visible"/>
                                      </p:to>
                                    </p:set>
                                    <p:animEffect transition="in" filter="dissolve">
                                      <p:cBhvr>
                                        <p:cTn id="42" dur="500"/>
                                        <p:tgtEl>
                                          <p:spTgt spid="6261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62619"/>
                                        </p:tgtEl>
                                        <p:attrNameLst>
                                          <p:attrName>style.visibility</p:attrName>
                                        </p:attrNameLst>
                                      </p:cBhvr>
                                      <p:to>
                                        <p:strVal val="visible"/>
                                      </p:to>
                                    </p:set>
                                    <p:animEffect transition="in" filter="dissolve">
                                      <p:cBhvr>
                                        <p:cTn id="47" dur="500"/>
                                        <p:tgtEl>
                                          <p:spTgt spid="6261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62620"/>
                                        </p:tgtEl>
                                        <p:attrNameLst>
                                          <p:attrName>style.visibility</p:attrName>
                                        </p:attrNameLst>
                                      </p:cBhvr>
                                      <p:to>
                                        <p:strVal val="visible"/>
                                      </p:to>
                                    </p:set>
                                    <p:animEffect transition="in" filter="dissolve">
                                      <p:cBhvr>
                                        <p:cTn id="52" dur="500"/>
                                        <p:tgtEl>
                                          <p:spTgt spid="62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Scribes"/>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147" name="Rectangle 3"/>
          <p:cNvSpPr>
            <a:spLocks noGrp="1" noChangeArrowheads="1"/>
          </p:cNvSpPr>
          <p:nvPr>
            <p:ph type="title" idx="4294967295"/>
          </p:nvPr>
        </p:nvSpPr>
        <p:spPr>
          <a:xfrm>
            <a:off x="533400" y="228600"/>
            <a:ext cx="8077200" cy="762000"/>
          </a:xfr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zh-CN" dirty="0">
                <a:solidFill>
                  <a:schemeClr val="bg1"/>
                </a:solidFill>
                <a:latin typeface="Aril" charset="0"/>
                <a:cs typeface="Aril" charset="0"/>
              </a:rPr>
              <a:t>70 </a:t>
            </a:r>
            <a:r>
              <a:rPr lang="zh-CN" altLang="en-US" dirty="0">
                <a:solidFill>
                  <a:schemeClr val="bg1"/>
                </a:solidFill>
                <a:latin typeface="Aril" charset="0"/>
                <a:cs typeface="Aril" charset="0"/>
              </a:rPr>
              <a:t>位学者</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5"/>
          <p:cNvSpPr>
            <a:spLocks noChangeArrowheads="1"/>
          </p:cNvSpPr>
          <p:nvPr/>
        </p:nvSpPr>
        <p:spPr bwMode="auto">
          <a:xfrm>
            <a:off x="0" y="1412875"/>
            <a:ext cx="9144000" cy="396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5538" name="Rectangle 2"/>
          <p:cNvSpPr>
            <a:spLocks noGrp="1" noChangeArrowheads="1"/>
          </p:cNvSpPr>
          <p:nvPr>
            <p:ph type="title"/>
          </p:nvPr>
        </p:nvSpPr>
        <p:spPr/>
        <p:txBody>
          <a:bodyPr/>
          <a:lstStyle/>
          <a:p>
            <a:pPr eaLnBrk="1" hangingPunct="1">
              <a:defRPr/>
            </a:pPr>
            <a:r>
              <a:rPr lang="en-US" altLang="zh-CN" sz="3600" smtClean="0">
                <a:ea typeface="SimSun" pitchFamily="2" charset="-122"/>
              </a:rPr>
              <a:t>15</a:t>
            </a:r>
            <a:r>
              <a:rPr lang="zh-CN" altLang="en-US" sz="3600" smtClean="0">
                <a:ea typeface="SimSun" pitchFamily="2" charset="-122"/>
              </a:rPr>
              <a:t>本旧约伪经是怎样被接受的？</a:t>
            </a:r>
            <a:r>
              <a:rPr lang="en-US" altLang="zh-CN" sz="3600" smtClean="0">
                <a:ea typeface="SimSun" pitchFamily="2" charset="-122"/>
              </a:rPr>
              <a:t> </a:t>
            </a:r>
            <a:br>
              <a:rPr lang="en-US" altLang="zh-CN" sz="3600" smtClean="0">
                <a:ea typeface="SimSun" pitchFamily="2" charset="-122"/>
              </a:rPr>
            </a:br>
            <a:r>
              <a:rPr lang="en-US" altLang="zh-CN" sz="3600" smtClean="0">
                <a:ea typeface="SimSun" pitchFamily="2" charset="-122"/>
              </a:rPr>
              <a:t>(250 </a:t>
            </a:r>
            <a:r>
              <a:rPr lang="en-US" altLang="zh-CN" sz="3200" smtClean="0">
                <a:ea typeface="SimSun" pitchFamily="2" charset="-122"/>
              </a:rPr>
              <a:t>BC-AD </a:t>
            </a:r>
            <a:r>
              <a:rPr lang="en-US" altLang="zh-CN" sz="3600" smtClean="0">
                <a:ea typeface="SimSun" pitchFamily="2" charset="-122"/>
              </a:rPr>
              <a:t>100)</a:t>
            </a:r>
          </a:p>
        </p:txBody>
      </p:sp>
      <p:sp>
        <p:nvSpPr>
          <p:cNvPr id="65540" name="Rectangle 4"/>
          <p:cNvSpPr>
            <a:spLocks noGrp="1" noChangeArrowheads="1"/>
          </p:cNvSpPr>
          <p:nvPr>
            <p:ph type="body" sz="half" idx="1"/>
          </p:nvPr>
        </p:nvSpPr>
        <p:spPr>
          <a:xfrm>
            <a:off x="838200" y="1828800"/>
            <a:ext cx="3505200" cy="1752600"/>
          </a:xfrm>
          <a:gradFill rotWithShape="1">
            <a:gsLst>
              <a:gs pos="0">
                <a:srgbClr val="006600">
                  <a:gamma/>
                  <a:shade val="46275"/>
                  <a:invGamma/>
                </a:srgbClr>
              </a:gs>
              <a:gs pos="100000">
                <a:srgbClr val="006600"/>
              </a:gs>
            </a:gsLst>
            <a:lin ang="5400000" scaled="1"/>
          </a:gradFill>
        </p:spPr>
        <p:txBody>
          <a:bodyPr/>
          <a:lstStyle/>
          <a:p>
            <a:pPr eaLnBrk="1" hangingPunct="1">
              <a:lnSpc>
                <a:spcPct val="90000"/>
              </a:lnSpc>
              <a:defRPr/>
            </a:pPr>
            <a:r>
              <a:rPr lang="en-US" altLang="zh-CN" sz="2400" smtClean="0">
                <a:ea typeface="SimSun" pitchFamily="2" charset="-122"/>
              </a:rPr>
              <a:t>《</a:t>
            </a:r>
            <a:r>
              <a:rPr lang="zh-CN" altLang="en-US" sz="2400" smtClean="0">
                <a:ea typeface="SimSun" pitchFamily="2" charset="-122"/>
              </a:rPr>
              <a:t>多比传</a:t>
            </a:r>
            <a:r>
              <a:rPr lang="en-US" altLang="zh-CN" sz="2400" smtClean="0">
                <a:ea typeface="SimSun" pitchFamily="2" charset="-122"/>
              </a:rPr>
              <a:t>》</a:t>
            </a:r>
            <a:endParaRPr lang="zh-CN" altLang="en-US" sz="2400" smtClean="0">
              <a:ea typeface="SimSun" pitchFamily="2" charset="-122"/>
            </a:endParaRPr>
          </a:p>
          <a:p>
            <a:pPr eaLnBrk="1" hangingPunct="1">
              <a:lnSpc>
                <a:spcPct val="90000"/>
              </a:lnSpc>
              <a:defRPr/>
            </a:pPr>
            <a:r>
              <a:rPr lang="en-US" altLang="zh-CN" sz="2400" smtClean="0">
                <a:ea typeface="SimSun" pitchFamily="2" charset="-122"/>
              </a:rPr>
              <a:t>《</a:t>
            </a:r>
            <a:r>
              <a:rPr lang="zh-CN" altLang="en-US" sz="2400" smtClean="0">
                <a:ea typeface="SimSun" pitchFamily="2" charset="-122"/>
              </a:rPr>
              <a:t>朱迪思</a:t>
            </a:r>
            <a:r>
              <a:rPr lang="en-US" altLang="zh-CN" sz="2400" smtClean="0">
                <a:ea typeface="SimSun" pitchFamily="2" charset="-122"/>
              </a:rPr>
              <a:t>》</a:t>
            </a:r>
            <a:endParaRPr lang="zh-CN" altLang="en-US" sz="2400" smtClean="0">
              <a:ea typeface="SimSun" pitchFamily="2" charset="-122"/>
            </a:endParaRPr>
          </a:p>
          <a:p>
            <a:pPr eaLnBrk="1" hangingPunct="1">
              <a:lnSpc>
                <a:spcPct val="90000"/>
              </a:lnSpc>
              <a:defRPr/>
            </a:pPr>
            <a:r>
              <a:rPr lang="en-US" altLang="zh-CN" sz="2400" smtClean="0">
                <a:ea typeface="SimSun" pitchFamily="2" charset="-122"/>
              </a:rPr>
              <a:t>《</a:t>
            </a:r>
            <a:r>
              <a:rPr lang="zh-CN" altLang="en-US" sz="2400" smtClean="0">
                <a:ea typeface="SimSun" pitchFamily="2" charset="-122"/>
              </a:rPr>
              <a:t>所罗门之智慧书</a:t>
            </a:r>
            <a:r>
              <a:rPr lang="en-US" altLang="zh-CN" sz="2400" smtClean="0">
                <a:ea typeface="SimSun" pitchFamily="2" charset="-122"/>
              </a:rPr>
              <a:t>》</a:t>
            </a:r>
            <a:endParaRPr lang="zh-CN" altLang="en-US" sz="2400" smtClean="0">
              <a:ea typeface="SimSun" pitchFamily="2" charset="-122"/>
            </a:endParaRPr>
          </a:p>
          <a:p>
            <a:pPr eaLnBrk="1" hangingPunct="1">
              <a:lnSpc>
                <a:spcPct val="90000"/>
              </a:lnSpc>
              <a:defRPr/>
            </a:pPr>
            <a:r>
              <a:rPr lang="en-US" altLang="zh-CN" sz="2400" smtClean="0">
                <a:ea typeface="SimSun" pitchFamily="2" charset="-122"/>
              </a:rPr>
              <a:t>《</a:t>
            </a:r>
            <a:r>
              <a:rPr lang="zh-CN" altLang="en-US" sz="2400" smtClean="0">
                <a:ea typeface="SimSun" pitchFamily="2" charset="-122"/>
              </a:rPr>
              <a:t>传教士</a:t>
            </a:r>
            <a:r>
              <a:rPr lang="en-US" altLang="zh-CN" sz="2400" smtClean="0">
                <a:ea typeface="SimSun" pitchFamily="2" charset="-122"/>
              </a:rPr>
              <a:t>》</a:t>
            </a:r>
            <a:endParaRPr lang="zh-CN" altLang="en-US" sz="2400" smtClean="0">
              <a:ea typeface="SimSun" pitchFamily="2" charset="-122"/>
            </a:endParaRPr>
          </a:p>
        </p:txBody>
      </p:sp>
      <p:sp>
        <p:nvSpPr>
          <p:cNvPr id="65542" name="Rectangle 6"/>
          <p:cNvSpPr>
            <a:spLocks noGrp="1" noChangeArrowheads="1"/>
          </p:cNvSpPr>
          <p:nvPr>
            <p:ph type="body" sz="half" idx="2"/>
          </p:nvPr>
        </p:nvSpPr>
        <p:spPr>
          <a:xfrm>
            <a:off x="152400" y="3810000"/>
            <a:ext cx="3810000" cy="1371600"/>
          </a:xfrm>
          <a:gradFill rotWithShape="1">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lnSpc>
                <a:spcPct val="90000"/>
              </a:lnSpc>
              <a:defRPr/>
            </a:pPr>
            <a:r>
              <a:rPr lang="en-US" altLang="zh-CN" sz="2400" smtClean="0">
                <a:ea typeface="SimSun" pitchFamily="2" charset="-122"/>
              </a:rPr>
              <a:t>1 Esdras</a:t>
            </a:r>
          </a:p>
          <a:p>
            <a:pPr eaLnBrk="1" hangingPunct="1">
              <a:lnSpc>
                <a:spcPct val="90000"/>
              </a:lnSpc>
              <a:defRPr/>
            </a:pPr>
            <a:r>
              <a:rPr lang="en-US" altLang="zh-CN" sz="2400" smtClean="0">
                <a:ea typeface="SimSun" pitchFamily="2" charset="-122"/>
              </a:rPr>
              <a:t>2 Esdras</a:t>
            </a:r>
          </a:p>
          <a:p>
            <a:pPr eaLnBrk="1" hangingPunct="1">
              <a:lnSpc>
                <a:spcPct val="90000"/>
              </a:lnSpc>
              <a:defRPr/>
            </a:pPr>
            <a:r>
              <a:rPr lang="en-US" altLang="zh-CN" sz="2400" smtClean="0">
                <a:ea typeface="SimSun" pitchFamily="2" charset="-122"/>
              </a:rPr>
              <a:t>《</a:t>
            </a:r>
            <a:r>
              <a:rPr lang="zh-CN" altLang="en-US" sz="2400" smtClean="0">
                <a:ea typeface="SimSun" pitchFamily="2" charset="-122"/>
              </a:rPr>
              <a:t>买那塞的祈祷者</a:t>
            </a:r>
            <a:r>
              <a:rPr lang="en-US" altLang="zh-CN" sz="2400" smtClean="0">
                <a:ea typeface="SimSun" pitchFamily="2" charset="-122"/>
              </a:rPr>
              <a:t>》</a:t>
            </a:r>
            <a:endParaRPr lang="zh-CN" altLang="en-US" sz="2400" smtClean="0">
              <a:ea typeface="SimSun" pitchFamily="2" charset="-122"/>
            </a:endParaRPr>
          </a:p>
        </p:txBody>
      </p:sp>
      <p:sp>
        <p:nvSpPr>
          <p:cNvPr id="91142" name="Text Box 7"/>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r>
              <a:rPr lang="en-US" altLang="zh-CN" sz="2000" b="1">
                <a:ea typeface="SimSun" pitchFamily="2" charset="-122"/>
              </a:rPr>
              <a:t>165</a:t>
            </a:r>
          </a:p>
        </p:txBody>
      </p:sp>
      <p:sp>
        <p:nvSpPr>
          <p:cNvPr id="65545" name="Rectangle 9"/>
          <p:cNvSpPr>
            <a:spLocks noChangeArrowheads="1"/>
          </p:cNvSpPr>
          <p:nvPr/>
        </p:nvSpPr>
        <p:spPr bwMode="auto">
          <a:xfrm>
            <a:off x="4648200" y="1752600"/>
            <a:ext cx="4191000" cy="3505200"/>
          </a:xfrm>
          <a:prstGeom prst="rect">
            <a:avLst/>
          </a:prstGeom>
          <a:gradFill rotWithShape="1">
            <a:gsLst>
              <a:gs pos="0">
                <a:schemeClr val="bg2"/>
              </a:gs>
              <a:gs pos="50000">
                <a:schemeClr val="bg2">
                  <a:gamma/>
                  <a:shade val="46275"/>
                  <a:invGamma/>
                </a:schemeClr>
              </a:gs>
              <a:gs pos="100000">
                <a:schemeClr val="bg2"/>
              </a:gs>
            </a:gsLst>
            <a:lin ang="5400000" scaled="1"/>
          </a:gradFill>
          <a:ln w="9525">
            <a:noFill/>
            <a:miter lim="800000"/>
            <a:headEnd/>
            <a:tailEnd/>
          </a:ln>
          <a:effectLst/>
        </p:spPr>
        <p:txBody>
          <a:bodyPr/>
          <a:lstStyle/>
          <a:p>
            <a:pPr marL="342900" indent="-342900" eaLnBrk="1" hangingPunct="1">
              <a:spcBef>
                <a:spcPct val="20000"/>
              </a:spcBef>
              <a:buClr>
                <a:schemeClr val="hlink"/>
              </a:buClr>
              <a:buSzPct val="90000"/>
              <a:buFont typeface="Wingdings" pitchFamily="2" charset="2"/>
              <a:buBlip>
                <a:blip r:embed="rId3"/>
              </a:buBlip>
              <a:defRPr/>
            </a:pPr>
            <a:r>
              <a:rPr lang="en-US" altLang="zh-CN">
                <a:effectLst>
                  <a:outerShdw blurRad="38100" dist="38100" dir="2700000" algn="tl">
                    <a:srgbClr val="000000"/>
                  </a:outerShdw>
                </a:effectLst>
                <a:ea typeface="SimSun" pitchFamily="2" charset="-122"/>
              </a:rPr>
              <a:t>《</a:t>
            </a:r>
            <a:r>
              <a:rPr lang="zh-CN" altLang="en-US" sz="2400">
                <a:effectLst>
                  <a:outerShdw blurRad="38100" dist="38100" dir="2700000" algn="tl">
                    <a:srgbClr val="000000"/>
                  </a:outerShdw>
                </a:effectLst>
                <a:ea typeface="SimSun" pitchFamily="2" charset="-122"/>
              </a:rPr>
              <a:t>巴录书</a:t>
            </a:r>
            <a:r>
              <a:rPr lang="en-US" altLang="zh-CN">
                <a:effectLst>
                  <a:outerShdw blurRad="38100" dist="38100" dir="2700000" algn="tl">
                    <a:srgbClr val="000000"/>
                  </a:outerShdw>
                </a:effectLst>
                <a:ea typeface="SimSun" pitchFamily="2" charset="-122"/>
              </a:rPr>
              <a:t>》</a:t>
            </a:r>
            <a:endParaRPr lang="zh-CN" altLang="en-US" sz="2400">
              <a:effectLst>
                <a:outerShdw blurRad="38100" dist="38100" dir="2700000" algn="tl">
                  <a:srgbClr val="000000"/>
                </a:outerShdw>
              </a:effectLst>
              <a:ea typeface="SimSun" pitchFamily="2" charset="-122"/>
            </a:endParaRPr>
          </a:p>
          <a:p>
            <a:pPr marL="342900" indent="-342900" eaLnBrk="1" hangingPunct="1">
              <a:spcBef>
                <a:spcPct val="20000"/>
              </a:spcBef>
              <a:buClr>
                <a:schemeClr val="hlink"/>
              </a:buClr>
              <a:buSzPct val="90000"/>
              <a:buFont typeface="Wingdings" pitchFamily="2" charset="2"/>
              <a:buBlip>
                <a:blip r:embed="rId3"/>
              </a:buBlip>
              <a:defRPr/>
            </a:pPr>
            <a:r>
              <a:rPr lang="en-US" altLang="zh-CN">
                <a:effectLst>
                  <a:outerShdw blurRad="38100" dist="38100" dir="2700000" algn="tl">
                    <a:srgbClr val="000000"/>
                  </a:outerShdw>
                </a:effectLst>
                <a:ea typeface="SimSun" pitchFamily="2" charset="-122"/>
              </a:rPr>
              <a:t>《</a:t>
            </a:r>
            <a:r>
              <a:rPr lang="zh-CN" altLang="en-US" sz="2400">
                <a:effectLst>
                  <a:outerShdw blurRad="38100" dist="38100" dir="2700000" algn="tl">
                    <a:srgbClr val="000000"/>
                  </a:outerShdw>
                </a:effectLst>
                <a:ea typeface="SimSun" pitchFamily="2" charset="-122"/>
              </a:rPr>
              <a:t>耶利米书</a:t>
            </a:r>
            <a:r>
              <a:rPr lang="en-US" altLang="zh-CN">
                <a:effectLst>
                  <a:outerShdw blurRad="38100" dist="38100" dir="2700000" algn="tl">
                    <a:srgbClr val="000000"/>
                  </a:outerShdw>
                </a:effectLst>
                <a:ea typeface="SimSun" pitchFamily="2" charset="-122"/>
              </a:rPr>
              <a:t>》</a:t>
            </a:r>
            <a:endParaRPr lang="zh-CN" altLang="en-US" sz="2400">
              <a:effectLst>
                <a:outerShdw blurRad="38100" dist="38100" dir="2700000" algn="tl">
                  <a:srgbClr val="000000"/>
                </a:outerShdw>
              </a:effectLst>
              <a:ea typeface="SimSun" pitchFamily="2" charset="-122"/>
            </a:endParaRPr>
          </a:p>
          <a:p>
            <a:pPr marL="342900" indent="-342900" eaLnBrk="1" hangingPunct="1">
              <a:spcBef>
                <a:spcPct val="20000"/>
              </a:spcBef>
              <a:buClr>
                <a:schemeClr val="hlink"/>
              </a:buClr>
              <a:buSzPct val="90000"/>
              <a:buFont typeface="Wingdings" pitchFamily="2" charset="2"/>
              <a:buBlip>
                <a:blip r:embed="rId3"/>
              </a:buBlip>
              <a:defRPr/>
            </a:pPr>
            <a:r>
              <a:rPr lang="en-US" altLang="zh-CN" sz="2400">
                <a:effectLst>
                  <a:outerShdw blurRad="38100" dist="38100" dir="2700000" algn="tl">
                    <a:srgbClr val="000000"/>
                  </a:outerShdw>
                </a:effectLst>
                <a:ea typeface="SimSun" pitchFamily="2" charset="-122"/>
              </a:rPr>
              <a:t>Additions to Esther</a:t>
            </a:r>
          </a:p>
          <a:p>
            <a:pPr marL="342900" indent="-342900" eaLnBrk="1" hangingPunct="1">
              <a:spcBef>
                <a:spcPct val="20000"/>
              </a:spcBef>
              <a:buClr>
                <a:schemeClr val="hlink"/>
              </a:buClr>
              <a:buSzPct val="90000"/>
              <a:buFont typeface="Wingdings" pitchFamily="2" charset="2"/>
              <a:buBlip>
                <a:blip r:embed="rId3"/>
              </a:buBlip>
              <a:defRPr/>
            </a:pPr>
            <a:r>
              <a:rPr lang="en-US" altLang="zh-CN">
                <a:effectLst>
                  <a:outerShdw blurRad="38100" dist="38100" dir="2700000" algn="tl">
                    <a:srgbClr val="000000"/>
                  </a:outerShdw>
                </a:effectLst>
                <a:ea typeface="SimSun" pitchFamily="2" charset="-122"/>
              </a:rPr>
              <a:t>《</a:t>
            </a:r>
            <a:r>
              <a:rPr lang="zh-CN" altLang="en-US" sz="2400">
                <a:effectLst>
                  <a:outerShdw blurRad="38100" dist="38100" dir="2700000" algn="tl">
                    <a:srgbClr val="000000"/>
                  </a:outerShdw>
                </a:effectLst>
                <a:ea typeface="SimSun" pitchFamily="2" charset="-122"/>
              </a:rPr>
              <a:t>三子之歌</a:t>
            </a:r>
            <a:r>
              <a:rPr lang="en-US" altLang="zh-CN">
                <a:effectLst>
                  <a:outerShdw blurRad="38100" dist="38100" dir="2700000" algn="tl">
                    <a:srgbClr val="000000"/>
                  </a:outerShdw>
                </a:effectLst>
                <a:ea typeface="SimSun" pitchFamily="2" charset="-122"/>
              </a:rPr>
              <a:t>》</a:t>
            </a:r>
            <a:endParaRPr lang="zh-CN" altLang="en-US" sz="2400">
              <a:effectLst>
                <a:outerShdw blurRad="38100" dist="38100" dir="2700000" algn="tl">
                  <a:srgbClr val="000000"/>
                </a:outerShdw>
              </a:effectLst>
              <a:ea typeface="SimSun" pitchFamily="2" charset="-122"/>
            </a:endParaRPr>
          </a:p>
          <a:p>
            <a:pPr marL="342900" indent="-342900" eaLnBrk="1" hangingPunct="1">
              <a:spcBef>
                <a:spcPct val="20000"/>
              </a:spcBef>
              <a:buClr>
                <a:schemeClr val="hlink"/>
              </a:buClr>
              <a:buSzPct val="90000"/>
              <a:buFont typeface="Wingdings" pitchFamily="2" charset="2"/>
              <a:buBlip>
                <a:blip r:embed="rId3"/>
              </a:buBlip>
              <a:defRPr/>
            </a:pPr>
            <a:r>
              <a:rPr lang="en-US" altLang="zh-CN">
                <a:effectLst>
                  <a:outerShdw blurRad="38100" dist="38100" dir="2700000" algn="tl">
                    <a:srgbClr val="000000"/>
                  </a:outerShdw>
                </a:effectLst>
                <a:ea typeface="SimSun" pitchFamily="2" charset="-122"/>
              </a:rPr>
              <a:t>《</a:t>
            </a:r>
            <a:r>
              <a:rPr lang="zh-CN" altLang="en-US" sz="2400">
                <a:effectLst>
                  <a:outerShdw blurRad="38100" dist="38100" dir="2700000" algn="tl">
                    <a:srgbClr val="000000"/>
                  </a:outerShdw>
                </a:effectLst>
                <a:ea typeface="SimSun" pitchFamily="2" charset="-122"/>
              </a:rPr>
              <a:t>苏珊娜</a:t>
            </a:r>
            <a:r>
              <a:rPr lang="en-US" altLang="zh-CN">
                <a:effectLst>
                  <a:outerShdw blurRad="38100" dist="38100" dir="2700000" algn="tl">
                    <a:srgbClr val="000000"/>
                  </a:outerShdw>
                </a:effectLst>
                <a:ea typeface="SimSun" pitchFamily="2" charset="-122"/>
              </a:rPr>
              <a:t>》</a:t>
            </a:r>
            <a:endParaRPr lang="zh-CN" altLang="en-US" sz="2400">
              <a:effectLst>
                <a:outerShdw blurRad="38100" dist="38100" dir="2700000" algn="tl">
                  <a:srgbClr val="000000"/>
                </a:outerShdw>
              </a:effectLst>
              <a:ea typeface="SimSun" pitchFamily="2" charset="-122"/>
            </a:endParaRPr>
          </a:p>
          <a:p>
            <a:pPr marL="342900" indent="-342900" eaLnBrk="1" hangingPunct="1">
              <a:lnSpc>
                <a:spcPct val="90000"/>
              </a:lnSpc>
              <a:spcBef>
                <a:spcPct val="20000"/>
              </a:spcBef>
              <a:buClr>
                <a:schemeClr val="hlink"/>
              </a:buClr>
              <a:buSzPct val="90000"/>
              <a:buFont typeface="Wingdings" pitchFamily="2" charset="2"/>
              <a:buBlip>
                <a:blip r:embed="rId3"/>
              </a:buBlip>
              <a:defRPr/>
            </a:pPr>
            <a:r>
              <a:rPr lang="en-US" altLang="zh-CN">
                <a:effectLst>
                  <a:outerShdw blurRad="38100" dist="38100" dir="2700000" algn="tl">
                    <a:srgbClr val="000000"/>
                  </a:outerShdw>
                </a:effectLst>
                <a:ea typeface="SimSun" pitchFamily="2" charset="-122"/>
              </a:rPr>
              <a:t>《</a:t>
            </a:r>
            <a:r>
              <a:rPr lang="zh-CN" altLang="en-US" sz="2400">
                <a:effectLst>
                  <a:outerShdw blurRad="38100" dist="38100" dir="2700000" algn="tl">
                    <a:srgbClr val="000000"/>
                  </a:outerShdw>
                </a:effectLst>
                <a:ea typeface="SimSun" pitchFamily="2" charset="-122"/>
              </a:rPr>
              <a:t>贝尔和龙</a:t>
            </a:r>
            <a:r>
              <a:rPr lang="en-US" altLang="zh-CN">
                <a:effectLst>
                  <a:outerShdw blurRad="38100" dist="38100" dir="2700000" algn="tl">
                    <a:srgbClr val="000000"/>
                  </a:outerShdw>
                </a:effectLst>
                <a:ea typeface="SimSun" pitchFamily="2" charset="-122"/>
              </a:rPr>
              <a:t>》</a:t>
            </a:r>
            <a:endParaRPr lang="zh-CN" altLang="en-US" sz="2400">
              <a:effectLst>
                <a:outerShdw blurRad="38100" dist="38100" dir="2700000" algn="tl">
                  <a:srgbClr val="000000"/>
                </a:outerShdw>
              </a:effectLst>
              <a:ea typeface="SimSun" pitchFamily="2" charset="-122"/>
            </a:endParaRPr>
          </a:p>
          <a:p>
            <a:pPr marL="342900" indent="-342900" eaLnBrk="1" hangingPunct="1">
              <a:lnSpc>
                <a:spcPct val="90000"/>
              </a:lnSpc>
              <a:spcBef>
                <a:spcPct val="20000"/>
              </a:spcBef>
              <a:buClr>
                <a:schemeClr val="hlink"/>
              </a:buClr>
              <a:buSzPct val="90000"/>
              <a:buFont typeface="Wingdings" pitchFamily="2" charset="2"/>
              <a:buBlip>
                <a:blip r:embed="rId3"/>
              </a:buBlip>
              <a:defRPr/>
            </a:pPr>
            <a:r>
              <a:rPr lang="en-US" altLang="zh-CN">
                <a:effectLst>
                  <a:outerShdw blurRad="38100" dist="38100" dir="2700000" algn="tl">
                    <a:srgbClr val="000000"/>
                  </a:outerShdw>
                </a:effectLst>
                <a:ea typeface="SimSun" pitchFamily="2" charset="-122"/>
              </a:rPr>
              <a:t>《</a:t>
            </a:r>
            <a:r>
              <a:rPr lang="zh-CN" altLang="en-US" sz="2400">
                <a:effectLst>
                  <a:outerShdw blurRad="38100" dist="38100" dir="2700000" algn="tl">
                    <a:srgbClr val="000000"/>
                  </a:outerShdw>
                </a:effectLst>
                <a:ea typeface="SimSun" pitchFamily="2" charset="-122"/>
              </a:rPr>
              <a:t>马加比</a:t>
            </a:r>
            <a:r>
              <a:rPr lang="en-US" altLang="zh-CN" sz="2400">
                <a:effectLst>
                  <a:outerShdw blurRad="38100" dist="38100" dir="2700000" algn="tl">
                    <a:srgbClr val="000000"/>
                  </a:outerShdw>
                </a:effectLst>
                <a:ea typeface="SimSun" pitchFamily="2" charset="-122"/>
              </a:rPr>
              <a:t>1 </a:t>
            </a:r>
            <a:r>
              <a:rPr lang="en-US" altLang="zh-CN">
                <a:effectLst>
                  <a:outerShdw blurRad="38100" dist="38100" dir="2700000" algn="tl">
                    <a:srgbClr val="000000"/>
                  </a:outerShdw>
                </a:effectLst>
                <a:ea typeface="SimSun" pitchFamily="2" charset="-122"/>
              </a:rPr>
              <a:t>》</a:t>
            </a:r>
            <a:endParaRPr lang="en-US" altLang="zh-CN" sz="2400">
              <a:effectLst>
                <a:outerShdw blurRad="38100" dist="38100" dir="2700000" algn="tl">
                  <a:srgbClr val="000000"/>
                </a:outerShdw>
              </a:effectLst>
              <a:ea typeface="SimSun" pitchFamily="2" charset="-122"/>
            </a:endParaRPr>
          </a:p>
          <a:p>
            <a:pPr marL="342900" indent="-342900" eaLnBrk="1" hangingPunct="1">
              <a:lnSpc>
                <a:spcPct val="90000"/>
              </a:lnSpc>
              <a:spcBef>
                <a:spcPct val="20000"/>
              </a:spcBef>
              <a:buClr>
                <a:schemeClr val="hlink"/>
              </a:buClr>
              <a:buSzPct val="90000"/>
              <a:buFont typeface="Wingdings" pitchFamily="2" charset="2"/>
              <a:buBlip>
                <a:blip r:embed="rId3"/>
              </a:buBlip>
              <a:defRPr/>
            </a:pPr>
            <a:r>
              <a:rPr lang="en-US" altLang="zh-CN">
                <a:effectLst>
                  <a:outerShdw blurRad="38100" dist="38100" dir="2700000" algn="tl">
                    <a:srgbClr val="000000"/>
                  </a:outerShdw>
                </a:effectLst>
                <a:ea typeface="SimSun" pitchFamily="2" charset="-122"/>
              </a:rPr>
              <a:t>《</a:t>
            </a:r>
            <a:r>
              <a:rPr lang="zh-CN" altLang="en-US" sz="2400">
                <a:effectLst>
                  <a:outerShdw blurRad="38100" dist="38100" dir="2700000" algn="tl">
                    <a:srgbClr val="000000"/>
                  </a:outerShdw>
                </a:effectLst>
                <a:ea typeface="SimSun" pitchFamily="2" charset="-122"/>
              </a:rPr>
              <a:t>马加比</a:t>
            </a:r>
            <a:r>
              <a:rPr lang="en-US" altLang="zh-CN" sz="2400">
                <a:effectLst>
                  <a:outerShdw blurRad="38100" dist="38100" dir="2700000" algn="tl">
                    <a:srgbClr val="000000"/>
                  </a:outerShdw>
                </a:effectLst>
                <a:ea typeface="SimSun" pitchFamily="2" charset="-122"/>
              </a:rPr>
              <a:t>2 </a:t>
            </a:r>
            <a:r>
              <a:rPr lang="en-US" altLang="zh-CN">
                <a:effectLst>
                  <a:outerShdw blurRad="38100" dist="38100" dir="2700000" algn="tl">
                    <a:srgbClr val="000000"/>
                  </a:outerShdw>
                </a:effectLst>
                <a:ea typeface="SimSun" pitchFamily="2" charset="-122"/>
              </a:rPr>
              <a:t>》</a:t>
            </a:r>
          </a:p>
        </p:txBody>
      </p:sp>
      <p:sp>
        <p:nvSpPr>
          <p:cNvPr id="65546" name="Rectangle 10"/>
          <p:cNvSpPr>
            <a:spLocks noChangeArrowheads="1"/>
          </p:cNvSpPr>
          <p:nvPr/>
        </p:nvSpPr>
        <p:spPr bwMode="auto">
          <a:xfrm>
            <a:off x="1979613" y="5486400"/>
            <a:ext cx="3048000" cy="1371600"/>
          </a:xfrm>
          <a:prstGeom prst="rect">
            <a:avLst/>
          </a:prstGeom>
          <a:solidFill>
            <a:srgbClr val="000000"/>
          </a:solidFill>
          <a:ln w="9525">
            <a:noFill/>
            <a:miter lim="800000"/>
            <a:headEnd/>
            <a:tailEnd/>
          </a:ln>
          <a:effectLst/>
        </p:spPr>
        <p:txBody>
          <a:bodyPr/>
          <a:lstStyle/>
          <a:p>
            <a:pPr marL="342900" indent="-342900" eaLnBrk="1" hangingPunct="1">
              <a:lnSpc>
                <a:spcPct val="90000"/>
              </a:lnSpc>
              <a:spcBef>
                <a:spcPct val="20000"/>
              </a:spcBef>
              <a:buClr>
                <a:schemeClr val="hlink"/>
              </a:buClr>
              <a:buSzPct val="90000"/>
              <a:buFont typeface="Wingdings" pitchFamily="2" charset="2"/>
              <a:buBlip>
                <a:blip r:embed="rId3"/>
              </a:buBlip>
              <a:defRPr/>
            </a:pPr>
            <a:r>
              <a:rPr lang="en-US" altLang="zh-CN" sz="2400">
                <a:effectLst>
                  <a:outerShdw blurRad="38100" dist="38100" dir="2700000" algn="tl">
                    <a:srgbClr val="000080"/>
                  </a:outerShdw>
                </a:effectLst>
                <a:ea typeface="SimSun" pitchFamily="2" charset="-122"/>
              </a:rPr>
              <a:t>《</a:t>
            </a:r>
            <a:r>
              <a:rPr lang="zh-CN" altLang="en-US" sz="2400">
                <a:effectLst>
                  <a:outerShdw blurRad="38100" dist="38100" dir="2700000" algn="tl">
                    <a:srgbClr val="000080"/>
                  </a:outerShdw>
                </a:effectLst>
                <a:ea typeface="SimSun" pitchFamily="2" charset="-122"/>
              </a:rPr>
              <a:t>诗篇</a:t>
            </a:r>
            <a:r>
              <a:rPr lang="en-US" altLang="zh-CN" sz="2400">
                <a:effectLst>
                  <a:outerShdw blurRad="38100" dist="38100" dir="2700000" algn="tl">
                    <a:srgbClr val="000080"/>
                  </a:outerShdw>
                </a:effectLst>
                <a:ea typeface="SimSun" pitchFamily="2" charset="-122"/>
              </a:rPr>
              <a:t>》 151</a:t>
            </a:r>
          </a:p>
          <a:p>
            <a:pPr marL="342900" indent="-342900" eaLnBrk="1" hangingPunct="1">
              <a:lnSpc>
                <a:spcPct val="90000"/>
              </a:lnSpc>
              <a:spcBef>
                <a:spcPct val="20000"/>
              </a:spcBef>
              <a:buClr>
                <a:schemeClr val="hlink"/>
              </a:buClr>
              <a:buSzPct val="90000"/>
              <a:buFont typeface="Wingdings" pitchFamily="2" charset="2"/>
              <a:buBlip>
                <a:blip r:embed="rId3"/>
              </a:buBlip>
              <a:defRPr/>
            </a:pPr>
            <a:r>
              <a:rPr lang="en-US" altLang="zh-CN">
                <a:effectLst>
                  <a:outerShdw blurRad="38100" dist="38100" dir="2700000" algn="tl">
                    <a:srgbClr val="000080"/>
                  </a:outerShdw>
                </a:effectLst>
                <a:ea typeface="SimSun" pitchFamily="2" charset="-122"/>
              </a:rPr>
              <a:t>《</a:t>
            </a:r>
            <a:r>
              <a:rPr lang="zh-CN" altLang="en-US" sz="2400">
                <a:effectLst>
                  <a:outerShdw blurRad="38100" dist="38100" dir="2700000" algn="tl">
                    <a:srgbClr val="000080"/>
                  </a:outerShdw>
                </a:effectLst>
                <a:ea typeface="SimSun" pitchFamily="2" charset="-122"/>
              </a:rPr>
              <a:t>马加比</a:t>
            </a:r>
            <a:r>
              <a:rPr lang="en-US" altLang="zh-CN" sz="2400">
                <a:effectLst>
                  <a:outerShdw blurRad="38100" dist="38100" dir="2700000" algn="tl">
                    <a:srgbClr val="000080"/>
                  </a:outerShdw>
                </a:effectLst>
                <a:ea typeface="SimSun" pitchFamily="2" charset="-122"/>
              </a:rPr>
              <a:t>3 </a:t>
            </a:r>
            <a:r>
              <a:rPr lang="en-US" altLang="zh-CN">
                <a:effectLst>
                  <a:outerShdw blurRad="38100" dist="38100" dir="2700000" algn="tl">
                    <a:srgbClr val="000080"/>
                  </a:outerShdw>
                </a:effectLst>
                <a:ea typeface="SimSun" pitchFamily="2" charset="-122"/>
              </a:rPr>
              <a:t>》</a:t>
            </a:r>
            <a:endParaRPr lang="en-US" altLang="zh-CN" sz="2400">
              <a:effectLst>
                <a:outerShdw blurRad="38100" dist="38100" dir="2700000" algn="tl">
                  <a:srgbClr val="000080"/>
                </a:outerShdw>
              </a:effectLst>
              <a:ea typeface="SimSun" pitchFamily="2" charset="-122"/>
            </a:endParaRPr>
          </a:p>
          <a:p>
            <a:pPr marL="342900" indent="-342900" eaLnBrk="1" hangingPunct="1">
              <a:lnSpc>
                <a:spcPct val="90000"/>
              </a:lnSpc>
              <a:spcBef>
                <a:spcPct val="20000"/>
              </a:spcBef>
              <a:buClr>
                <a:schemeClr val="hlink"/>
              </a:buClr>
              <a:buSzPct val="90000"/>
              <a:buFont typeface="Wingdings" pitchFamily="2" charset="2"/>
              <a:buBlip>
                <a:blip r:embed="rId3"/>
              </a:buBlip>
              <a:defRPr/>
            </a:pPr>
            <a:r>
              <a:rPr lang="en-US" altLang="zh-CN">
                <a:effectLst>
                  <a:outerShdw blurRad="38100" dist="38100" dir="2700000" algn="tl">
                    <a:srgbClr val="000080"/>
                  </a:outerShdw>
                </a:effectLst>
                <a:ea typeface="SimSun" pitchFamily="2" charset="-122"/>
              </a:rPr>
              <a:t>《</a:t>
            </a:r>
            <a:r>
              <a:rPr lang="zh-CN" altLang="en-US" sz="2400">
                <a:effectLst>
                  <a:outerShdw blurRad="38100" dist="38100" dir="2700000" algn="tl">
                    <a:srgbClr val="000080"/>
                  </a:outerShdw>
                </a:effectLst>
                <a:ea typeface="SimSun" pitchFamily="2" charset="-122"/>
              </a:rPr>
              <a:t>马加比</a:t>
            </a:r>
            <a:r>
              <a:rPr lang="en-US" altLang="zh-CN" sz="2400">
                <a:effectLst>
                  <a:outerShdw blurRad="38100" dist="38100" dir="2700000" algn="tl">
                    <a:srgbClr val="000080"/>
                  </a:outerShdw>
                </a:effectLst>
                <a:ea typeface="SimSun" pitchFamily="2" charset="-122"/>
              </a:rPr>
              <a:t>4 </a:t>
            </a:r>
            <a:r>
              <a:rPr lang="en-US" altLang="zh-CN">
                <a:effectLst>
                  <a:outerShdw blurRad="38100" dist="38100" dir="2700000" algn="tl">
                    <a:srgbClr val="000080"/>
                  </a:outerShdw>
                </a:effectLst>
                <a:ea typeface="SimSun" pitchFamily="2" charset="-122"/>
              </a:rPr>
              <a:t>》</a:t>
            </a:r>
          </a:p>
        </p:txBody>
      </p:sp>
      <p:sp>
        <p:nvSpPr>
          <p:cNvPr id="65547" name="WordArt 11"/>
          <p:cNvSpPr>
            <a:spLocks noChangeArrowheads="1" noChangeShapeType="1" noTextEdit="1"/>
          </p:cNvSpPr>
          <p:nvPr/>
        </p:nvSpPr>
        <p:spPr bwMode="auto">
          <a:xfrm>
            <a:off x="2235200" y="1638300"/>
            <a:ext cx="1803400"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4997"/>
                    </a:srgbClr>
                  </a:outerShdw>
                </a:effectLst>
                <a:latin typeface="Arial Black"/>
              </a:rPr>
              <a:t>Most</a:t>
            </a:r>
          </a:p>
        </p:txBody>
      </p:sp>
      <p:sp>
        <p:nvSpPr>
          <p:cNvPr id="65548" name="WordArt 12" descr="Narrow vertical"/>
          <p:cNvSpPr>
            <a:spLocks noChangeArrowheads="1" noChangeShapeType="1" noTextEdit="1"/>
          </p:cNvSpPr>
          <p:nvPr/>
        </p:nvSpPr>
        <p:spPr bwMode="auto">
          <a:xfrm>
            <a:off x="6858000" y="1295400"/>
            <a:ext cx="17272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4997"/>
                    </a:srgbClr>
                  </a:outerShdw>
                </a:effectLst>
                <a:latin typeface="Arial Black"/>
              </a:rPr>
              <a:t>Many</a:t>
            </a:r>
          </a:p>
        </p:txBody>
      </p:sp>
      <p:sp>
        <p:nvSpPr>
          <p:cNvPr id="65549" name="WordArt 13"/>
          <p:cNvSpPr>
            <a:spLocks noChangeArrowheads="1" noChangeShapeType="1" noTextEdit="1"/>
          </p:cNvSpPr>
          <p:nvPr/>
        </p:nvSpPr>
        <p:spPr bwMode="auto">
          <a:xfrm>
            <a:off x="4643438" y="5516563"/>
            <a:ext cx="4005262" cy="987425"/>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a:rPr>
              <a:t>Pseudepigraphal</a:t>
            </a:r>
          </a:p>
        </p:txBody>
      </p:sp>
      <p:sp>
        <p:nvSpPr>
          <p:cNvPr id="65550" name="WordArt 14"/>
          <p:cNvSpPr>
            <a:spLocks noChangeArrowheads="1" noChangeShapeType="1" noTextEdit="1"/>
          </p:cNvSpPr>
          <p:nvPr/>
        </p:nvSpPr>
        <p:spPr bwMode="auto">
          <a:xfrm>
            <a:off x="1981200" y="3657600"/>
            <a:ext cx="2387600" cy="642938"/>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Impact"/>
              </a:rPr>
              <a:t>A few...</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p:cTn id="7" dur="500" fill="hold"/>
                                        <p:tgtEl>
                                          <p:spTgt spid="65547"/>
                                        </p:tgtEl>
                                        <p:attrNameLst>
                                          <p:attrName>ppt_w</p:attrName>
                                        </p:attrNameLst>
                                      </p:cBhvr>
                                      <p:tavLst>
                                        <p:tav tm="0">
                                          <p:val>
                                            <p:fltVal val="0"/>
                                          </p:val>
                                        </p:tav>
                                        <p:tav tm="100000">
                                          <p:val>
                                            <p:strVal val="#ppt_w"/>
                                          </p:val>
                                        </p:tav>
                                      </p:tavLst>
                                    </p:anim>
                                    <p:anim calcmode="lin" valueType="num">
                                      <p:cBhvr>
                                        <p:cTn id="8" dur="500" fill="hold"/>
                                        <p:tgtEl>
                                          <p:spTgt spid="65547"/>
                                        </p:tgtEl>
                                        <p:attrNameLst>
                                          <p:attrName>ppt_h</p:attrName>
                                        </p:attrNameLst>
                                      </p:cBhvr>
                                      <p:tavLst>
                                        <p:tav tm="0">
                                          <p:val>
                                            <p:fltVal val="0"/>
                                          </p:val>
                                        </p:tav>
                                        <p:tav tm="100000">
                                          <p:val>
                                            <p:strVal val="#ppt_h"/>
                                          </p:val>
                                        </p:tav>
                                      </p:tavLst>
                                    </p:anim>
                                  </p:childTnLst>
                                </p:cTn>
                              </p:par>
                              <p:par>
                                <p:cTn id="9" presetID="15" presetClass="entr" presetSubtype="0" fill="hold" grpId="0" nodeType="withEffect">
                                  <p:stCondLst>
                                    <p:cond delay="0"/>
                                  </p:stCondLst>
                                  <p:childTnLst>
                                    <p:set>
                                      <p:cBhvr>
                                        <p:cTn id="10" dur="1" fill="hold">
                                          <p:stCondLst>
                                            <p:cond delay="0"/>
                                          </p:stCondLst>
                                        </p:cTn>
                                        <p:tgtEl>
                                          <p:spTgt spid="65540">
                                            <p:bg/>
                                          </p:spTgt>
                                        </p:tgtEl>
                                        <p:attrNameLst>
                                          <p:attrName>style.visibility</p:attrName>
                                        </p:attrNameLst>
                                      </p:cBhvr>
                                      <p:to>
                                        <p:strVal val="visible"/>
                                      </p:to>
                                    </p:set>
                                    <p:anim calcmode="lin" valueType="num">
                                      <p:cBhvr>
                                        <p:cTn id="11" dur="1000" fill="hold"/>
                                        <p:tgtEl>
                                          <p:spTgt spid="65540">
                                            <p:bg/>
                                          </p:spTgt>
                                        </p:tgtEl>
                                        <p:attrNameLst>
                                          <p:attrName>ppt_w</p:attrName>
                                        </p:attrNameLst>
                                      </p:cBhvr>
                                      <p:tavLst>
                                        <p:tav tm="0">
                                          <p:val>
                                            <p:fltVal val="0"/>
                                          </p:val>
                                        </p:tav>
                                        <p:tav tm="100000">
                                          <p:val>
                                            <p:strVal val="#ppt_w"/>
                                          </p:val>
                                        </p:tav>
                                      </p:tavLst>
                                    </p:anim>
                                    <p:anim calcmode="lin" valueType="num">
                                      <p:cBhvr>
                                        <p:cTn id="12" dur="1000" fill="hold"/>
                                        <p:tgtEl>
                                          <p:spTgt spid="65540">
                                            <p:bg/>
                                          </p:spTgt>
                                        </p:tgtEl>
                                        <p:attrNameLst>
                                          <p:attrName>ppt_h</p:attrName>
                                        </p:attrNameLst>
                                      </p:cBhvr>
                                      <p:tavLst>
                                        <p:tav tm="0">
                                          <p:val>
                                            <p:fltVal val="0"/>
                                          </p:val>
                                        </p:tav>
                                        <p:tav tm="100000">
                                          <p:val>
                                            <p:strVal val="#ppt_h"/>
                                          </p:val>
                                        </p:tav>
                                      </p:tavLst>
                                    </p:anim>
                                    <p:anim calcmode="lin" valueType="num">
                                      <p:cBhvr>
                                        <p:cTn id="13" dur="1000" fill="hold"/>
                                        <p:tgtEl>
                                          <p:spTgt spid="65540">
                                            <p:bg/>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65540">
                                            <p:bg/>
                                          </p:spTgt>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0"/>
                                  </p:stCondLst>
                                  <p:childTnLst>
                                    <p:set>
                                      <p:cBhvr>
                                        <p:cTn id="16" dur="1" fill="hold">
                                          <p:stCondLst>
                                            <p:cond delay="0"/>
                                          </p:stCondLst>
                                        </p:cTn>
                                        <p:tgtEl>
                                          <p:spTgt spid="65540">
                                            <p:txEl>
                                              <p:pRg st="0" end="0"/>
                                            </p:txEl>
                                          </p:spTgt>
                                        </p:tgtEl>
                                        <p:attrNameLst>
                                          <p:attrName>style.visibility</p:attrName>
                                        </p:attrNameLst>
                                      </p:cBhvr>
                                      <p:to>
                                        <p:strVal val="visible"/>
                                      </p:to>
                                    </p:set>
                                    <p:anim calcmode="lin" valueType="num">
                                      <p:cBhvr>
                                        <p:cTn id="17" dur="1000" fill="hold"/>
                                        <p:tgtEl>
                                          <p:spTgt spid="65540">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65540">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655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5540">
                                            <p:txEl>
                                              <p:pRg st="0" end="0"/>
                                            </p:txEl>
                                          </p:spTgt>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65540">
                                            <p:txEl>
                                              <p:pRg st="1" end="1"/>
                                            </p:txEl>
                                          </p:spTgt>
                                        </p:tgtEl>
                                        <p:attrNameLst>
                                          <p:attrName>style.visibility</p:attrName>
                                        </p:attrNameLst>
                                      </p:cBhvr>
                                      <p:to>
                                        <p:strVal val="visible"/>
                                      </p:to>
                                    </p:set>
                                    <p:anim calcmode="lin" valueType="num">
                                      <p:cBhvr>
                                        <p:cTn id="23" dur="1000" fill="hold"/>
                                        <p:tgtEl>
                                          <p:spTgt spid="65540">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65540">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6554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5540">
                                            <p:txEl>
                                              <p:pRg st="1" end="1"/>
                                            </p:txEl>
                                          </p:spTgt>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5540">
                                            <p:txEl>
                                              <p:pRg st="2" end="2"/>
                                            </p:txEl>
                                          </p:spTgt>
                                        </p:tgtEl>
                                        <p:attrNameLst>
                                          <p:attrName>style.visibility</p:attrName>
                                        </p:attrNameLst>
                                      </p:cBhvr>
                                      <p:to>
                                        <p:strVal val="visible"/>
                                      </p:to>
                                    </p:set>
                                    <p:anim calcmode="lin" valueType="num">
                                      <p:cBhvr>
                                        <p:cTn id="29" dur="1000" fill="hold"/>
                                        <p:tgtEl>
                                          <p:spTgt spid="65540">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65540">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6554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5540">
                                            <p:txEl>
                                              <p:pRg st="2" end="2"/>
                                            </p:txEl>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65540">
                                            <p:txEl>
                                              <p:pRg st="3" end="3"/>
                                            </p:txEl>
                                          </p:spTgt>
                                        </p:tgtEl>
                                        <p:attrNameLst>
                                          <p:attrName>style.visibility</p:attrName>
                                        </p:attrNameLst>
                                      </p:cBhvr>
                                      <p:to>
                                        <p:strVal val="visible"/>
                                      </p:to>
                                    </p:set>
                                    <p:anim calcmode="lin" valueType="num">
                                      <p:cBhvr>
                                        <p:cTn id="35" dur="1000" fill="hold"/>
                                        <p:tgtEl>
                                          <p:spTgt spid="65540">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65540">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6554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6554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65548"/>
                                        </p:tgtEl>
                                        <p:attrNameLst>
                                          <p:attrName>style.visibility</p:attrName>
                                        </p:attrNameLst>
                                      </p:cBhvr>
                                      <p:to>
                                        <p:strVal val="visible"/>
                                      </p:to>
                                    </p:set>
                                    <p:anim calcmode="lin" valueType="num">
                                      <p:cBhvr>
                                        <p:cTn id="43" dur="500" fill="hold"/>
                                        <p:tgtEl>
                                          <p:spTgt spid="65548"/>
                                        </p:tgtEl>
                                        <p:attrNameLst>
                                          <p:attrName>ppt_w</p:attrName>
                                        </p:attrNameLst>
                                      </p:cBhvr>
                                      <p:tavLst>
                                        <p:tav tm="0">
                                          <p:val>
                                            <p:fltVal val="0"/>
                                          </p:val>
                                        </p:tav>
                                        <p:tav tm="100000">
                                          <p:val>
                                            <p:strVal val="#ppt_w"/>
                                          </p:val>
                                        </p:tav>
                                      </p:tavLst>
                                    </p:anim>
                                    <p:anim calcmode="lin" valueType="num">
                                      <p:cBhvr>
                                        <p:cTn id="44" dur="500" fill="hold"/>
                                        <p:tgtEl>
                                          <p:spTgt spid="65548"/>
                                        </p:tgtEl>
                                        <p:attrNameLst>
                                          <p:attrName>ppt_h</p:attrName>
                                        </p:attrNameLst>
                                      </p:cBhvr>
                                      <p:tavLst>
                                        <p:tav tm="0">
                                          <p:val>
                                            <p:fltVal val="0"/>
                                          </p:val>
                                        </p:tav>
                                        <p:tav tm="100000">
                                          <p:val>
                                            <p:strVal val="#ppt_h"/>
                                          </p:val>
                                        </p:tav>
                                      </p:tavLst>
                                    </p:anim>
                                  </p:childTnLst>
                                </p:cTn>
                              </p:par>
                              <p:par>
                                <p:cTn id="45" presetID="15" presetClass="entr" presetSubtype="0" fill="hold" grpId="0" nodeType="withEffect">
                                  <p:stCondLst>
                                    <p:cond delay="0"/>
                                  </p:stCondLst>
                                  <p:childTnLst>
                                    <p:set>
                                      <p:cBhvr>
                                        <p:cTn id="46" dur="1" fill="hold">
                                          <p:stCondLst>
                                            <p:cond delay="0"/>
                                          </p:stCondLst>
                                        </p:cTn>
                                        <p:tgtEl>
                                          <p:spTgt spid="65545"/>
                                        </p:tgtEl>
                                        <p:attrNameLst>
                                          <p:attrName>style.visibility</p:attrName>
                                        </p:attrNameLst>
                                      </p:cBhvr>
                                      <p:to>
                                        <p:strVal val="visible"/>
                                      </p:to>
                                    </p:set>
                                    <p:anim calcmode="lin" valueType="num">
                                      <p:cBhvr>
                                        <p:cTn id="47" dur="1000" fill="hold"/>
                                        <p:tgtEl>
                                          <p:spTgt spid="65545"/>
                                        </p:tgtEl>
                                        <p:attrNameLst>
                                          <p:attrName>ppt_w</p:attrName>
                                        </p:attrNameLst>
                                      </p:cBhvr>
                                      <p:tavLst>
                                        <p:tav tm="0">
                                          <p:val>
                                            <p:fltVal val="0"/>
                                          </p:val>
                                        </p:tav>
                                        <p:tav tm="100000">
                                          <p:val>
                                            <p:strVal val="#ppt_w"/>
                                          </p:val>
                                        </p:tav>
                                      </p:tavLst>
                                    </p:anim>
                                    <p:anim calcmode="lin" valueType="num">
                                      <p:cBhvr>
                                        <p:cTn id="48" dur="1000" fill="hold"/>
                                        <p:tgtEl>
                                          <p:spTgt spid="65545"/>
                                        </p:tgtEl>
                                        <p:attrNameLst>
                                          <p:attrName>ppt_h</p:attrName>
                                        </p:attrNameLst>
                                      </p:cBhvr>
                                      <p:tavLst>
                                        <p:tav tm="0">
                                          <p:val>
                                            <p:fltVal val="0"/>
                                          </p:val>
                                        </p:tav>
                                        <p:tav tm="100000">
                                          <p:val>
                                            <p:strVal val="#ppt_h"/>
                                          </p:val>
                                        </p:tav>
                                      </p:tavLst>
                                    </p:anim>
                                    <p:anim calcmode="lin" valueType="num">
                                      <p:cBhvr>
                                        <p:cTn id="49" dur="1000" fill="hold"/>
                                        <p:tgtEl>
                                          <p:spTgt spid="6554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55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65550"/>
                                        </p:tgtEl>
                                        <p:attrNameLst>
                                          <p:attrName>style.visibility</p:attrName>
                                        </p:attrNameLst>
                                      </p:cBhvr>
                                      <p:to>
                                        <p:strVal val="visible"/>
                                      </p:to>
                                    </p:set>
                                    <p:anim calcmode="lin" valueType="num">
                                      <p:cBhvr>
                                        <p:cTn id="55" dur="500" fill="hold"/>
                                        <p:tgtEl>
                                          <p:spTgt spid="65550"/>
                                        </p:tgtEl>
                                        <p:attrNameLst>
                                          <p:attrName>ppt_w</p:attrName>
                                        </p:attrNameLst>
                                      </p:cBhvr>
                                      <p:tavLst>
                                        <p:tav tm="0">
                                          <p:val>
                                            <p:fltVal val="0"/>
                                          </p:val>
                                        </p:tav>
                                        <p:tav tm="100000">
                                          <p:val>
                                            <p:strVal val="#ppt_w"/>
                                          </p:val>
                                        </p:tav>
                                      </p:tavLst>
                                    </p:anim>
                                    <p:anim calcmode="lin" valueType="num">
                                      <p:cBhvr>
                                        <p:cTn id="56" dur="500" fill="hold"/>
                                        <p:tgtEl>
                                          <p:spTgt spid="65550"/>
                                        </p:tgtEl>
                                        <p:attrNameLst>
                                          <p:attrName>ppt_h</p:attrName>
                                        </p:attrNameLst>
                                      </p:cBhvr>
                                      <p:tavLst>
                                        <p:tav tm="0">
                                          <p:val>
                                            <p:fltVal val="0"/>
                                          </p:val>
                                        </p:tav>
                                        <p:tav tm="100000">
                                          <p:val>
                                            <p:strVal val="#ppt_h"/>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65542">
                                            <p:bg/>
                                          </p:spTgt>
                                        </p:tgtEl>
                                        <p:attrNameLst>
                                          <p:attrName>style.visibility</p:attrName>
                                        </p:attrNameLst>
                                      </p:cBhvr>
                                      <p:to>
                                        <p:strVal val="visible"/>
                                      </p:to>
                                    </p:set>
                                    <p:anim calcmode="lin" valueType="num">
                                      <p:cBhvr>
                                        <p:cTn id="59" dur="1000" fill="hold"/>
                                        <p:tgtEl>
                                          <p:spTgt spid="65542">
                                            <p:bg/>
                                          </p:spTgt>
                                        </p:tgtEl>
                                        <p:attrNameLst>
                                          <p:attrName>ppt_w</p:attrName>
                                        </p:attrNameLst>
                                      </p:cBhvr>
                                      <p:tavLst>
                                        <p:tav tm="0">
                                          <p:val>
                                            <p:fltVal val="0"/>
                                          </p:val>
                                        </p:tav>
                                        <p:tav tm="100000">
                                          <p:val>
                                            <p:strVal val="#ppt_w"/>
                                          </p:val>
                                        </p:tav>
                                      </p:tavLst>
                                    </p:anim>
                                    <p:anim calcmode="lin" valueType="num">
                                      <p:cBhvr>
                                        <p:cTn id="60" dur="1000" fill="hold"/>
                                        <p:tgtEl>
                                          <p:spTgt spid="65542">
                                            <p:bg/>
                                          </p:spTgt>
                                        </p:tgtEl>
                                        <p:attrNameLst>
                                          <p:attrName>ppt_h</p:attrName>
                                        </p:attrNameLst>
                                      </p:cBhvr>
                                      <p:tavLst>
                                        <p:tav tm="0">
                                          <p:val>
                                            <p:fltVal val="0"/>
                                          </p:val>
                                        </p:tav>
                                        <p:tav tm="100000">
                                          <p:val>
                                            <p:strVal val="#ppt_h"/>
                                          </p:val>
                                        </p:tav>
                                      </p:tavLst>
                                    </p:anim>
                                    <p:anim calcmode="lin" valueType="num">
                                      <p:cBhvr>
                                        <p:cTn id="61" dur="1000" fill="hold"/>
                                        <p:tgtEl>
                                          <p:spTgt spid="65542">
                                            <p:bg/>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65542">
                                            <p:bg/>
                                          </p:spTgt>
                                        </p:tgtEl>
                                        <p:attrNameLst>
                                          <p:attrName>ppt_y</p:attrName>
                                        </p:attrNameLst>
                                      </p:cBhvr>
                                      <p:tavLst>
                                        <p:tav tm="0" fmla="#ppt_y+(sin(-2*pi*(1-$))*-#ppt_x+cos(-2*pi*(1-$))*(1-#ppt_y))*(1-$)">
                                          <p:val>
                                            <p:fltVal val="0"/>
                                          </p:val>
                                        </p:tav>
                                        <p:tav tm="100000">
                                          <p:val>
                                            <p:fltVal val="1"/>
                                          </p:val>
                                        </p:tav>
                                      </p:tavLst>
                                    </p:anim>
                                  </p:childTnLst>
                                </p:cTn>
                              </p:par>
                              <p:par>
                                <p:cTn id="63" presetID="15" presetClass="entr" presetSubtype="0" fill="hold" grpId="0" nodeType="withEffect">
                                  <p:stCondLst>
                                    <p:cond delay="0"/>
                                  </p:stCondLst>
                                  <p:childTnLst>
                                    <p:set>
                                      <p:cBhvr>
                                        <p:cTn id="64" dur="1" fill="hold">
                                          <p:stCondLst>
                                            <p:cond delay="0"/>
                                          </p:stCondLst>
                                        </p:cTn>
                                        <p:tgtEl>
                                          <p:spTgt spid="65542">
                                            <p:txEl>
                                              <p:pRg st="0" end="0"/>
                                            </p:txEl>
                                          </p:spTgt>
                                        </p:tgtEl>
                                        <p:attrNameLst>
                                          <p:attrName>style.visibility</p:attrName>
                                        </p:attrNameLst>
                                      </p:cBhvr>
                                      <p:to>
                                        <p:strVal val="visible"/>
                                      </p:to>
                                    </p:set>
                                    <p:anim calcmode="lin" valueType="num">
                                      <p:cBhvr>
                                        <p:cTn id="65" dur="1000" fill="hold"/>
                                        <p:tgtEl>
                                          <p:spTgt spid="65542">
                                            <p:txEl>
                                              <p:pRg st="0" end="0"/>
                                            </p:txEl>
                                          </p:spTgt>
                                        </p:tgtEl>
                                        <p:attrNameLst>
                                          <p:attrName>ppt_w</p:attrName>
                                        </p:attrNameLst>
                                      </p:cBhvr>
                                      <p:tavLst>
                                        <p:tav tm="0">
                                          <p:val>
                                            <p:fltVal val="0"/>
                                          </p:val>
                                        </p:tav>
                                        <p:tav tm="100000">
                                          <p:val>
                                            <p:strVal val="#ppt_w"/>
                                          </p:val>
                                        </p:tav>
                                      </p:tavLst>
                                    </p:anim>
                                    <p:anim calcmode="lin" valueType="num">
                                      <p:cBhvr>
                                        <p:cTn id="66" dur="1000" fill="hold"/>
                                        <p:tgtEl>
                                          <p:spTgt spid="65542">
                                            <p:txEl>
                                              <p:pRg st="0" end="0"/>
                                            </p:txEl>
                                          </p:spTgt>
                                        </p:tgtEl>
                                        <p:attrNameLst>
                                          <p:attrName>ppt_h</p:attrName>
                                        </p:attrNameLst>
                                      </p:cBhvr>
                                      <p:tavLst>
                                        <p:tav tm="0">
                                          <p:val>
                                            <p:fltVal val="0"/>
                                          </p:val>
                                        </p:tav>
                                        <p:tav tm="100000">
                                          <p:val>
                                            <p:strVal val="#ppt_h"/>
                                          </p:val>
                                        </p:tav>
                                      </p:tavLst>
                                    </p:anim>
                                    <p:anim calcmode="lin" valueType="num">
                                      <p:cBhvr>
                                        <p:cTn id="67" dur="1000" fill="hold"/>
                                        <p:tgtEl>
                                          <p:spTgt spid="6554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65542">
                                            <p:txEl>
                                              <p:pRg st="0" end="0"/>
                                            </p:txEl>
                                          </p:spTgt>
                                        </p:tgtEl>
                                        <p:attrNameLst>
                                          <p:attrName>ppt_y</p:attrName>
                                        </p:attrNameLst>
                                      </p:cBhvr>
                                      <p:tavLst>
                                        <p:tav tm="0" fmla="#ppt_y+(sin(-2*pi*(1-$))*-#ppt_x+cos(-2*pi*(1-$))*(1-#ppt_y))*(1-$)">
                                          <p:val>
                                            <p:fltVal val="0"/>
                                          </p:val>
                                        </p:tav>
                                        <p:tav tm="100000">
                                          <p:val>
                                            <p:fltVal val="1"/>
                                          </p:val>
                                        </p:tav>
                                      </p:tavLst>
                                    </p:anim>
                                  </p:childTnLst>
                                </p:cTn>
                              </p:par>
                              <p:par>
                                <p:cTn id="69" presetID="15" presetClass="entr" presetSubtype="0" fill="hold" grpId="0" nodeType="withEffect">
                                  <p:stCondLst>
                                    <p:cond delay="0"/>
                                  </p:stCondLst>
                                  <p:childTnLst>
                                    <p:set>
                                      <p:cBhvr>
                                        <p:cTn id="70" dur="1" fill="hold">
                                          <p:stCondLst>
                                            <p:cond delay="0"/>
                                          </p:stCondLst>
                                        </p:cTn>
                                        <p:tgtEl>
                                          <p:spTgt spid="65542">
                                            <p:txEl>
                                              <p:pRg st="1" end="1"/>
                                            </p:txEl>
                                          </p:spTgt>
                                        </p:tgtEl>
                                        <p:attrNameLst>
                                          <p:attrName>style.visibility</p:attrName>
                                        </p:attrNameLst>
                                      </p:cBhvr>
                                      <p:to>
                                        <p:strVal val="visible"/>
                                      </p:to>
                                    </p:set>
                                    <p:anim calcmode="lin" valueType="num">
                                      <p:cBhvr>
                                        <p:cTn id="71" dur="1000" fill="hold"/>
                                        <p:tgtEl>
                                          <p:spTgt spid="65542">
                                            <p:txEl>
                                              <p:pRg st="1" end="1"/>
                                            </p:txEl>
                                          </p:spTgt>
                                        </p:tgtEl>
                                        <p:attrNameLst>
                                          <p:attrName>ppt_w</p:attrName>
                                        </p:attrNameLst>
                                      </p:cBhvr>
                                      <p:tavLst>
                                        <p:tav tm="0">
                                          <p:val>
                                            <p:fltVal val="0"/>
                                          </p:val>
                                        </p:tav>
                                        <p:tav tm="100000">
                                          <p:val>
                                            <p:strVal val="#ppt_w"/>
                                          </p:val>
                                        </p:tav>
                                      </p:tavLst>
                                    </p:anim>
                                    <p:anim calcmode="lin" valueType="num">
                                      <p:cBhvr>
                                        <p:cTn id="72" dur="1000" fill="hold"/>
                                        <p:tgtEl>
                                          <p:spTgt spid="65542">
                                            <p:txEl>
                                              <p:pRg st="1" end="1"/>
                                            </p:txEl>
                                          </p:spTgt>
                                        </p:tgtEl>
                                        <p:attrNameLst>
                                          <p:attrName>ppt_h</p:attrName>
                                        </p:attrNameLst>
                                      </p:cBhvr>
                                      <p:tavLst>
                                        <p:tav tm="0">
                                          <p:val>
                                            <p:fltVal val="0"/>
                                          </p:val>
                                        </p:tav>
                                        <p:tav tm="100000">
                                          <p:val>
                                            <p:strVal val="#ppt_h"/>
                                          </p:val>
                                        </p:tav>
                                      </p:tavLst>
                                    </p:anim>
                                    <p:anim calcmode="lin" valueType="num">
                                      <p:cBhvr>
                                        <p:cTn id="73" dur="1000" fill="hold"/>
                                        <p:tgtEl>
                                          <p:spTgt spid="6554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65542">
                                            <p:txEl>
                                              <p:pRg st="1" end="1"/>
                                            </p:txEl>
                                          </p:spTgt>
                                        </p:tgtEl>
                                        <p:attrNameLst>
                                          <p:attrName>ppt_y</p:attrName>
                                        </p:attrNameLst>
                                      </p:cBhvr>
                                      <p:tavLst>
                                        <p:tav tm="0" fmla="#ppt_y+(sin(-2*pi*(1-$))*-#ppt_x+cos(-2*pi*(1-$))*(1-#ppt_y))*(1-$)">
                                          <p:val>
                                            <p:fltVal val="0"/>
                                          </p:val>
                                        </p:tav>
                                        <p:tav tm="100000">
                                          <p:val>
                                            <p:fltVal val="1"/>
                                          </p:val>
                                        </p:tav>
                                      </p:tavLst>
                                    </p:anim>
                                  </p:childTnLst>
                                </p:cTn>
                              </p:par>
                              <p:par>
                                <p:cTn id="75" presetID="15" presetClass="entr" presetSubtype="0" fill="hold" grpId="0" nodeType="withEffect">
                                  <p:stCondLst>
                                    <p:cond delay="0"/>
                                  </p:stCondLst>
                                  <p:childTnLst>
                                    <p:set>
                                      <p:cBhvr>
                                        <p:cTn id="76" dur="1" fill="hold">
                                          <p:stCondLst>
                                            <p:cond delay="0"/>
                                          </p:stCondLst>
                                        </p:cTn>
                                        <p:tgtEl>
                                          <p:spTgt spid="65542">
                                            <p:txEl>
                                              <p:pRg st="2" end="2"/>
                                            </p:txEl>
                                          </p:spTgt>
                                        </p:tgtEl>
                                        <p:attrNameLst>
                                          <p:attrName>style.visibility</p:attrName>
                                        </p:attrNameLst>
                                      </p:cBhvr>
                                      <p:to>
                                        <p:strVal val="visible"/>
                                      </p:to>
                                    </p:set>
                                    <p:anim calcmode="lin" valueType="num">
                                      <p:cBhvr>
                                        <p:cTn id="77" dur="1000" fill="hold"/>
                                        <p:tgtEl>
                                          <p:spTgt spid="65542">
                                            <p:txEl>
                                              <p:pRg st="2" end="2"/>
                                            </p:txEl>
                                          </p:spTgt>
                                        </p:tgtEl>
                                        <p:attrNameLst>
                                          <p:attrName>ppt_w</p:attrName>
                                        </p:attrNameLst>
                                      </p:cBhvr>
                                      <p:tavLst>
                                        <p:tav tm="0">
                                          <p:val>
                                            <p:fltVal val="0"/>
                                          </p:val>
                                        </p:tav>
                                        <p:tav tm="100000">
                                          <p:val>
                                            <p:strVal val="#ppt_w"/>
                                          </p:val>
                                        </p:tav>
                                      </p:tavLst>
                                    </p:anim>
                                    <p:anim calcmode="lin" valueType="num">
                                      <p:cBhvr>
                                        <p:cTn id="78" dur="1000" fill="hold"/>
                                        <p:tgtEl>
                                          <p:spTgt spid="65542">
                                            <p:txEl>
                                              <p:pRg st="2" end="2"/>
                                            </p:txEl>
                                          </p:spTgt>
                                        </p:tgtEl>
                                        <p:attrNameLst>
                                          <p:attrName>ppt_h</p:attrName>
                                        </p:attrNameLst>
                                      </p:cBhvr>
                                      <p:tavLst>
                                        <p:tav tm="0">
                                          <p:val>
                                            <p:fltVal val="0"/>
                                          </p:val>
                                        </p:tav>
                                        <p:tav tm="100000">
                                          <p:val>
                                            <p:strVal val="#ppt_h"/>
                                          </p:val>
                                        </p:tav>
                                      </p:tavLst>
                                    </p:anim>
                                    <p:anim calcmode="lin" valueType="num">
                                      <p:cBhvr>
                                        <p:cTn id="79" dur="1000" fill="hold"/>
                                        <p:tgtEl>
                                          <p:spTgt spid="6554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6554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65549"/>
                                        </p:tgtEl>
                                        <p:attrNameLst>
                                          <p:attrName>style.visibility</p:attrName>
                                        </p:attrNameLst>
                                      </p:cBhvr>
                                      <p:to>
                                        <p:strVal val="visible"/>
                                      </p:to>
                                    </p:set>
                                    <p:anim calcmode="lin" valueType="num">
                                      <p:cBhvr>
                                        <p:cTn id="85" dur="500" fill="hold"/>
                                        <p:tgtEl>
                                          <p:spTgt spid="65549"/>
                                        </p:tgtEl>
                                        <p:attrNameLst>
                                          <p:attrName>ppt_w</p:attrName>
                                        </p:attrNameLst>
                                      </p:cBhvr>
                                      <p:tavLst>
                                        <p:tav tm="0">
                                          <p:val>
                                            <p:fltVal val="0"/>
                                          </p:val>
                                        </p:tav>
                                        <p:tav tm="100000">
                                          <p:val>
                                            <p:strVal val="#ppt_w"/>
                                          </p:val>
                                        </p:tav>
                                      </p:tavLst>
                                    </p:anim>
                                    <p:anim calcmode="lin" valueType="num">
                                      <p:cBhvr>
                                        <p:cTn id="86" dur="500" fill="hold"/>
                                        <p:tgtEl>
                                          <p:spTgt spid="65549"/>
                                        </p:tgtEl>
                                        <p:attrNameLst>
                                          <p:attrName>ppt_h</p:attrName>
                                        </p:attrNameLst>
                                      </p:cBhvr>
                                      <p:tavLst>
                                        <p:tav tm="0">
                                          <p:val>
                                            <p:fltVal val="0"/>
                                          </p:val>
                                        </p:tav>
                                        <p:tav tm="100000">
                                          <p:val>
                                            <p:strVal val="#ppt_h"/>
                                          </p:val>
                                        </p:tav>
                                      </p:tavLst>
                                    </p:anim>
                                  </p:childTnLst>
                                </p:cTn>
                              </p:par>
                              <p:par>
                                <p:cTn id="87" presetID="15" presetClass="entr" presetSubtype="0" fill="hold" grpId="0" nodeType="withEffect">
                                  <p:stCondLst>
                                    <p:cond delay="0"/>
                                  </p:stCondLst>
                                  <p:childTnLst>
                                    <p:set>
                                      <p:cBhvr>
                                        <p:cTn id="88" dur="1" fill="hold">
                                          <p:stCondLst>
                                            <p:cond delay="0"/>
                                          </p:stCondLst>
                                        </p:cTn>
                                        <p:tgtEl>
                                          <p:spTgt spid="65546"/>
                                        </p:tgtEl>
                                        <p:attrNameLst>
                                          <p:attrName>style.visibility</p:attrName>
                                        </p:attrNameLst>
                                      </p:cBhvr>
                                      <p:to>
                                        <p:strVal val="visible"/>
                                      </p:to>
                                    </p:set>
                                    <p:anim calcmode="lin" valueType="num">
                                      <p:cBhvr>
                                        <p:cTn id="89" dur="1000" fill="hold"/>
                                        <p:tgtEl>
                                          <p:spTgt spid="65546"/>
                                        </p:tgtEl>
                                        <p:attrNameLst>
                                          <p:attrName>ppt_w</p:attrName>
                                        </p:attrNameLst>
                                      </p:cBhvr>
                                      <p:tavLst>
                                        <p:tav tm="0">
                                          <p:val>
                                            <p:fltVal val="0"/>
                                          </p:val>
                                        </p:tav>
                                        <p:tav tm="100000">
                                          <p:val>
                                            <p:strVal val="#ppt_w"/>
                                          </p:val>
                                        </p:tav>
                                      </p:tavLst>
                                    </p:anim>
                                    <p:anim calcmode="lin" valueType="num">
                                      <p:cBhvr>
                                        <p:cTn id="90" dur="1000" fill="hold"/>
                                        <p:tgtEl>
                                          <p:spTgt spid="65546"/>
                                        </p:tgtEl>
                                        <p:attrNameLst>
                                          <p:attrName>ppt_h</p:attrName>
                                        </p:attrNameLst>
                                      </p:cBhvr>
                                      <p:tavLst>
                                        <p:tav tm="0">
                                          <p:val>
                                            <p:fltVal val="0"/>
                                          </p:val>
                                        </p:tav>
                                        <p:tav tm="100000">
                                          <p:val>
                                            <p:strVal val="#ppt_h"/>
                                          </p:val>
                                        </p:tav>
                                      </p:tavLst>
                                    </p:anim>
                                    <p:anim calcmode="lin" valueType="num">
                                      <p:cBhvr>
                                        <p:cTn id="91" dur="1000" fill="hold"/>
                                        <p:tgtEl>
                                          <p:spTgt spid="65546"/>
                                        </p:tgtEl>
                                        <p:attrNameLst>
                                          <p:attrName>ppt_x</p:attrName>
                                        </p:attrNameLst>
                                      </p:cBhvr>
                                      <p:tavLst>
                                        <p:tav tm="0" fmla="#ppt_x+(cos(-2*pi*(1-$))*-#ppt_x-sin(-2*pi*(1-$))*(1-#ppt_y))*(1-$)">
                                          <p:val>
                                            <p:fltVal val="0"/>
                                          </p:val>
                                        </p:tav>
                                        <p:tav tm="100000">
                                          <p:val>
                                            <p:fltVal val="1"/>
                                          </p:val>
                                        </p:tav>
                                      </p:tavLst>
                                    </p:anim>
                                    <p:anim calcmode="lin" valueType="num">
                                      <p:cBhvr>
                                        <p:cTn id="92" dur="1000" fill="hold"/>
                                        <p:tgtEl>
                                          <p:spTgt spid="6554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build="p" animBg="1"/>
      <p:bldP spid="65542" grpId="0" build="p" animBg="1"/>
      <p:bldP spid="65545" grpId="0" animBg="1"/>
      <p:bldP spid="65546" grpId="0" animBg="1"/>
      <p:bldP spid="65547" grpId="0" animBg="1"/>
      <p:bldP spid="65548" grpId="0" animBg="1"/>
      <p:bldP spid="65549" grpId="0" animBg="1"/>
      <p:bldP spid="6555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0"/>
            <a:ext cx="3581400" cy="1855788"/>
          </a:xfrm>
          <a:solidFill>
            <a:schemeClr val="accent1"/>
          </a:solidFill>
        </p:spPr>
        <p:txBody>
          <a:bodyPr/>
          <a:lstStyle/>
          <a:p>
            <a:pPr eaLnBrk="1" hangingPunct="1">
              <a:defRPr/>
            </a:pPr>
            <a:r>
              <a:rPr lang="zh-CN" altLang="en-US" sz="3600" smtClean="0">
                <a:ea typeface="SimSun" pitchFamily="2" charset="-122"/>
              </a:rPr>
              <a:t>外典精选</a:t>
            </a:r>
            <a:r>
              <a:rPr lang="en-US" altLang="zh-CN" sz="3600" smtClean="0">
                <a:ea typeface="SimSun" pitchFamily="2" charset="-122"/>
              </a:rPr>
              <a:t> </a:t>
            </a:r>
            <a:br>
              <a:rPr lang="en-US" altLang="zh-CN" sz="3600" smtClean="0">
                <a:ea typeface="SimSun" pitchFamily="2" charset="-122"/>
              </a:rPr>
            </a:br>
            <a:r>
              <a:rPr lang="en-US" altLang="zh-CN" sz="3600" smtClean="0">
                <a:ea typeface="SimSun" pitchFamily="2" charset="-122"/>
              </a:rPr>
              <a:t>(200 </a:t>
            </a:r>
            <a:r>
              <a:rPr lang="en-US" altLang="zh-CN" sz="3200" smtClean="0">
                <a:ea typeface="SimSun" pitchFamily="2" charset="-122"/>
              </a:rPr>
              <a:t>BC-AD </a:t>
            </a:r>
            <a:r>
              <a:rPr lang="en-US" altLang="zh-CN" sz="3600" smtClean="0">
                <a:ea typeface="SimSun" pitchFamily="2" charset="-122"/>
              </a:rPr>
              <a:t>200)</a:t>
            </a:r>
          </a:p>
        </p:txBody>
      </p:sp>
      <p:sp>
        <p:nvSpPr>
          <p:cNvPr id="73733" name="Rectangle 5"/>
          <p:cNvSpPr>
            <a:spLocks noChangeArrowheads="1"/>
          </p:cNvSpPr>
          <p:nvPr/>
        </p:nvSpPr>
        <p:spPr bwMode="auto">
          <a:xfrm>
            <a:off x="3962400" y="152400"/>
            <a:ext cx="5181600" cy="66294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pitchFamily="2" charset="2"/>
              <a:buNone/>
              <a:defRPr/>
            </a:pPr>
            <a:r>
              <a:rPr lang="en-US" altLang="zh-CN">
                <a:effectLst>
                  <a:outerShdw blurRad="38100" dist="38100" dir="2700000" algn="tl">
                    <a:srgbClr val="000000"/>
                  </a:outerShdw>
                </a:effectLst>
                <a:ea typeface="SimSun" pitchFamily="2" charset="-122"/>
              </a:rPr>
              <a:t>《</a:t>
            </a:r>
            <a:r>
              <a:rPr lang="zh-CN" altLang="en-US" sz="2800">
                <a:effectLst>
                  <a:outerShdw blurRad="38100" dist="38100" dir="2700000" algn="tl">
                    <a:srgbClr val="000000"/>
                  </a:outerShdw>
                </a:effectLst>
                <a:ea typeface="SimSun" pitchFamily="2" charset="-122"/>
              </a:rPr>
              <a:t>伊诺克</a:t>
            </a:r>
            <a:r>
              <a:rPr lang="en-US" altLang="zh-CN">
                <a:effectLst>
                  <a:outerShdw blurRad="38100" dist="38100" dir="2700000" algn="tl">
                    <a:srgbClr val="000000"/>
                  </a:outerShdw>
                </a:effectLst>
                <a:ea typeface="SimSun" pitchFamily="2" charset="-122"/>
              </a:rPr>
              <a:t>1 》</a:t>
            </a:r>
            <a:endParaRPr lang="zh-CN" altLang="en-US" sz="2800">
              <a:effectLst>
                <a:outerShdw blurRad="38100" dist="38100" dir="2700000" algn="tl">
                  <a:srgbClr val="000000"/>
                </a:outerShdw>
              </a:effectLst>
              <a:ea typeface="SimSun" pitchFamily="2" charset="-122"/>
            </a:endParaRPr>
          </a:p>
          <a:p>
            <a:pPr marL="342900" indent="-342900" eaLnBrk="1" hangingPunct="1">
              <a:spcBef>
                <a:spcPct val="20000"/>
              </a:spcBef>
              <a:buClr>
                <a:schemeClr val="hlink"/>
              </a:buClr>
              <a:buSzPct val="90000"/>
              <a:buFont typeface="Wingdings" pitchFamily="2" charset="2"/>
              <a:buNone/>
              <a:defRPr/>
            </a:pPr>
            <a:r>
              <a:rPr lang="en-US" altLang="zh-CN" sz="2800">
                <a:effectLst>
                  <a:outerShdw blurRad="38100" dist="38100" dir="2700000" algn="tl">
                    <a:srgbClr val="000000"/>
                  </a:outerShdw>
                </a:effectLst>
                <a:ea typeface="SimSun" pitchFamily="2" charset="-122"/>
              </a:rPr>
              <a:t>《</a:t>
            </a:r>
            <a:r>
              <a:rPr lang="zh-CN" altLang="en-US" sz="2800">
                <a:effectLst>
                  <a:outerShdw blurRad="38100" dist="38100" dir="2700000" algn="tl">
                    <a:srgbClr val="000000"/>
                  </a:outerShdw>
                </a:effectLst>
                <a:ea typeface="SimSun" pitchFamily="2" charset="-122"/>
              </a:rPr>
              <a:t>所罗门之诗</a:t>
            </a:r>
            <a:r>
              <a:rPr lang="en-US" altLang="zh-CN" sz="2800">
                <a:effectLst>
                  <a:outerShdw blurRad="38100" dist="38100" dir="2700000" algn="tl">
                    <a:srgbClr val="000000"/>
                  </a:outerShdw>
                </a:effectLst>
                <a:ea typeface="SimSun" pitchFamily="2" charset="-122"/>
              </a:rPr>
              <a:t>》</a:t>
            </a:r>
          </a:p>
          <a:p>
            <a:pPr marL="342900" indent="-342900" eaLnBrk="1" hangingPunct="1">
              <a:spcBef>
                <a:spcPct val="20000"/>
              </a:spcBef>
              <a:buClr>
                <a:schemeClr val="hlink"/>
              </a:buClr>
              <a:buSzPct val="90000"/>
              <a:buFont typeface="Wingdings" pitchFamily="2" charset="2"/>
              <a:buNone/>
              <a:defRPr/>
            </a:pPr>
            <a:r>
              <a:rPr lang="en-US" altLang="zh-CN">
                <a:effectLst>
                  <a:outerShdw blurRad="38100" dist="38100" dir="2700000" algn="tl">
                    <a:srgbClr val="000000"/>
                  </a:outerShdw>
                </a:effectLst>
                <a:ea typeface="SimSun" pitchFamily="2" charset="-122"/>
              </a:rPr>
              <a:t>《</a:t>
            </a:r>
            <a:r>
              <a:rPr lang="zh-CN" altLang="en-US" sz="2800">
                <a:effectLst>
                  <a:outerShdw blurRad="38100" dist="38100" dir="2700000" algn="tl">
                    <a:srgbClr val="000000"/>
                  </a:outerShdw>
                </a:effectLst>
                <a:ea typeface="SimSun" pitchFamily="2" charset="-122"/>
              </a:rPr>
              <a:t>阿瑞斯替的信</a:t>
            </a:r>
            <a:r>
              <a:rPr lang="en-US" altLang="zh-CN">
                <a:effectLst>
                  <a:outerShdw blurRad="38100" dist="38100" dir="2700000" algn="tl">
                    <a:srgbClr val="000000"/>
                  </a:outerShdw>
                </a:effectLst>
                <a:ea typeface="SimSun" pitchFamily="2" charset="-122"/>
              </a:rPr>
              <a:t>》</a:t>
            </a:r>
            <a:endParaRPr lang="en-US" altLang="zh-CN" sz="2800">
              <a:effectLst>
                <a:outerShdw blurRad="38100" dist="38100" dir="2700000" algn="tl">
                  <a:srgbClr val="000000"/>
                </a:outerShdw>
              </a:effectLst>
              <a:ea typeface="SimSun" pitchFamily="2" charset="-122"/>
            </a:endParaRPr>
          </a:p>
          <a:p>
            <a:pPr marL="342900" indent="-342900" eaLnBrk="1" hangingPunct="1">
              <a:spcBef>
                <a:spcPct val="20000"/>
              </a:spcBef>
              <a:buClr>
                <a:schemeClr val="hlink"/>
              </a:buClr>
              <a:buSzPct val="90000"/>
              <a:buFont typeface="Wingdings" pitchFamily="2" charset="2"/>
              <a:buNone/>
              <a:defRPr/>
            </a:pPr>
            <a:r>
              <a:rPr lang="en-US" altLang="zh-CN">
                <a:effectLst>
                  <a:outerShdw blurRad="38100" dist="38100" dir="2700000" algn="tl">
                    <a:srgbClr val="000000"/>
                  </a:outerShdw>
                </a:effectLst>
                <a:ea typeface="SimSun" pitchFamily="2" charset="-122"/>
              </a:rPr>
              <a:t>《</a:t>
            </a:r>
            <a:r>
              <a:rPr lang="zh-CN" altLang="en-US" sz="2800">
                <a:effectLst>
                  <a:outerShdw blurRad="38100" dist="38100" dir="2700000" algn="tl">
                    <a:srgbClr val="000000"/>
                  </a:outerShdw>
                </a:effectLst>
                <a:ea typeface="SimSun" pitchFamily="2" charset="-122"/>
              </a:rPr>
              <a:t>女巫圣言 </a:t>
            </a:r>
            <a:r>
              <a:rPr lang="en-US" altLang="zh-CN">
                <a:effectLst>
                  <a:outerShdw blurRad="38100" dist="38100" dir="2700000" algn="tl">
                    <a:srgbClr val="000000"/>
                  </a:outerShdw>
                </a:effectLst>
                <a:ea typeface="SimSun" pitchFamily="2" charset="-122"/>
              </a:rPr>
              <a:t>》</a:t>
            </a:r>
            <a:r>
              <a:rPr lang="zh-CN" altLang="en-US" sz="2800">
                <a:effectLst>
                  <a:outerShdw blurRad="38100" dist="38100" dir="2700000" algn="tl">
                    <a:srgbClr val="000000"/>
                  </a:outerShdw>
                </a:effectLst>
                <a:ea typeface="SimSun" pitchFamily="2" charset="-122"/>
              </a:rPr>
              <a:t> </a:t>
            </a:r>
          </a:p>
          <a:p>
            <a:pPr marL="342900" indent="-342900" eaLnBrk="1" hangingPunct="1">
              <a:spcBef>
                <a:spcPct val="20000"/>
              </a:spcBef>
              <a:buClr>
                <a:schemeClr val="hlink"/>
              </a:buClr>
              <a:buSzPct val="90000"/>
              <a:buFont typeface="Wingdings" pitchFamily="2" charset="2"/>
              <a:buNone/>
              <a:defRPr/>
            </a:pPr>
            <a:r>
              <a:rPr lang="en-US" altLang="zh-CN">
                <a:effectLst>
                  <a:outerShdw blurRad="38100" dist="38100" dir="2700000" algn="tl">
                    <a:srgbClr val="000000"/>
                  </a:outerShdw>
                </a:effectLst>
                <a:ea typeface="SimSun" pitchFamily="2" charset="-122"/>
              </a:rPr>
              <a:t>《</a:t>
            </a:r>
            <a:r>
              <a:rPr lang="zh-CN" altLang="en-US" sz="2800">
                <a:effectLst>
                  <a:outerShdw blurRad="38100" dist="38100" dir="2700000" algn="tl">
                    <a:srgbClr val="000000"/>
                  </a:outerShdw>
                </a:effectLst>
                <a:ea typeface="SimSun" pitchFamily="2" charset="-122"/>
              </a:rPr>
              <a:t>亚当和夏娃的生活</a:t>
            </a:r>
            <a:r>
              <a:rPr lang="en-US" altLang="zh-CN">
                <a:effectLst>
                  <a:outerShdw blurRad="38100" dist="38100" dir="2700000" algn="tl">
                    <a:srgbClr val="000000"/>
                  </a:outerShdw>
                </a:effectLst>
                <a:ea typeface="SimSun" pitchFamily="2" charset="-122"/>
              </a:rPr>
              <a:t>》</a:t>
            </a:r>
            <a:endParaRPr lang="zh-CN" altLang="en-US" sz="2800">
              <a:effectLst>
                <a:outerShdw blurRad="38100" dist="38100" dir="2700000" algn="tl">
                  <a:srgbClr val="000000"/>
                </a:outerShdw>
              </a:effectLst>
              <a:ea typeface="SimSun" pitchFamily="2" charset="-122"/>
            </a:endParaRPr>
          </a:p>
          <a:p>
            <a:pPr marL="342900" indent="-342900" eaLnBrk="1" hangingPunct="1">
              <a:spcBef>
                <a:spcPct val="20000"/>
              </a:spcBef>
              <a:buClr>
                <a:schemeClr val="hlink"/>
              </a:buClr>
              <a:buSzPct val="90000"/>
              <a:buFont typeface="Wingdings" pitchFamily="2" charset="2"/>
              <a:buNone/>
              <a:defRPr/>
            </a:pPr>
            <a:r>
              <a:rPr lang="en-US" altLang="zh-CN">
                <a:effectLst>
                  <a:outerShdw blurRad="38100" dist="38100" dir="2700000" algn="tl">
                    <a:srgbClr val="000000"/>
                  </a:outerShdw>
                </a:effectLst>
                <a:ea typeface="SimSun" pitchFamily="2" charset="-122"/>
              </a:rPr>
              <a:t>《</a:t>
            </a:r>
            <a:r>
              <a:rPr lang="en-US" altLang="zh-CN">
                <a:ea typeface="SimSun" pitchFamily="2" charset="-122"/>
              </a:rPr>
              <a:t> </a:t>
            </a:r>
            <a:r>
              <a:rPr lang="en-US" altLang="zh-CN" sz="2800">
                <a:effectLst>
                  <a:outerShdw blurRad="38100" dist="38100" dir="2700000" algn="tl">
                    <a:srgbClr val="000000"/>
                  </a:outerShdw>
                </a:effectLst>
                <a:ea typeface="SimSun" pitchFamily="2" charset="-122"/>
              </a:rPr>
              <a:t>12 </a:t>
            </a:r>
            <a:r>
              <a:rPr lang="zh-CN" altLang="en-US" sz="2800">
                <a:effectLst>
                  <a:outerShdw blurRad="38100" dist="38100" dir="2700000" algn="tl">
                    <a:srgbClr val="000000"/>
                  </a:outerShdw>
                </a:effectLst>
                <a:ea typeface="SimSun" pitchFamily="2" charset="-122"/>
              </a:rPr>
              <a:t>创始者的圣约书</a:t>
            </a:r>
            <a:r>
              <a:rPr lang="en-US" altLang="zh-CN">
                <a:effectLst>
                  <a:outerShdw blurRad="38100" dist="38100" dir="2700000" algn="tl">
                    <a:srgbClr val="000000"/>
                  </a:outerShdw>
                </a:effectLst>
                <a:ea typeface="SimSun" pitchFamily="2" charset="-122"/>
              </a:rPr>
              <a:t>》</a:t>
            </a:r>
            <a:endParaRPr lang="zh-CN" altLang="en-US" sz="2800">
              <a:effectLst>
                <a:outerShdw blurRad="38100" dist="38100" dir="2700000" algn="tl">
                  <a:srgbClr val="000000"/>
                </a:outerShdw>
              </a:effectLst>
              <a:ea typeface="SimSun" pitchFamily="2" charset="-122"/>
            </a:endParaRPr>
          </a:p>
          <a:p>
            <a:pPr marL="342900" indent="-342900" eaLnBrk="1" hangingPunct="1">
              <a:spcBef>
                <a:spcPct val="20000"/>
              </a:spcBef>
              <a:buClr>
                <a:schemeClr val="hlink"/>
              </a:buClr>
              <a:buSzPct val="90000"/>
              <a:buFont typeface="Wingdings" pitchFamily="2" charset="2"/>
              <a:buNone/>
              <a:defRPr/>
            </a:pPr>
            <a:r>
              <a:rPr lang="en-US" altLang="zh-CN">
                <a:effectLst>
                  <a:outerShdw blurRad="38100" dist="38100" dir="2700000" algn="tl">
                    <a:srgbClr val="000000"/>
                  </a:outerShdw>
                </a:effectLst>
                <a:ea typeface="SimSun" pitchFamily="2" charset="-122"/>
              </a:rPr>
              <a:t>《</a:t>
            </a:r>
            <a:r>
              <a:rPr lang="zh-CN" altLang="en-US" sz="2800">
                <a:effectLst>
                  <a:outerShdw blurRad="38100" dist="38100" dir="2700000" algn="tl">
                    <a:srgbClr val="000000"/>
                  </a:outerShdw>
                </a:effectLst>
                <a:ea typeface="SimSun" pitchFamily="2" charset="-122"/>
              </a:rPr>
              <a:t>五十年节之书</a:t>
            </a:r>
            <a:r>
              <a:rPr lang="en-US" altLang="zh-CN">
                <a:effectLst>
                  <a:outerShdw blurRad="38100" dist="38100" dir="2700000" algn="tl">
                    <a:srgbClr val="000000"/>
                  </a:outerShdw>
                </a:effectLst>
                <a:ea typeface="SimSun" pitchFamily="2" charset="-122"/>
              </a:rPr>
              <a:t>》</a:t>
            </a:r>
            <a:endParaRPr lang="zh-CN" altLang="en-US" sz="2800">
              <a:effectLst>
                <a:outerShdw blurRad="38100" dist="38100" dir="2700000" algn="tl">
                  <a:srgbClr val="000000"/>
                </a:outerShdw>
              </a:effectLst>
              <a:ea typeface="SimSun" pitchFamily="2" charset="-122"/>
            </a:endParaRPr>
          </a:p>
          <a:p>
            <a:pPr marL="342900" indent="-342900" eaLnBrk="1" hangingPunct="1">
              <a:spcBef>
                <a:spcPct val="20000"/>
              </a:spcBef>
              <a:buClr>
                <a:schemeClr val="hlink"/>
              </a:buClr>
              <a:buSzPct val="90000"/>
              <a:buFont typeface="Wingdings" pitchFamily="2" charset="2"/>
              <a:buNone/>
              <a:defRPr/>
            </a:pPr>
            <a:r>
              <a:rPr lang="en-US" altLang="zh-CN">
                <a:effectLst>
                  <a:outerShdw blurRad="38100" dist="38100" dir="2700000" algn="tl">
                    <a:srgbClr val="000000"/>
                  </a:outerShdw>
                </a:effectLst>
                <a:ea typeface="SimSun" pitchFamily="2" charset="-122"/>
              </a:rPr>
              <a:t>《</a:t>
            </a:r>
            <a:r>
              <a:rPr lang="zh-CN" altLang="en-US" sz="2800">
                <a:effectLst>
                  <a:outerShdw blurRad="38100" dist="38100" dir="2700000" algn="tl">
                    <a:srgbClr val="000000"/>
                  </a:outerShdw>
                </a:effectLst>
                <a:ea typeface="SimSun" pitchFamily="2" charset="-122"/>
              </a:rPr>
              <a:t>预言家生平</a:t>
            </a:r>
            <a:r>
              <a:rPr lang="en-US" altLang="zh-CN">
                <a:effectLst>
                  <a:outerShdw blurRad="38100" dist="38100" dir="2700000" algn="tl">
                    <a:srgbClr val="000000"/>
                  </a:outerShdw>
                </a:effectLst>
                <a:ea typeface="SimSun" pitchFamily="2" charset="-122"/>
              </a:rPr>
              <a:t>》</a:t>
            </a:r>
            <a:endParaRPr lang="zh-CN" altLang="en-US" sz="2800">
              <a:effectLst>
                <a:outerShdw blurRad="38100" dist="38100" dir="2700000" algn="tl">
                  <a:srgbClr val="000000"/>
                </a:outerShdw>
              </a:effectLst>
              <a:ea typeface="SimSun" pitchFamily="2" charset="-122"/>
            </a:endParaRPr>
          </a:p>
          <a:p>
            <a:pPr marL="342900" indent="-342900" eaLnBrk="1" hangingPunct="1">
              <a:spcBef>
                <a:spcPct val="20000"/>
              </a:spcBef>
              <a:buClr>
                <a:schemeClr val="hlink"/>
              </a:buClr>
              <a:buSzPct val="90000"/>
              <a:buFont typeface="Wingdings" pitchFamily="2" charset="2"/>
              <a:buNone/>
              <a:defRPr/>
            </a:pPr>
            <a:r>
              <a:rPr lang="en-US" altLang="zh-CN">
                <a:effectLst>
                  <a:outerShdw blurRad="38100" dist="38100" dir="2700000" algn="tl">
                    <a:srgbClr val="000000"/>
                  </a:outerShdw>
                </a:effectLst>
                <a:ea typeface="SimSun" pitchFamily="2" charset="-122"/>
              </a:rPr>
              <a:t>《</a:t>
            </a:r>
            <a:r>
              <a:rPr lang="zh-CN" altLang="en-US" sz="2800">
                <a:effectLst>
                  <a:outerShdw blurRad="38100" dist="38100" dir="2700000" algn="tl">
                    <a:srgbClr val="000000"/>
                  </a:outerShdw>
                </a:effectLst>
                <a:ea typeface="SimSun" pitchFamily="2" charset="-122"/>
              </a:rPr>
              <a:t>马加比</a:t>
            </a:r>
            <a:r>
              <a:rPr lang="en-US" altLang="zh-CN" sz="2800">
                <a:effectLst>
                  <a:outerShdw blurRad="38100" dist="38100" dir="2700000" algn="tl">
                    <a:srgbClr val="000000"/>
                  </a:outerShdw>
                </a:effectLst>
                <a:ea typeface="SimSun" pitchFamily="2" charset="-122"/>
              </a:rPr>
              <a:t>3 </a:t>
            </a:r>
            <a:r>
              <a:rPr lang="en-US" altLang="zh-CN">
                <a:effectLst>
                  <a:outerShdw blurRad="38100" dist="38100" dir="2700000" algn="tl">
                    <a:srgbClr val="000000"/>
                  </a:outerShdw>
                </a:effectLst>
                <a:ea typeface="SimSun" pitchFamily="2" charset="-122"/>
              </a:rPr>
              <a:t>》</a:t>
            </a:r>
            <a:endParaRPr lang="en-US" altLang="zh-CN" sz="2800">
              <a:effectLst>
                <a:outerShdw blurRad="38100" dist="38100" dir="2700000" algn="tl">
                  <a:srgbClr val="000000"/>
                </a:outerShdw>
              </a:effectLst>
              <a:ea typeface="SimSun" pitchFamily="2" charset="-122"/>
            </a:endParaRPr>
          </a:p>
          <a:p>
            <a:pPr marL="342900" indent="-342900" eaLnBrk="1" hangingPunct="1">
              <a:spcBef>
                <a:spcPct val="20000"/>
              </a:spcBef>
              <a:buClr>
                <a:schemeClr val="hlink"/>
              </a:buClr>
              <a:buSzPct val="90000"/>
              <a:buFont typeface="Wingdings" pitchFamily="2" charset="2"/>
              <a:buNone/>
              <a:defRPr/>
            </a:pPr>
            <a:r>
              <a:rPr lang="en-US" altLang="zh-CN">
                <a:effectLst>
                  <a:outerShdw blurRad="38100" dist="38100" dir="2700000" algn="tl">
                    <a:srgbClr val="000000"/>
                  </a:outerShdw>
                </a:effectLst>
                <a:ea typeface="SimSun" pitchFamily="2" charset="-122"/>
              </a:rPr>
              <a:t>《</a:t>
            </a:r>
            <a:r>
              <a:rPr lang="zh-CN" altLang="en-US" sz="2800">
                <a:effectLst>
                  <a:outerShdw blurRad="38100" dist="38100" dir="2700000" algn="tl">
                    <a:srgbClr val="000000"/>
                  </a:outerShdw>
                </a:effectLst>
                <a:ea typeface="SimSun" pitchFamily="2" charset="-122"/>
              </a:rPr>
              <a:t>马加比</a:t>
            </a:r>
            <a:r>
              <a:rPr lang="en-US" altLang="zh-CN">
                <a:ea typeface="SimSun" pitchFamily="2" charset="-122"/>
              </a:rPr>
              <a:t> </a:t>
            </a:r>
            <a:r>
              <a:rPr lang="en-US" altLang="zh-CN" sz="2800">
                <a:effectLst>
                  <a:outerShdw blurRad="38100" dist="38100" dir="2700000" algn="tl">
                    <a:srgbClr val="000000"/>
                  </a:outerShdw>
                </a:effectLst>
                <a:ea typeface="SimSun" pitchFamily="2" charset="-122"/>
              </a:rPr>
              <a:t>4 </a:t>
            </a:r>
            <a:r>
              <a:rPr lang="en-US" altLang="zh-CN">
                <a:effectLst>
                  <a:outerShdw blurRad="38100" dist="38100" dir="2700000" algn="tl">
                    <a:srgbClr val="000000"/>
                  </a:outerShdw>
                </a:effectLst>
                <a:ea typeface="SimSun" pitchFamily="2" charset="-122"/>
              </a:rPr>
              <a:t>》</a:t>
            </a:r>
            <a:endParaRPr lang="en-US" altLang="zh-CN" sz="2800">
              <a:effectLst>
                <a:outerShdw blurRad="38100" dist="38100" dir="2700000" algn="tl">
                  <a:srgbClr val="000000"/>
                </a:outerShdw>
              </a:effectLst>
              <a:ea typeface="SimSun" pitchFamily="2" charset="-122"/>
            </a:endParaRPr>
          </a:p>
          <a:p>
            <a:pPr marL="342900" indent="-342900" eaLnBrk="1" hangingPunct="1">
              <a:spcBef>
                <a:spcPct val="20000"/>
              </a:spcBef>
              <a:buClr>
                <a:schemeClr val="hlink"/>
              </a:buClr>
              <a:buSzPct val="90000"/>
              <a:buFont typeface="Wingdings" pitchFamily="2" charset="2"/>
              <a:buNone/>
              <a:defRPr/>
            </a:pPr>
            <a:r>
              <a:rPr lang="en-US" altLang="zh-CN">
                <a:effectLst>
                  <a:outerShdw blurRad="38100" dist="38100" dir="2700000" algn="tl">
                    <a:srgbClr val="000000"/>
                  </a:outerShdw>
                </a:effectLst>
                <a:ea typeface="SimSun" pitchFamily="2" charset="-122"/>
              </a:rPr>
              <a:t>《</a:t>
            </a:r>
            <a:r>
              <a:rPr lang="zh-CN" altLang="en-US" sz="2800">
                <a:effectLst>
                  <a:outerShdw blurRad="38100" dist="38100" dir="2700000" algn="tl">
                    <a:srgbClr val="000000"/>
                  </a:outerShdw>
                </a:effectLst>
                <a:ea typeface="SimSun" pitchFamily="2" charset="-122"/>
              </a:rPr>
              <a:t>摩西的设想</a:t>
            </a:r>
            <a:r>
              <a:rPr lang="en-US" altLang="zh-CN">
                <a:effectLst>
                  <a:outerShdw blurRad="38100" dist="38100" dir="2700000" algn="tl">
                    <a:srgbClr val="000000"/>
                  </a:outerShdw>
                </a:effectLst>
                <a:ea typeface="SimSun" pitchFamily="2" charset="-122"/>
              </a:rPr>
              <a:t>》</a:t>
            </a:r>
            <a:endParaRPr lang="zh-CN" altLang="en-US" sz="2800">
              <a:effectLst>
                <a:outerShdw blurRad="38100" dist="38100" dir="2700000" algn="tl">
                  <a:srgbClr val="000000"/>
                </a:outerShdw>
              </a:effectLst>
              <a:ea typeface="SimSun" pitchFamily="2" charset="-122"/>
            </a:endParaRPr>
          </a:p>
          <a:p>
            <a:pPr marL="342900" indent="-342900" eaLnBrk="1" hangingPunct="1">
              <a:spcBef>
                <a:spcPct val="20000"/>
              </a:spcBef>
              <a:buClr>
                <a:schemeClr val="hlink"/>
              </a:buClr>
              <a:buSzPct val="90000"/>
              <a:buFont typeface="Wingdings" pitchFamily="2" charset="2"/>
              <a:buNone/>
              <a:defRPr/>
            </a:pPr>
            <a:r>
              <a:rPr lang="en-US" altLang="zh-CN">
                <a:effectLst>
                  <a:outerShdw blurRad="38100" dist="38100" dir="2700000" algn="tl">
                    <a:srgbClr val="000000"/>
                  </a:outerShdw>
                </a:effectLst>
                <a:ea typeface="SimSun" pitchFamily="2" charset="-122"/>
              </a:rPr>
              <a:t>《</a:t>
            </a:r>
            <a:r>
              <a:rPr lang="zh-CN" altLang="en-US" sz="2800">
                <a:effectLst>
                  <a:outerShdw blurRad="38100" dist="38100" dir="2700000" algn="tl">
                    <a:srgbClr val="000000"/>
                  </a:outerShdw>
                </a:effectLst>
                <a:ea typeface="SimSun" pitchFamily="2" charset="-122"/>
              </a:rPr>
              <a:t>巴录书</a:t>
            </a:r>
            <a:r>
              <a:rPr lang="en-US" altLang="zh-CN" sz="2800">
                <a:effectLst>
                  <a:outerShdw blurRad="38100" dist="38100" dir="2700000" algn="tl">
                    <a:srgbClr val="000000"/>
                  </a:outerShdw>
                </a:effectLst>
                <a:ea typeface="SimSun" pitchFamily="2" charset="-122"/>
              </a:rPr>
              <a:t>2 </a:t>
            </a:r>
            <a:r>
              <a:rPr lang="en-US" altLang="zh-CN">
                <a:effectLst>
                  <a:outerShdw blurRad="38100" dist="38100" dir="2700000" algn="tl">
                    <a:srgbClr val="000000"/>
                  </a:outerShdw>
                </a:effectLst>
                <a:ea typeface="SimSun" pitchFamily="2" charset="-122"/>
              </a:rPr>
              <a:t>》</a:t>
            </a:r>
            <a:endParaRPr lang="en-US" altLang="zh-CN" sz="2800">
              <a:effectLst>
                <a:outerShdw blurRad="38100" dist="38100" dir="2700000" algn="tl">
                  <a:srgbClr val="000000"/>
                </a:outerShdw>
              </a:effectLst>
              <a:ea typeface="SimSun" pitchFamily="2" charset="-122"/>
            </a:endParaRPr>
          </a:p>
          <a:p>
            <a:pPr marL="342900" indent="-342900" eaLnBrk="1" hangingPunct="1">
              <a:spcBef>
                <a:spcPct val="20000"/>
              </a:spcBef>
              <a:buClr>
                <a:schemeClr val="hlink"/>
              </a:buClr>
              <a:buSzPct val="90000"/>
              <a:buFont typeface="Wingdings" pitchFamily="2" charset="2"/>
              <a:buNone/>
              <a:defRPr/>
            </a:pPr>
            <a:r>
              <a:rPr lang="en-US" altLang="zh-CN">
                <a:effectLst>
                  <a:outerShdw blurRad="38100" dist="38100" dir="2700000" algn="tl">
                    <a:srgbClr val="000000"/>
                  </a:outerShdw>
                </a:effectLst>
                <a:ea typeface="SimSun" pitchFamily="2" charset="-122"/>
              </a:rPr>
              <a:t>《</a:t>
            </a:r>
            <a:r>
              <a:rPr lang="zh-CN" altLang="en-US" sz="2800">
                <a:effectLst>
                  <a:outerShdw blurRad="38100" dist="38100" dir="2700000" algn="tl">
                    <a:srgbClr val="000000"/>
                  </a:outerShdw>
                </a:effectLst>
                <a:ea typeface="SimSun" pitchFamily="2" charset="-122"/>
              </a:rPr>
              <a:t>以赛亚书之耶稣升天</a:t>
            </a:r>
            <a:r>
              <a:rPr lang="en-US" altLang="zh-CN">
                <a:effectLst>
                  <a:outerShdw blurRad="38100" dist="38100" dir="2700000" algn="tl">
                    <a:srgbClr val="000000"/>
                  </a:outerShdw>
                </a:effectLst>
                <a:ea typeface="SimSun" pitchFamily="2" charset="-122"/>
              </a:rPr>
              <a:t>》</a:t>
            </a:r>
            <a:endParaRPr lang="zh-CN" altLang="en-US">
              <a:effectLst>
                <a:outerShdw blurRad="38100" dist="38100" dir="2700000" algn="tl">
                  <a:srgbClr val="000000"/>
                </a:outerShdw>
              </a:effectLst>
              <a:ea typeface="SimSun" pitchFamily="2" charset="-122"/>
            </a:endParaRPr>
          </a:p>
        </p:txBody>
      </p:sp>
      <p:pic>
        <p:nvPicPr>
          <p:cNvPr id="92164" name="Picture 6" descr="Pseudepigrapha"/>
          <p:cNvPicPr>
            <a:picLocks noChangeAspect="1" noChangeArrowheads="1"/>
          </p:cNvPicPr>
          <p:nvPr/>
        </p:nvPicPr>
        <p:blipFill>
          <a:blip r:embed="rId3" cstate="print"/>
          <a:srcRect/>
          <a:stretch>
            <a:fillRect/>
          </a:stretch>
        </p:blipFill>
        <p:spPr bwMode="auto">
          <a:xfrm rot="481415">
            <a:off x="519113" y="1905000"/>
            <a:ext cx="2925762" cy="4572000"/>
          </a:xfrm>
          <a:prstGeom prst="rect">
            <a:avLst/>
          </a:prstGeom>
          <a:noFill/>
          <a:ln w="9525">
            <a:noFill/>
            <a:miter lim="800000"/>
            <a:headEnd/>
            <a:tailEnd/>
          </a:ln>
        </p:spPr>
      </p:pic>
      <p:pic>
        <p:nvPicPr>
          <p:cNvPr id="92165" name="Picture 7" descr="Pseudepigrapha"/>
          <p:cNvPicPr>
            <a:picLocks noChangeAspect="1" noChangeArrowheads="1"/>
          </p:cNvPicPr>
          <p:nvPr/>
        </p:nvPicPr>
        <p:blipFill>
          <a:blip r:embed="rId3" cstate="print"/>
          <a:srcRect/>
          <a:stretch>
            <a:fillRect/>
          </a:stretch>
        </p:blipFill>
        <p:spPr bwMode="auto">
          <a:xfrm rot="481415">
            <a:off x="808038" y="2209800"/>
            <a:ext cx="2925762" cy="4572000"/>
          </a:xfrm>
          <a:prstGeom prst="rect">
            <a:avLst/>
          </a:prstGeom>
          <a:noFill/>
          <a:ln w="9525">
            <a:noFill/>
            <a:miter lim="800000"/>
            <a:headEnd/>
            <a:tailEnd/>
          </a:ln>
        </p:spPr>
      </p:pic>
      <p:sp>
        <p:nvSpPr>
          <p:cNvPr id="92166" name="Text Box 8"/>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r>
              <a:rPr lang="en-US" altLang="zh-CN" sz="2000" b="1">
                <a:ea typeface="SimSun" pitchFamily="2" charset="-122"/>
              </a:rPr>
              <a:t>166</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90" name="Picture 14" descr="j0335474"/>
          <p:cNvPicPr>
            <a:picLocks noChangeAspect="1" noChangeArrowheads="1"/>
          </p:cNvPicPr>
          <p:nvPr/>
        </p:nvPicPr>
        <p:blipFill>
          <a:blip r:embed="rId3" cstate="print">
            <a:lum bright="-42000"/>
          </a:blip>
          <a:srcRect/>
          <a:stretch>
            <a:fillRect/>
          </a:stretch>
        </p:blipFill>
        <p:spPr bwMode="auto">
          <a:xfrm>
            <a:off x="152400" y="1524000"/>
            <a:ext cx="2286000" cy="2095500"/>
          </a:xfrm>
          <a:prstGeom prst="rect">
            <a:avLst/>
          </a:prstGeom>
          <a:noFill/>
          <a:ln w="9525">
            <a:noFill/>
            <a:miter lim="800000"/>
            <a:headEnd/>
            <a:tailEnd/>
          </a:ln>
        </p:spPr>
      </p:pic>
      <p:sp>
        <p:nvSpPr>
          <p:cNvPr id="75778" name="Rectangle 2"/>
          <p:cNvSpPr>
            <a:spLocks noGrp="1" noChangeArrowheads="1"/>
          </p:cNvSpPr>
          <p:nvPr>
            <p:ph type="title"/>
          </p:nvPr>
        </p:nvSpPr>
        <p:spPr>
          <a:xfrm>
            <a:off x="76200" y="76200"/>
            <a:ext cx="4800600" cy="941388"/>
          </a:xfrm>
        </p:spPr>
        <p:txBody>
          <a:bodyPr/>
          <a:lstStyle/>
          <a:p>
            <a:pPr eaLnBrk="1" hangingPunct="1">
              <a:defRPr/>
            </a:pPr>
            <a:r>
              <a:rPr lang="zh-CN" altLang="en-US" smtClean="0">
                <a:ea typeface="SimSun" pitchFamily="2" charset="-122"/>
              </a:rPr>
              <a:t>文学分类</a:t>
            </a:r>
          </a:p>
        </p:txBody>
      </p:sp>
      <p:sp>
        <p:nvSpPr>
          <p:cNvPr id="75783" name="Rectangle 7"/>
          <p:cNvSpPr>
            <a:spLocks noGrp="1" noChangeArrowheads="1"/>
          </p:cNvSpPr>
          <p:nvPr>
            <p:ph type="body" sz="half" idx="1"/>
          </p:nvPr>
        </p:nvSpPr>
        <p:spPr>
          <a:xfrm>
            <a:off x="304800" y="1524000"/>
            <a:ext cx="2743200" cy="1828800"/>
          </a:xfrm>
        </p:spPr>
        <p:txBody>
          <a:bodyPr/>
          <a:lstStyle/>
          <a:p>
            <a:pPr algn="ctr" eaLnBrk="1" hangingPunct="1">
              <a:buFont typeface="Wingdings" pitchFamily="2" charset="2"/>
              <a:buNone/>
              <a:defRPr/>
            </a:pPr>
            <a:r>
              <a:rPr lang="zh-CN" altLang="en-US" sz="2800" b="1" i="1" smtClean="0">
                <a:ea typeface="SimSun" pitchFamily="2" charset="-122"/>
              </a:rPr>
              <a:t>至理名言</a:t>
            </a:r>
          </a:p>
          <a:p>
            <a:pPr eaLnBrk="1" hangingPunct="1">
              <a:buFont typeface="Wingdings" pitchFamily="2" charset="2"/>
              <a:buNone/>
              <a:defRPr/>
            </a:pPr>
            <a:r>
              <a:rPr lang="en-US" altLang="zh-CN" sz="2800" smtClean="0">
                <a:ea typeface="SimSun" pitchFamily="2" charset="-122"/>
              </a:rPr>
              <a:t>《</a:t>
            </a:r>
            <a:r>
              <a:rPr lang="zh-CN" altLang="en-US" sz="2800" smtClean="0">
                <a:ea typeface="SimSun" pitchFamily="2" charset="-122"/>
              </a:rPr>
              <a:t>传教士</a:t>
            </a:r>
            <a:r>
              <a:rPr lang="en-US" altLang="zh-CN" sz="2800" smtClean="0">
                <a:ea typeface="SimSun" pitchFamily="2" charset="-122"/>
              </a:rPr>
              <a:t>》</a:t>
            </a:r>
          </a:p>
          <a:p>
            <a:pPr eaLnBrk="1" hangingPunct="1">
              <a:buFont typeface="Wingdings" pitchFamily="2" charset="2"/>
              <a:buNone/>
              <a:defRPr/>
            </a:pPr>
            <a:r>
              <a:rPr lang="en-US" altLang="zh-CN" sz="2800" smtClean="0">
                <a:ea typeface="SimSun" pitchFamily="2" charset="-122"/>
              </a:rPr>
              <a:t>《</a:t>
            </a:r>
            <a:r>
              <a:rPr lang="zh-CN" altLang="en-US" sz="2800" smtClean="0">
                <a:ea typeface="SimSun" pitchFamily="2" charset="-122"/>
              </a:rPr>
              <a:t>所罗门之智慧书</a:t>
            </a:r>
            <a:r>
              <a:rPr lang="en-US" altLang="zh-CN" sz="2800" smtClean="0">
                <a:ea typeface="SimSun" pitchFamily="2" charset="-122"/>
              </a:rPr>
              <a:t>》</a:t>
            </a:r>
          </a:p>
        </p:txBody>
      </p:sp>
      <p:grpSp>
        <p:nvGrpSpPr>
          <p:cNvPr id="2" name="Group 19"/>
          <p:cNvGrpSpPr>
            <a:grpSpLocks/>
          </p:cNvGrpSpPr>
          <p:nvPr/>
        </p:nvGrpSpPr>
        <p:grpSpPr bwMode="auto">
          <a:xfrm>
            <a:off x="5257800" y="242888"/>
            <a:ext cx="2743200" cy="2043112"/>
            <a:chOff x="3312" y="153"/>
            <a:chExt cx="1728" cy="1287"/>
          </a:xfrm>
        </p:grpSpPr>
        <p:pic>
          <p:nvPicPr>
            <p:cNvPr id="93197" name="Picture 12" descr="j0286290"/>
            <p:cNvPicPr>
              <a:picLocks noChangeAspect="1" noChangeArrowheads="1"/>
            </p:cNvPicPr>
            <p:nvPr/>
          </p:nvPicPr>
          <p:blipFill>
            <a:blip r:embed="rId4" cstate="print">
              <a:lum bright="-24000"/>
            </a:blip>
            <a:srcRect/>
            <a:stretch>
              <a:fillRect/>
            </a:stretch>
          </p:blipFill>
          <p:spPr bwMode="auto">
            <a:xfrm>
              <a:off x="3312" y="153"/>
              <a:ext cx="1680" cy="1287"/>
            </a:xfrm>
            <a:prstGeom prst="rect">
              <a:avLst/>
            </a:prstGeom>
            <a:noFill/>
            <a:ln w="9525">
              <a:noFill/>
              <a:miter lim="800000"/>
              <a:headEnd/>
              <a:tailEnd/>
            </a:ln>
          </p:spPr>
        </p:pic>
        <p:sp>
          <p:nvSpPr>
            <p:cNvPr id="75784" name="Rectangle 8"/>
            <p:cNvSpPr>
              <a:spLocks noChangeArrowheads="1"/>
            </p:cNvSpPr>
            <p:nvPr/>
          </p:nvSpPr>
          <p:spPr bwMode="auto">
            <a:xfrm>
              <a:off x="3504" y="336"/>
              <a:ext cx="1536" cy="864"/>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90000"/>
                <a:buFont typeface="Wingdings" pitchFamily="2" charset="2"/>
                <a:buNone/>
                <a:defRPr/>
              </a:pPr>
              <a:r>
                <a:rPr lang="zh-CN" altLang="en-US" sz="2400" b="1" i="1">
                  <a:effectLst>
                    <a:outerShdw blurRad="38100" dist="38100" dir="2700000" algn="tl">
                      <a:srgbClr val="000000"/>
                    </a:outerShdw>
                  </a:effectLst>
                  <a:ea typeface="SimSun" pitchFamily="2" charset="-122"/>
                </a:rPr>
                <a:t>启示</a:t>
              </a:r>
            </a:p>
            <a:p>
              <a:pPr marL="342900" indent="-342900" eaLnBrk="1" hangingPunct="1">
                <a:spcBef>
                  <a:spcPct val="20000"/>
                </a:spcBef>
                <a:buClr>
                  <a:schemeClr val="hlink"/>
                </a:buClr>
                <a:buSzPct val="90000"/>
                <a:buFont typeface="Wingdings" pitchFamily="2" charset="2"/>
                <a:buNone/>
                <a:defRPr/>
              </a:pPr>
              <a:r>
                <a:rPr lang="en-US" altLang="zh-CN" sz="2400">
                  <a:solidFill>
                    <a:srgbClr val="FFFF00"/>
                  </a:solidFill>
                  <a:effectLst>
                    <a:outerShdw blurRad="38100" dist="38100" dir="2700000" algn="tl">
                      <a:srgbClr val="000000"/>
                    </a:outerShdw>
                  </a:effectLst>
                  <a:ea typeface="SimSun" pitchFamily="2" charset="-122"/>
                </a:rPr>
                <a:t>1 Enoch</a:t>
              </a:r>
            </a:p>
            <a:p>
              <a:pPr marL="342900" indent="-342900" eaLnBrk="1" hangingPunct="1">
                <a:spcBef>
                  <a:spcPct val="20000"/>
                </a:spcBef>
                <a:buClr>
                  <a:schemeClr val="hlink"/>
                </a:buClr>
                <a:buSzPct val="90000"/>
                <a:buFont typeface="Wingdings" pitchFamily="2" charset="2"/>
                <a:buNone/>
                <a:defRPr/>
              </a:pPr>
              <a:r>
                <a:rPr lang="en-US" altLang="zh-CN" sz="2400">
                  <a:effectLst>
                    <a:outerShdw blurRad="38100" dist="38100" dir="2700000" algn="tl">
                      <a:srgbClr val="000000"/>
                    </a:outerShdw>
                  </a:effectLst>
                  <a:ea typeface="SimSun" pitchFamily="2" charset="-122"/>
                </a:rPr>
                <a:t>2 Esdras</a:t>
              </a:r>
            </a:p>
          </p:txBody>
        </p:sp>
      </p:grpSp>
      <p:grpSp>
        <p:nvGrpSpPr>
          <p:cNvPr id="3" name="Group 17"/>
          <p:cNvGrpSpPr>
            <a:grpSpLocks/>
          </p:cNvGrpSpPr>
          <p:nvPr/>
        </p:nvGrpSpPr>
        <p:grpSpPr bwMode="auto">
          <a:xfrm>
            <a:off x="304800" y="4291013"/>
            <a:ext cx="2514600" cy="2185987"/>
            <a:chOff x="192" y="2703"/>
            <a:chExt cx="1584" cy="1377"/>
          </a:xfrm>
        </p:grpSpPr>
        <p:pic>
          <p:nvPicPr>
            <p:cNvPr id="93195" name="Picture 11" descr="j0212655"/>
            <p:cNvPicPr>
              <a:picLocks noChangeAspect="1" noChangeArrowheads="1"/>
            </p:cNvPicPr>
            <p:nvPr/>
          </p:nvPicPr>
          <p:blipFill>
            <a:blip r:embed="rId5" cstate="print">
              <a:lum bright="-42000"/>
            </a:blip>
            <a:srcRect/>
            <a:stretch>
              <a:fillRect/>
            </a:stretch>
          </p:blipFill>
          <p:spPr bwMode="auto">
            <a:xfrm>
              <a:off x="192" y="2703"/>
              <a:ext cx="1584" cy="1329"/>
            </a:xfrm>
            <a:prstGeom prst="rect">
              <a:avLst/>
            </a:prstGeom>
            <a:noFill/>
            <a:ln w="9525">
              <a:noFill/>
              <a:miter lim="800000"/>
              <a:headEnd/>
              <a:tailEnd/>
            </a:ln>
          </p:spPr>
        </p:pic>
        <p:sp>
          <p:nvSpPr>
            <p:cNvPr id="75785" name="Rectangle 9"/>
            <p:cNvSpPr>
              <a:spLocks noChangeArrowheads="1"/>
            </p:cNvSpPr>
            <p:nvPr/>
          </p:nvSpPr>
          <p:spPr bwMode="auto">
            <a:xfrm>
              <a:off x="240" y="2880"/>
              <a:ext cx="1392" cy="1200"/>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90000"/>
                <a:buFont typeface="Wingdings" pitchFamily="2" charset="2"/>
                <a:buNone/>
                <a:defRPr/>
              </a:pPr>
              <a:r>
                <a:rPr lang="zh-CN" altLang="en-US" sz="2400" b="1" i="1">
                  <a:effectLst>
                    <a:outerShdw blurRad="38100" dist="38100" dir="2700000" algn="tl">
                      <a:srgbClr val="000000"/>
                    </a:outerShdw>
                  </a:effectLst>
                  <a:ea typeface="SimSun" pitchFamily="2" charset="-122"/>
                </a:rPr>
                <a:t>历史</a:t>
              </a:r>
            </a:p>
            <a:p>
              <a:pPr marL="342900" indent="-342900" eaLnBrk="1" hangingPunct="1">
                <a:spcBef>
                  <a:spcPct val="20000"/>
                </a:spcBef>
                <a:buClr>
                  <a:schemeClr val="hlink"/>
                </a:buClr>
                <a:buSzPct val="90000"/>
                <a:buFont typeface="Wingdings" pitchFamily="2" charset="2"/>
                <a:buNone/>
                <a:defRPr/>
              </a:pPr>
              <a:r>
                <a:rPr lang="en-US" altLang="zh-CN" sz="2400">
                  <a:effectLst>
                    <a:outerShdw blurRad="38100" dist="38100" dir="2700000" algn="tl">
                      <a:srgbClr val="000000"/>
                    </a:outerShdw>
                  </a:effectLst>
                  <a:ea typeface="SimSun" pitchFamily="2" charset="-122"/>
                </a:rPr>
                <a:t>1 Esdras</a:t>
              </a:r>
            </a:p>
            <a:p>
              <a:pPr marL="342900" indent="-342900" eaLnBrk="1" hangingPunct="1">
                <a:spcBef>
                  <a:spcPct val="20000"/>
                </a:spcBef>
                <a:buClr>
                  <a:schemeClr val="hlink"/>
                </a:buClr>
                <a:buSzPct val="90000"/>
                <a:buFont typeface="Wingdings" pitchFamily="2" charset="2"/>
                <a:buNone/>
                <a:defRPr/>
              </a:pPr>
              <a:r>
                <a:rPr lang="zh-CN" altLang="en-US">
                  <a:effectLst>
                    <a:outerShdw blurRad="38100" dist="38100" dir="2700000" algn="tl">
                      <a:srgbClr val="000000"/>
                    </a:outerShdw>
                  </a:effectLst>
                  <a:ea typeface="SimSun" pitchFamily="2" charset="-122"/>
                </a:rPr>
                <a:t>马加比</a:t>
              </a:r>
              <a:r>
                <a:rPr lang="en-US" altLang="zh-CN" sz="2400">
                  <a:effectLst>
                    <a:outerShdw blurRad="38100" dist="38100" dir="2700000" algn="tl">
                      <a:srgbClr val="000000"/>
                    </a:outerShdw>
                  </a:effectLst>
                  <a:ea typeface="SimSun" pitchFamily="2" charset="-122"/>
                </a:rPr>
                <a:t>1</a:t>
              </a:r>
            </a:p>
            <a:p>
              <a:pPr marL="342900" indent="-342900" eaLnBrk="1" hangingPunct="1">
                <a:spcBef>
                  <a:spcPct val="20000"/>
                </a:spcBef>
                <a:buClr>
                  <a:schemeClr val="hlink"/>
                </a:buClr>
                <a:buSzPct val="90000"/>
                <a:buFont typeface="Wingdings" pitchFamily="2" charset="2"/>
                <a:buNone/>
                <a:defRPr/>
              </a:pPr>
              <a:r>
                <a:rPr lang="zh-CN" altLang="en-US">
                  <a:effectLst>
                    <a:outerShdw blurRad="38100" dist="38100" dir="2700000" algn="tl">
                      <a:srgbClr val="000000"/>
                    </a:outerShdw>
                  </a:effectLst>
                  <a:ea typeface="SimSun" pitchFamily="2" charset="-122"/>
                </a:rPr>
                <a:t>马加比</a:t>
              </a:r>
              <a:r>
                <a:rPr lang="en-US" altLang="zh-CN" sz="2400">
                  <a:effectLst>
                    <a:outerShdw blurRad="38100" dist="38100" dir="2700000" algn="tl">
                      <a:srgbClr val="000000"/>
                    </a:outerShdw>
                  </a:effectLst>
                  <a:ea typeface="SimSun" pitchFamily="2" charset="-122"/>
                </a:rPr>
                <a:t>2</a:t>
              </a:r>
            </a:p>
          </p:txBody>
        </p:sp>
      </p:grpSp>
      <p:grpSp>
        <p:nvGrpSpPr>
          <p:cNvPr id="4" name="Group 16"/>
          <p:cNvGrpSpPr>
            <a:grpSpLocks/>
          </p:cNvGrpSpPr>
          <p:nvPr/>
        </p:nvGrpSpPr>
        <p:grpSpPr bwMode="auto">
          <a:xfrm>
            <a:off x="2843213" y="1125538"/>
            <a:ext cx="7010400" cy="6288087"/>
            <a:chOff x="1632" y="647"/>
            <a:chExt cx="4416" cy="3961"/>
          </a:xfrm>
        </p:grpSpPr>
        <p:pic>
          <p:nvPicPr>
            <p:cNvPr id="93193" name="Picture 13" descr="j0280909"/>
            <p:cNvPicPr>
              <a:picLocks noChangeAspect="1" noChangeArrowheads="1"/>
            </p:cNvPicPr>
            <p:nvPr/>
          </p:nvPicPr>
          <p:blipFill>
            <a:blip r:embed="rId6" cstate="print"/>
            <a:srcRect/>
            <a:stretch>
              <a:fillRect/>
            </a:stretch>
          </p:blipFill>
          <p:spPr bwMode="auto">
            <a:xfrm>
              <a:off x="1632" y="647"/>
              <a:ext cx="4416" cy="3961"/>
            </a:xfrm>
            <a:prstGeom prst="rect">
              <a:avLst/>
            </a:prstGeom>
            <a:noFill/>
            <a:ln w="9525">
              <a:noFill/>
              <a:miter lim="800000"/>
              <a:headEnd/>
              <a:tailEnd/>
            </a:ln>
          </p:spPr>
        </p:pic>
        <p:sp>
          <p:nvSpPr>
            <p:cNvPr id="75786" name="Rectangle 10"/>
            <p:cNvSpPr>
              <a:spLocks noChangeArrowheads="1"/>
            </p:cNvSpPr>
            <p:nvPr/>
          </p:nvSpPr>
          <p:spPr bwMode="auto">
            <a:xfrm>
              <a:off x="2688" y="1440"/>
              <a:ext cx="2160" cy="2112"/>
            </a:xfrm>
            <a:prstGeom prst="rect">
              <a:avLst/>
            </a:prstGeom>
            <a:solidFill>
              <a:srgbClr val="5F5F5F"/>
            </a:solidFill>
            <a:ln w="9525">
              <a:noFill/>
              <a:miter lim="800000"/>
              <a:headEnd/>
              <a:tailEnd/>
            </a:ln>
            <a:effectLst/>
          </p:spPr>
          <p:txBody>
            <a:bodyPr/>
            <a:lstStyle/>
            <a:p>
              <a:pPr marL="342900" indent="-342900" algn="ctr" eaLnBrk="1" hangingPunct="1">
                <a:spcBef>
                  <a:spcPct val="20000"/>
                </a:spcBef>
                <a:buClr>
                  <a:schemeClr val="hlink"/>
                </a:buClr>
                <a:buSzPct val="90000"/>
                <a:buFont typeface="Wingdings" pitchFamily="2" charset="2"/>
                <a:buNone/>
                <a:defRPr/>
              </a:pPr>
              <a:r>
                <a:rPr lang="zh-CN" altLang="en-US" sz="2400" b="1" i="1">
                  <a:effectLst>
                    <a:outerShdw blurRad="38100" dist="38100" dir="2700000" algn="tl">
                      <a:srgbClr val="000000"/>
                    </a:outerShdw>
                  </a:effectLst>
                  <a:ea typeface="SimSun" pitchFamily="2" charset="-122"/>
                </a:rPr>
                <a:t>小说</a:t>
              </a:r>
            </a:p>
            <a:p>
              <a:pPr marL="342900" indent="-342900" eaLnBrk="1" hangingPunct="1">
                <a:spcBef>
                  <a:spcPct val="20000"/>
                </a:spcBef>
                <a:buClr>
                  <a:schemeClr val="hlink"/>
                </a:buClr>
                <a:buSzPct val="90000"/>
                <a:buFont typeface="Wingdings" pitchFamily="2" charset="2"/>
                <a:buNone/>
                <a:defRPr/>
              </a:pPr>
              <a:r>
                <a:rPr lang="zh-CN" altLang="en-US" sz="2400">
                  <a:effectLst>
                    <a:outerShdw blurRad="38100" dist="38100" dir="2700000" algn="tl">
                      <a:srgbClr val="000000"/>
                    </a:outerShdw>
                  </a:effectLst>
                  <a:ea typeface="SimSun" pitchFamily="2" charset="-122"/>
                </a:rPr>
                <a:t>多比传</a:t>
              </a:r>
            </a:p>
            <a:p>
              <a:pPr marL="342900" indent="-342900" eaLnBrk="1" hangingPunct="1">
                <a:spcBef>
                  <a:spcPct val="20000"/>
                </a:spcBef>
                <a:buClr>
                  <a:schemeClr val="hlink"/>
                </a:buClr>
                <a:buSzPct val="90000"/>
                <a:buFont typeface="Wingdings" pitchFamily="2" charset="2"/>
                <a:buNone/>
                <a:defRPr/>
              </a:pPr>
              <a:r>
                <a:rPr lang="zh-CN" altLang="en-US" sz="2400">
                  <a:effectLst>
                    <a:outerShdw blurRad="38100" dist="38100" dir="2700000" algn="tl">
                      <a:srgbClr val="000000"/>
                    </a:outerShdw>
                  </a:effectLst>
                  <a:ea typeface="SimSun" pitchFamily="2" charset="-122"/>
                </a:rPr>
                <a:t>朱迪思</a:t>
              </a:r>
            </a:p>
            <a:p>
              <a:pPr marL="342900" indent="-342900" eaLnBrk="1" hangingPunct="1">
                <a:spcBef>
                  <a:spcPct val="20000"/>
                </a:spcBef>
                <a:buClr>
                  <a:schemeClr val="hlink"/>
                </a:buClr>
                <a:buSzPct val="90000"/>
                <a:buFont typeface="Wingdings" pitchFamily="2" charset="2"/>
                <a:buNone/>
                <a:defRPr/>
              </a:pPr>
              <a:r>
                <a:rPr lang="zh-CN" altLang="en-US">
                  <a:effectLst>
                    <a:outerShdw blurRad="38100" dist="38100" dir="2700000" algn="tl">
                      <a:srgbClr val="000000"/>
                    </a:outerShdw>
                  </a:effectLst>
                  <a:ea typeface="SimSun" pitchFamily="2" charset="-122"/>
                </a:rPr>
                <a:t>阿瑞斯替的信</a:t>
              </a:r>
            </a:p>
            <a:p>
              <a:pPr marL="342900" indent="-342900" eaLnBrk="1" hangingPunct="1">
                <a:spcBef>
                  <a:spcPct val="20000"/>
                </a:spcBef>
                <a:buClr>
                  <a:schemeClr val="hlink"/>
                </a:buClr>
                <a:buSzPct val="90000"/>
                <a:buFont typeface="Wingdings" pitchFamily="2" charset="2"/>
                <a:buNone/>
                <a:defRPr/>
              </a:pPr>
              <a:r>
                <a:rPr lang="zh-CN" altLang="en-US">
                  <a:effectLst>
                    <a:outerShdw blurRad="38100" dist="38100" dir="2700000" algn="tl">
                      <a:srgbClr val="000000"/>
                    </a:outerShdw>
                  </a:effectLst>
                  <a:ea typeface="SimSun" pitchFamily="2" charset="-122"/>
                </a:rPr>
                <a:t>苏珊娜</a:t>
              </a:r>
              <a:endParaRPr lang="en-US" altLang="zh-CN" sz="2400">
                <a:effectLst>
                  <a:outerShdw blurRad="38100" dist="38100" dir="2700000" algn="tl">
                    <a:srgbClr val="000000"/>
                  </a:outerShdw>
                </a:effectLst>
                <a:ea typeface="SimSun" pitchFamily="2" charset="-122"/>
              </a:endParaRPr>
            </a:p>
            <a:p>
              <a:pPr marL="342900" indent="-342900" eaLnBrk="1" hangingPunct="1">
                <a:spcBef>
                  <a:spcPct val="20000"/>
                </a:spcBef>
                <a:buClr>
                  <a:schemeClr val="hlink"/>
                </a:buClr>
                <a:buSzPct val="90000"/>
                <a:buFont typeface="Wingdings" pitchFamily="2" charset="2"/>
                <a:buNone/>
                <a:defRPr/>
              </a:pPr>
              <a:r>
                <a:rPr lang="zh-CN" altLang="en-US">
                  <a:effectLst>
                    <a:outerShdw blurRad="38100" dist="38100" dir="2700000" algn="tl">
                      <a:srgbClr val="000000"/>
                    </a:outerShdw>
                  </a:effectLst>
                  <a:ea typeface="SimSun" pitchFamily="2" charset="-122"/>
                </a:rPr>
                <a:t>贝尔和龙</a:t>
              </a:r>
              <a:endParaRPr lang="en-US" altLang="zh-CN" sz="2400">
                <a:effectLst>
                  <a:outerShdw blurRad="38100" dist="38100" dir="2700000" algn="tl">
                    <a:srgbClr val="000000"/>
                  </a:outerShdw>
                </a:effectLst>
                <a:ea typeface="SimSun" pitchFamily="2" charset="-122"/>
              </a:endParaRPr>
            </a:p>
            <a:p>
              <a:pPr marL="342900" indent="-342900" eaLnBrk="1" hangingPunct="1">
                <a:spcBef>
                  <a:spcPct val="20000"/>
                </a:spcBef>
                <a:buClr>
                  <a:schemeClr val="hlink"/>
                </a:buClr>
                <a:buSzPct val="90000"/>
                <a:buFont typeface="Wingdings" pitchFamily="2" charset="2"/>
                <a:buNone/>
                <a:defRPr/>
              </a:pPr>
              <a:r>
                <a:rPr lang="zh-CN" altLang="en-US">
                  <a:effectLst>
                    <a:outerShdw blurRad="38100" dist="38100" dir="2700000" algn="tl">
                      <a:srgbClr val="000000"/>
                    </a:outerShdw>
                  </a:effectLst>
                  <a:ea typeface="SimSun" pitchFamily="2" charset="-122"/>
                </a:rPr>
                <a:t>马加比</a:t>
              </a:r>
              <a:r>
                <a:rPr lang="en-US" altLang="zh-CN">
                  <a:effectLst>
                    <a:outerShdw blurRad="38100" dist="38100" dir="2700000" algn="tl">
                      <a:srgbClr val="000000"/>
                    </a:outerShdw>
                  </a:effectLst>
                  <a:ea typeface="SimSun" pitchFamily="2" charset="-122"/>
                </a:rPr>
                <a:t>3</a:t>
              </a:r>
              <a:endParaRPr lang="en-US" altLang="zh-CN" sz="2400">
                <a:solidFill>
                  <a:srgbClr val="FFFF00"/>
                </a:solidFill>
                <a:effectLst>
                  <a:outerShdw blurRad="38100" dist="38100" dir="2700000" algn="tl">
                    <a:srgbClr val="000000"/>
                  </a:outerShdw>
                </a:effectLst>
                <a:ea typeface="SimSun" pitchFamily="2" charset="-122"/>
              </a:endParaRPr>
            </a:p>
            <a:p>
              <a:pPr marL="342900" indent="-342900" eaLnBrk="1" hangingPunct="1">
                <a:spcBef>
                  <a:spcPct val="20000"/>
                </a:spcBef>
                <a:buClr>
                  <a:schemeClr val="hlink"/>
                </a:buClr>
                <a:buSzPct val="90000"/>
                <a:buFont typeface="Wingdings" pitchFamily="2" charset="2"/>
                <a:buNone/>
                <a:defRPr/>
              </a:pPr>
              <a:r>
                <a:rPr lang="zh-CN" altLang="en-US">
                  <a:effectLst>
                    <a:outerShdw blurRad="38100" dist="38100" dir="2700000" algn="tl">
                      <a:srgbClr val="000000"/>
                    </a:outerShdw>
                  </a:effectLst>
                  <a:ea typeface="SimSun" pitchFamily="2" charset="-122"/>
                </a:rPr>
                <a:t>女巫圣言</a:t>
              </a:r>
              <a:endParaRPr lang="en-US" altLang="zh-CN">
                <a:effectLst>
                  <a:outerShdw blurRad="38100" dist="38100" dir="2700000" algn="tl">
                    <a:srgbClr val="000000"/>
                  </a:outerShdw>
                </a:effectLst>
                <a:ea typeface="SimSun" pitchFamily="2" charset="-122"/>
              </a:endParaRPr>
            </a:p>
          </p:txBody>
        </p:sp>
      </p:grpSp>
      <p:sp>
        <p:nvSpPr>
          <p:cNvPr id="93192" name="Text Box 15"/>
          <p:cNvSpPr txBox="1">
            <a:spLocks noChangeArrowheads="1"/>
          </p:cNvSpPr>
          <p:nvPr/>
        </p:nvSpPr>
        <p:spPr bwMode="auto">
          <a:xfrm>
            <a:off x="8001000" y="60325"/>
            <a:ext cx="1116013" cy="396875"/>
          </a:xfrm>
          <a:prstGeom prst="rect">
            <a:avLst/>
          </a:prstGeom>
          <a:noFill/>
          <a:ln w="9525">
            <a:noFill/>
            <a:miter lim="800000"/>
            <a:headEnd/>
            <a:tailEnd/>
          </a:ln>
        </p:spPr>
        <p:txBody>
          <a:bodyPr wrap="none">
            <a:spAutoFit/>
          </a:bodyPr>
          <a:lstStyle/>
          <a:p>
            <a:r>
              <a:rPr lang="en-US" altLang="zh-CN" sz="2000" b="1">
                <a:ea typeface="SimSun" pitchFamily="2" charset="-122"/>
              </a:rPr>
              <a:t>161-162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5790"/>
                                        </p:tgtEl>
                                        <p:attrNameLst>
                                          <p:attrName>style.visibility</p:attrName>
                                        </p:attrNameLst>
                                      </p:cBhvr>
                                      <p:to>
                                        <p:strVal val="visible"/>
                                      </p:to>
                                    </p:set>
                                    <p:animEffect transition="in" filter="dissolve">
                                      <p:cBhvr>
                                        <p:cTn id="17" dur="500"/>
                                        <p:tgtEl>
                                          <p:spTgt spid="7579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5783">
                                            <p:txEl>
                                              <p:pRg st="0" end="0"/>
                                            </p:txEl>
                                          </p:spTgt>
                                        </p:tgtEl>
                                        <p:attrNameLst>
                                          <p:attrName>style.visibility</p:attrName>
                                        </p:attrNameLst>
                                      </p:cBhvr>
                                      <p:to>
                                        <p:strVal val="visible"/>
                                      </p:to>
                                    </p:set>
                                    <p:animEffect transition="in" filter="dissolve">
                                      <p:cBhvr>
                                        <p:cTn id="20" dur="500"/>
                                        <p:tgtEl>
                                          <p:spTgt spid="75783">
                                            <p:txEl>
                                              <p:pRg st="0" end="0"/>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5783">
                                            <p:txEl>
                                              <p:pRg st="1" end="1"/>
                                            </p:txEl>
                                          </p:spTgt>
                                        </p:tgtEl>
                                        <p:attrNameLst>
                                          <p:attrName>style.visibility</p:attrName>
                                        </p:attrNameLst>
                                      </p:cBhvr>
                                      <p:to>
                                        <p:strVal val="visible"/>
                                      </p:to>
                                    </p:set>
                                    <p:animEffect transition="in" filter="dissolve">
                                      <p:cBhvr>
                                        <p:cTn id="23" dur="500"/>
                                        <p:tgtEl>
                                          <p:spTgt spid="75783">
                                            <p:txEl>
                                              <p:pRg st="1" end="1"/>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5783">
                                            <p:txEl>
                                              <p:pRg st="2" end="2"/>
                                            </p:txEl>
                                          </p:spTgt>
                                        </p:tgtEl>
                                        <p:attrNameLst>
                                          <p:attrName>style.visibility</p:attrName>
                                        </p:attrNameLst>
                                      </p:cBhvr>
                                      <p:to>
                                        <p:strVal val="visible"/>
                                      </p:to>
                                    </p:set>
                                    <p:animEffect transition="in" filter="dissolve">
                                      <p:cBhvr>
                                        <p:cTn id="26" dur="500"/>
                                        <p:tgtEl>
                                          <p:spTgt spid="7578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dissolv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4210" name="Picture 2" descr="scrolls">
            <a:hlinkClick r:id="rId3"/>
          </p:cNvPr>
          <p:cNvPicPr>
            <a:picLocks noChangeAspect="1" noChangeArrowheads="1"/>
          </p:cNvPicPr>
          <p:nvPr/>
        </p:nvPicPr>
        <p:blipFill>
          <a:blip r:embed="rId4" cstate="print">
            <a:lum bright="-30000" contrast="6000"/>
          </a:blip>
          <a:srcRect l="5302" r="2272"/>
          <a:stretch>
            <a:fillRect/>
          </a:stretch>
        </p:blipFill>
        <p:spPr bwMode="auto">
          <a:xfrm>
            <a:off x="0" y="750888"/>
            <a:ext cx="9144000" cy="6107112"/>
          </a:xfrm>
          <a:prstGeom prst="rect">
            <a:avLst/>
          </a:prstGeom>
          <a:noFill/>
          <a:ln w="9525">
            <a:noFill/>
            <a:miter lim="800000"/>
            <a:headEnd/>
            <a:tailEnd/>
          </a:ln>
        </p:spPr>
      </p:pic>
      <p:sp>
        <p:nvSpPr>
          <p:cNvPr id="423940" name="Rectangle 4"/>
          <p:cNvSpPr>
            <a:spLocks noGrp="1" noChangeArrowheads="1"/>
          </p:cNvSpPr>
          <p:nvPr>
            <p:ph type="ctrTitle"/>
          </p:nvPr>
        </p:nvSpPr>
        <p:spPr>
          <a:xfrm>
            <a:off x="0" y="44450"/>
            <a:ext cx="5435600" cy="792163"/>
          </a:xfrm>
        </p:spPr>
        <p:txBody>
          <a:bodyPr/>
          <a:lstStyle/>
          <a:p>
            <a:pPr algn="r" eaLnBrk="1" hangingPunct="1">
              <a:defRPr/>
            </a:pPr>
            <a:r>
              <a:rPr lang="zh-CN" altLang="en-US" sz="4000" dirty="0" smtClean="0">
                <a:latin typeface="SimSun" pitchFamily="2" charset="-122"/>
                <a:ea typeface="SimSun" pitchFamily="2" charset="-122"/>
              </a:rPr>
              <a:t>创世纪 </a:t>
            </a:r>
            <a:r>
              <a:rPr lang="en-US" altLang="zh-CN" sz="4000" dirty="0" smtClean="0">
                <a:latin typeface="SimSun" pitchFamily="2" charset="-122"/>
                <a:ea typeface="SimSun" pitchFamily="2" charset="-122"/>
              </a:rPr>
              <a:t>5</a:t>
            </a:r>
            <a:r>
              <a:rPr lang="zh-CN" altLang="en-US" sz="4000" dirty="0" smtClean="0">
                <a:latin typeface="SimSun" pitchFamily="2" charset="-122"/>
                <a:ea typeface="SimSun" pitchFamily="2" charset="-122"/>
              </a:rPr>
              <a:t> 没有间隙</a:t>
            </a:r>
            <a:endParaRPr lang="en-US" dirty="0" smtClean="0">
              <a:latin typeface="SimSun" pitchFamily="2" charset="-122"/>
              <a:ea typeface="SimSun" pitchFamily="2" charset="-122"/>
            </a:endParaRPr>
          </a:p>
        </p:txBody>
      </p:sp>
      <p:sp>
        <p:nvSpPr>
          <p:cNvPr id="423949" name="Rectangle 13" descr="Purple mesh">
            <a:hlinkClick r:id="rId3"/>
          </p:cNvPr>
          <p:cNvSpPr>
            <a:spLocks noChangeArrowheads="1"/>
          </p:cNvSpPr>
          <p:nvPr/>
        </p:nvSpPr>
        <p:spPr bwMode="auto">
          <a:xfrm>
            <a:off x="3962400" y="1066800"/>
            <a:ext cx="5181600" cy="3200400"/>
          </a:xfrm>
          <a:prstGeom prst="rect">
            <a:avLst/>
          </a:prstGeom>
          <a:blipFill dpi="0" rotWithShape="0">
            <a:blip r:embed="rId5" cstate="print"/>
            <a:srcRect/>
            <a:tile tx="0" ty="0" sx="100000" sy="100000" flip="none" algn="tl"/>
          </a:blipFill>
          <a:ln w="9525">
            <a:noFill/>
            <a:miter lim="800000"/>
            <a:headEnd/>
            <a:tailEnd/>
          </a:ln>
          <a:effectLst/>
        </p:spPr>
        <p:txBody>
          <a:bodyPr/>
          <a:lstStyle/>
          <a:p>
            <a:pPr marL="609600" indent="-609600" eaLnBrk="1" hangingPunct="1">
              <a:spcBef>
                <a:spcPct val="20000"/>
              </a:spcBef>
              <a:buClr>
                <a:srgbClr val="FFFFCC"/>
              </a:buClr>
              <a:buSzPct val="75000"/>
              <a:buFont typeface="Times" pitchFamily="-84" charset="0"/>
              <a:buAutoNum type="arabicPeriod"/>
              <a:defRPr/>
            </a:pPr>
            <a:r>
              <a:rPr lang="zh-CN" altLang="en-US" sz="3200" b="1" dirty="0">
                <a:solidFill>
                  <a:srgbClr val="FFFFFF"/>
                </a:solidFill>
                <a:effectLst>
                  <a:outerShdw blurRad="38100" dist="38100" dir="2700000" algn="tl">
                    <a:srgbClr val="C0C0C0"/>
                  </a:outerShdw>
                </a:effectLst>
                <a:latin typeface="SimSun" pitchFamily="2" charset="-122"/>
                <a:ea typeface="SimSun" pitchFamily="2" charset="-122"/>
              </a:rPr>
              <a:t>描述时间</a:t>
            </a:r>
            <a:endParaRPr lang="en-US" sz="3200" b="1" dirty="0">
              <a:solidFill>
                <a:srgbClr val="FFFFFF"/>
              </a:solidFill>
              <a:effectLst>
                <a:outerShdw blurRad="38100" dist="38100" dir="2700000" algn="tl">
                  <a:srgbClr val="C0C0C0"/>
                </a:outerShdw>
              </a:effectLst>
              <a:latin typeface="SimSun" pitchFamily="2" charset="-122"/>
              <a:ea typeface="SimSun" pitchFamily="2" charset="-122"/>
            </a:endParaRPr>
          </a:p>
          <a:p>
            <a:pPr marL="609600" indent="-609600" eaLnBrk="1" hangingPunct="1">
              <a:spcBef>
                <a:spcPct val="20000"/>
              </a:spcBef>
              <a:buClr>
                <a:srgbClr val="FFFFCC"/>
              </a:buClr>
              <a:buSzPct val="75000"/>
              <a:buFont typeface="Times" pitchFamily="-84" charset="0"/>
              <a:buAutoNum type="arabicPeriod"/>
              <a:defRPr/>
            </a:pPr>
            <a:r>
              <a:rPr lang="zh-CN" altLang="en-US" sz="3200" b="1" dirty="0">
                <a:solidFill>
                  <a:srgbClr val="FFFFFF"/>
                </a:solidFill>
                <a:effectLst>
                  <a:outerShdw blurRad="38100" dist="38100" dir="2700000" algn="tl">
                    <a:srgbClr val="C0C0C0"/>
                  </a:outerShdw>
                </a:effectLst>
                <a:latin typeface="SimSun" pitchFamily="2" charset="-122"/>
                <a:ea typeface="SimSun" pitchFamily="2" charset="-122"/>
              </a:rPr>
              <a:t>较短的时间</a:t>
            </a:r>
            <a:endParaRPr lang="en-US" sz="3200" b="1" dirty="0">
              <a:solidFill>
                <a:srgbClr val="FFFFFF"/>
              </a:solidFill>
              <a:effectLst>
                <a:outerShdw blurRad="38100" dist="38100" dir="2700000" algn="tl">
                  <a:srgbClr val="C0C0C0"/>
                </a:outerShdw>
              </a:effectLst>
              <a:latin typeface="SimSun" pitchFamily="2" charset="-122"/>
              <a:ea typeface="SimSun" pitchFamily="2" charset="-122"/>
            </a:endParaRPr>
          </a:p>
          <a:p>
            <a:pPr marL="609600" indent="-609600" eaLnBrk="1" hangingPunct="1">
              <a:spcBef>
                <a:spcPct val="20000"/>
              </a:spcBef>
              <a:buClr>
                <a:srgbClr val="FFFFCC"/>
              </a:buClr>
              <a:buSzPct val="75000"/>
              <a:buFont typeface="Times" pitchFamily="-84" charset="0"/>
              <a:buAutoNum type="arabicPeriod"/>
              <a:defRPr/>
            </a:pPr>
            <a:r>
              <a:rPr lang="zh-CN" altLang="en-US" sz="3200" b="1" dirty="0">
                <a:solidFill>
                  <a:srgbClr val="FFFFFF"/>
                </a:solidFill>
                <a:effectLst>
                  <a:outerShdw blurRad="38100" dist="38100" dir="2700000" algn="tl">
                    <a:srgbClr val="C0C0C0"/>
                  </a:outerShdw>
                </a:effectLst>
                <a:latin typeface="SimSun" pitchFamily="2" charset="-122"/>
                <a:ea typeface="SimSun" pitchFamily="2" charset="-122"/>
              </a:rPr>
              <a:t>最自然</a:t>
            </a:r>
            <a:endParaRPr lang="en-US" sz="3200" b="1" dirty="0">
              <a:solidFill>
                <a:srgbClr val="FFFFFF"/>
              </a:solidFill>
              <a:effectLst>
                <a:outerShdw blurRad="38100" dist="38100" dir="2700000" algn="tl">
                  <a:srgbClr val="C0C0C0"/>
                </a:outerShdw>
              </a:effectLst>
              <a:latin typeface="SimSun" pitchFamily="2" charset="-122"/>
              <a:ea typeface="SimSun" pitchFamily="2" charset="-122"/>
            </a:endParaRPr>
          </a:p>
          <a:p>
            <a:pPr marL="609600" indent="-609600" eaLnBrk="1" hangingPunct="1">
              <a:spcBef>
                <a:spcPct val="20000"/>
              </a:spcBef>
              <a:buClr>
                <a:srgbClr val="FFFFCC"/>
              </a:buClr>
              <a:buSzPct val="75000"/>
              <a:buFont typeface="Times" pitchFamily="-84" charset="0"/>
              <a:buAutoNum type="arabicPeriod"/>
              <a:defRPr/>
            </a:pPr>
            <a:r>
              <a:rPr lang="zh-CN" altLang="en-US" sz="3200" b="1" dirty="0">
                <a:solidFill>
                  <a:srgbClr val="FFFFFF"/>
                </a:solidFill>
                <a:effectLst>
                  <a:outerShdw blurRad="38100" dist="38100" dir="2700000" algn="tl">
                    <a:srgbClr val="C0C0C0"/>
                  </a:outerShdw>
                </a:effectLst>
                <a:latin typeface="SimSun" pitchFamily="2" charset="-122"/>
                <a:ea typeface="SimSun" pitchFamily="2" charset="-122"/>
              </a:rPr>
              <a:t>显示父</a:t>
            </a:r>
            <a:r>
              <a:rPr lang="en-US" altLang="zh-CN" sz="3200" b="1" dirty="0">
                <a:solidFill>
                  <a:srgbClr val="FFFFFF"/>
                </a:solidFill>
                <a:effectLst>
                  <a:outerShdw blurRad="38100" dist="38100" dir="2700000" algn="tl">
                    <a:srgbClr val="C0C0C0"/>
                  </a:outerShdw>
                </a:effectLst>
                <a:latin typeface="SimSun" pitchFamily="2" charset="-122"/>
                <a:ea typeface="SimSun" pitchFamily="2" charset="-122"/>
              </a:rPr>
              <a:t>-</a:t>
            </a:r>
            <a:r>
              <a:rPr lang="zh-CN" altLang="en-US" sz="3200" b="1" dirty="0">
                <a:solidFill>
                  <a:srgbClr val="FFFFFF"/>
                </a:solidFill>
                <a:effectLst>
                  <a:outerShdw blurRad="38100" dist="38100" dir="2700000" algn="tl">
                    <a:srgbClr val="C0C0C0"/>
                  </a:outerShdw>
                </a:effectLst>
                <a:latin typeface="SimSun" pitchFamily="2" charset="-122"/>
                <a:ea typeface="SimSun" pitchFamily="2" charset="-122"/>
              </a:rPr>
              <a:t>子</a:t>
            </a:r>
            <a:endParaRPr lang="en-US" sz="3200" b="1" dirty="0">
              <a:solidFill>
                <a:srgbClr val="FFFFFF"/>
              </a:solidFill>
              <a:effectLst>
                <a:outerShdw blurRad="38100" dist="38100" dir="2700000" algn="tl">
                  <a:srgbClr val="C0C0C0"/>
                </a:outerShdw>
              </a:effectLst>
              <a:latin typeface="SimSun" pitchFamily="2" charset="-122"/>
              <a:ea typeface="SimSun" pitchFamily="2" charset="-122"/>
            </a:endParaRPr>
          </a:p>
          <a:p>
            <a:pPr marL="609600" indent="-609600" eaLnBrk="1" hangingPunct="1">
              <a:spcBef>
                <a:spcPct val="20000"/>
              </a:spcBef>
              <a:buClr>
                <a:srgbClr val="FFFFCC"/>
              </a:buClr>
              <a:buSzPct val="75000"/>
              <a:buFont typeface="Times" pitchFamily="-84" charset="0"/>
              <a:buAutoNum type="arabicPeriod"/>
              <a:defRPr/>
            </a:pPr>
            <a:r>
              <a:rPr lang="zh-CN" altLang="en-US" sz="3200" b="1" dirty="0">
                <a:solidFill>
                  <a:srgbClr val="FFFFFF"/>
                </a:solidFill>
                <a:effectLst>
                  <a:outerShdw blurRad="38100" dist="38100" dir="2700000" algn="tl">
                    <a:srgbClr val="C0C0C0"/>
                  </a:outerShdw>
                </a:effectLst>
                <a:latin typeface="SimSun" pitchFamily="2" charset="-122"/>
                <a:ea typeface="SimSun" pitchFamily="2" charset="-122"/>
              </a:rPr>
              <a:t>犹大书</a:t>
            </a:r>
            <a:r>
              <a:rPr lang="en-US" sz="3200" b="1" dirty="0">
                <a:solidFill>
                  <a:srgbClr val="FFFFFF"/>
                </a:solidFill>
                <a:effectLst>
                  <a:outerShdw blurRad="38100" dist="38100" dir="2700000" algn="tl">
                    <a:srgbClr val="C0C0C0"/>
                  </a:outerShdw>
                </a:effectLst>
                <a:latin typeface="SimSun" pitchFamily="2" charset="-122"/>
                <a:ea typeface="SimSun" pitchFamily="2" charset="-122"/>
              </a:rPr>
              <a:t> 14</a:t>
            </a:r>
            <a:endParaRPr lang="en-US" sz="3200" dirty="0">
              <a:solidFill>
                <a:srgbClr val="FFFFFF"/>
              </a:solidFill>
              <a:effectLst>
                <a:outerShdw blurRad="38100" dist="38100" dir="2700000" algn="tl">
                  <a:srgbClr val="C0C0C0"/>
                </a:outerShdw>
              </a:effectLst>
              <a:latin typeface="SimSun" pitchFamily="2" charset="-122"/>
              <a:ea typeface="SimSun" pitchFamily="2" charset="-122"/>
            </a:endParaRPr>
          </a:p>
        </p:txBody>
      </p:sp>
      <p:sp>
        <p:nvSpPr>
          <p:cNvPr id="423950" name="AutoShape 14"/>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p:spPr>
        <p:txBody>
          <a:bodyPr wrap="none" anchor="ctr"/>
          <a:lstStyle/>
          <a:p>
            <a:endParaRPr lang="en-US" sz="2400">
              <a:solidFill>
                <a:srgbClr val="FFFFFF"/>
              </a:solidFill>
            </a:endParaRPr>
          </a:p>
        </p:txBody>
      </p:sp>
      <p:sp>
        <p:nvSpPr>
          <p:cNvPr id="423951" name="Text Box 15"/>
          <p:cNvSpPr txBox="1">
            <a:spLocks noChangeArrowheads="1"/>
          </p:cNvSpPr>
          <p:nvPr/>
        </p:nvSpPr>
        <p:spPr bwMode="auto">
          <a:xfrm>
            <a:off x="4191000" y="4572000"/>
            <a:ext cx="4702175" cy="1384300"/>
          </a:xfrm>
          <a:prstGeom prst="rect">
            <a:avLst/>
          </a:prstGeom>
          <a:noFill/>
          <a:ln w="9525">
            <a:noFill/>
            <a:miter lim="800000"/>
            <a:headEnd/>
            <a:tailEnd/>
          </a:ln>
        </p:spPr>
        <p:txBody>
          <a:bodyPr>
            <a:spAutoFit/>
          </a:bodyPr>
          <a:lstStyle/>
          <a:p>
            <a:pPr eaLnBrk="1" hangingPunct="1"/>
            <a:r>
              <a:rPr lang="zh-CN" altLang="en-US" sz="2800" b="1">
                <a:solidFill>
                  <a:srgbClr val="FFFF00"/>
                </a:solidFill>
                <a:latin typeface="SimSun" pitchFamily="2" charset="-122"/>
                <a:ea typeface="SimSun" pitchFamily="2" charset="-122"/>
                <a:cs typeface="Arial" pitchFamily="34" charset="0"/>
              </a:rPr>
              <a:t>“亚当的第七世孙以诺</a:t>
            </a:r>
            <a:r>
              <a:rPr lang="en-US" altLang="ja-JP" sz="2800" b="1">
                <a:solidFill>
                  <a:srgbClr val="FFFFFF"/>
                </a:solidFill>
                <a:latin typeface="SimSun" pitchFamily="2" charset="-122"/>
                <a:ea typeface="SimSun" pitchFamily="2" charset="-122"/>
                <a:cs typeface="Arial" pitchFamily="34" charset="0"/>
              </a:rPr>
              <a:t>,</a:t>
            </a:r>
          </a:p>
          <a:p>
            <a:pPr eaLnBrk="1" hangingPunct="1"/>
            <a:r>
              <a:rPr lang="en-US" altLang="ja-JP" sz="2800" b="1">
                <a:solidFill>
                  <a:srgbClr val="FFFFFF"/>
                </a:solidFill>
                <a:latin typeface="SimSun" pitchFamily="2" charset="-122"/>
                <a:ea typeface="SimSun" pitchFamily="2" charset="-122"/>
                <a:cs typeface="Arial" pitchFamily="34" charset="0"/>
              </a:rPr>
              <a:t> </a:t>
            </a:r>
            <a:r>
              <a:rPr lang="zh-CN" altLang="en-US" sz="2800" b="1">
                <a:solidFill>
                  <a:srgbClr val="FFFFFF"/>
                </a:solidFill>
                <a:latin typeface="SimSun" pitchFamily="2" charset="-122"/>
                <a:ea typeface="SimSun" pitchFamily="2" charset="-122"/>
                <a:cs typeface="Arial" pitchFamily="34" charset="0"/>
              </a:rPr>
              <a:t>也曾经预言这些人说。。。</a:t>
            </a:r>
            <a:r>
              <a:rPr lang="en-US" altLang="zh-CN" sz="2800" b="1">
                <a:solidFill>
                  <a:srgbClr val="FFFFFF"/>
                </a:solidFill>
                <a:latin typeface="SimSun" pitchFamily="2" charset="-122"/>
                <a:ea typeface="SimSun" pitchFamily="2" charset="-122"/>
                <a:cs typeface="Arial" pitchFamily="34" charset="0"/>
              </a:rPr>
              <a:t>”</a:t>
            </a:r>
            <a:r>
              <a:rPr lang="en-US" altLang="ja-JP" sz="2800" b="1">
                <a:solidFill>
                  <a:srgbClr val="FFFFFF"/>
                </a:solidFill>
                <a:latin typeface="SimSun" pitchFamily="2" charset="-122"/>
                <a:ea typeface="SimSun" pitchFamily="2" charset="-122"/>
                <a:cs typeface="Arial" pitchFamily="34" charset="0"/>
              </a:rPr>
              <a:t> </a:t>
            </a:r>
          </a:p>
          <a:p>
            <a:pPr eaLnBrk="1" hangingPunct="1"/>
            <a:r>
              <a:rPr lang="en-US" sz="2800" b="1">
                <a:solidFill>
                  <a:srgbClr val="FFFFFF"/>
                </a:solidFill>
                <a:latin typeface="SimSun" pitchFamily="2" charset="-122"/>
                <a:ea typeface="SimSun" pitchFamily="2" charset="-122"/>
                <a:cs typeface="Arial" pitchFamily="34" charset="0"/>
              </a:rPr>
              <a:t>(</a:t>
            </a:r>
            <a:r>
              <a:rPr lang="zh-CN" altLang="en-US" sz="2800" b="1">
                <a:solidFill>
                  <a:srgbClr val="FFFFFF"/>
                </a:solidFill>
                <a:latin typeface="SimSun" pitchFamily="2" charset="-122"/>
                <a:ea typeface="SimSun" pitchFamily="2" charset="-122"/>
                <a:cs typeface="Arial" pitchFamily="34" charset="0"/>
              </a:rPr>
              <a:t>犹大书</a:t>
            </a:r>
            <a:r>
              <a:rPr lang="en-US" sz="2800" b="1">
                <a:solidFill>
                  <a:srgbClr val="FFFFFF"/>
                </a:solidFill>
                <a:latin typeface="SimSun" pitchFamily="2" charset="-122"/>
                <a:ea typeface="SimSun" pitchFamily="2" charset="-122"/>
                <a:cs typeface="Arial" pitchFamily="34" charset="0"/>
              </a:rPr>
              <a:t> 14</a:t>
            </a:r>
            <a:r>
              <a:rPr lang="zh-CN" altLang="en-US" sz="2800" b="1">
                <a:solidFill>
                  <a:srgbClr val="FFFFFF"/>
                </a:solidFill>
                <a:latin typeface="SimSun" pitchFamily="2" charset="-122"/>
                <a:ea typeface="SimSun" pitchFamily="2" charset="-122"/>
                <a:cs typeface="Arial" pitchFamily="34" charset="0"/>
              </a:rPr>
              <a:t>前段， 新译本</a:t>
            </a:r>
            <a:r>
              <a:rPr lang="en-US" sz="2800" b="1">
                <a:solidFill>
                  <a:srgbClr val="FFFFFF"/>
                </a:solidFill>
                <a:latin typeface="SimSun" pitchFamily="2" charset="-122"/>
                <a:ea typeface="SimSun" pitchFamily="2" charset="-122"/>
                <a:cs typeface="Arial" pitchFamily="34" charset="0"/>
              </a:rPr>
              <a:t>)</a:t>
            </a:r>
          </a:p>
        </p:txBody>
      </p:sp>
      <p:sp>
        <p:nvSpPr>
          <p:cNvPr id="423953" name="Rectangle 17"/>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pitchFamily="2" charset="2"/>
              <a:buNone/>
              <a:defRPr/>
            </a:pPr>
            <a:r>
              <a:rPr lang="zh-CN" altLang="en-US" sz="3200" b="1" dirty="0">
                <a:solidFill>
                  <a:srgbClr val="FFFFFF"/>
                </a:solidFill>
                <a:effectLst>
                  <a:outerShdw blurRad="38100" dist="38100" dir="2700000" algn="tl">
                    <a:srgbClr val="010199"/>
                  </a:outerShdw>
                </a:effectLst>
                <a:latin typeface="SimSun" pitchFamily="2" charset="-122"/>
                <a:ea typeface="SimSun" pitchFamily="2" charset="-122"/>
              </a:rPr>
              <a:t>亚当</a:t>
            </a:r>
            <a:endParaRPr lang="en-US" sz="3200" dirty="0">
              <a:solidFill>
                <a:srgbClr val="FFFFFF"/>
              </a:solidFill>
              <a:effectLst>
                <a:outerShdw blurRad="38100" dist="38100" dir="2700000" algn="tl">
                  <a:srgbClr val="010199"/>
                </a:outerShdw>
              </a:effectLst>
              <a:latin typeface="SimSun" pitchFamily="2" charset="-122"/>
              <a:ea typeface="SimSun" pitchFamily="2" charset="-122"/>
            </a:endParaRPr>
          </a:p>
        </p:txBody>
      </p:sp>
      <p:sp>
        <p:nvSpPr>
          <p:cNvPr id="423954" name="Rectangle 18"/>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pitchFamily="2" charset="2"/>
              <a:buNone/>
              <a:defRPr/>
            </a:pPr>
            <a:r>
              <a:rPr lang="zh-CN" altLang="en-US" sz="3200" b="1" dirty="0">
                <a:solidFill>
                  <a:srgbClr val="FFFFFF"/>
                </a:solidFill>
                <a:effectLst>
                  <a:outerShdw blurRad="38100" dist="38100" dir="2700000" algn="tl">
                    <a:srgbClr val="010199"/>
                  </a:outerShdw>
                </a:effectLst>
                <a:latin typeface="SimSun" pitchFamily="2" charset="-122"/>
                <a:ea typeface="SimSun" pitchFamily="2" charset="-122"/>
              </a:rPr>
              <a:t>塞特</a:t>
            </a:r>
            <a:endParaRPr lang="en-US" sz="3200" dirty="0">
              <a:solidFill>
                <a:srgbClr val="FFFFFF"/>
              </a:solidFill>
              <a:effectLst>
                <a:outerShdw blurRad="38100" dist="38100" dir="2700000" algn="tl">
                  <a:srgbClr val="010199"/>
                </a:outerShdw>
              </a:effectLst>
              <a:latin typeface="SimSun" pitchFamily="2" charset="-122"/>
              <a:ea typeface="SimSun" pitchFamily="2" charset="-122"/>
            </a:endParaRPr>
          </a:p>
        </p:txBody>
      </p:sp>
      <p:sp>
        <p:nvSpPr>
          <p:cNvPr id="423955" name="Rectangle 19">
            <a:hlinkClick r:id=""/>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pitchFamily="2" charset="2"/>
              <a:buNone/>
              <a:defRPr/>
            </a:pPr>
            <a:r>
              <a:rPr lang="zh-CN" altLang="en-US" sz="3200" b="1" dirty="0">
                <a:solidFill>
                  <a:srgbClr val="FFFFFF"/>
                </a:solidFill>
                <a:effectLst>
                  <a:outerShdw blurRad="38100" dist="38100" dir="2700000" algn="tl">
                    <a:srgbClr val="010199"/>
                  </a:outerShdw>
                </a:effectLst>
                <a:latin typeface="SimSun" pitchFamily="2" charset="-122"/>
                <a:ea typeface="SimSun" pitchFamily="2" charset="-122"/>
              </a:rPr>
              <a:t>以挪士</a:t>
            </a:r>
            <a:endParaRPr lang="en-US" sz="3200" b="1" dirty="0">
              <a:solidFill>
                <a:srgbClr val="FFFFFF"/>
              </a:solidFill>
              <a:effectLst>
                <a:outerShdw blurRad="38100" dist="38100" dir="2700000" algn="tl">
                  <a:srgbClr val="010199"/>
                </a:outerShdw>
              </a:effectLst>
              <a:latin typeface="SimSun" pitchFamily="2" charset="-122"/>
              <a:ea typeface="SimSun" pitchFamily="2" charset="-122"/>
            </a:endParaRPr>
          </a:p>
        </p:txBody>
      </p:sp>
      <p:sp>
        <p:nvSpPr>
          <p:cNvPr id="423956" name="Rectangle 20">
            <a:hlinkClick r:id=""/>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pitchFamily="2" charset="2"/>
              <a:buNone/>
              <a:defRPr/>
            </a:pPr>
            <a:r>
              <a:rPr lang="zh-CN" altLang="en-US" sz="3200" b="1" dirty="0">
                <a:solidFill>
                  <a:srgbClr val="FFFFFF"/>
                </a:solidFill>
                <a:effectLst>
                  <a:outerShdw blurRad="38100" dist="38100" dir="2700000" algn="tl">
                    <a:srgbClr val="010199"/>
                  </a:outerShdw>
                </a:effectLst>
                <a:latin typeface="SimSun" pitchFamily="2" charset="-122"/>
                <a:ea typeface="SimSun" pitchFamily="2" charset="-122"/>
              </a:rPr>
              <a:t>该南</a:t>
            </a:r>
            <a:endParaRPr lang="en-US" sz="3200" b="1" dirty="0">
              <a:solidFill>
                <a:srgbClr val="FFFFFF"/>
              </a:solidFill>
              <a:effectLst>
                <a:outerShdw blurRad="38100" dist="38100" dir="2700000" algn="tl">
                  <a:srgbClr val="010199"/>
                </a:outerShdw>
              </a:effectLst>
              <a:latin typeface="SimSun" pitchFamily="2" charset="-122"/>
              <a:ea typeface="SimSun" pitchFamily="2" charset="-122"/>
            </a:endParaRPr>
          </a:p>
        </p:txBody>
      </p:sp>
      <p:sp>
        <p:nvSpPr>
          <p:cNvPr id="423957" name="Rectangle 21">
            <a:hlinkClick r:id=""/>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pitchFamily="2" charset="2"/>
              <a:buNone/>
              <a:defRPr/>
            </a:pPr>
            <a:r>
              <a:rPr lang="zh-CN" altLang="en-US" sz="3200" b="1" dirty="0">
                <a:solidFill>
                  <a:srgbClr val="FFFFFF"/>
                </a:solidFill>
                <a:effectLst>
                  <a:outerShdw blurRad="38100" dist="38100" dir="2700000" algn="tl">
                    <a:srgbClr val="010199"/>
                  </a:outerShdw>
                </a:effectLst>
                <a:latin typeface="SimSun" pitchFamily="2" charset="-122"/>
                <a:ea typeface="SimSun" pitchFamily="2" charset="-122"/>
              </a:rPr>
              <a:t>玛勒列</a:t>
            </a:r>
            <a:endParaRPr lang="en-US" sz="3200" b="1" dirty="0">
              <a:solidFill>
                <a:srgbClr val="FFFFFF"/>
              </a:solidFill>
              <a:effectLst>
                <a:outerShdw blurRad="38100" dist="38100" dir="2700000" algn="tl">
                  <a:srgbClr val="010199"/>
                </a:outerShdw>
              </a:effectLst>
              <a:latin typeface="SimSun" pitchFamily="2" charset="-122"/>
              <a:ea typeface="SimSun" pitchFamily="2" charset="-122"/>
            </a:endParaRPr>
          </a:p>
        </p:txBody>
      </p:sp>
      <p:sp>
        <p:nvSpPr>
          <p:cNvPr id="423958" name="Rectangle 22">
            <a:hlinkClick r:id=""/>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pitchFamily="2" charset="2"/>
              <a:buNone/>
              <a:defRPr/>
            </a:pPr>
            <a:r>
              <a:rPr lang="zh-CN" altLang="en-US" sz="3200" b="1" dirty="0">
                <a:solidFill>
                  <a:srgbClr val="FFFFFF"/>
                </a:solidFill>
                <a:effectLst>
                  <a:outerShdw blurRad="38100" dist="38100" dir="2700000" algn="tl">
                    <a:srgbClr val="010199"/>
                  </a:outerShdw>
                </a:effectLst>
                <a:latin typeface="SimSun" pitchFamily="2" charset="-122"/>
                <a:ea typeface="SimSun" pitchFamily="2" charset="-122"/>
              </a:rPr>
              <a:t>雅列</a:t>
            </a:r>
            <a:endParaRPr lang="en-US" sz="3200" dirty="0">
              <a:solidFill>
                <a:srgbClr val="FFFFFF"/>
              </a:solidFill>
              <a:effectLst>
                <a:outerShdw blurRad="38100" dist="38100" dir="2700000" algn="tl">
                  <a:srgbClr val="010199"/>
                </a:outerShdw>
              </a:effectLst>
              <a:latin typeface="SimSun" pitchFamily="2" charset="-122"/>
              <a:ea typeface="SimSun" pitchFamily="2" charset="-122"/>
            </a:endParaRPr>
          </a:p>
        </p:txBody>
      </p:sp>
      <p:sp>
        <p:nvSpPr>
          <p:cNvPr id="423959" name="Rectangle 23">
            <a:hlinkClick r:id=""/>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pitchFamily="2" charset="2"/>
              <a:buNone/>
              <a:defRPr/>
            </a:pPr>
            <a:r>
              <a:rPr lang="zh-CN" altLang="en-US" sz="3200" b="1" dirty="0">
                <a:solidFill>
                  <a:srgbClr val="FFFFFF"/>
                </a:solidFill>
                <a:effectLst>
                  <a:outerShdw blurRad="38100" dist="38100" dir="2700000" algn="tl">
                    <a:srgbClr val="010199"/>
                  </a:outerShdw>
                </a:effectLst>
                <a:latin typeface="SimSun" pitchFamily="2" charset="-122"/>
                <a:ea typeface="SimSun" pitchFamily="2" charset="-122"/>
              </a:rPr>
              <a:t>以诺</a:t>
            </a:r>
            <a:endParaRPr lang="en-US" sz="3200" b="1" dirty="0">
              <a:solidFill>
                <a:srgbClr val="FFFFFF"/>
              </a:solidFill>
              <a:effectLst>
                <a:outerShdw blurRad="38100" dist="38100" dir="2700000" algn="tl">
                  <a:srgbClr val="010199"/>
                </a:outerShdw>
              </a:effectLst>
              <a:latin typeface="SimSun" pitchFamily="2" charset="-122"/>
              <a:ea typeface="SimSun" pitchFamily="2" charset="-122"/>
            </a:endParaRPr>
          </a:p>
        </p:txBody>
      </p:sp>
      <p:sp>
        <p:nvSpPr>
          <p:cNvPr id="423960" name="Rectangle 24">
            <a:hlinkClick r:id=""/>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pitchFamily="2" charset="2"/>
              <a:buNone/>
              <a:defRPr/>
            </a:pPr>
            <a:r>
              <a:rPr lang="zh-CN" altLang="en-US" sz="3200" b="1" dirty="0">
                <a:solidFill>
                  <a:srgbClr val="FFFFFF"/>
                </a:solidFill>
                <a:effectLst>
                  <a:outerShdw blurRad="38100" dist="38100" dir="2700000" algn="tl">
                    <a:srgbClr val="010199"/>
                  </a:outerShdw>
                </a:effectLst>
                <a:latin typeface="SimSun" pitchFamily="2" charset="-122"/>
                <a:ea typeface="SimSun" pitchFamily="2" charset="-122"/>
              </a:rPr>
              <a:t>玛土撒拉</a:t>
            </a:r>
            <a:endParaRPr lang="en-US" sz="3200" dirty="0">
              <a:solidFill>
                <a:srgbClr val="FFFFFF"/>
              </a:solidFill>
              <a:effectLst>
                <a:outerShdw blurRad="38100" dist="38100" dir="2700000" algn="tl">
                  <a:srgbClr val="010199"/>
                </a:outerShdw>
              </a:effectLst>
              <a:latin typeface="SimSun" pitchFamily="2" charset="-122"/>
              <a:ea typeface="SimSun" pitchFamily="2" charset="-122"/>
            </a:endParaRPr>
          </a:p>
        </p:txBody>
      </p:sp>
      <p:sp>
        <p:nvSpPr>
          <p:cNvPr id="423961" name="Rectangle 25">
            <a:hlinkClick r:id=""/>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pitchFamily="2" charset="2"/>
              <a:buNone/>
              <a:defRPr/>
            </a:pPr>
            <a:r>
              <a:rPr lang="zh-CN" altLang="en-US" sz="3200" b="1" dirty="0">
                <a:solidFill>
                  <a:srgbClr val="FFFFFF"/>
                </a:solidFill>
                <a:effectLst>
                  <a:outerShdw blurRad="38100" dist="38100" dir="2700000" algn="tl">
                    <a:srgbClr val="010199"/>
                  </a:outerShdw>
                </a:effectLst>
                <a:latin typeface="SimSun" pitchFamily="2" charset="-122"/>
                <a:ea typeface="SimSun" pitchFamily="2" charset="-122"/>
              </a:rPr>
              <a:t>拉麦</a:t>
            </a:r>
            <a:endParaRPr lang="en-US" sz="3200" dirty="0">
              <a:solidFill>
                <a:srgbClr val="FFFFFF"/>
              </a:solidFill>
              <a:effectLst>
                <a:outerShdw blurRad="38100" dist="38100" dir="2700000" algn="tl">
                  <a:srgbClr val="010199"/>
                </a:outerShdw>
              </a:effectLst>
              <a:latin typeface="SimSun" pitchFamily="2" charset="-122"/>
              <a:ea typeface="SimSun" pitchFamily="2" charset="-122"/>
            </a:endParaRPr>
          </a:p>
        </p:txBody>
      </p:sp>
      <p:sp>
        <p:nvSpPr>
          <p:cNvPr id="423962" name="Rectangle 26">
            <a:hlinkClick r:id=""/>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pitchFamily="2" charset="2"/>
              <a:buNone/>
              <a:defRPr/>
            </a:pPr>
            <a:r>
              <a:rPr lang="zh-CN" altLang="en-US" sz="3200" b="1" dirty="0">
                <a:solidFill>
                  <a:srgbClr val="FFFFFF"/>
                </a:solidFill>
                <a:effectLst>
                  <a:outerShdw blurRad="38100" dist="38100" dir="2700000" algn="tl">
                    <a:srgbClr val="010199"/>
                  </a:outerShdw>
                </a:effectLst>
                <a:latin typeface="SimSun" pitchFamily="2" charset="-122"/>
                <a:ea typeface="SimSun" pitchFamily="2" charset="-122"/>
              </a:rPr>
              <a:t>挪亚</a:t>
            </a:r>
            <a:endParaRPr lang="en-US" sz="3200" b="1" dirty="0">
              <a:solidFill>
                <a:srgbClr val="FFFFFF"/>
              </a:solidFill>
              <a:effectLst>
                <a:outerShdw blurRad="38100" dist="38100" dir="2700000" algn="tl">
                  <a:srgbClr val="010199"/>
                </a:outerShdw>
              </a:effectLst>
              <a:latin typeface="SimSun" pitchFamily="2" charset="-122"/>
              <a:ea typeface="SimSun" pitchFamily="2" charset="-122"/>
            </a:endParaRPr>
          </a:p>
        </p:txBody>
      </p:sp>
      <p:sp>
        <p:nvSpPr>
          <p:cNvPr id="423963" name="Rectangle 27">
            <a:hlinkClick r:id=""/>
          </p:cNvPr>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pitchFamily="2" charset="2"/>
              <a:buNone/>
              <a:defRPr/>
            </a:pPr>
            <a:r>
              <a:rPr lang="en-US" sz="3200" b="1">
                <a:solidFill>
                  <a:srgbClr val="FFFFFF"/>
                </a:solidFill>
                <a:effectLst>
                  <a:outerShdw blurRad="38100" dist="38100" dir="2700000" algn="tl">
                    <a:srgbClr val="010199"/>
                  </a:outerShdw>
                </a:effectLst>
              </a:rPr>
              <a:t>7</a:t>
            </a:r>
            <a:endParaRPr lang="en-US" sz="3200">
              <a:solidFill>
                <a:srgbClr val="FFFFFF"/>
              </a:solidFill>
              <a:effectLst>
                <a:outerShdw blurRad="38100" dist="38100" dir="2700000" algn="tl">
                  <a:srgbClr val="010199"/>
                </a:outerShdw>
              </a:effectLst>
            </a:endParaRPr>
          </a:p>
        </p:txBody>
      </p:sp>
      <p:sp>
        <p:nvSpPr>
          <p:cNvPr id="94226" name="Rectangle 2"/>
          <p:cNvSpPr txBox="1">
            <a:spLocks noRot="1" noChangeArrowheads="1"/>
          </p:cNvSpPr>
          <p:nvPr/>
        </p:nvSpPr>
        <p:spPr bwMode="auto">
          <a:xfrm>
            <a:off x="5364163" y="-26988"/>
            <a:ext cx="3779837" cy="547688"/>
          </a:xfrm>
          <a:prstGeom prst="rect">
            <a:avLst/>
          </a:prstGeom>
          <a:solidFill>
            <a:srgbClr val="660066"/>
          </a:solidFill>
          <a:ln w="9525">
            <a:noFill/>
            <a:miter lim="800000"/>
            <a:headEnd/>
            <a:tailEnd/>
          </a:ln>
        </p:spPr>
        <p:txBody>
          <a:bodyPr anchor="ctr"/>
          <a:lstStyle/>
          <a:p>
            <a:pPr algn="ctr"/>
            <a:r>
              <a:rPr lang="zh-CN" altLang="en-US" sz="2800" i="1">
                <a:solidFill>
                  <a:srgbClr val="FFFFFF"/>
                </a:solidFill>
                <a:latin typeface="SimSun" pitchFamily="2" charset="-122"/>
                <a:ea typeface="SimSun" pitchFamily="2" charset="-122"/>
              </a:rPr>
              <a:t>犹大书援引以诺一书</a:t>
            </a:r>
            <a:endParaRPr lang="en-US" sz="2800" i="1">
              <a:solidFill>
                <a:srgbClr val="FFFFFF"/>
              </a:solidFill>
              <a:latin typeface="SimSun" pitchFamily="2" charset="-122"/>
              <a:ea typeface="SimSun" pitchFamily="2" charset="-122"/>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3951"/>
                                        </p:tgtEl>
                                        <p:attrNameLst>
                                          <p:attrName>style.visibility</p:attrName>
                                        </p:attrNameLst>
                                      </p:cBhvr>
                                      <p:to>
                                        <p:strVal val="visible"/>
                                      </p:to>
                                    </p:set>
                                    <p:animEffect transition="in" filter="fade">
                                      <p:cBhvr>
                                        <p:cTn id="7" dur="500"/>
                                        <p:tgtEl>
                                          <p:spTgt spid="423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3950"/>
                                        </p:tgtEl>
                                        <p:attrNameLst>
                                          <p:attrName>style.visibility</p:attrName>
                                        </p:attrNameLst>
                                      </p:cBhvr>
                                      <p:to>
                                        <p:strVal val="visible"/>
                                      </p:to>
                                    </p:set>
                                    <p:animEffect transition="in" filter="fade">
                                      <p:cBhvr>
                                        <p:cTn id="12" dur="500"/>
                                        <p:tgtEl>
                                          <p:spTgt spid="4239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1" presetClass="entr" presetSubtype="0" fill="hold" grpId="0" nodeType="clickEffect">
                                  <p:stCondLst>
                                    <p:cond delay="0"/>
                                  </p:stCondLst>
                                  <p:iterate type="lt">
                                    <p:tmPct val="5000"/>
                                  </p:iterate>
                                  <p:childTnLst>
                                    <p:set>
                                      <p:cBhvr>
                                        <p:cTn id="16" dur="1" fill="hold">
                                          <p:stCondLst>
                                            <p:cond delay="0"/>
                                          </p:stCondLst>
                                        </p:cTn>
                                        <p:tgtEl>
                                          <p:spTgt spid="423963"/>
                                        </p:tgtEl>
                                        <p:attrNameLst>
                                          <p:attrName>style.visibility</p:attrName>
                                        </p:attrNameLst>
                                      </p:cBhvr>
                                      <p:to>
                                        <p:strVal val="visible"/>
                                      </p:to>
                                    </p:set>
                                    <p:anim calcmode="lin" valueType="num">
                                      <p:cBhvr>
                                        <p:cTn id="17" dur="1000" fill="hold"/>
                                        <p:tgtEl>
                                          <p:spTgt spid="423963"/>
                                        </p:tgtEl>
                                        <p:attrNameLst>
                                          <p:attrName>ppt_w</p:attrName>
                                        </p:attrNameLst>
                                      </p:cBhvr>
                                      <p:tavLst>
                                        <p:tav tm="0">
                                          <p:val>
                                            <p:fltVal val="0"/>
                                          </p:val>
                                        </p:tav>
                                        <p:tav tm="100000">
                                          <p:val>
                                            <p:strVal val="#ppt_w"/>
                                          </p:val>
                                        </p:tav>
                                      </p:tavLst>
                                    </p:anim>
                                    <p:anim calcmode="lin" valueType="num">
                                      <p:cBhvr>
                                        <p:cTn id="18" dur="1000" fill="hold"/>
                                        <p:tgtEl>
                                          <p:spTgt spid="423963"/>
                                        </p:tgtEl>
                                        <p:attrNameLst>
                                          <p:attrName>ppt_h</p:attrName>
                                        </p:attrNameLst>
                                      </p:cBhvr>
                                      <p:tavLst>
                                        <p:tav tm="0">
                                          <p:val>
                                            <p:fltVal val="0"/>
                                          </p:val>
                                        </p:tav>
                                        <p:tav tm="100000">
                                          <p:val>
                                            <p:strVal val="#ppt_h"/>
                                          </p:val>
                                        </p:tav>
                                      </p:tavLst>
                                    </p:anim>
                                    <p:anim calcmode="lin" valueType="num">
                                      <p:cBhvr>
                                        <p:cTn id="19" dur="1000" fill="hold"/>
                                        <p:tgtEl>
                                          <p:spTgt spid="423963"/>
                                        </p:tgtEl>
                                        <p:attrNameLst>
                                          <p:attrName>style.rotation</p:attrName>
                                        </p:attrNameLst>
                                      </p:cBhvr>
                                      <p:tavLst>
                                        <p:tav tm="0">
                                          <p:val>
                                            <p:fltVal val="90"/>
                                          </p:val>
                                        </p:tav>
                                        <p:tav tm="100000">
                                          <p:val>
                                            <p:fltVal val="0"/>
                                          </p:val>
                                        </p:tav>
                                      </p:tavLst>
                                    </p:anim>
                                    <p:animEffect transition="in" filter="fade">
                                      <p:cBhvr>
                                        <p:cTn id="20" dur="1000"/>
                                        <p:tgtEl>
                                          <p:spTgt spid="423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50" grpId="0" animBg="1"/>
      <p:bldP spid="423951" grpId="0" autoUpdateAnimBg="0"/>
      <p:bldP spid="423963" grpId="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53000">
              <a:schemeClr val="accent2">
                <a:lumMod val="75000"/>
              </a:schemeClr>
            </a:gs>
            <a:gs pos="100000">
              <a:srgbClr val="8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5234" name="Rectangle 2"/>
          <p:cNvSpPr>
            <a:spLocks noGrp="1" noRot="1" noChangeArrowheads="1"/>
          </p:cNvSpPr>
          <p:nvPr>
            <p:ph type="title"/>
          </p:nvPr>
        </p:nvSpPr>
        <p:spPr>
          <a:xfrm>
            <a:off x="323850" y="765175"/>
            <a:ext cx="8229600" cy="935038"/>
          </a:xfrm>
        </p:spPr>
        <p:txBody>
          <a:bodyPr/>
          <a:lstStyle/>
          <a:p>
            <a:pPr algn="r"/>
            <a:r>
              <a:rPr lang="zh-CN" altLang="en-US" b="1" smtClean="0">
                <a:solidFill>
                  <a:srgbClr val="FFFFFF"/>
                </a:solidFill>
                <a:latin typeface="SimSun" pitchFamily="2" charset="-122"/>
                <a:ea typeface="SimSun" pitchFamily="2" charset="-122"/>
              </a:rPr>
              <a:t>作为一个先知的以诺</a:t>
            </a:r>
            <a:endParaRPr lang="en-US" b="1" smtClean="0">
              <a:solidFill>
                <a:srgbClr val="FFFFFF"/>
              </a:solidFill>
              <a:latin typeface="SimSun" pitchFamily="2" charset="-122"/>
              <a:ea typeface="SimSun" pitchFamily="2" charset="-122"/>
            </a:endParaRPr>
          </a:p>
        </p:txBody>
      </p:sp>
      <p:sp>
        <p:nvSpPr>
          <p:cNvPr id="95235" name="Rectangle 2"/>
          <p:cNvSpPr txBox="1">
            <a:spLocks noRot="1" noChangeArrowheads="1"/>
          </p:cNvSpPr>
          <p:nvPr/>
        </p:nvSpPr>
        <p:spPr bwMode="auto">
          <a:xfrm>
            <a:off x="5364163" y="0"/>
            <a:ext cx="3779837" cy="549275"/>
          </a:xfrm>
          <a:prstGeom prst="rect">
            <a:avLst/>
          </a:prstGeom>
          <a:solidFill>
            <a:srgbClr val="660066"/>
          </a:solidFill>
          <a:ln w="9525">
            <a:noFill/>
            <a:miter lim="800000"/>
            <a:headEnd/>
            <a:tailEnd/>
          </a:ln>
        </p:spPr>
        <p:txBody>
          <a:bodyPr anchor="ctr"/>
          <a:lstStyle/>
          <a:p>
            <a:pPr algn="ctr"/>
            <a:r>
              <a:rPr lang="zh-CN" altLang="en-US" sz="2800" i="1">
                <a:solidFill>
                  <a:srgbClr val="FFFFFF"/>
                </a:solidFill>
                <a:latin typeface="SimSun" pitchFamily="2" charset="-122"/>
                <a:ea typeface="SimSun" pitchFamily="2" charset="-122"/>
              </a:rPr>
              <a:t>犹大书援引以诺一书</a:t>
            </a:r>
            <a:endParaRPr lang="en-US" sz="2800" i="1">
              <a:solidFill>
                <a:srgbClr val="FFFFFF"/>
              </a:solidFill>
              <a:latin typeface="SimSun" pitchFamily="2" charset="-122"/>
              <a:ea typeface="SimSun" pitchFamily="2" charset="-122"/>
            </a:endParaRPr>
          </a:p>
        </p:txBody>
      </p:sp>
      <p:sp>
        <p:nvSpPr>
          <p:cNvPr id="7" name="Rectangle 3"/>
          <p:cNvSpPr txBox="1">
            <a:spLocks noChangeArrowheads="1"/>
          </p:cNvSpPr>
          <p:nvPr/>
        </p:nvSpPr>
        <p:spPr bwMode="auto">
          <a:xfrm>
            <a:off x="144463" y="1844675"/>
            <a:ext cx="3995737" cy="5013325"/>
          </a:xfrm>
          <a:prstGeom prst="rect">
            <a:avLst/>
          </a:prstGeom>
          <a:noFill/>
          <a:ln>
            <a:noFill/>
          </a:ln>
          <a:extLst/>
        </p:spPr>
        <p:txBody>
          <a:bodyPr/>
          <a:lstStyle/>
          <a:p>
            <a:pPr algn="ctr">
              <a:spcBef>
                <a:spcPct val="20000"/>
              </a:spcBef>
              <a:defRPr/>
            </a:pPr>
            <a:r>
              <a:rPr lang="zh-CN" altLang="en-US" sz="3200" b="1" dirty="0">
                <a:solidFill>
                  <a:srgbClr val="FFFFFF"/>
                </a:solidFill>
                <a:effectLst>
                  <a:outerShdw blurRad="38100" dist="38100" dir="2700000" algn="tl">
                    <a:srgbClr val="C0C0C0"/>
                  </a:outerShdw>
                </a:effectLst>
                <a:latin typeface="SimSun" pitchFamily="2" charset="-122"/>
                <a:ea typeface="SimSun" pitchFamily="2" charset="-122"/>
              </a:rPr>
              <a:t>“亚当的第七世孙以诺，也曾经</a:t>
            </a:r>
            <a:r>
              <a:rPr lang="zh-CN" altLang="en-US" sz="3200" b="1" dirty="0">
                <a:solidFill>
                  <a:srgbClr val="FFFF00"/>
                </a:solidFill>
                <a:effectLst>
                  <a:outerShdw blurRad="38100" dist="38100" dir="2700000" algn="tl">
                    <a:srgbClr val="C0C0C0"/>
                  </a:outerShdw>
                </a:effectLst>
                <a:latin typeface="SimSun" pitchFamily="2" charset="-122"/>
                <a:ea typeface="SimSun" pitchFamily="2" charset="-122"/>
              </a:rPr>
              <a:t>预言</a:t>
            </a:r>
            <a:r>
              <a:rPr lang="en-US" sz="3200" b="1" dirty="0">
                <a:solidFill>
                  <a:srgbClr val="FFFFFF"/>
                </a:solidFill>
                <a:effectLst>
                  <a:outerShdw blurRad="38100" dist="38100" dir="2700000" algn="tl">
                    <a:srgbClr val="C0C0C0"/>
                  </a:outerShdw>
                </a:effectLst>
                <a:latin typeface="SimSun" pitchFamily="2" charset="-122"/>
                <a:ea typeface="SimSun" pitchFamily="2" charset="-122"/>
              </a:rPr>
              <a:t> </a:t>
            </a:r>
            <a:r>
              <a:rPr lang="zh-CN" altLang="en-US" sz="3200" b="1" dirty="0">
                <a:solidFill>
                  <a:srgbClr val="FFFFFF"/>
                </a:solidFill>
                <a:effectLst>
                  <a:outerShdw blurRad="38100" dist="38100" dir="2700000" algn="tl">
                    <a:srgbClr val="C0C0C0"/>
                  </a:outerShdw>
                </a:effectLst>
                <a:latin typeface="SimSun" pitchFamily="2" charset="-122"/>
                <a:ea typeface="SimSun" pitchFamily="2" charset="-122"/>
              </a:rPr>
              <a:t>这些人说。。。”</a:t>
            </a:r>
            <a:r>
              <a:rPr lang="en-US" sz="3200" b="1" dirty="0">
                <a:solidFill>
                  <a:srgbClr val="FFFFFF"/>
                </a:solidFill>
                <a:effectLst>
                  <a:outerShdw blurRad="38100" dist="38100" dir="2700000" algn="tl">
                    <a:srgbClr val="C0C0C0"/>
                  </a:outerShdw>
                </a:effectLst>
                <a:latin typeface="SimSun" pitchFamily="2" charset="-122"/>
                <a:ea typeface="SimSun" pitchFamily="2" charset="-122"/>
              </a:rPr>
              <a:t>  </a:t>
            </a:r>
            <a:br>
              <a:rPr lang="en-US" sz="3200" b="1" dirty="0">
                <a:solidFill>
                  <a:srgbClr val="FFFFFF"/>
                </a:solidFill>
                <a:effectLst>
                  <a:outerShdw blurRad="38100" dist="38100" dir="2700000" algn="tl">
                    <a:srgbClr val="C0C0C0"/>
                  </a:outerShdw>
                </a:effectLst>
                <a:latin typeface="SimSun" pitchFamily="2" charset="-122"/>
                <a:ea typeface="SimSun" pitchFamily="2" charset="-122"/>
              </a:rPr>
            </a:br>
            <a:r>
              <a:rPr lang="en-US" sz="3200" b="1" dirty="0">
                <a:solidFill>
                  <a:srgbClr val="FFFFFF"/>
                </a:solidFill>
                <a:effectLst>
                  <a:outerShdw blurRad="38100" dist="38100" dir="2700000" algn="tl">
                    <a:srgbClr val="C0C0C0"/>
                  </a:outerShdw>
                </a:effectLst>
                <a:latin typeface="SimSun" pitchFamily="2" charset="-122"/>
                <a:ea typeface="SimSun" pitchFamily="2" charset="-122"/>
              </a:rPr>
              <a:t>(</a:t>
            </a:r>
            <a:r>
              <a:rPr lang="zh-CN" altLang="en-US" sz="3200" b="1" dirty="0">
                <a:solidFill>
                  <a:srgbClr val="FFFFFF"/>
                </a:solidFill>
                <a:effectLst>
                  <a:outerShdw blurRad="38100" dist="38100" dir="2700000" algn="tl">
                    <a:srgbClr val="C0C0C0"/>
                  </a:outerShdw>
                </a:effectLst>
                <a:latin typeface="SimSun" pitchFamily="2" charset="-122"/>
                <a:ea typeface="SimSun" pitchFamily="2" charset="-122"/>
              </a:rPr>
              <a:t>犹大书</a:t>
            </a:r>
            <a:r>
              <a:rPr lang="en-US" sz="3200" b="1" dirty="0">
                <a:solidFill>
                  <a:srgbClr val="FFFFFF"/>
                </a:solidFill>
                <a:effectLst>
                  <a:outerShdw blurRad="38100" dist="38100" dir="2700000" algn="tl">
                    <a:srgbClr val="C0C0C0"/>
                  </a:outerShdw>
                </a:effectLst>
                <a:latin typeface="SimSun" pitchFamily="2" charset="-122"/>
                <a:ea typeface="SimSun" pitchFamily="2" charset="-122"/>
              </a:rPr>
              <a:t> 14</a:t>
            </a:r>
            <a:r>
              <a:rPr lang="zh-CN" altLang="en-US" sz="3200" b="1" dirty="0">
                <a:solidFill>
                  <a:srgbClr val="FFFFFF"/>
                </a:solidFill>
                <a:effectLst>
                  <a:outerShdw blurRad="38100" dist="38100" dir="2700000" algn="tl">
                    <a:srgbClr val="C0C0C0"/>
                  </a:outerShdw>
                </a:effectLst>
                <a:latin typeface="SimSun" pitchFamily="2" charset="-122"/>
                <a:ea typeface="SimSun" pitchFamily="2" charset="-122"/>
              </a:rPr>
              <a:t>前段，</a:t>
            </a:r>
            <a:endParaRPr lang="en-US" altLang="zh-CN" sz="3200" b="1" dirty="0">
              <a:solidFill>
                <a:srgbClr val="FFFFFF"/>
              </a:solidFill>
              <a:effectLst>
                <a:outerShdw blurRad="38100" dist="38100" dir="2700000" algn="tl">
                  <a:srgbClr val="C0C0C0"/>
                </a:outerShdw>
              </a:effectLst>
              <a:latin typeface="SimSun" pitchFamily="2" charset="-122"/>
              <a:ea typeface="SimSun" pitchFamily="2" charset="-122"/>
            </a:endParaRPr>
          </a:p>
          <a:p>
            <a:pPr algn="ctr">
              <a:spcBef>
                <a:spcPct val="20000"/>
              </a:spcBef>
              <a:defRPr/>
            </a:pPr>
            <a:r>
              <a:rPr lang="zh-CN" altLang="en-US" sz="3200" b="1" dirty="0">
                <a:solidFill>
                  <a:srgbClr val="FFFFFF"/>
                </a:solidFill>
                <a:effectLst>
                  <a:outerShdw blurRad="38100" dist="38100" dir="2700000" algn="tl">
                    <a:srgbClr val="C0C0C0"/>
                  </a:outerShdw>
                </a:effectLst>
                <a:latin typeface="SimSun" pitchFamily="2" charset="-122"/>
                <a:ea typeface="SimSun" pitchFamily="2" charset="-122"/>
              </a:rPr>
              <a:t>新译本</a:t>
            </a:r>
            <a:r>
              <a:rPr lang="en-US" sz="3200" b="1" dirty="0">
                <a:solidFill>
                  <a:srgbClr val="FFFFFF"/>
                </a:solidFill>
                <a:effectLst>
                  <a:outerShdw blurRad="38100" dist="38100" dir="2700000" algn="tl">
                    <a:srgbClr val="C0C0C0"/>
                  </a:outerShdw>
                </a:effectLst>
                <a:latin typeface="SimSun" pitchFamily="2" charset="-122"/>
                <a:ea typeface="SimSun" pitchFamily="2" charset="-122"/>
              </a:rPr>
              <a:t> )</a:t>
            </a:r>
          </a:p>
        </p:txBody>
      </p:sp>
      <p:pic>
        <p:nvPicPr>
          <p:cNvPr id="95237" name="Picture 1" descr="jude 14 enoch.jpg"/>
          <p:cNvPicPr>
            <a:picLocks noChangeAspect="1"/>
          </p:cNvPicPr>
          <p:nvPr/>
        </p:nvPicPr>
        <p:blipFill>
          <a:blip r:embed="rId2" cstate="print"/>
          <a:srcRect/>
          <a:stretch>
            <a:fillRect/>
          </a:stretch>
        </p:blipFill>
        <p:spPr bwMode="auto">
          <a:xfrm>
            <a:off x="4281488" y="1920875"/>
            <a:ext cx="3860800" cy="38481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6258" name="Picture 1" descr="jude 14 prophecies.jpg"/>
          <p:cNvPicPr>
            <a:picLocks noChangeAspect="1"/>
          </p:cNvPicPr>
          <p:nvPr/>
        </p:nvPicPr>
        <p:blipFill>
          <a:blip r:embed="rId2" cstate="print"/>
          <a:srcRect l="11508"/>
          <a:stretch>
            <a:fillRect/>
          </a:stretch>
        </p:blipFill>
        <p:spPr bwMode="auto">
          <a:xfrm>
            <a:off x="0" y="-26988"/>
            <a:ext cx="9180513" cy="6884988"/>
          </a:xfrm>
          <a:prstGeom prst="rect">
            <a:avLst/>
          </a:prstGeom>
          <a:noFill/>
          <a:ln w="9525">
            <a:noFill/>
            <a:miter lim="800000"/>
            <a:headEnd/>
            <a:tailEnd/>
          </a:ln>
        </p:spPr>
      </p:pic>
      <p:sp>
        <p:nvSpPr>
          <p:cNvPr id="9218" name="Rectangle 2"/>
          <p:cNvSpPr>
            <a:spLocks noGrp="1" noRot="1" noChangeArrowheads="1"/>
          </p:cNvSpPr>
          <p:nvPr>
            <p:ph type="title"/>
          </p:nvPr>
        </p:nvSpPr>
        <p:spPr>
          <a:xfrm>
            <a:off x="9208" y="0"/>
            <a:ext cx="4706808" cy="1268760"/>
          </a:xfrm>
          <a:extLst/>
        </p:spPr>
        <p:txBody>
          <a:bodyPr/>
          <a:lstStyle/>
          <a:p>
            <a:pPr>
              <a:defRPr/>
            </a:pPr>
            <a:r>
              <a:rPr lang="zh-CN" altLang="en-US" b="1" dirty="0" smtClean="0">
                <a:solidFill>
                  <a:srgbClr val="FFFFFF"/>
                </a:solidFill>
                <a:effectLst>
                  <a:glow rad="101600">
                    <a:schemeClr val="tx1">
                      <a:alpha val="75000"/>
                    </a:schemeClr>
                  </a:glow>
                </a:effectLst>
                <a:latin typeface="SimSun" pitchFamily="2" charset="-122"/>
                <a:ea typeface="SimSun" pitchFamily="2" charset="-122"/>
              </a:rPr>
              <a:t>援引以诺书</a:t>
            </a:r>
            <a:endParaRPr lang="en-US" b="1" dirty="0">
              <a:solidFill>
                <a:srgbClr val="FFFFFF"/>
              </a:solidFill>
              <a:effectLst>
                <a:glow rad="101600">
                  <a:schemeClr val="tx1">
                    <a:alpha val="75000"/>
                  </a:schemeClr>
                </a:glow>
              </a:effectLst>
              <a:latin typeface="SimSun" pitchFamily="2" charset="-122"/>
              <a:ea typeface="SimSun" pitchFamily="2" charset="-122"/>
            </a:endParaRPr>
          </a:p>
        </p:txBody>
      </p:sp>
      <p:sp>
        <p:nvSpPr>
          <p:cNvPr id="96260" name="Rectangle 2"/>
          <p:cNvSpPr txBox="1">
            <a:spLocks noRot="1" noChangeArrowheads="1"/>
          </p:cNvSpPr>
          <p:nvPr/>
        </p:nvSpPr>
        <p:spPr bwMode="auto">
          <a:xfrm>
            <a:off x="5364163" y="-26988"/>
            <a:ext cx="3779837" cy="547688"/>
          </a:xfrm>
          <a:prstGeom prst="rect">
            <a:avLst/>
          </a:prstGeom>
          <a:solidFill>
            <a:srgbClr val="660066"/>
          </a:solidFill>
          <a:ln w="9525">
            <a:noFill/>
            <a:miter lim="800000"/>
            <a:headEnd/>
            <a:tailEnd/>
          </a:ln>
        </p:spPr>
        <p:txBody>
          <a:bodyPr anchor="ctr"/>
          <a:lstStyle/>
          <a:p>
            <a:pPr algn="ctr"/>
            <a:r>
              <a:rPr lang="zh-CN" altLang="en-US" sz="2800" i="1">
                <a:solidFill>
                  <a:srgbClr val="FFFFFF"/>
                </a:solidFill>
                <a:latin typeface="SimSun" pitchFamily="2" charset="-122"/>
                <a:ea typeface="SimSun" pitchFamily="2" charset="-122"/>
              </a:rPr>
              <a:t>犹大书援引以诺一书</a:t>
            </a:r>
            <a:endParaRPr lang="en-US" sz="2800" i="1">
              <a:solidFill>
                <a:srgbClr val="FFFFFF"/>
              </a:solidFill>
              <a:latin typeface="SimSun" pitchFamily="2" charset="-122"/>
              <a:ea typeface="SimSun" pitchFamily="2" charset="-122"/>
            </a:endParaRPr>
          </a:p>
        </p:txBody>
      </p:sp>
      <p:sp>
        <p:nvSpPr>
          <p:cNvPr id="7" name="Rectangle 3"/>
          <p:cNvSpPr txBox="1">
            <a:spLocks noChangeArrowheads="1"/>
          </p:cNvSpPr>
          <p:nvPr/>
        </p:nvSpPr>
        <p:spPr bwMode="auto">
          <a:xfrm>
            <a:off x="287338" y="2708275"/>
            <a:ext cx="8677275" cy="3889375"/>
          </a:xfrm>
          <a:prstGeom prst="rect">
            <a:avLst/>
          </a:prstGeom>
          <a:noFill/>
          <a:ln>
            <a:noFill/>
          </a:ln>
          <a:extLst/>
        </p:spPr>
        <p:txBody>
          <a:bodyPr/>
          <a:lstStyle/>
          <a:p>
            <a:pPr>
              <a:spcBef>
                <a:spcPct val="20000"/>
              </a:spcBef>
              <a:defRPr/>
            </a:pPr>
            <a:r>
              <a:rPr lang="en-US" sz="3200" b="1" dirty="0">
                <a:solidFill>
                  <a:srgbClr val="FFFFFF"/>
                </a:solidFill>
                <a:effectLst>
                  <a:outerShdw blurRad="38100" dist="38100" dir="2700000" algn="tl">
                    <a:srgbClr val="C0C0C0"/>
                  </a:outerShdw>
                </a:effectLst>
                <a:latin typeface="SimSun" pitchFamily="2" charset="-122"/>
                <a:ea typeface="SimSun" pitchFamily="2" charset="-122"/>
              </a:rPr>
              <a:t>[</a:t>
            </a:r>
            <a:r>
              <a:rPr lang="zh-CN" altLang="en-US" sz="3200" b="1" dirty="0">
                <a:solidFill>
                  <a:srgbClr val="FFFFFF"/>
                </a:solidFill>
                <a:effectLst>
                  <a:outerShdw blurRad="38100" dist="38100" dir="2700000" algn="tl">
                    <a:srgbClr val="C0C0C0"/>
                  </a:outerShdw>
                </a:effectLst>
                <a:latin typeface="SimSun" pitchFamily="2" charset="-122"/>
                <a:ea typeface="SimSun" pitchFamily="2" charset="-122"/>
              </a:rPr>
              <a:t>以诺</a:t>
            </a:r>
            <a:r>
              <a:rPr lang="en-US" sz="3200" b="1" dirty="0">
                <a:solidFill>
                  <a:srgbClr val="FFFFFF"/>
                </a:solidFill>
                <a:effectLst>
                  <a:outerShdw blurRad="38100" dist="38100" dir="2700000" algn="tl">
                    <a:srgbClr val="C0C0C0"/>
                  </a:outerShdw>
                </a:effectLst>
                <a:latin typeface="SimSun" pitchFamily="2" charset="-122"/>
                <a:ea typeface="SimSun" pitchFamily="2" charset="-122"/>
              </a:rPr>
              <a:t>]</a:t>
            </a:r>
            <a:r>
              <a:rPr lang="zh-CN" altLang="en-US" sz="3200" b="1" dirty="0">
                <a:solidFill>
                  <a:srgbClr val="FFFFFF"/>
                </a:solidFill>
                <a:effectLst>
                  <a:outerShdw blurRad="38100" dist="38100" dir="2700000" algn="tl">
                    <a:srgbClr val="C0C0C0"/>
                  </a:outerShdw>
                </a:effectLst>
                <a:latin typeface="SimSun" pitchFamily="2" charset="-122"/>
                <a:ea typeface="SimSun" pitchFamily="2" charset="-122"/>
              </a:rPr>
              <a:t>说，“看，主必同他的千万圣者降临，</a:t>
            </a:r>
            <a:r>
              <a:rPr lang="en-US" sz="3200" b="1" dirty="0">
                <a:solidFill>
                  <a:srgbClr val="FFFFFF"/>
                </a:solidFill>
                <a:effectLst>
                  <a:outerShdw blurRad="38100" dist="38100" dir="2700000" algn="tl">
                    <a:srgbClr val="C0C0C0"/>
                  </a:outerShdw>
                </a:effectLst>
                <a:latin typeface="SimSun" pitchFamily="2" charset="-122"/>
                <a:ea typeface="SimSun" pitchFamily="2" charset="-122"/>
              </a:rPr>
              <a:t> </a:t>
            </a:r>
            <a:r>
              <a:rPr lang="en-US" sz="3200" b="1" baseline="30000" dirty="0">
                <a:solidFill>
                  <a:srgbClr val="FFFFFF"/>
                </a:solidFill>
                <a:effectLst>
                  <a:outerShdw blurRad="38100" dist="38100" dir="2700000" algn="tl">
                    <a:srgbClr val="C0C0C0"/>
                  </a:outerShdw>
                </a:effectLst>
                <a:latin typeface="SimSun" pitchFamily="2" charset="-122"/>
                <a:ea typeface="SimSun" pitchFamily="2" charset="-122"/>
              </a:rPr>
              <a:t>15</a:t>
            </a:r>
            <a:r>
              <a:rPr lang="zh-CN" altLang="en-US" sz="3200" b="1" dirty="0">
                <a:solidFill>
                  <a:srgbClr val="FFFFFF"/>
                </a:solidFill>
                <a:effectLst>
                  <a:outerShdw blurRad="38100" dist="38100" dir="2700000" algn="tl">
                    <a:srgbClr val="C0C0C0"/>
                  </a:outerShdw>
                </a:effectLst>
                <a:latin typeface="SimSun" pitchFamily="2" charset="-122"/>
                <a:ea typeface="SimSun" pitchFamily="2" charset="-122"/>
              </a:rPr>
              <a:t>要审判众人，又要定所有不敬虔的人的罪，因为他们妄行各样不敬虔的事，并且说了种种刚愎的话顶撞神。</a:t>
            </a:r>
            <a:r>
              <a:rPr lang="en-US" altLang="zh-CN" sz="3200" b="1" dirty="0">
                <a:solidFill>
                  <a:srgbClr val="FFFFFF"/>
                </a:solidFill>
                <a:effectLst>
                  <a:outerShdw blurRad="38100" dist="38100" dir="2700000" algn="tl">
                    <a:srgbClr val="C0C0C0"/>
                  </a:outerShdw>
                </a:effectLst>
                <a:latin typeface="SimSun" pitchFamily="2" charset="-122"/>
                <a:ea typeface="SimSun" pitchFamily="2" charset="-122"/>
              </a:rPr>
              <a:t>”  </a:t>
            </a:r>
          </a:p>
          <a:p>
            <a:pPr>
              <a:spcBef>
                <a:spcPct val="20000"/>
              </a:spcBef>
              <a:defRPr/>
            </a:pPr>
            <a:r>
              <a:rPr lang="en-US" altLang="zh-CN" sz="3200" b="1" dirty="0">
                <a:solidFill>
                  <a:srgbClr val="FFFFFF"/>
                </a:solidFill>
                <a:effectLst>
                  <a:outerShdw blurRad="38100" dist="38100" dir="2700000" algn="tl">
                    <a:srgbClr val="C0C0C0"/>
                  </a:outerShdw>
                </a:effectLst>
                <a:latin typeface="SimSun" pitchFamily="2" charset="-122"/>
                <a:ea typeface="SimSun" pitchFamily="2" charset="-122"/>
              </a:rPr>
              <a:t>(</a:t>
            </a:r>
            <a:r>
              <a:rPr lang="zh-CN" altLang="en-US" sz="3200" b="1" dirty="0">
                <a:solidFill>
                  <a:srgbClr val="FFFFFF"/>
                </a:solidFill>
                <a:effectLst>
                  <a:outerShdw blurRad="38100" dist="38100" dir="2700000" algn="tl">
                    <a:srgbClr val="C0C0C0"/>
                  </a:outerShdw>
                </a:effectLst>
                <a:latin typeface="SimSun" pitchFamily="2" charset="-122"/>
                <a:ea typeface="SimSun" pitchFamily="2" charset="-122"/>
              </a:rPr>
              <a:t>犹大书</a:t>
            </a:r>
            <a:r>
              <a:rPr lang="en-US" sz="3200" b="1" dirty="0">
                <a:solidFill>
                  <a:srgbClr val="FFFFFF"/>
                </a:solidFill>
                <a:effectLst>
                  <a:outerShdw blurRad="38100" dist="38100" dir="2700000" algn="tl">
                    <a:srgbClr val="C0C0C0"/>
                  </a:outerShdw>
                </a:effectLst>
                <a:latin typeface="SimSun" pitchFamily="2" charset="-122"/>
                <a:ea typeface="SimSun" pitchFamily="2" charset="-122"/>
              </a:rPr>
              <a:t> 14</a:t>
            </a:r>
            <a:r>
              <a:rPr lang="zh-CN" altLang="en-US" sz="3200" b="1" dirty="0">
                <a:solidFill>
                  <a:srgbClr val="FFFFFF"/>
                </a:solidFill>
                <a:effectLst>
                  <a:outerShdw blurRad="38100" dist="38100" dir="2700000" algn="tl">
                    <a:srgbClr val="C0C0C0"/>
                  </a:outerShdw>
                </a:effectLst>
                <a:latin typeface="SimSun" pitchFamily="2" charset="-122"/>
                <a:ea typeface="SimSun" pitchFamily="2" charset="-122"/>
              </a:rPr>
              <a:t>后段</a:t>
            </a:r>
            <a:r>
              <a:rPr lang="en-US" sz="3200" b="1" dirty="0">
                <a:solidFill>
                  <a:srgbClr val="FFFFFF"/>
                </a:solidFill>
                <a:effectLst>
                  <a:outerShdw blurRad="38100" dist="38100" dir="2700000" algn="tl">
                    <a:srgbClr val="C0C0C0"/>
                  </a:outerShdw>
                </a:effectLst>
                <a:latin typeface="SimSun" pitchFamily="2" charset="-122"/>
                <a:ea typeface="SimSun" pitchFamily="2" charset="-122"/>
              </a:rPr>
              <a:t>-15</a:t>
            </a:r>
            <a:r>
              <a:rPr lang="zh-CN" altLang="en-US" sz="3200" b="1" dirty="0">
                <a:solidFill>
                  <a:srgbClr val="FFFFFF"/>
                </a:solidFill>
                <a:effectLst>
                  <a:outerShdw blurRad="38100" dist="38100" dir="2700000" algn="tl">
                    <a:srgbClr val="C0C0C0"/>
                  </a:outerShdw>
                </a:effectLst>
                <a:latin typeface="SimSun" pitchFamily="2" charset="-122"/>
                <a:ea typeface="SimSun" pitchFamily="2" charset="-122"/>
              </a:rPr>
              <a:t>，新译本</a:t>
            </a:r>
            <a:r>
              <a:rPr lang="en-US" sz="3200" b="1" dirty="0">
                <a:solidFill>
                  <a:srgbClr val="FFFFFF"/>
                </a:solidFill>
                <a:effectLst>
                  <a:outerShdw blurRad="38100" dist="38100" dir="2700000" algn="tl">
                    <a:srgbClr val="C0C0C0"/>
                  </a:outerShdw>
                </a:effectLst>
                <a:latin typeface="SimSun" pitchFamily="2" charset="-122"/>
                <a:ea typeface="SimSun" pitchFamily="2" charset="-122"/>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a:xfrm>
            <a:off x="395288" y="0"/>
            <a:ext cx="8229600" cy="549275"/>
          </a:xfrm>
        </p:spPr>
        <p:txBody>
          <a:bodyPr/>
          <a:lstStyle/>
          <a:p>
            <a:pPr eaLnBrk="1" hangingPunct="1">
              <a:defRPr/>
            </a:pPr>
            <a:r>
              <a:rPr lang="zh-CN" altLang="en-US" sz="3600" i="1" smtClean="0">
                <a:ea typeface="SimSun" pitchFamily="2" charset="-122"/>
              </a:rPr>
              <a:t>权威性写作术语</a:t>
            </a:r>
            <a:endParaRPr lang="zh-CN" altLang="en-US" sz="4000" i="1" smtClean="0">
              <a:effectLst/>
              <a:ea typeface="SimSun" pitchFamily="2" charset="-122"/>
            </a:endParaRPr>
          </a:p>
        </p:txBody>
      </p:sp>
      <p:sp>
        <p:nvSpPr>
          <p:cNvPr id="97283" name="Rectangle 5"/>
          <p:cNvSpPr>
            <a:spLocks noChangeArrowheads="1"/>
          </p:cNvSpPr>
          <p:nvPr/>
        </p:nvSpPr>
        <p:spPr bwMode="auto">
          <a:xfrm>
            <a:off x="0" y="-611188"/>
            <a:ext cx="184150" cy="366713"/>
          </a:xfrm>
          <a:prstGeom prst="rect">
            <a:avLst/>
          </a:prstGeom>
          <a:noFill/>
          <a:ln w="9525">
            <a:noFill/>
            <a:miter lim="800000"/>
            <a:headEnd/>
            <a:tailEnd/>
          </a:ln>
        </p:spPr>
        <p:txBody>
          <a:bodyPr wrap="none" anchor="ctr">
            <a:spAutoFit/>
          </a:bodyPr>
          <a:lstStyle/>
          <a:p>
            <a:pPr eaLnBrk="1" hangingPunct="1">
              <a:tabLst>
                <a:tab pos="3886200" algn="l"/>
                <a:tab pos="4114800" algn="l"/>
                <a:tab pos="4800600" algn="l"/>
                <a:tab pos="5600700" algn="l"/>
                <a:tab pos="5715000" algn="l"/>
              </a:tabLst>
            </a:pPr>
            <a:endParaRPr lang="zh-CN" altLang="en-US">
              <a:ea typeface="SimSun" pitchFamily="2" charset="-122"/>
            </a:endParaRPr>
          </a:p>
        </p:txBody>
      </p:sp>
      <p:graphicFrame>
        <p:nvGraphicFramePr>
          <p:cNvPr id="6223" name="Group 79"/>
          <p:cNvGraphicFramePr>
            <a:graphicFrameLocks noGrp="1"/>
          </p:cNvGraphicFramePr>
          <p:nvPr/>
        </p:nvGraphicFramePr>
        <p:xfrm>
          <a:off x="0" y="609600"/>
          <a:ext cx="9296400" cy="6592572"/>
        </p:xfrm>
        <a:graphic>
          <a:graphicData uri="http://schemas.openxmlformats.org/drawingml/2006/table">
            <a:tbl>
              <a:tblPr/>
              <a:tblGrid>
                <a:gridCol w="1892300"/>
                <a:gridCol w="1889125"/>
                <a:gridCol w="1812925"/>
                <a:gridCol w="1873250"/>
                <a:gridCol w="1828800"/>
              </a:tblGrid>
              <a:tr h="6096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zh-CN" altLang="en-US" sz="4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1" i="1" u="none" strike="noStrike" cap="none" normalizeH="0" baseline="0" smtClean="0">
                          <a:ln>
                            <a:noFill/>
                          </a:ln>
                          <a:solidFill>
                            <a:schemeClr val="tx1"/>
                          </a:solidFill>
                          <a:effectLst/>
                          <a:latin typeface="Times" pitchFamily="-84" charset="0"/>
                          <a:ea typeface="SimSun" pitchFamily="2" charset="-122"/>
                        </a:rPr>
                        <a:t>犹太人</a:t>
                      </a:r>
                      <a:endParaRPr kumimoji="0" lang="zh-CN" altLang="en-US" sz="2800" b="0" i="0" u="none" strike="noStrike" cap="none" normalizeH="0" baseline="0" smtClean="0">
                        <a:ln>
                          <a:noFill/>
                        </a:ln>
                        <a:solidFill>
                          <a:schemeClr val="tx1"/>
                        </a:solidFill>
                        <a:effectLst/>
                        <a:latin typeface="Arial" pitchFamily="34"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1" i="1" u="none" strike="noStrike" cap="none" normalizeH="0" baseline="0" smtClean="0">
                          <a:ln>
                            <a:noFill/>
                          </a:ln>
                          <a:solidFill>
                            <a:schemeClr val="tx1"/>
                          </a:solidFill>
                          <a:effectLst/>
                          <a:latin typeface="Times" pitchFamily="-84" charset="0"/>
                          <a:ea typeface="SimSun" pitchFamily="2" charset="-122"/>
                        </a:rPr>
                        <a:t>新教徒和</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1" i="1" u="none" strike="noStrike" cap="none" normalizeH="0" baseline="0" smtClean="0">
                          <a:ln>
                            <a:noFill/>
                          </a:ln>
                          <a:solidFill>
                            <a:schemeClr val="tx1"/>
                          </a:solidFill>
                          <a:effectLst/>
                          <a:latin typeface="Times" pitchFamily="-84" charset="0"/>
                          <a:ea typeface="SimSun" pitchFamily="2" charset="-122"/>
                        </a:rPr>
                        <a:t>圣公会教徒</a:t>
                      </a:r>
                      <a:endParaRPr kumimoji="0" lang="zh-CN" altLang="en-US" sz="1600" b="0" i="0" u="none" strike="noStrike" cap="none" normalizeH="0" baseline="0" smtClean="0">
                        <a:ln>
                          <a:noFill/>
                        </a:ln>
                        <a:solidFill>
                          <a:schemeClr val="tx1"/>
                        </a:solidFill>
                        <a:effectLst/>
                        <a:latin typeface="Arial"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1" i="1" u="none" strike="noStrike" cap="none" normalizeH="0" baseline="0" smtClean="0">
                          <a:ln>
                            <a:noFill/>
                          </a:ln>
                          <a:solidFill>
                            <a:schemeClr val="tx1"/>
                          </a:solidFill>
                          <a:effectLst/>
                          <a:latin typeface="Times" pitchFamily="-84" charset="0"/>
                          <a:ea typeface="SimSun" pitchFamily="2" charset="-122"/>
                        </a:rPr>
                        <a:t>天主教教徒</a:t>
                      </a:r>
                      <a:endParaRPr kumimoji="0" lang="zh-CN" altLang="en-US" sz="2800" b="0" i="0" u="none" strike="noStrike" cap="none" normalizeH="0" baseline="0" smtClean="0">
                        <a:ln>
                          <a:noFill/>
                        </a:ln>
                        <a:solidFill>
                          <a:schemeClr val="tx1"/>
                        </a:solidFill>
                        <a:effectLst/>
                        <a:latin typeface="Arial"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1" i="1" u="none" strike="noStrike" cap="none" normalizeH="0" baseline="0" smtClean="0">
                          <a:ln>
                            <a:noFill/>
                          </a:ln>
                          <a:solidFill>
                            <a:schemeClr val="tx1"/>
                          </a:solidFill>
                          <a:effectLst/>
                          <a:latin typeface="Times" pitchFamily="-84" charset="0"/>
                          <a:ea typeface="SimSun" pitchFamily="2" charset="-122"/>
                        </a:rPr>
                        <a:t>东正教教徒</a:t>
                      </a:r>
                      <a:endParaRPr kumimoji="0" lang="zh-CN" altLang="en-US" sz="1600" b="0" i="0" u="none" strike="noStrike" cap="none" normalizeH="0" baseline="0" smtClean="0">
                        <a:ln>
                          <a:noFill/>
                        </a:ln>
                        <a:solidFill>
                          <a:schemeClr val="tx1"/>
                        </a:solidFill>
                        <a:effectLst/>
                        <a:latin typeface="Arial"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60642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chemeClr val="tx1"/>
                          </a:solidFill>
                          <a:effectLst/>
                          <a:latin typeface="Times" pitchFamily="-84" charset="0"/>
                          <a:ea typeface="SimSun" pitchFamily="2" charset="-122"/>
                        </a:rPr>
                        <a:t>39 </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本旧约</a:t>
                      </a:r>
                      <a:endParaRPr kumimoji="0" lang="zh-CN" altLang="en-US" sz="2800" b="0" i="0" u="none" strike="noStrike" cap="none" normalizeH="0" baseline="0" smtClean="0">
                        <a:ln>
                          <a:noFill/>
                        </a:ln>
                        <a:solidFill>
                          <a:schemeClr val="tx1"/>
                        </a:solidFill>
                        <a:effectLst/>
                        <a:latin typeface="Arial"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rgbClr val="FFFF00"/>
                          </a:solidFill>
                          <a:effectLst/>
                          <a:latin typeface="Times" pitchFamily="-84" charset="0"/>
                          <a:ea typeface="SimSun" pitchFamily="2" charset="-122"/>
                        </a:rPr>
                        <a:t>圣经</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r>
                        <a:rPr kumimoji="0" lang="zh-CN" altLang="en-US" sz="1700" b="0" i="0" u="none" strike="noStrike" cap="none" normalizeH="0" baseline="0" smtClean="0">
                          <a:ln>
                            <a:noFill/>
                          </a:ln>
                          <a:solidFill>
                            <a:srgbClr val="FFFF00"/>
                          </a:solidFill>
                          <a:effectLst/>
                          <a:latin typeface="Times" pitchFamily="-84" charset="0"/>
                          <a:ea typeface="SimSun" pitchFamily="2" charset="-122"/>
                        </a:rPr>
                        <a:t>有灵性的</a:t>
                      </a: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rgbClr val="FFFF00"/>
                          </a:solidFill>
                          <a:effectLst/>
                          <a:latin typeface="Times" pitchFamily="-84" charset="0"/>
                          <a:ea typeface="SimSun" pitchFamily="2" charset="-122"/>
                        </a:rPr>
                        <a:t>旧约</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r>
                        <a:rPr kumimoji="0" lang="zh-CN" altLang="en-US" sz="1700" b="0" i="0" u="none" strike="noStrike" cap="none" normalizeH="0" baseline="0" smtClean="0">
                          <a:ln>
                            <a:noFill/>
                          </a:ln>
                          <a:solidFill>
                            <a:srgbClr val="FFFF00"/>
                          </a:solidFill>
                          <a:effectLst/>
                          <a:latin typeface="Times" pitchFamily="-84" charset="0"/>
                          <a:ea typeface="SimSun" pitchFamily="2" charset="-122"/>
                        </a:rPr>
                        <a:t>有灵性的</a:t>
                      </a: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rgbClr val="FFFF00"/>
                          </a:solidFill>
                          <a:effectLst/>
                          <a:latin typeface="Times" pitchFamily="-84" charset="0"/>
                          <a:ea typeface="SimSun" pitchFamily="2" charset="-122"/>
                        </a:rPr>
                        <a:t>旧约</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r>
                        <a:rPr kumimoji="0" lang="zh-CN" altLang="en-US" sz="1700" b="0" i="0" u="none" strike="noStrike" cap="none" normalizeH="0" baseline="0" smtClean="0">
                          <a:ln>
                            <a:noFill/>
                          </a:ln>
                          <a:solidFill>
                            <a:srgbClr val="FFFF00"/>
                          </a:solidFill>
                          <a:effectLst/>
                          <a:latin typeface="Times" pitchFamily="-84" charset="0"/>
                          <a:ea typeface="SimSun" pitchFamily="2" charset="-122"/>
                        </a:rPr>
                        <a:t>有灵性的</a:t>
                      </a: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rgbClr val="FFFF00"/>
                          </a:solidFill>
                          <a:effectLst/>
                          <a:latin typeface="Times" pitchFamily="-84" charset="0"/>
                          <a:ea typeface="SimSun" pitchFamily="2" charset="-122"/>
                        </a:rPr>
                        <a:t>旧约</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r>
                        <a:rPr kumimoji="0" lang="zh-CN" altLang="en-US" sz="1700" b="0" i="0" u="none" strike="noStrike" cap="none" normalizeH="0" baseline="0" smtClean="0">
                          <a:ln>
                            <a:noFill/>
                          </a:ln>
                          <a:solidFill>
                            <a:srgbClr val="FFFF00"/>
                          </a:solidFill>
                          <a:effectLst/>
                          <a:latin typeface="Times" pitchFamily="-84" charset="0"/>
                          <a:ea typeface="SimSun" pitchFamily="2" charset="-122"/>
                        </a:rPr>
                        <a:t>有灵性的</a:t>
                      </a: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445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chemeClr val="tx1"/>
                          </a:solidFill>
                          <a:effectLst/>
                          <a:latin typeface="Times" pitchFamily="-84" charset="0"/>
                          <a:ea typeface="SimSun" pitchFamily="2" charset="-122"/>
                        </a:rPr>
                        <a:t>27 </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本新约</a:t>
                      </a:r>
                      <a:endParaRPr kumimoji="0" lang="zh-CN" altLang="en-US" sz="2800" b="0" i="0" u="none" strike="noStrike" cap="none" normalizeH="0" baseline="0" smtClean="0">
                        <a:ln>
                          <a:noFill/>
                        </a:ln>
                        <a:solidFill>
                          <a:schemeClr val="tx1"/>
                        </a:solidFill>
                        <a:effectLst/>
                        <a:latin typeface="Arial"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chemeClr val="tx1"/>
                          </a:solidFill>
                          <a:effectLst/>
                          <a:latin typeface="Times" pitchFamily="-84" charset="0"/>
                          <a:ea typeface="SimSun" pitchFamily="2" charset="-122"/>
                        </a:rPr>
                        <a:t>新约</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chemeClr val="tx1"/>
                          </a:solidFill>
                          <a:effectLst/>
                          <a:latin typeface="Times" pitchFamily="-84" charset="0"/>
                          <a:ea typeface="SimSun" pitchFamily="2" charset="-122"/>
                        </a:rPr>
                        <a:t> </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无灵性的</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endParaRPr kumimoji="0" lang="en-US" altLang="zh-CN" sz="1600" b="0" i="0" u="none" strike="noStrike" cap="none" normalizeH="0" baseline="0" smtClean="0">
                        <a:ln>
                          <a:noFill/>
                        </a:ln>
                        <a:solidFill>
                          <a:schemeClr val="tx1"/>
                        </a:solidFill>
                        <a:effectLst/>
                        <a:latin typeface="Arial" pitchFamily="34"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rgbClr val="FFFF00"/>
                          </a:solidFill>
                          <a:effectLst/>
                          <a:latin typeface="Times" pitchFamily="-84" charset="0"/>
                          <a:ea typeface="SimSun" pitchFamily="2" charset="-122"/>
                        </a:rPr>
                        <a:t>新约 </a:t>
                      </a:r>
                      <a:endParaRPr kumimoji="0" lang="zh-CN" altLang="en-US" sz="1600" b="0" i="0" u="none" strike="noStrike" cap="none" normalizeH="0" baseline="0" smtClean="0">
                        <a:ln>
                          <a:noFill/>
                        </a:ln>
                        <a:solidFill>
                          <a:srgbClr val="FFFF00"/>
                        </a:solidFill>
                        <a:effectLst/>
                        <a:latin typeface="Arial"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r>
                        <a:rPr kumimoji="0" lang="zh-CN" altLang="en-US" sz="1700" b="0" i="0" u="none" strike="noStrike" cap="none" normalizeH="0" baseline="0" smtClean="0">
                          <a:ln>
                            <a:noFill/>
                          </a:ln>
                          <a:solidFill>
                            <a:srgbClr val="FFFF00"/>
                          </a:solidFill>
                          <a:effectLst/>
                          <a:latin typeface="Times" pitchFamily="-84" charset="0"/>
                          <a:ea typeface="SimSun" pitchFamily="2" charset="-122"/>
                        </a:rPr>
                        <a:t>有灵性的</a:t>
                      </a: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rgbClr val="FFFF00"/>
                          </a:solidFill>
                          <a:effectLst/>
                          <a:latin typeface="Times" pitchFamily="-84" charset="0"/>
                          <a:ea typeface="SimSun" pitchFamily="2" charset="-122"/>
                        </a:rPr>
                        <a:t>新约 </a:t>
                      </a:r>
                      <a:endParaRPr kumimoji="0" lang="zh-CN" altLang="en-US" sz="1600" b="0" i="0" u="none" strike="noStrike" cap="none" normalizeH="0" baseline="0" smtClean="0">
                        <a:ln>
                          <a:noFill/>
                        </a:ln>
                        <a:solidFill>
                          <a:srgbClr val="FFFF00"/>
                        </a:solidFill>
                        <a:effectLst/>
                        <a:latin typeface="Arial"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r>
                        <a:rPr kumimoji="0" lang="zh-CN" altLang="en-US" sz="1700" b="0" i="0" u="none" strike="noStrike" cap="none" normalizeH="0" baseline="0" smtClean="0">
                          <a:ln>
                            <a:noFill/>
                          </a:ln>
                          <a:solidFill>
                            <a:srgbClr val="FFFF00"/>
                          </a:solidFill>
                          <a:effectLst/>
                          <a:latin typeface="Times" pitchFamily="-84" charset="0"/>
                          <a:ea typeface="SimSun" pitchFamily="2" charset="-122"/>
                        </a:rPr>
                        <a:t>有灵性的</a:t>
                      </a: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rgbClr val="FFFF00"/>
                          </a:solidFill>
                          <a:effectLst/>
                          <a:latin typeface="Times" pitchFamily="-84" charset="0"/>
                          <a:ea typeface="SimSun" pitchFamily="2" charset="-122"/>
                        </a:rPr>
                        <a:t>新约 </a:t>
                      </a:r>
                      <a:endParaRPr kumimoji="0" lang="zh-CN" altLang="en-US" sz="1600" b="0" i="0" u="none" strike="noStrike" cap="none" normalizeH="0" baseline="0" smtClean="0">
                        <a:ln>
                          <a:noFill/>
                        </a:ln>
                        <a:solidFill>
                          <a:srgbClr val="FFFF00"/>
                        </a:solidFill>
                        <a:effectLst/>
                        <a:latin typeface="Arial"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r>
                        <a:rPr kumimoji="0" lang="zh-CN" altLang="en-US" sz="1700" b="0" i="0" u="none" strike="noStrike" cap="none" normalizeH="0" baseline="0" smtClean="0">
                          <a:ln>
                            <a:noFill/>
                          </a:ln>
                          <a:solidFill>
                            <a:srgbClr val="FFFF00"/>
                          </a:solidFill>
                          <a:effectLst/>
                          <a:latin typeface="Times" pitchFamily="-84" charset="0"/>
                          <a:ea typeface="SimSun" pitchFamily="2" charset="-122"/>
                        </a:rPr>
                        <a:t>有灵性的</a:t>
                      </a: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8266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chemeClr val="tx1"/>
                          </a:solidFill>
                          <a:effectLst/>
                          <a:latin typeface="Times" pitchFamily="-84" charset="0"/>
                          <a:ea typeface="SimSun" pitchFamily="2" charset="-122"/>
                        </a:rPr>
                        <a:t>4 </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本外典 </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多比传，朱迪思等</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endParaRPr kumimoji="0" lang="en-US" altLang="zh-CN" sz="1600" b="0" i="0" u="none" strike="noStrike" cap="none" normalizeH="0" baseline="0" smtClean="0">
                        <a:ln>
                          <a:noFill/>
                        </a:ln>
                        <a:solidFill>
                          <a:schemeClr val="tx1"/>
                        </a:solidFill>
                        <a:effectLst/>
                        <a:latin typeface="Arial"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chemeClr val="tx1"/>
                          </a:solidFill>
                          <a:effectLst/>
                          <a:latin typeface="Times" pitchFamily="-84" charset="0"/>
                          <a:ea typeface="SimSun" pitchFamily="2" charset="-122"/>
                        </a:rPr>
                        <a:t>外典</a:t>
                      </a:r>
                      <a:endParaRPr kumimoji="0" lang="en-US" altLang="zh-CN" sz="1600" b="0" i="0" u="none" strike="noStrike" cap="none" normalizeH="0" baseline="0" smtClean="0">
                        <a:ln>
                          <a:noFill/>
                        </a:ln>
                        <a:solidFill>
                          <a:schemeClr val="tx1"/>
                        </a:solidFill>
                        <a:effectLst/>
                        <a:latin typeface="Arial"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无灵性的</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 </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不在 </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MT </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而在 </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LXX)</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chemeClr val="tx1"/>
                          </a:solidFill>
                          <a:effectLst/>
                          <a:latin typeface="Times" pitchFamily="-84" charset="0"/>
                          <a:ea typeface="SimSun" pitchFamily="2" charset="-122"/>
                        </a:rPr>
                        <a:t>外典</a:t>
                      </a: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无灵性的</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rgbClr val="FFFF00"/>
                          </a:solidFill>
                          <a:effectLst/>
                          <a:latin typeface="Times" pitchFamily="-84" charset="0"/>
                          <a:ea typeface="SimSun" pitchFamily="2" charset="-122"/>
                        </a:rPr>
                        <a:t>次经</a:t>
                      </a:r>
                      <a:endParaRPr kumimoji="0" lang="zh-CN" altLang="en-US" sz="1600" b="0" i="0" u="none" strike="noStrike" cap="none" normalizeH="0" baseline="0" smtClean="0">
                        <a:ln>
                          <a:noFill/>
                        </a:ln>
                        <a:solidFill>
                          <a:srgbClr val="FFFF00"/>
                        </a:solidFill>
                        <a:effectLst/>
                        <a:latin typeface="Arial"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r>
                        <a:rPr kumimoji="0" lang="zh-CN" altLang="en-US" sz="1700" b="0" i="0" u="none" strike="noStrike" cap="none" normalizeH="0" baseline="0" smtClean="0">
                          <a:ln>
                            <a:noFill/>
                          </a:ln>
                          <a:solidFill>
                            <a:srgbClr val="FFFF00"/>
                          </a:solidFill>
                          <a:effectLst/>
                          <a:latin typeface="Times" pitchFamily="-84" charset="0"/>
                          <a:ea typeface="SimSun" pitchFamily="2" charset="-122"/>
                        </a:rPr>
                        <a:t>从</a:t>
                      </a:r>
                      <a:r>
                        <a:rPr kumimoji="0" lang="en-US" altLang="zh-CN" sz="1700" b="0" i="0" u="none" strike="noStrike" cap="none" normalizeH="0" baseline="0" smtClean="0">
                          <a:ln>
                            <a:noFill/>
                          </a:ln>
                          <a:solidFill>
                            <a:srgbClr val="FFFF00"/>
                          </a:solidFill>
                          <a:effectLst/>
                          <a:latin typeface="Times" pitchFamily="-84" charset="0"/>
                          <a:ea typeface="SimSun" pitchFamily="2" charset="-122"/>
                        </a:rPr>
                        <a:t>1546</a:t>
                      </a:r>
                      <a:r>
                        <a:rPr kumimoji="0" lang="zh-CN" altLang="en-US" sz="1700" b="0" i="0" u="none" strike="noStrike" cap="none" normalizeH="0" baseline="0" smtClean="0">
                          <a:ln>
                            <a:noFill/>
                          </a:ln>
                          <a:solidFill>
                            <a:srgbClr val="FFFF00"/>
                          </a:solidFill>
                          <a:effectLst/>
                          <a:latin typeface="Times" pitchFamily="-84" charset="0"/>
                          <a:ea typeface="SimSun" pitchFamily="2" charset="-122"/>
                        </a:rPr>
                        <a:t>年列为正经</a:t>
                      </a: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endParaRPr kumimoji="0" lang="en-US" altLang="zh-CN" sz="2800" b="0" i="0" u="none" strike="noStrike" cap="none" normalizeH="0" baseline="0" smtClean="0">
                        <a:ln>
                          <a:noFill/>
                        </a:ln>
                        <a:solidFill>
                          <a:srgbClr val="FFFF00"/>
                        </a:solidFill>
                        <a:effectLst/>
                        <a:latin typeface="Arial"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rgbClr val="FFFF00"/>
                          </a:solidFill>
                          <a:effectLst/>
                          <a:latin typeface="Times" pitchFamily="-84" charset="0"/>
                          <a:ea typeface="SimSun" pitchFamily="2" charset="-122"/>
                        </a:rPr>
                        <a:t>外典</a:t>
                      </a:r>
                      <a:endParaRPr kumimoji="0" lang="zh-CN" altLang="en-US" sz="1600" b="0" i="0" u="none" strike="noStrike" cap="none" normalizeH="0" baseline="0" smtClean="0">
                        <a:ln>
                          <a:noFill/>
                        </a:ln>
                        <a:solidFill>
                          <a:srgbClr val="FFFF00"/>
                        </a:solidFill>
                        <a:effectLst/>
                        <a:latin typeface="Arial"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r>
                        <a:rPr kumimoji="0" lang="zh-CN" altLang="en-US" sz="1700" b="0" i="0" u="none" strike="noStrike" cap="none" normalizeH="0" baseline="0" smtClean="0">
                          <a:ln>
                            <a:noFill/>
                          </a:ln>
                          <a:solidFill>
                            <a:srgbClr val="FFFF00"/>
                          </a:solidFill>
                          <a:effectLst/>
                          <a:latin typeface="Times" pitchFamily="-84" charset="0"/>
                          <a:ea typeface="SimSun" pitchFamily="2" charset="-122"/>
                        </a:rPr>
                        <a:t>从</a:t>
                      </a:r>
                      <a:r>
                        <a:rPr kumimoji="0" lang="en-US" altLang="zh-CN" sz="1700" b="0" i="0" u="none" strike="noStrike" cap="none" normalizeH="0" baseline="0" smtClean="0">
                          <a:ln>
                            <a:noFill/>
                          </a:ln>
                          <a:solidFill>
                            <a:srgbClr val="FFFF00"/>
                          </a:solidFill>
                          <a:effectLst/>
                          <a:latin typeface="Times" pitchFamily="-84" charset="0"/>
                          <a:ea typeface="SimSun" pitchFamily="2" charset="-122"/>
                        </a:rPr>
                        <a:t>1673</a:t>
                      </a:r>
                      <a:r>
                        <a:rPr kumimoji="0" lang="zh-CN" altLang="en-US" sz="1700" b="0" i="0" u="none" strike="noStrike" cap="none" normalizeH="0" baseline="0" smtClean="0">
                          <a:ln>
                            <a:noFill/>
                          </a:ln>
                          <a:solidFill>
                            <a:srgbClr val="FFFF00"/>
                          </a:solidFill>
                          <a:effectLst/>
                          <a:latin typeface="Times" pitchFamily="-84" charset="0"/>
                          <a:ea typeface="SimSun" pitchFamily="2" charset="-122"/>
                        </a:rPr>
                        <a:t>年列为正经</a:t>
                      </a: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041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chemeClr val="tx1"/>
                          </a:solidFill>
                          <a:effectLst/>
                          <a:latin typeface="Times" pitchFamily="-84" charset="0"/>
                          <a:ea typeface="SimSun" pitchFamily="2" charset="-122"/>
                        </a:rPr>
                        <a:t>8</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本外典 </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r>
                        <a:rPr kumimoji="0" lang="zh-CN" alt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马加比</a:t>
                      </a:r>
                      <a:r>
                        <a:rPr kumimoji="0" lang="en-US" altLang="zh-CN" sz="2800" b="0" i="0" u="none" strike="noStrike" cap="none" normalizeH="0" baseline="0" smtClean="0">
                          <a:ln>
                            <a:noFill/>
                          </a:ln>
                          <a:solidFill>
                            <a:schemeClr val="tx1"/>
                          </a:solidFill>
                          <a:effectLst/>
                          <a:latin typeface="Arial" pitchFamily="34" charset="0"/>
                          <a:ea typeface="SimSun" pitchFamily="2" charset="-122"/>
                        </a:rPr>
                        <a:t> </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1-2)</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chemeClr val="tx1"/>
                          </a:solidFill>
                          <a:effectLst/>
                          <a:latin typeface="Times" pitchFamily="-84" charset="0"/>
                          <a:ea typeface="SimSun" pitchFamily="2" charset="-122"/>
                        </a:rPr>
                        <a:t>外典</a:t>
                      </a: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无灵性的</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chemeClr val="tx1"/>
                          </a:solidFill>
                          <a:effectLst/>
                          <a:latin typeface="Times" pitchFamily="-84" charset="0"/>
                          <a:ea typeface="SimSun" pitchFamily="2" charset="-122"/>
                        </a:rPr>
                        <a:t>外典</a:t>
                      </a:r>
                      <a:endParaRPr kumimoji="0" lang="en-US" altLang="zh-CN" sz="1600" b="0" i="0" u="none" strike="noStrike" cap="none" normalizeH="0" baseline="0" smtClean="0">
                        <a:ln>
                          <a:noFill/>
                        </a:ln>
                        <a:solidFill>
                          <a:schemeClr val="tx1"/>
                        </a:solidFill>
                        <a:effectLst/>
                        <a:latin typeface="Arial"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无灵性的</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rgbClr val="FFFF00"/>
                          </a:solidFill>
                          <a:effectLst/>
                          <a:latin typeface="Times" pitchFamily="-84" charset="0"/>
                          <a:ea typeface="SimSun" pitchFamily="2" charset="-122"/>
                        </a:rPr>
                        <a:t>次经</a:t>
                      </a:r>
                      <a:endParaRPr kumimoji="0" lang="en-US" altLang="zh-CN" sz="1600" b="0" i="0" u="none" strike="noStrike" cap="none" normalizeH="0" baseline="0" smtClean="0">
                        <a:ln>
                          <a:noFill/>
                        </a:ln>
                        <a:solidFill>
                          <a:srgbClr val="FFFF00"/>
                        </a:solidFill>
                        <a:effectLst/>
                        <a:latin typeface="Arial"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r>
                        <a:rPr kumimoji="0" lang="zh-CN" altLang="en-US" sz="1700" b="0" i="0" u="none" strike="noStrike" cap="none" normalizeH="0" baseline="0" smtClean="0">
                          <a:ln>
                            <a:noFill/>
                          </a:ln>
                          <a:solidFill>
                            <a:srgbClr val="FFFF00"/>
                          </a:solidFill>
                          <a:effectLst/>
                          <a:latin typeface="Times" pitchFamily="-84" charset="0"/>
                          <a:ea typeface="SimSun" pitchFamily="2" charset="-122"/>
                        </a:rPr>
                        <a:t>从</a:t>
                      </a:r>
                      <a:r>
                        <a:rPr kumimoji="0" lang="en-US" altLang="zh-CN" sz="1700" b="0" i="0" u="none" strike="noStrike" cap="none" normalizeH="0" baseline="0" smtClean="0">
                          <a:ln>
                            <a:noFill/>
                          </a:ln>
                          <a:solidFill>
                            <a:srgbClr val="FFFF00"/>
                          </a:solidFill>
                          <a:effectLst/>
                          <a:latin typeface="Times" pitchFamily="-84" charset="0"/>
                          <a:ea typeface="SimSun" pitchFamily="2" charset="-122"/>
                        </a:rPr>
                        <a:t>1546</a:t>
                      </a:r>
                      <a:r>
                        <a:rPr kumimoji="0" lang="zh-CN" altLang="en-US" sz="1700" b="0" i="0" u="none" strike="noStrike" cap="none" normalizeH="0" baseline="0" smtClean="0">
                          <a:ln>
                            <a:noFill/>
                          </a:ln>
                          <a:solidFill>
                            <a:srgbClr val="FFFF00"/>
                          </a:solidFill>
                          <a:effectLst/>
                          <a:latin typeface="Times" pitchFamily="-84" charset="0"/>
                          <a:ea typeface="SimSun" pitchFamily="2" charset="-122"/>
                        </a:rPr>
                        <a:t>年列为正经</a:t>
                      </a: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rgbClr val="FFFF00"/>
                          </a:solidFill>
                          <a:effectLst/>
                          <a:latin typeface="Times" pitchFamily="-84" charset="0"/>
                          <a:ea typeface="SimSun" pitchFamily="2" charset="-122"/>
                        </a:rPr>
                        <a:t>外典</a:t>
                      </a:r>
                      <a:endParaRPr kumimoji="0" lang="zh-CN" altLang="en-US" sz="1600" b="0" i="0" u="none" strike="noStrike" cap="none" normalizeH="0" baseline="0" smtClean="0">
                        <a:ln>
                          <a:noFill/>
                        </a:ln>
                        <a:solidFill>
                          <a:srgbClr val="FFFF00"/>
                        </a:solidFill>
                        <a:effectLst/>
                        <a:latin typeface="Arial"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r>
                        <a:rPr kumimoji="0" lang="zh-CN" altLang="en-US" sz="1700" b="0" i="0" u="none" strike="noStrike" cap="none" normalizeH="0" baseline="0" smtClean="0">
                          <a:ln>
                            <a:noFill/>
                          </a:ln>
                          <a:solidFill>
                            <a:srgbClr val="FFFF00"/>
                          </a:solidFill>
                          <a:effectLst/>
                          <a:latin typeface="Times" pitchFamily="-84" charset="0"/>
                          <a:ea typeface="SimSun" pitchFamily="2" charset="-122"/>
                        </a:rPr>
                        <a:t>权威性的</a:t>
                      </a: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6201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chemeClr val="tx1"/>
                          </a:solidFill>
                          <a:effectLst/>
                          <a:latin typeface="Times" pitchFamily="-84" charset="0"/>
                          <a:ea typeface="SimSun" pitchFamily="2" charset="-122"/>
                        </a:rPr>
                        <a:t>3</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本外典 </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(Esdras,</a:t>
                      </a:r>
                      <a:r>
                        <a:rPr kumimoji="0" lang="zh-CN" alt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买那塞</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chemeClr val="tx1"/>
                          </a:solidFill>
                          <a:effectLst/>
                          <a:latin typeface="Times" pitchFamily="-84" charset="0"/>
                          <a:ea typeface="SimSun" pitchFamily="2" charset="-122"/>
                        </a:rPr>
                        <a:t>外典</a:t>
                      </a:r>
                      <a:endParaRPr kumimoji="0" lang="en-US" altLang="zh-CN" sz="1600" b="0" i="0" u="none" strike="noStrike" cap="none" normalizeH="0" baseline="0" smtClean="0">
                        <a:ln>
                          <a:noFill/>
                        </a:ln>
                        <a:solidFill>
                          <a:schemeClr val="tx1"/>
                        </a:solidFill>
                        <a:effectLst/>
                        <a:latin typeface="Arial"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无灵性的</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chemeClr val="tx1"/>
                          </a:solidFill>
                          <a:effectLst/>
                          <a:latin typeface="Times" pitchFamily="-84" charset="0"/>
                          <a:ea typeface="SimSun" pitchFamily="2" charset="-122"/>
                        </a:rPr>
                        <a:t>外典</a:t>
                      </a:r>
                      <a:endParaRPr kumimoji="0" lang="en-US" altLang="zh-CN" sz="1600" b="0" i="0" u="none" strike="noStrike" cap="none" normalizeH="0" baseline="0" smtClean="0">
                        <a:ln>
                          <a:noFill/>
                        </a:ln>
                        <a:solidFill>
                          <a:schemeClr val="tx1"/>
                        </a:solidFill>
                        <a:effectLst/>
                        <a:latin typeface="Arial"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无灵性的</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chemeClr val="tx1"/>
                          </a:solidFill>
                          <a:effectLst/>
                          <a:latin typeface="Times" pitchFamily="-84" charset="0"/>
                          <a:ea typeface="SimSun" pitchFamily="2" charset="-122"/>
                        </a:rPr>
                        <a:t>非</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正经</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endParaRPr kumimoji="0" lang="en-US" altLang="zh-CN" sz="1600" b="0" i="0" u="none" strike="noStrike" cap="none" normalizeH="0" baseline="0" smtClean="0">
                        <a:ln>
                          <a:noFill/>
                        </a:ln>
                        <a:solidFill>
                          <a:schemeClr val="tx1"/>
                        </a:solidFill>
                        <a:effectLst/>
                        <a:latin typeface="Arial"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在附录里</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endParaRPr kumimoji="0" lang="en-US" altLang="zh-CN" sz="2800" b="0" i="0" u="none" strike="noStrike" cap="none" normalizeH="0" baseline="0" smtClean="0">
                        <a:ln>
                          <a:noFill/>
                        </a:ln>
                        <a:solidFill>
                          <a:schemeClr val="tx1"/>
                        </a:solidFill>
                        <a:effectLst/>
                        <a:latin typeface="Arial"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rgbClr val="FFFF00"/>
                          </a:solidFill>
                          <a:effectLst/>
                          <a:latin typeface="Times" pitchFamily="-84" charset="0"/>
                          <a:ea typeface="SimSun" pitchFamily="2" charset="-122"/>
                        </a:rPr>
                        <a:t>外典</a:t>
                      </a:r>
                      <a:endParaRPr kumimoji="0" lang="en-US" altLang="zh-CN" sz="1600" b="0" i="0" u="none" strike="noStrike" cap="none" normalizeH="0" baseline="0" smtClean="0">
                        <a:ln>
                          <a:noFill/>
                        </a:ln>
                        <a:solidFill>
                          <a:srgbClr val="FFFF00"/>
                        </a:solidFill>
                        <a:effectLst/>
                        <a:latin typeface="Arial"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r>
                        <a:rPr kumimoji="0" lang="zh-CN" altLang="en-US" sz="1700" b="0" i="0" u="none" strike="noStrike" cap="none" normalizeH="0" baseline="0" smtClean="0">
                          <a:ln>
                            <a:noFill/>
                          </a:ln>
                          <a:solidFill>
                            <a:srgbClr val="FFFF00"/>
                          </a:solidFill>
                          <a:effectLst/>
                          <a:latin typeface="Times" pitchFamily="-84" charset="0"/>
                          <a:ea typeface="SimSun" pitchFamily="2" charset="-122"/>
                        </a:rPr>
                        <a:t>权威性的</a:t>
                      </a: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096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chemeClr val="tx1"/>
                          </a:solidFill>
                          <a:effectLst/>
                          <a:latin typeface="Times" pitchFamily="-84" charset="0"/>
                          <a:ea typeface="SimSun" pitchFamily="2" charset="-122"/>
                        </a:rPr>
                        <a:t>3</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本外经</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r>
                        <a:rPr kumimoji="0" lang="zh-CN" alt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马加比</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 3-4,</a:t>
                      </a:r>
                      <a:endParaRPr kumimoji="0" lang="en-US" altLang="zh-CN" sz="1800" b="0" i="0" u="none" strike="noStrike" cap="none" normalizeH="0" baseline="0" smtClean="0">
                        <a:ln>
                          <a:noFill/>
                        </a:ln>
                        <a:solidFill>
                          <a:schemeClr val="tx1"/>
                        </a:solidFill>
                        <a:effectLst/>
                        <a:latin typeface="Arial" pitchFamily="34" charset="0"/>
                        <a:ea typeface="SimSun"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chemeClr val="tx1"/>
                          </a:solidFill>
                          <a:effectLst/>
                          <a:latin typeface="Times" pitchFamily="-84" charset="0"/>
                          <a:ea typeface="SimSun" pitchFamily="2" charset="-122"/>
                        </a:rPr>
                        <a:t>诗篇</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151</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chemeClr val="tx1"/>
                          </a:solidFill>
                          <a:effectLst/>
                          <a:latin typeface="Times" pitchFamily="-84" charset="0"/>
                          <a:ea typeface="SimSun" pitchFamily="2" charset="-122"/>
                        </a:rPr>
                        <a:t>伪经</a:t>
                      </a:r>
                      <a:endParaRPr kumimoji="0" lang="en-US" altLang="zh-CN" sz="1700" b="0" i="0" u="none" strike="noStrike" cap="none" normalizeH="0" baseline="0" smtClean="0">
                        <a:ln>
                          <a:noFill/>
                        </a:ln>
                        <a:solidFill>
                          <a:schemeClr val="tx1"/>
                        </a:solidFill>
                        <a:effectLst/>
                        <a:latin typeface="Times" pitchFamily="-84"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chemeClr val="tx1"/>
                          </a:solidFill>
                          <a:effectLst/>
                          <a:latin typeface="Times" pitchFamily="-84" charset="0"/>
                          <a:ea typeface="SimSun" pitchFamily="2" charset="-122"/>
                        </a:rPr>
                        <a:t>伪经</a:t>
                      </a:r>
                      <a:endParaRPr kumimoji="0" lang="en-US" altLang="zh-CN" sz="1600" b="0" i="0" u="none" strike="noStrike" cap="none" normalizeH="0" baseline="0" smtClean="0">
                        <a:ln>
                          <a:noFill/>
                        </a:ln>
                        <a:solidFill>
                          <a:schemeClr val="tx1"/>
                        </a:solidFill>
                        <a:effectLst/>
                        <a:latin typeface="Arial"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无灵性的</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chemeClr val="tx1"/>
                          </a:solidFill>
                          <a:effectLst/>
                          <a:latin typeface="Times" pitchFamily="-84" charset="0"/>
                          <a:ea typeface="SimSun" pitchFamily="2" charset="-122"/>
                        </a:rPr>
                        <a:t>外典</a:t>
                      </a:r>
                      <a:endParaRPr kumimoji="0" lang="zh-CN" altLang="en-US" sz="1600" b="0" i="0" u="none" strike="noStrike" cap="none" normalizeH="0" baseline="0" smtClean="0">
                        <a:ln>
                          <a:noFill/>
                        </a:ln>
                        <a:solidFill>
                          <a:schemeClr val="tx1"/>
                        </a:solidFill>
                        <a:effectLst/>
                        <a:latin typeface="Arial"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在附录里</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rgbClr val="FFFF00"/>
                          </a:solidFill>
                          <a:effectLst/>
                          <a:latin typeface="Times" pitchFamily="-84" charset="0"/>
                          <a:ea typeface="SimSun" pitchFamily="2" charset="-122"/>
                        </a:rPr>
                        <a:t>外典</a:t>
                      </a:r>
                      <a:endParaRPr kumimoji="0" lang="zh-CN" altLang="en-US" sz="1600" b="0" i="0" u="none" strike="noStrike" cap="none" normalizeH="0" baseline="0" smtClean="0">
                        <a:ln>
                          <a:noFill/>
                        </a:ln>
                        <a:solidFill>
                          <a:srgbClr val="FFFF00"/>
                        </a:solidFill>
                        <a:effectLst/>
                        <a:latin typeface="Arial" pitchFamily="34" charset="0"/>
                        <a:ea typeface="SimSun"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r>
                        <a:rPr kumimoji="0" lang="zh-CN" altLang="en-US" sz="1700" b="0" i="0" u="none" strike="noStrike" cap="none" normalizeH="0" baseline="0" smtClean="0">
                          <a:ln>
                            <a:noFill/>
                          </a:ln>
                          <a:solidFill>
                            <a:srgbClr val="FFFF00"/>
                          </a:solidFill>
                          <a:effectLst/>
                          <a:latin typeface="Times" pitchFamily="-84" charset="0"/>
                          <a:ea typeface="SimSun" pitchFamily="2" charset="-122"/>
                        </a:rPr>
                        <a:t>权威性的</a:t>
                      </a:r>
                      <a:r>
                        <a:rPr kumimoji="0" lang="en-US" altLang="zh-CN" sz="1700" b="0" i="0" u="none" strike="noStrike" cap="none" normalizeH="0" baseline="0" smtClean="0">
                          <a:ln>
                            <a:noFill/>
                          </a:ln>
                          <a:solidFill>
                            <a:srgbClr val="FFFF00"/>
                          </a:solidFill>
                          <a:effectLst/>
                          <a:latin typeface="Times" pitchFamily="-84" charset="0"/>
                          <a:ea typeface="SimSun" pitchFamily="2" charset="-12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144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chemeClr val="tx1"/>
                          </a:solidFill>
                          <a:effectLst/>
                          <a:latin typeface="Times" pitchFamily="-84" charset="0"/>
                          <a:ea typeface="SimSun" pitchFamily="2" charset="-122"/>
                        </a:rPr>
                        <a:t>60+</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外经</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尤其是</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 1 Enoch)</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chemeClr val="tx1"/>
                          </a:solidFill>
                          <a:effectLst/>
                          <a:latin typeface="Times" pitchFamily="-84" charset="0"/>
                          <a:ea typeface="SimSun" pitchFamily="2" charset="-122"/>
                        </a:rPr>
                        <a:t>伪经</a:t>
                      </a:r>
                      <a:endParaRPr kumimoji="0" lang="en-US" altLang="zh-CN" sz="1600" b="0" i="0" u="none" strike="noStrike" cap="none" normalizeH="0" baseline="0" smtClean="0">
                        <a:ln>
                          <a:noFill/>
                        </a:ln>
                        <a:solidFill>
                          <a:schemeClr val="tx1"/>
                        </a:solidFill>
                        <a:effectLst/>
                        <a:latin typeface="Arial"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无灵性的</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chemeClr val="tx1"/>
                          </a:solidFill>
                          <a:effectLst/>
                          <a:latin typeface="Times" pitchFamily="-84" charset="0"/>
                          <a:ea typeface="SimSun" pitchFamily="2" charset="-122"/>
                        </a:rPr>
                        <a:t>伪经</a:t>
                      </a:r>
                      <a:endParaRPr kumimoji="0" lang="en-US" altLang="zh-CN" sz="1600" b="0" i="0" u="none" strike="noStrike" cap="none" normalizeH="0" baseline="0" smtClean="0">
                        <a:ln>
                          <a:noFill/>
                        </a:ln>
                        <a:solidFill>
                          <a:schemeClr val="tx1"/>
                        </a:solidFill>
                        <a:effectLst/>
                        <a:latin typeface="Arial"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无灵性的</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chemeClr val="tx1"/>
                          </a:solidFill>
                          <a:effectLst/>
                          <a:latin typeface="Times" pitchFamily="-84" charset="0"/>
                          <a:ea typeface="SimSun" pitchFamily="2" charset="-122"/>
                        </a:rPr>
                        <a:t>外典</a:t>
                      </a:r>
                      <a:endParaRPr kumimoji="0" lang="en-US" altLang="zh-CN" sz="1600" b="0" i="0" u="none" strike="noStrike" cap="none" normalizeH="0" baseline="0" smtClean="0">
                        <a:ln>
                          <a:noFill/>
                        </a:ln>
                        <a:solidFill>
                          <a:schemeClr val="tx1"/>
                        </a:solidFill>
                        <a:effectLst/>
                        <a:latin typeface="Arial"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无灵性的</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1700" b="0" i="0" u="none" strike="noStrike" cap="none" normalizeH="0" baseline="0" smtClean="0">
                          <a:ln>
                            <a:noFill/>
                          </a:ln>
                          <a:solidFill>
                            <a:schemeClr val="tx1"/>
                          </a:solidFill>
                          <a:effectLst/>
                          <a:latin typeface="Times" pitchFamily="-84" charset="0"/>
                          <a:ea typeface="SimSun" pitchFamily="2" charset="-122"/>
                        </a:rPr>
                        <a:t>伪经</a:t>
                      </a:r>
                      <a:endParaRPr kumimoji="0" lang="en-US" altLang="zh-CN" sz="1600" b="0" i="0" u="none" strike="noStrike" cap="none" normalizeH="0" baseline="0" smtClean="0">
                        <a:ln>
                          <a:noFill/>
                        </a:ln>
                        <a:solidFill>
                          <a:schemeClr val="tx1"/>
                        </a:solidFill>
                        <a:effectLst/>
                        <a:latin typeface="Arial"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r>
                        <a:rPr kumimoji="0" lang="zh-CN" altLang="en-US" sz="1700" b="0" i="0" u="none" strike="noStrike" cap="none" normalizeH="0" baseline="0" smtClean="0">
                          <a:ln>
                            <a:noFill/>
                          </a:ln>
                          <a:solidFill>
                            <a:schemeClr val="tx1"/>
                          </a:solidFill>
                          <a:effectLst/>
                          <a:latin typeface="Times" pitchFamily="-84" charset="0"/>
                          <a:ea typeface="SimSun" pitchFamily="2" charset="-122"/>
                        </a:rPr>
                        <a:t>无灵性的</a:t>
                      </a:r>
                      <a:r>
                        <a:rPr kumimoji="0" lang="en-US" altLang="zh-CN" sz="1700" b="0" i="0" u="none" strike="noStrike" cap="none" normalizeH="0" baseline="0" smtClean="0">
                          <a:ln>
                            <a:noFill/>
                          </a:ln>
                          <a:solidFill>
                            <a:schemeClr val="tx1"/>
                          </a:solidFill>
                          <a:effectLst/>
                          <a:latin typeface="Times" pitchFamily="-84" charset="0"/>
                          <a:ea typeface="SimSun" pitchFamily="2" charset="-12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7340" name="Rectangle 267"/>
          <p:cNvSpPr>
            <a:spLocks noChangeArrowheads="1"/>
          </p:cNvSpPr>
          <p:nvPr/>
        </p:nvSpPr>
        <p:spPr bwMode="auto">
          <a:xfrm>
            <a:off x="0" y="7104063"/>
            <a:ext cx="184150" cy="366712"/>
          </a:xfrm>
          <a:prstGeom prst="rect">
            <a:avLst/>
          </a:prstGeom>
          <a:noFill/>
          <a:ln w="9525">
            <a:noFill/>
            <a:miter lim="800000"/>
            <a:headEnd/>
            <a:tailEnd/>
          </a:ln>
        </p:spPr>
        <p:txBody>
          <a:bodyPr wrap="none" anchor="ctr">
            <a:spAutoFit/>
          </a:bodyPr>
          <a:lstStyle/>
          <a:p>
            <a:pPr eaLnBrk="1" hangingPunct="1">
              <a:tabLst>
                <a:tab pos="3886200" algn="l"/>
                <a:tab pos="4114800" algn="l"/>
                <a:tab pos="4800600" algn="l"/>
                <a:tab pos="5600700" algn="l"/>
                <a:tab pos="5715000" algn="l"/>
              </a:tabLst>
            </a:pPr>
            <a:endParaRPr lang="zh-CN" altLang="en-US">
              <a:ea typeface="SimSun" pitchFamily="2" charset="-122"/>
            </a:endParaRPr>
          </a:p>
        </p:txBody>
      </p:sp>
      <p:sp>
        <p:nvSpPr>
          <p:cNvPr id="97341" name="Text Box 305"/>
          <p:cNvSpPr txBox="1">
            <a:spLocks noChangeArrowheads="1"/>
          </p:cNvSpPr>
          <p:nvPr/>
        </p:nvSpPr>
        <p:spPr bwMode="auto">
          <a:xfrm>
            <a:off x="8535988" y="76200"/>
            <a:ext cx="608012" cy="396875"/>
          </a:xfrm>
          <a:prstGeom prst="rect">
            <a:avLst/>
          </a:prstGeom>
          <a:noFill/>
          <a:ln w="9525">
            <a:noFill/>
            <a:miter lim="800000"/>
            <a:headEnd/>
            <a:tailEnd/>
          </a:ln>
        </p:spPr>
        <p:txBody>
          <a:bodyPr wrap="none">
            <a:spAutoFit/>
          </a:bodyPr>
          <a:lstStyle/>
          <a:p>
            <a:r>
              <a:rPr lang="en-US" altLang="zh-CN" sz="2000" b="1">
                <a:ea typeface="SimSun" pitchFamily="2" charset="-122"/>
              </a:rPr>
              <a:t>164</a:t>
            </a:r>
          </a:p>
        </p:txBody>
      </p:sp>
      <p:sp>
        <p:nvSpPr>
          <p:cNvPr id="60722" name="Rectangle 306"/>
          <p:cNvSpPr>
            <a:spLocks noChangeArrowheads="1"/>
          </p:cNvSpPr>
          <p:nvPr/>
        </p:nvSpPr>
        <p:spPr bwMode="auto">
          <a:xfrm>
            <a:off x="1905000" y="1295400"/>
            <a:ext cx="1905000" cy="609600"/>
          </a:xfrm>
          <a:prstGeom prst="rect">
            <a:avLst/>
          </a:prstGeom>
          <a:noFill/>
          <a:ln w="38100">
            <a:solidFill>
              <a:srgbClr val="FF0000"/>
            </a:solidFill>
            <a:miter lim="800000"/>
            <a:headEnd/>
            <a:tailEnd/>
          </a:ln>
        </p:spPr>
        <p:txBody>
          <a:bodyPr wrap="none" anchor="ctr"/>
          <a:lstStyle/>
          <a:p>
            <a:endParaRPr lang="en-US"/>
          </a:p>
        </p:txBody>
      </p:sp>
      <p:sp>
        <p:nvSpPr>
          <p:cNvPr id="60723" name="Rectangle 307"/>
          <p:cNvSpPr>
            <a:spLocks noChangeArrowheads="1"/>
          </p:cNvSpPr>
          <p:nvPr/>
        </p:nvSpPr>
        <p:spPr bwMode="auto">
          <a:xfrm>
            <a:off x="3810000" y="1295400"/>
            <a:ext cx="1752600" cy="1371600"/>
          </a:xfrm>
          <a:prstGeom prst="rect">
            <a:avLst/>
          </a:prstGeom>
          <a:noFill/>
          <a:ln w="38100">
            <a:solidFill>
              <a:srgbClr val="FF0000"/>
            </a:solidFill>
            <a:miter lim="800000"/>
            <a:headEnd/>
            <a:tailEnd/>
          </a:ln>
        </p:spPr>
        <p:txBody>
          <a:bodyPr wrap="none" anchor="ctr"/>
          <a:lstStyle/>
          <a:p>
            <a:endParaRPr lang="en-US"/>
          </a:p>
        </p:txBody>
      </p:sp>
      <p:sp>
        <p:nvSpPr>
          <p:cNvPr id="60724" name="Rectangle 308"/>
          <p:cNvSpPr>
            <a:spLocks noChangeArrowheads="1"/>
          </p:cNvSpPr>
          <p:nvPr/>
        </p:nvSpPr>
        <p:spPr bwMode="auto">
          <a:xfrm>
            <a:off x="5580063" y="1196975"/>
            <a:ext cx="1905000" cy="3340100"/>
          </a:xfrm>
          <a:prstGeom prst="rect">
            <a:avLst/>
          </a:prstGeom>
          <a:noFill/>
          <a:ln w="38100">
            <a:solidFill>
              <a:srgbClr val="FF0000"/>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722"/>
                                        </p:tgtEl>
                                        <p:attrNameLst>
                                          <p:attrName>style.visibility</p:attrName>
                                        </p:attrNameLst>
                                      </p:cBhvr>
                                      <p:to>
                                        <p:strVal val="visible"/>
                                      </p:to>
                                    </p:set>
                                    <p:anim calcmode="lin" valueType="num">
                                      <p:cBhvr>
                                        <p:cTn id="7" dur="1000" fill="hold"/>
                                        <p:tgtEl>
                                          <p:spTgt spid="60722"/>
                                        </p:tgtEl>
                                        <p:attrNameLst>
                                          <p:attrName>ppt_w</p:attrName>
                                        </p:attrNameLst>
                                      </p:cBhvr>
                                      <p:tavLst>
                                        <p:tav tm="0">
                                          <p:val>
                                            <p:fltVal val="0"/>
                                          </p:val>
                                        </p:tav>
                                        <p:tav tm="100000">
                                          <p:val>
                                            <p:strVal val="#ppt_w"/>
                                          </p:val>
                                        </p:tav>
                                      </p:tavLst>
                                    </p:anim>
                                    <p:anim calcmode="lin" valueType="num">
                                      <p:cBhvr>
                                        <p:cTn id="8" dur="1000" fill="hold"/>
                                        <p:tgtEl>
                                          <p:spTgt spid="60722"/>
                                        </p:tgtEl>
                                        <p:attrNameLst>
                                          <p:attrName>ppt_h</p:attrName>
                                        </p:attrNameLst>
                                      </p:cBhvr>
                                      <p:tavLst>
                                        <p:tav tm="0">
                                          <p:val>
                                            <p:fltVal val="0"/>
                                          </p:val>
                                        </p:tav>
                                        <p:tav tm="100000">
                                          <p:val>
                                            <p:strVal val="#ppt_h"/>
                                          </p:val>
                                        </p:tav>
                                      </p:tavLst>
                                    </p:anim>
                                    <p:animEffect transition="in" filter="fade">
                                      <p:cBhvr>
                                        <p:cTn id="9" dur="1000"/>
                                        <p:tgtEl>
                                          <p:spTgt spid="607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723"/>
                                        </p:tgtEl>
                                        <p:attrNameLst>
                                          <p:attrName>style.visibility</p:attrName>
                                        </p:attrNameLst>
                                      </p:cBhvr>
                                      <p:to>
                                        <p:strVal val="visible"/>
                                      </p:to>
                                    </p:set>
                                    <p:anim calcmode="lin" valueType="num">
                                      <p:cBhvr>
                                        <p:cTn id="14" dur="1000" fill="hold"/>
                                        <p:tgtEl>
                                          <p:spTgt spid="60723"/>
                                        </p:tgtEl>
                                        <p:attrNameLst>
                                          <p:attrName>ppt_w</p:attrName>
                                        </p:attrNameLst>
                                      </p:cBhvr>
                                      <p:tavLst>
                                        <p:tav tm="0">
                                          <p:val>
                                            <p:fltVal val="0"/>
                                          </p:val>
                                        </p:tav>
                                        <p:tav tm="100000">
                                          <p:val>
                                            <p:strVal val="#ppt_w"/>
                                          </p:val>
                                        </p:tav>
                                      </p:tavLst>
                                    </p:anim>
                                    <p:anim calcmode="lin" valueType="num">
                                      <p:cBhvr>
                                        <p:cTn id="15" dur="1000" fill="hold"/>
                                        <p:tgtEl>
                                          <p:spTgt spid="60723"/>
                                        </p:tgtEl>
                                        <p:attrNameLst>
                                          <p:attrName>ppt_h</p:attrName>
                                        </p:attrNameLst>
                                      </p:cBhvr>
                                      <p:tavLst>
                                        <p:tav tm="0">
                                          <p:val>
                                            <p:fltVal val="0"/>
                                          </p:val>
                                        </p:tav>
                                        <p:tav tm="100000">
                                          <p:val>
                                            <p:strVal val="#ppt_h"/>
                                          </p:val>
                                        </p:tav>
                                      </p:tavLst>
                                    </p:anim>
                                    <p:animEffect transition="in" filter="fade">
                                      <p:cBhvr>
                                        <p:cTn id="16" dur="1000"/>
                                        <p:tgtEl>
                                          <p:spTgt spid="6072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0724"/>
                                        </p:tgtEl>
                                        <p:attrNameLst>
                                          <p:attrName>style.visibility</p:attrName>
                                        </p:attrNameLst>
                                      </p:cBhvr>
                                      <p:to>
                                        <p:strVal val="visible"/>
                                      </p:to>
                                    </p:set>
                                    <p:anim calcmode="lin" valueType="num">
                                      <p:cBhvr>
                                        <p:cTn id="21" dur="1000" fill="hold"/>
                                        <p:tgtEl>
                                          <p:spTgt spid="60724"/>
                                        </p:tgtEl>
                                        <p:attrNameLst>
                                          <p:attrName>ppt_w</p:attrName>
                                        </p:attrNameLst>
                                      </p:cBhvr>
                                      <p:tavLst>
                                        <p:tav tm="0">
                                          <p:val>
                                            <p:fltVal val="0"/>
                                          </p:val>
                                        </p:tav>
                                        <p:tav tm="100000">
                                          <p:val>
                                            <p:strVal val="#ppt_w"/>
                                          </p:val>
                                        </p:tav>
                                      </p:tavLst>
                                    </p:anim>
                                    <p:anim calcmode="lin" valueType="num">
                                      <p:cBhvr>
                                        <p:cTn id="22" dur="1000" fill="hold"/>
                                        <p:tgtEl>
                                          <p:spTgt spid="60724"/>
                                        </p:tgtEl>
                                        <p:attrNameLst>
                                          <p:attrName>ppt_h</p:attrName>
                                        </p:attrNameLst>
                                      </p:cBhvr>
                                      <p:tavLst>
                                        <p:tav tm="0">
                                          <p:val>
                                            <p:fltVal val="0"/>
                                          </p:val>
                                        </p:tav>
                                        <p:tav tm="100000">
                                          <p:val>
                                            <p:strVal val="#ppt_h"/>
                                          </p:val>
                                        </p:tav>
                                      </p:tavLst>
                                    </p:anim>
                                    <p:animEffect transition="in" filter="fade">
                                      <p:cBhvr>
                                        <p:cTn id="23" dur="1000"/>
                                        <p:tgtEl>
                                          <p:spTgt spid="6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2" grpId="0" animBg="1"/>
      <p:bldP spid="60723" grpId="0" animBg="1"/>
      <p:bldP spid="6072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2"/>
          <p:cNvSpPr>
            <a:spLocks noChangeArrowheads="1"/>
          </p:cNvSpPr>
          <p:nvPr/>
        </p:nvSpPr>
        <p:spPr bwMode="auto">
          <a:xfrm>
            <a:off x="0" y="0"/>
            <a:ext cx="9144000" cy="6958013"/>
          </a:xfrm>
          <a:prstGeom prst="rect">
            <a:avLst/>
          </a:prstGeom>
          <a:solidFill>
            <a:srgbClr val="FFFFFF"/>
          </a:solidFill>
          <a:ln w="9525">
            <a:solidFill>
              <a:srgbClr val="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charset="0"/>
              <a:ea typeface="ＭＳ Ｐゴシック" charset="0"/>
            </a:endParaRPr>
          </a:p>
        </p:txBody>
      </p:sp>
      <p:sp>
        <p:nvSpPr>
          <p:cNvPr id="83971" name="Rectangle 3"/>
          <p:cNvSpPr>
            <a:spLocks noGrp="1" noChangeArrowheads="1"/>
          </p:cNvSpPr>
          <p:nvPr>
            <p:ph type="body" idx="1"/>
          </p:nvPr>
        </p:nvSpPr>
        <p:spPr>
          <a:xfrm>
            <a:off x="457200" y="1600200"/>
            <a:ext cx="8229600" cy="892175"/>
          </a:xfrm>
        </p:spPr>
        <p:txBody>
          <a:bodyPr/>
          <a:lstStyle/>
          <a:p>
            <a:pPr eaLnBrk="1" hangingPunct="1">
              <a:lnSpc>
                <a:spcPct val="90000"/>
              </a:lnSpc>
              <a:defRPr/>
            </a:pPr>
            <a:r>
              <a:rPr lang="zh-CN" altLang="en-US" sz="2800" smtClean="0">
                <a:ea typeface="SimSun" pitchFamily="2" charset="-122"/>
              </a:rPr>
              <a:t>从没有经过权威性认证</a:t>
            </a:r>
          </a:p>
          <a:p>
            <a:pPr eaLnBrk="1" hangingPunct="1">
              <a:lnSpc>
                <a:spcPct val="90000"/>
              </a:lnSpc>
              <a:defRPr/>
            </a:pPr>
            <a:r>
              <a:rPr lang="zh-CN" altLang="en-US" sz="2800" smtClean="0">
                <a:ea typeface="SimSun" pitchFamily="2" charset="-122"/>
              </a:rPr>
              <a:t>假神学</a:t>
            </a:r>
          </a:p>
          <a:p>
            <a:pPr eaLnBrk="1" hangingPunct="1">
              <a:lnSpc>
                <a:spcPct val="90000"/>
              </a:lnSpc>
              <a:buFont typeface="Wingdings" pitchFamily="2" charset="2"/>
              <a:buNone/>
              <a:defRPr/>
            </a:pPr>
            <a:endParaRPr lang="zh-CN" altLang="en-US" sz="2800" smtClean="0">
              <a:ea typeface="SimSun" pitchFamily="2" charset="-122"/>
            </a:endParaRPr>
          </a:p>
        </p:txBody>
      </p:sp>
      <p:sp>
        <p:nvSpPr>
          <p:cNvPr id="98308" name="Text Box 5"/>
          <p:cNvSpPr txBox="1">
            <a:spLocks noChangeArrowheads="1"/>
          </p:cNvSpPr>
          <p:nvPr/>
        </p:nvSpPr>
        <p:spPr bwMode="auto">
          <a:xfrm>
            <a:off x="8383588" y="136525"/>
            <a:ext cx="608012" cy="396875"/>
          </a:xfrm>
          <a:prstGeom prst="rect">
            <a:avLst/>
          </a:prstGeom>
          <a:noFill/>
          <a:ln w="9525">
            <a:noFill/>
            <a:miter lim="800000"/>
            <a:headEnd/>
            <a:tailEnd/>
          </a:ln>
        </p:spPr>
        <p:txBody>
          <a:bodyPr wrap="none">
            <a:spAutoFit/>
          </a:bodyPr>
          <a:lstStyle/>
          <a:p>
            <a:r>
              <a:rPr lang="en-US" altLang="zh-CN" sz="2000" b="1">
                <a:ea typeface="SimSun" pitchFamily="2" charset="-122"/>
              </a:rPr>
              <a:t>163</a:t>
            </a:r>
          </a:p>
        </p:txBody>
      </p:sp>
      <p:grpSp>
        <p:nvGrpSpPr>
          <p:cNvPr id="2" name="Group 12"/>
          <p:cNvGrpSpPr>
            <a:grpSpLocks/>
          </p:cNvGrpSpPr>
          <p:nvPr/>
        </p:nvGrpSpPr>
        <p:grpSpPr bwMode="auto">
          <a:xfrm>
            <a:off x="0" y="2438400"/>
            <a:ext cx="6811963" cy="2968625"/>
            <a:chOff x="528" y="2018"/>
            <a:chExt cx="4291" cy="1870"/>
          </a:xfrm>
        </p:grpSpPr>
        <p:sp>
          <p:nvSpPr>
            <p:cNvPr id="98314" name="Text Box 8"/>
            <p:cNvSpPr txBox="1">
              <a:spLocks noChangeArrowheads="1"/>
            </p:cNvSpPr>
            <p:nvPr/>
          </p:nvSpPr>
          <p:spPr bwMode="auto">
            <a:xfrm rot="-435458">
              <a:off x="729" y="2018"/>
              <a:ext cx="4090" cy="978"/>
            </a:xfrm>
            <a:prstGeom prst="rect">
              <a:avLst/>
            </a:prstGeom>
            <a:solidFill>
              <a:srgbClr val="CC3300"/>
            </a:solidFill>
            <a:ln w="9525">
              <a:noFill/>
              <a:miter lim="800000"/>
              <a:headEnd/>
              <a:tailEnd/>
            </a:ln>
          </p:spPr>
          <p:txBody>
            <a:bodyPr>
              <a:spAutoFit/>
            </a:bodyPr>
            <a:lstStyle/>
            <a:p>
              <a:pPr algn="r"/>
              <a:r>
                <a:rPr lang="zh-CN" altLang="en-US" sz="2400">
                  <a:ea typeface="SimSun" pitchFamily="2" charset="-122"/>
                </a:rPr>
                <a:t>炼狱</a:t>
              </a:r>
              <a:r>
                <a:rPr lang="en-US" altLang="zh-CN" sz="2400">
                  <a:ea typeface="SimSun" pitchFamily="2" charset="-122"/>
                </a:rPr>
                <a:t>:</a:t>
              </a:r>
            </a:p>
            <a:p>
              <a:pPr algn="r"/>
              <a:r>
                <a:rPr lang="zh-CN" altLang="en-US" sz="2400">
                  <a:ea typeface="SimSun" pitchFamily="2" charset="-122"/>
                </a:rPr>
                <a:t>为异教徒而死的结果</a:t>
              </a:r>
              <a:r>
                <a:rPr lang="en-US" altLang="zh-CN" sz="2400">
                  <a:ea typeface="SimSun" pitchFamily="2" charset="-122"/>
                </a:rPr>
                <a:t>——</a:t>
              </a:r>
              <a:r>
                <a:rPr lang="zh-CN" altLang="en-US" sz="2400">
                  <a:ea typeface="SimSun" pitchFamily="2" charset="-122"/>
                </a:rPr>
                <a:t>因此他决定用死来赎罪，他们可能会从他们的罪孽中获得自由。</a:t>
              </a:r>
              <a:endParaRPr lang="en-US" altLang="zh-CN" sz="2400">
                <a:ea typeface="SimSun" pitchFamily="2" charset="-122"/>
              </a:endParaRPr>
            </a:p>
            <a:p>
              <a:pPr algn="r"/>
              <a:r>
                <a:rPr lang="en-US" altLang="zh-CN" sz="2400">
                  <a:ea typeface="SimSun" pitchFamily="2" charset="-122"/>
                </a:rPr>
                <a:t>(</a:t>
              </a:r>
              <a:r>
                <a:rPr lang="zh-CN" altLang="en-US" sz="2400">
                  <a:ea typeface="SimSun" pitchFamily="2" charset="-122"/>
                </a:rPr>
                <a:t>马加比</a:t>
              </a:r>
              <a:r>
                <a:rPr lang="en-US" altLang="zh-CN" sz="2400">
                  <a:ea typeface="SimSun" pitchFamily="2" charset="-122"/>
                </a:rPr>
                <a:t>2 </a:t>
              </a:r>
              <a:r>
                <a:rPr lang="zh-CN" altLang="en-US" sz="2400">
                  <a:ea typeface="SimSun" pitchFamily="2" charset="-122"/>
                </a:rPr>
                <a:t>：第</a:t>
              </a:r>
              <a:r>
                <a:rPr lang="en-US" altLang="zh-CN" sz="2400">
                  <a:ea typeface="SimSun" pitchFamily="2" charset="-122"/>
                </a:rPr>
                <a:t>12</a:t>
              </a:r>
              <a:r>
                <a:rPr lang="zh-CN" altLang="en-US" sz="2400">
                  <a:ea typeface="SimSun" pitchFamily="2" charset="-122"/>
                </a:rPr>
                <a:t>章</a:t>
              </a:r>
              <a:r>
                <a:rPr lang="en-US" altLang="zh-CN" sz="2400">
                  <a:ea typeface="SimSun" pitchFamily="2" charset="-122"/>
                </a:rPr>
                <a:t>46</a:t>
              </a:r>
              <a:r>
                <a:rPr lang="zh-CN" altLang="en-US" sz="2400">
                  <a:ea typeface="SimSun" pitchFamily="2" charset="-122"/>
                </a:rPr>
                <a:t>节</a:t>
              </a:r>
              <a:r>
                <a:rPr lang="en-US" altLang="zh-CN" sz="2400">
                  <a:ea typeface="SimSun" pitchFamily="2" charset="-122"/>
                </a:rPr>
                <a:t>)</a:t>
              </a:r>
            </a:p>
          </p:txBody>
        </p:sp>
        <p:pic>
          <p:nvPicPr>
            <p:cNvPr id="98315" name="Picture 11" descr="scroll1"/>
            <p:cNvPicPr>
              <a:picLocks noChangeAspect="1" noChangeArrowheads="1"/>
            </p:cNvPicPr>
            <p:nvPr/>
          </p:nvPicPr>
          <p:blipFill>
            <a:blip r:embed="rId3" cstate="print"/>
            <a:srcRect/>
            <a:stretch>
              <a:fillRect/>
            </a:stretch>
          </p:blipFill>
          <p:spPr bwMode="auto">
            <a:xfrm rot="-369621">
              <a:off x="528" y="2784"/>
              <a:ext cx="718" cy="1104"/>
            </a:xfrm>
            <a:prstGeom prst="rect">
              <a:avLst/>
            </a:prstGeom>
            <a:solidFill>
              <a:srgbClr val="CC3300"/>
            </a:solidFill>
            <a:ln w="9525">
              <a:noFill/>
              <a:miter lim="800000"/>
              <a:headEnd/>
              <a:tailEnd/>
            </a:ln>
          </p:spPr>
        </p:pic>
      </p:grpSp>
      <p:pic>
        <p:nvPicPr>
          <p:cNvPr id="13" name="Picture 14" descr="doubting hea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02338" y="4516438"/>
            <a:ext cx="31750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3"/>
          <p:cNvGrpSpPr>
            <a:grpSpLocks/>
          </p:cNvGrpSpPr>
          <p:nvPr/>
        </p:nvGrpSpPr>
        <p:grpSpPr bwMode="auto">
          <a:xfrm>
            <a:off x="2289175" y="4040188"/>
            <a:ext cx="6811963" cy="2968625"/>
            <a:chOff x="528" y="2018"/>
            <a:chExt cx="4291" cy="1870"/>
          </a:xfrm>
        </p:grpSpPr>
        <p:sp>
          <p:nvSpPr>
            <p:cNvPr id="98312" name="Text Box 14"/>
            <p:cNvSpPr txBox="1">
              <a:spLocks noChangeArrowheads="1"/>
            </p:cNvSpPr>
            <p:nvPr/>
          </p:nvSpPr>
          <p:spPr bwMode="auto">
            <a:xfrm rot="-435458">
              <a:off x="729" y="2018"/>
              <a:ext cx="4090" cy="978"/>
            </a:xfrm>
            <a:prstGeom prst="rect">
              <a:avLst/>
            </a:prstGeom>
            <a:solidFill>
              <a:srgbClr val="000000"/>
            </a:solidFill>
            <a:ln w="9525">
              <a:noFill/>
              <a:miter lim="800000"/>
              <a:headEnd/>
              <a:tailEnd/>
            </a:ln>
          </p:spPr>
          <p:txBody>
            <a:bodyPr>
              <a:spAutoFit/>
            </a:bodyPr>
            <a:lstStyle/>
            <a:p>
              <a:pPr algn="r"/>
              <a:r>
                <a:rPr lang="zh-CN" altLang="en-US" sz="2400">
                  <a:ea typeface="SimSun" pitchFamily="2" charset="-122"/>
                </a:rPr>
                <a:t>救世行为</a:t>
              </a:r>
              <a:r>
                <a:rPr lang="en-US" altLang="zh-CN" sz="2400">
                  <a:ea typeface="SimSun" pitchFamily="2" charset="-122"/>
                </a:rPr>
                <a:t>:</a:t>
              </a:r>
            </a:p>
            <a:p>
              <a:pPr algn="r"/>
              <a:r>
                <a:rPr lang="en-US" altLang="zh-CN" sz="2400">
                  <a:ea typeface="SimSun" pitchFamily="2" charset="-122"/>
                </a:rPr>
                <a:t>“</a:t>
              </a:r>
              <a:r>
                <a:rPr lang="zh-CN" altLang="en-US" sz="2400">
                  <a:ea typeface="SimSun" pitchFamily="2" charset="-122"/>
                </a:rPr>
                <a:t>拿钱财去救助穷人比存起来好，这种慷慨大方的行为将会救你的命并洗清你的罪孽</a:t>
              </a:r>
              <a:r>
                <a:rPr lang="en-US" altLang="zh-CN" sz="2400">
                  <a:ea typeface="SimSun" pitchFamily="2" charset="-122"/>
                </a:rPr>
                <a:t>.” </a:t>
              </a:r>
              <a:br>
                <a:rPr lang="en-US" altLang="zh-CN" sz="2400">
                  <a:ea typeface="SimSun" pitchFamily="2" charset="-122"/>
                </a:rPr>
              </a:br>
              <a:r>
                <a:rPr lang="en-US" altLang="zh-CN" sz="2400">
                  <a:ea typeface="SimSun" pitchFamily="2" charset="-122"/>
                </a:rPr>
                <a:t>(</a:t>
              </a:r>
              <a:r>
                <a:rPr lang="zh-CN" altLang="en-US" sz="2400">
                  <a:ea typeface="SimSun" pitchFamily="2" charset="-122"/>
                </a:rPr>
                <a:t>多比传 </a:t>
              </a:r>
              <a:r>
                <a:rPr lang="en-US" altLang="zh-CN" sz="2400">
                  <a:ea typeface="SimSun" pitchFamily="2" charset="-122"/>
                </a:rPr>
                <a:t>12:8b-9a GNB)</a:t>
              </a:r>
            </a:p>
          </p:txBody>
        </p:sp>
        <p:pic>
          <p:nvPicPr>
            <p:cNvPr id="98313" name="Picture 15" descr="scroll1"/>
            <p:cNvPicPr>
              <a:picLocks noChangeAspect="1" noChangeArrowheads="1"/>
            </p:cNvPicPr>
            <p:nvPr/>
          </p:nvPicPr>
          <p:blipFill>
            <a:blip r:embed="rId3" cstate="print"/>
            <a:srcRect/>
            <a:stretch>
              <a:fillRect/>
            </a:stretch>
          </p:blipFill>
          <p:spPr bwMode="auto">
            <a:xfrm rot="-369621">
              <a:off x="528" y="2784"/>
              <a:ext cx="718" cy="1104"/>
            </a:xfrm>
            <a:prstGeom prst="rect">
              <a:avLst/>
            </a:prstGeom>
            <a:noFill/>
            <a:ln w="9525">
              <a:noFill/>
              <a:miter lim="800000"/>
              <a:headEnd/>
              <a:tailEnd/>
            </a:ln>
          </p:spPr>
        </p:pic>
      </p:grpSp>
      <p:sp>
        <p:nvSpPr>
          <p:cNvPr id="14" name="Rectangle 7"/>
          <p:cNvSpPr>
            <a:spLocks noChangeArrowheads="1"/>
          </p:cNvSpPr>
          <p:nvPr/>
        </p:nvSpPr>
        <p:spPr bwMode="auto">
          <a:xfrm>
            <a:off x="0" y="457200"/>
            <a:ext cx="8458200" cy="990600"/>
          </a:xfrm>
          <a:prstGeom prst="rect">
            <a:avLst/>
          </a:prstGeom>
          <a:solidFill>
            <a:srgbClr val="006600"/>
          </a:solidFill>
          <a:ln w="9525">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charset="0"/>
              <a:ea typeface="ＭＳ Ｐゴシック" charset="0"/>
            </a:endParaRPr>
          </a:p>
        </p:txBody>
      </p:sp>
      <p:sp>
        <p:nvSpPr>
          <p:cNvPr id="98309" name="Rectangle 7"/>
          <p:cNvSpPr>
            <a:spLocks noChangeArrowheads="1"/>
          </p:cNvSpPr>
          <p:nvPr/>
        </p:nvSpPr>
        <p:spPr bwMode="auto">
          <a:xfrm>
            <a:off x="0" y="424462"/>
            <a:ext cx="8458200" cy="9906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numCol="1" fromWordArt="1">
            <a:prstTxWarp prst="textPlain">
              <a:avLst>
                <a:gd name="adj" fmla="val 50000"/>
              </a:avLst>
            </a:prstTxWarp>
          </a:bodyPr>
          <a:lstStyle/>
          <a:p>
            <a:pPr algn="ctr"/>
            <a:r>
              <a:rPr lang="en-US" altLang="zh-CN" sz="3600" kern="10" dirty="0">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   </a:t>
            </a:r>
            <a:r>
              <a:rPr lang="zh-CN" altLang="en-US" sz="3600" kern="10" dirty="0">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这些书为什么被怀疑？</a:t>
            </a:r>
            <a:endParaRPr lang="zh-CN" sz="3600" kern="10" dirty="0">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to="" calcmode="lin" valueType="num">
                                      <p:cBhvr>
                                        <p:cTn id="7" dur="1" fill="hold"/>
                                        <p:tgtEl>
                                          <p:spTgt spid="8397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3971">
                                            <p:txEl>
                                              <p:pRg st="1" end="1"/>
                                            </p:txEl>
                                          </p:spTgt>
                                        </p:tgtEl>
                                        <p:attrNameLst>
                                          <p:attrName>style.visibility</p:attrName>
                                        </p:attrNameLst>
                                      </p:cBhvr>
                                      <p:to>
                                        <p:strVal val="visible"/>
                                      </p:to>
                                    </p:set>
                                    <p:anim to="" calcmode="lin" valueType="num">
                                      <p:cBhvr>
                                        <p:cTn id="12" dur="1" fill="hold"/>
                                        <p:tgtEl>
                                          <p:spTgt spid="8397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6958013"/>
          </a:xfrm>
          <a:prstGeom prst="rect">
            <a:avLst/>
          </a:prstGeom>
          <a:solidFill>
            <a:srgbClr val="FFFFFF"/>
          </a:solidFill>
          <a:ln w="9525">
            <a:solidFill>
              <a:srgbClr val="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charset="0"/>
              <a:ea typeface="ＭＳ Ｐゴシック" charset="0"/>
            </a:endParaRPr>
          </a:p>
        </p:txBody>
      </p:sp>
      <p:pic>
        <p:nvPicPr>
          <p:cNvPr id="6" name="Picture 1" descr="doubting he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02338" y="4516438"/>
            <a:ext cx="31750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0" y="457200"/>
            <a:ext cx="8458200" cy="990600"/>
          </a:xfrm>
          <a:prstGeom prst="rect">
            <a:avLst/>
          </a:prstGeom>
          <a:solidFill>
            <a:srgbClr val="003900"/>
          </a:solidFill>
          <a:ln w="9525">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charset="0"/>
              <a:ea typeface="ＭＳ Ｐゴシック" charset="0"/>
            </a:endParaRPr>
          </a:p>
        </p:txBody>
      </p:sp>
      <p:sp>
        <p:nvSpPr>
          <p:cNvPr id="392194" name="Rectangle 2"/>
          <p:cNvSpPr>
            <a:spLocks noGrp="1" noChangeArrowheads="1"/>
          </p:cNvSpPr>
          <p:nvPr>
            <p:ph type="title"/>
          </p:nvPr>
        </p:nvSpPr>
        <p:spPr>
          <a:effectLst>
            <a:glow rad="254000">
              <a:srgbClr val="1E1135">
                <a:alpha val="75000"/>
              </a:srgbClr>
            </a:glow>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numCol="1" fromWordArt="1">
            <a:prstTxWarp prst="textPlain">
              <a:avLst>
                <a:gd name="adj" fmla="val 50000"/>
              </a:avLst>
            </a:prstTxWarp>
          </a:bodyPr>
          <a:lstStyle/>
          <a:p>
            <a:r>
              <a:rPr lang="zh-CN" altLang="en-US" sz="3600" kern="10">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这些书为什么被怀疑？</a:t>
            </a:r>
          </a:p>
        </p:txBody>
      </p:sp>
      <p:sp>
        <p:nvSpPr>
          <p:cNvPr id="392195" name="Rectangle 3"/>
          <p:cNvSpPr>
            <a:spLocks noGrp="1" noChangeArrowheads="1"/>
          </p:cNvSpPr>
          <p:nvPr>
            <p:ph type="body" idx="1"/>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p>
            <a:pPr eaLnBrk="1" hangingPunct="1">
              <a:buFont typeface="Wingdings" charset="0"/>
            </a:pPr>
            <a:r>
              <a:rPr lang="zh-CN" altLang="en-US" b="1">
                <a:solidFill>
                  <a:srgbClr val="006600"/>
                </a:solidFill>
                <a:latin typeface="Arial" charset="0"/>
              </a:rPr>
              <a:t>从没有被权威认证</a:t>
            </a:r>
          </a:p>
          <a:p>
            <a:pPr eaLnBrk="1" hangingPunct="1">
              <a:buFont typeface="Wingdings" charset="0"/>
            </a:pPr>
            <a:r>
              <a:rPr lang="zh-CN" altLang="en-US" b="1">
                <a:solidFill>
                  <a:srgbClr val="006600"/>
                </a:solidFill>
                <a:latin typeface="Arial" charset="0"/>
              </a:rPr>
              <a:t>假神学</a:t>
            </a:r>
          </a:p>
          <a:p>
            <a:pPr eaLnBrk="1" hangingPunct="1">
              <a:buFont typeface="Wingdings" charset="0"/>
            </a:pPr>
            <a:r>
              <a:rPr lang="zh-CN" altLang="en-US" b="1">
                <a:solidFill>
                  <a:srgbClr val="006600"/>
                </a:solidFill>
                <a:latin typeface="Arial" charset="0"/>
              </a:rPr>
              <a:t>无灵性的主张</a:t>
            </a:r>
          </a:p>
          <a:p>
            <a:pPr eaLnBrk="1" hangingPunct="1">
              <a:buFont typeface="Wingdings" charset="0"/>
            </a:pPr>
            <a:r>
              <a:rPr lang="zh-CN" altLang="en-US" b="1">
                <a:solidFill>
                  <a:srgbClr val="006600"/>
                </a:solidFill>
                <a:latin typeface="Arial" charset="0"/>
              </a:rPr>
              <a:t>缺少能动性</a:t>
            </a:r>
          </a:p>
          <a:p>
            <a:pPr eaLnBrk="1" hangingPunct="1">
              <a:buFont typeface="Wingdings" charset="0"/>
            </a:pPr>
            <a:r>
              <a:rPr lang="zh-CN" altLang="en-US" b="1">
                <a:solidFill>
                  <a:srgbClr val="006600"/>
                </a:solidFill>
                <a:latin typeface="Arial" charset="0"/>
              </a:rPr>
              <a:t>可疑的历史</a:t>
            </a:r>
            <a:r>
              <a:rPr lang="en-US" altLang="zh-CN" b="1">
                <a:solidFill>
                  <a:srgbClr val="006600"/>
                </a:solidFill>
                <a:latin typeface="Arial" charset="0"/>
              </a:rPr>
              <a:t>of RCC acceptance</a:t>
            </a:r>
          </a:p>
        </p:txBody>
      </p:sp>
      <p:sp>
        <p:nvSpPr>
          <p:cNvPr id="99332" name="Text Box 4"/>
          <p:cNvSpPr txBox="1">
            <a:spLocks noChangeArrowheads="1"/>
          </p:cNvSpPr>
          <p:nvPr/>
        </p:nvSpPr>
        <p:spPr bwMode="auto">
          <a:xfrm>
            <a:off x="8383588" y="136525"/>
            <a:ext cx="608012" cy="396875"/>
          </a:xfrm>
          <a:prstGeom prst="rect">
            <a:avLst/>
          </a:prstGeom>
          <a:noFill/>
          <a:ln w="9525">
            <a:noFill/>
            <a:miter lim="800000"/>
            <a:headEnd/>
            <a:tailEnd/>
          </a:ln>
        </p:spPr>
        <p:txBody>
          <a:bodyPr wrap="none">
            <a:spAutoFit/>
          </a:bodyPr>
          <a:lstStyle/>
          <a:p>
            <a:r>
              <a:rPr lang="en-US" altLang="zh-CN" sz="2000" b="1">
                <a:ea typeface="SimSun" pitchFamily="2" charset="-122"/>
              </a:rPr>
              <a:t>163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392195">
                                            <p:txEl>
                                              <p:pRg st="2" end="2"/>
                                            </p:txEl>
                                          </p:spTgt>
                                        </p:tgtEl>
                                        <p:attrNameLst>
                                          <p:attrName>style.visibility</p:attrName>
                                        </p:attrNameLst>
                                      </p:cBhvr>
                                      <p:to>
                                        <p:strVal val="visible"/>
                                      </p:to>
                                    </p:set>
                                    <p:anim to="" calcmode="lin" valueType="num">
                                      <p:cBhvr>
                                        <p:cTn id="7" dur="1" fill="hold"/>
                                        <p:tgtEl>
                                          <p:spTgt spid="392195">
                                            <p:txEl>
                                              <p:pRg st="2" end="2"/>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2195">
                                            <p:txEl>
                                              <p:pRg st="3" end="3"/>
                                            </p:txEl>
                                          </p:spTgt>
                                        </p:tgtEl>
                                        <p:attrNameLst>
                                          <p:attrName>style.visibility</p:attrName>
                                        </p:attrNameLst>
                                      </p:cBhvr>
                                      <p:to>
                                        <p:strVal val="visible"/>
                                      </p:to>
                                    </p:set>
                                    <p:anim to="" calcmode="lin" valueType="num">
                                      <p:cBhvr>
                                        <p:cTn id="12" dur="1" fill="hold"/>
                                        <p:tgtEl>
                                          <p:spTgt spid="392195">
                                            <p:txEl>
                                              <p:pRg st="3" end="3"/>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2195">
                                            <p:txEl>
                                              <p:pRg st="4" end="4"/>
                                            </p:txEl>
                                          </p:spTgt>
                                        </p:tgtEl>
                                        <p:attrNameLst>
                                          <p:attrName>style.visibility</p:attrName>
                                        </p:attrNameLst>
                                      </p:cBhvr>
                                      <p:to>
                                        <p:strVal val="visible"/>
                                      </p:to>
                                    </p:set>
                                    <p:anim to="" calcmode="lin" valueType="num">
                                      <p:cBhvr>
                                        <p:cTn id="17" dur="1" fill="hold"/>
                                        <p:tgtEl>
                                          <p:spTgt spid="39219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6200" y="152400"/>
            <a:ext cx="5410200" cy="788988"/>
          </a:xfrm>
        </p:spPr>
        <p:txBody>
          <a:bodyPr/>
          <a:lstStyle/>
          <a:p>
            <a:pPr eaLnBrk="1" hangingPunct="1">
              <a:defRPr/>
            </a:pPr>
            <a:r>
              <a:rPr lang="zh-CN" altLang="en-US" smtClean="0">
                <a:ea typeface="SimSun" pitchFamily="2" charset="-122"/>
              </a:rPr>
              <a:t>楔形文字写作</a:t>
            </a:r>
          </a:p>
        </p:txBody>
      </p:sp>
      <p:pic>
        <p:nvPicPr>
          <p:cNvPr id="45059" name="Picture 4" descr="cuneiformwriting2"/>
          <p:cNvPicPr>
            <a:picLocks noChangeAspect="1" noChangeArrowheads="1"/>
          </p:cNvPicPr>
          <p:nvPr/>
        </p:nvPicPr>
        <p:blipFill>
          <a:blip r:embed="rId3" cstate="print"/>
          <a:srcRect/>
          <a:stretch>
            <a:fillRect/>
          </a:stretch>
        </p:blipFill>
        <p:spPr bwMode="auto">
          <a:xfrm>
            <a:off x="0" y="1916113"/>
            <a:ext cx="5943600" cy="5018087"/>
          </a:xfrm>
          <a:prstGeom prst="rect">
            <a:avLst/>
          </a:prstGeom>
          <a:noFill/>
          <a:ln w="9525">
            <a:noFill/>
            <a:miter lim="800000"/>
            <a:headEnd/>
            <a:tailEnd/>
          </a:ln>
        </p:spPr>
      </p:pic>
      <p:pic>
        <p:nvPicPr>
          <p:cNvPr id="45060" name="Picture 5" descr="cuneiformwriting"/>
          <p:cNvPicPr>
            <a:picLocks noChangeAspect="1" noChangeArrowheads="1"/>
          </p:cNvPicPr>
          <p:nvPr/>
        </p:nvPicPr>
        <p:blipFill>
          <a:blip r:embed="rId4" cstate="print"/>
          <a:srcRect/>
          <a:stretch>
            <a:fillRect/>
          </a:stretch>
        </p:blipFill>
        <p:spPr bwMode="auto">
          <a:xfrm>
            <a:off x="5875338" y="0"/>
            <a:ext cx="3268662" cy="6858000"/>
          </a:xfrm>
          <a:prstGeom prst="rect">
            <a:avLst/>
          </a:prstGeom>
          <a:noFill/>
          <a:ln w="9525">
            <a:noFill/>
            <a:miter lim="800000"/>
            <a:headEnd/>
            <a:tailEnd/>
          </a:ln>
        </p:spPr>
      </p:pic>
      <p:sp>
        <p:nvSpPr>
          <p:cNvPr id="10243" name="Rectangle 3"/>
          <p:cNvSpPr>
            <a:spLocks noGrp="1" noChangeArrowheads="1"/>
          </p:cNvSpPr>
          <p:nvPr>
            <p:ph type="body" idx="1"/>
          </p:nvPr>
        </p:nvSpPr>
        <p:spPr>
          <a:xfrm>
            <a:off x="457200" y="914400"/>
            <a:ext cx="5257800" cy="1600200"/>
          </a:xfrm>
        </p:spPr>
        <p:txBody>
          <a:bodyPr/>
          <a:lstStyle/>
          <a:p>
            <a:pPr lvl="2" eaLnBrk="1" hangingPunct="1">
              <a:defRPr/>
            </a:pPr>
            <a:r>
              <a:rPr lang="zh-CN" altLang="en-US" smtClean="0">
                <a:ea typeface="SimSun" pitchFamily="2" charset="-122"/>
              </a:rPr>
              <a:t>几百年前的古希伯莱语</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52400" y="547688"/>
            <a:ext cx="8686800" cy="823912"/>
          </a:xfrm>
        </p:spPr>
        <p:txBody>
          <a:bodyPr/>
          <a:lstStyle/>
          <a:p>
            <a:pPr eaLnBrk="1" hangingPunct="1">
              <a:defRPr/>
            </a:pPr>
            <a:r>
              <a:rPr lang="en-US" sz="4000" smtClean="0">
                <a:ea typeface="ＭＳ Ｐゴシック" pitchFamily="34" charset="-128"/>
              </a:rPr>
              <a:t>So do these books have any value?  </a:t>
            </a:r>
          </a:p>
        </p:txBody>
      </p:sp>
      <p:sp>
        <p:nvSpPr>
          <p:cNvPr id="84995" name="Rectangle 3"/>
          <p:cNvSpPr>
            <a:spLocks noGrp="1" noChangeArrowheads="1"/>
          </p:cNvSpPr>
          <p:nvPr>
            <p:ph type="body" idx="1"/>
          </p:nvPr>
        </p:nvSpPr>
        <p:spPr>
          <a:xfrm>
            <a:off x="838200" y="2174875"/>
            <a:ext cx="8534400" cy="3844925"/>
          </a:xfrm>
        </p:spPr>
        <p:txBody>
          <a:bodyPr/>
          <a:lstStyle/>
          <a:p>
            <a:pPr eaLnBrk="1" hangingPunct="1">
              <a:defRPr/>
            </a:pPr>
            <a:r>
              <a:rPr lang="zh-CN" altLang="en-US" smtClean="0">
                <a:ea typeface="SimSun" pitchFamily="2" charset="-122"/>
              </a:rPr>
              <a:t>新约和旧约之间的历史</a:t>
            </a:r>
            <a:endParaRPr lang="en-US" altLang="zh-CN" smtClean="0">
              <a:ea typeface="SimSun" pitchFamily="2" charset="-122"/>
            </a:endParaRPr>
          </a:p>
          <a:p>
            <a:pPr eaLnBrk="1" hangingPunct="1">
              <a:defRPr/>
            </a:pPr>
            <a:r>
              <a:rPr lang="zh-CN" altLang="en-US" smtClean="0">
                <a:ea typeface="SimSun" pitchFamily="2" charset="-122"/>
              </a:rPr>
              <a:t>犹太的教派和制度神的信仰（例如：安琪儿）</a:t>
            </a:r>
          </a:p>
        </p:txBody>
      </p:sp>
      <p:sp>
        <p:nvSpPr>
          <p:cNvPr id="100356" name="Text Box 4"/>
          <p:cNvSpPr txBox="1">
            <a:spLocks noChangeArrowheads="1"/>
          </p:cNvSpPr>
          <p:nvPr/>
        </p:nvSpPr>
        <p:spPr bwMode="auto">
          <a:xfrm>
            <a:off x="8459788" y="136525"/>
            <a:ext cx="608012" cy="396875"/>
          </a:xfrm>
          <a:prstGeom prst="rect">
            <a:avLst/>
          </a:prstGeom>
          <a:noFill/>
          <a:ln w="9525">
            <a:noFill/>
            <a:miter lim="800000"/>
            <a:headEnd/>
            <a:tailEnd/>
          </a:ln>
        </p:spPr>
        <p:txBody>
          <a:bodyPr wrap="none">
            <a:spAutoFit/>
          </a:bodyPr>
          <a:lstStyle/>
          <a:p>
            <a:r>
              <a:rPr lang="en-US" altLang="zh-CN" sz="2000" b="1">
                <a:ea typeface="SimSun" pitchFamily="2" charset="-122"/>
              </a:rPr>
              <a:t>163</a:t>
            </a:r>
          </a:p>
        </p:txBody>
      </p:sp>
      <p:sp>
        <p:nvSpPr>
          <p:cNvPr id="84997" name="WordArt 5"/>
          <p:cNvSpPr>
            <a:spLocks noChangeArrowheads="1" noChangeShapeType="1" noTextEdit="1"/>
          </p:cNvSpPr>
          <p:nvPr/>
        </p:nvSpPr>
        <p:spPr bwMode="auto">
          <a:xfrm>
            <a:off x="381000" y="1295400"/>
            <a:ext cx="1066800" cy="1027113"/>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Yes!</a:t>
            </a:r>
          </a:p>
        </p:txBody>
      </p:sp>
      <p:sp>
        <p:nvSpPr>
          <p:cNvPr id="100358" name="Rectangle 7"/>
          <p:cNvSpPr>
            <a:spLocks noChangeArrowheads="1"/>
          </p:cNvSpPr>
          <p:nvPr/>
        </p:nvSpPr>
        <p:spPr bwMode="auto">
          <a:xfrm>
            <a:off x="0" y="476250"/>
            <a:ext cx="9144000" cy="838200"/>
          </a:xfrm>
          <a:prstGeom prst="rect">
            <a:avLst/>
          </a:prstGeom>
          <a:solidFill>
            <a:srgbClr val="000000"/>
          </a:solidFill>
          <a:ln w="9525">
            <a:solidFill>
              <a:schemeClr val="tx1"/>
            </a:solidFill>
            <a:miter lim="800000"/>
            <a:headEnd/>
            <a:tailEnd/>
          </a:ln>
        </p:spPr>
        <p:txBody>
          <a:bodyPr wrap="none" anchor="ctr"/>
          <a:lstStyle/>
          <a:p>
            <a:pPr marL="2057400" lvl="4" indent="-228600"/>
            <a:r>
              <a:rPr lang="zh-CN" altLang="en-US" sz="4000" i="1">
                <a:ea typeface="SimSun" pitchFamily="2" charset="-122"/>
              </a:rPr>
              <a:t>这些书有价值吗？</a:t>
            </a:r>
            <a:endParaRPr lang="zh-CN" sz="4000" i="1">
              <a:ea typeface="SimSun" pitchFamily="2" charset="-122"/>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4997"/>
                                        </p:tgtEl>
                                        <p:attrNameLst>
                                          <p:attrName>style.visibility</p:attrName>
                                        </p:attrNameLst>
                                      </p:cBhvr>
                                      <p:to>
                                        <p:strVal val="visible"/>
                                      </p:to>
                                    </p:set>
                                    <p:anim to="" calcmode="lin" valueType="num">
                                      <p:cBhvr>
                                        <p:cTn id="7" dur="1" fill="hold"/>
                                        <p:tgtEl>
                                          <p:spTgt spid="84997"/>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4995">
                                            <p:txEl>
                                              <p:pRg st="0" end="0"/>
                                            </p:txEl>
                                          </p:spTgt>
                                        </p:tgtEl>
                                        <p:attrNameLst>
                                          <p:attrName>style.visibility</p:attrName>
                                        </p:attrNameLst>
                                      </p:cBhvr>
                                      <p:to>
                                        <p:strVal val="visible"/>
                                      </p:to>
                                    </p:set>
                                    <p:anim to="" calcmode="lin" valueType="num">
                                      <p:cBhvr>
                                        <p:cTn id="12" dur="1" fill="hold"/>
                                        <p:tgtEl>
                                          <p:spTgt spid="84995">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4995">
                                            <p:txEl>
                                              <p:pRg st="1" end="1"/>
                                            </p:txEl>
                                          </p:spTgt>
                                        </p:tgtEl>
                                        <p:attrNameLst>
                                          <p:attrName>style.visibility</p:attrName>
                                        </p:attrNameLst>
                                      </p:cBhvr>
                                      <p:to>
                                        <p:strVal val="visible"/>
                                      </p:to>
                                    </p:set>
                                    <p:anim to="" calcmode="lin" valueType="num">
                                      <p:cBhvr>
                                        <p:cTn id="17" dur="1" fill="hold"/>
                                        <p:tgtEl>
                                          <p:spTgt spid="8499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8499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5486400" y="609600"/>
            <a:ext cx="3200400" cy="2819400"/>
          </a:xfrm>
        </p:spPr>
        <p:txBody>
          <a:bodyPr/>
          <a:lstStyle/>
          <a:p>
            <a:pPr eaLnBrk="1" hangingPunct="1">
              <a:defRPr/>
            </a:pPr>
            <a:r>
              <a:rPr lang="zh-CN" altLang="en-US" smtClean="0">
                <a:ea typeface="SimSun" pitchFamily="2" charset="-122"/>
              </a:rPr>
              <a:t>大天使正离开多比亚司的家</a:t>
            </a:r>
            <a:endParaRPr lang="en-US" altLang="zh-CN" smtClean="0">
              <a:ea typeface="SimSun" pitchFamily="2" charset="-122"/>
            </a:endParaRPr>
          </a:p>
        </p:txBody>
      </p:sp>
      <p:sp>
        <p:nvSpPr>
          <p:cNvPr id="103427" name="Rectangle 3"/>
          <p:cNvSpPr>
            <a:spLocks noGrp="1" noChangeArrowheads="1"/>
          </p:cNvSpPr>
          <p:nvPr>
            <p:ph type="subTitle" idx="1"/>
          </p:nvPr>
        </p:nvSpPr>
        <p:spPr>
          <a:xfrm>
            <a:off x="5410200" y="6096000"/>
            <a:ext cx="3581400" cy="609600"/>
          </a:xfrm>
        </p:spPr>
        <p:txBody>
          <a:bodyPr/>
          <a:lstStyle/>
          <a:p>
            <a:pPr eaLnBrk="1" hangingPunct="1">
              <a:defRPr/>
            </a:pPr>
            <a:r>
              <a:rPr lang="en-US" sz="2800" i="1" smtClean="0">
                <a:ea typeface="ＭＳ Ｐゴシック" pitchFamily="34" charset="-128"/>
              </a:rPr>
              <a:t>Rembrandt, 1637</a:t>
            </a:r>
          </a:p>
        </p:txBody>
      </p:sp>
      <p:pic>
        <p:nvPicPr>
          <p:cNvPr id="101380" name="Picture 4"/>
          <p:cNvPicPr>
            <a:picLocks noChangeAspect="1" noChangeArrowheads="1"/>
          </p:cNvPicPr>
          <p:nvPr/>
        </p:nvPicPr>
        <p:blipFill>
          <a:blip r:embed="rId3" cstate="print"/>
          <a:srcRect/>
          <a:stretch>
            <a:fillRect/>
          </a:stretch>
        </p:blipFill>
        <p:spPr bwMode="auto">
          <a:xfrm>
            <a:off x="0" y="-387350"/>
            <a:ext cx="5391150" cy="7086600"/>
          </a:xfrm>
          <a:prstGeom prst="rect">
            <a:avLst/>
          </a:prstGeom>
          <a:noFill/>
          <a:ln w="9525">
            <a:noFill/>
            <a:miter lim="800000"/>
            <a:headEnd/>
            <a:tailEnd/>
          </a:ln>
        </p:spPr>
      </p:pic>
      <p:sp>
        <p:nvSpPr>
          <p:cNvPr id="103429" name="Rectangle 5"/>
          <p:cNvSpPr>
            <a:spLocks noChangeArrowheads="1"/>
          </p:cNvSpPr>
          <p:nvPr/>
        </p:nvSpPr>
        <p:spPr bwMode="auto">
          <a:xfrm>
            <a:off x="5435600" y="3644900"/>
            <a:ext cx="3362325" cy="1681163"/>
          </a:xfrm>
          <a:prstGeom prst="rect">
            <a:avLst/>
          </a:prstGeom>
          <a:noFill/>
          <a:ln w="9525">
            <a:noFill/>
            <a:miter lim="800000"/>
            <a:headEnd/>
            <a:tailEnd/>
          </a:ln>
          <a:effectLst/>
        </p:spPr>
        <p:txBody>
          <a:bodyPr/>
          <a:lstStyle/>
          <a:p>
            <a:pPr algn="ctr" eaLnBrk="1" hangingPunct="1">
              <a:spcBef>
                <a:spcPct val="20000"/>
              </a:spcBef>
              <a:buClr>
                <a:schemeClr val="hlink"/>
              </a:buClr>
              <a:buSzPct val="90000"/>
              <a:buFont typeface="Wingdings" pitchFamily="2" charset="2"/>
              <a:buNone/>
              <a:defRPr/>
            </a:pPr>
            <a:r>
              <a:rPr lang="en-US" altLang="zh-CN" sz="2300" i="1">
                <a:effectLst>
                  <a:outerShdw blurRad="38100" dist="38100" dir="2700000" algn="tl">
                    <a:srgbClr val="000000"/>
                  </a:outerShdw>
                </a:effectLst>
                <a:ea typeface="SimSun" pitchFamily="2" charset="-122"/>
              </a:rPr>
              <a:t>(</a:t>
            </a:r>
            <a:r>
              <a:rPr lang="zh-CN" altLang="en-US" sz="2300" i="1">
                <a:effectLst>
                  <a:outerShdw blurRad="38100" dist="38100" dir="2700000" algn="tl">
                    <a:srgbClr val="000000"/>
                  </a:outerShdw>
                </a:effectLst>
                <a:ea typeface="SimSun" pitchFamily="2" charset="-122"/>
              </a:rPr>
              <a:t>这副画在你的课本上）</a:t>
            </a:r>
            <a:endParaRPr lang="en-US" altLang="zh-CN" sz="2300" i="1">
              <a:effectLst>
                <a:outerShdw blurRad="38100" dist="38100" dir="2700000" algn="tl">
                  <a:srgbClr val="000000"/>
                </a:outerShdw>
              </a:effectLst>
              <a:ea typeface="SimSun" pitchFamily="2" charset="-122"/>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152400" y="547688"/>
            <a:ext cx="8686800" cy="823912"/>
          </a:xfrm>
        </p:spPr>
        <p:txBody>
          <a:bodyPr/>
          <a:lstStyle/>
          <a:p>
            <a:pPr eaLnBrk="1" hangingPunct="1">
              <a:defRPr/>
            </a:pPr>
            <a:r>
              <a:rPr lang="en-US" sz="4000" smtClean="0">
                <a:ea typeface="ＭＳ Ｐゴシック" pitchFamily="34" charset="-128"/>
              </a:rPr>
              <a:t>So do these books have any value?  </a:t>
            </a:r>
          </a:p>
        </p:txBody>
      </p:sp>
      <p:sp>
        <p:nvSpPr>
          <p:cNvPr id="390147" name="Rectangle 3"/>
          <p:cNvSpPr>
            <a:spLocks noGrp="1" noChangeArrowheads="1"/>
          </p:cNvSpPr>
          <p:nvPr>
            <p:ph type="body" idx="1"/>
          </p:nvPr>
        </p:nvSpPr>
        <p:spPr>
          <a:xfrm>
            <a:off x="838200" y="2174875"/>
            <a:ext cx="8534400" cy="3844925"/>
          </a:xfrm>
        </p:spPr>
        <p:txBody>
          <a:bodyPr/>
          <a:lstStyle/>
          <a:p>
            <a:pPr eaLnBrk="1" hangingPunct="1">
              <a:defRPr/>
            </a:pPr>
            <a:r>
              <a:rPr lang="zh-CN" altLang="en-US" smtClean="0">
                <a:ea typeface="SimSun" pitchFamily="2" charset="-122"/>
              </a:rPr>
              <a:t>新约和旧约之间的历史</a:t>
            </a:r>
            <a:endParaRPr lang="en-US" altLang="zh-CN" smtClean="0">
              <a:ea typeface="SimSun" pitchFamily="2" charset="-122"/>
            </a:endParaRPr>
          </a:p>
          <a:p>
            <a:pPr eaLnBrk="1" hangingPunct="1">
              <a:defRPr/>
            </a:pPr>
            <a:r>
              <a:rPr lang="zh-CN" altLang="en-US" smtClean="0">
                <a:ea typeface="SimSun" pitchFamily="2" charset="-122"/>
              </a:rPr>
              <a:t>犹太的教派和制度</a:t>
            </a:r>
          </a:p>
          <a:p>
            <a:pPr eaLnBrk="1" hangingPunct="1">
              <a:defRPr/>
            </a:pPr>
            <a:r>
              <a:rPr lang="zh-CN" altLang="en-US" smtClean="0">
                <a:ea typeface="SimSun" pitchFamily="2" charset="-122"/>
              </a:rPr>
              <a:t>神学的信仰</a:t>
            </a:r>
            <a:r>
              <a:rPr lang="en-US" altLang="zh-CN" smtClean="0">
                <a:ea typeface="SimSun" pitchFamily="2" charset="-122"/>
              </a:rPr>
              <a:t> (</a:t>
            </a:r>
            <a:r>
              <a:rPr lang="zh-CN" altLang="en-US" smtClean="0">
                <a:ea typeface="SimSun" pitchFamily="2" charset="-122"/>
              </a:rPr>
              <a:t>例如： 安琪儿</a:t>
            </a:r>
            <a:r>
              <a:rPr lang="en-US" altLang="zh-CN" smtClean="0">
                <a:ea typeface="SimSun" pitchFamily="2" charset="-122"/>
              </a:rPr>
              <a:t>)</a:t>
            </a:r>
          </a:p>
          <a:p>
            <a:pPr eaLnBrk="1" hangingPunct="1">
              <a:defRPr/>
            </a:pPr>
            <a:r>
              <a:rPr lang="zh-CN" altLang="en-US" smtClean="0">
                <a:ea typeface="SimSun" pitchFamily="2" charset="-122"/>
              </a:rPr>
              <a:t>词汇背景知识 </a:t>
            </a:r>
            <a:r>
              <a:rPr lang="en-US" altLang="zh-CN" smtClean="0">
                <a:ea typeface="SimSun" pitchFamily="2" charset="-122"/>
              </a:rPr>
              <a:t>(</a:t>
            </a:r>
            <a:r>
              <a:rPr lang="zh-CN" altLang="en-US" smtClean="0">
                <a:ea typeface="SimSun" pitchFamily="2" charset="-122"/>
              </a:rPr>
              <a:t>例如： </a:t>
            </a:r>
            <a:r>
              <a:rPr lang="en-US" altLang="zh-CN" smtClean="0">
                <a:ea typeface="SimSun" pitchFamily="2" charset="-122"/>
              </a:rPr>
              <a:t>“age to come”)</a:t>
            </a:r>
          </a:p>
          <a:p>
            <a:pPr eaLnBrk="1" hangingPunct="1">
              <a:defRPr/>
            </a:pPr>
            <a:r>
              <a:rPr lang="zh-CN" altLang="en-US" smtClean="0">
                <a:ea typeface="SimSun" pitchFamily="2" charset="-122"/>
              </a:rPr>
              <a:t>写作术语 </a:t>
            </a:r>
            <a:r>
              <a:rPr lang="en-US" altLang="zh-CN" smtClean="0">
                <a:ea typeface="SimSun" pitchFamily="2" charset="-122"/>
              </a:rPr>
              <a:t>(</a:t>
            </a:r>
            <a:r>
              <a:rPr lang="zh-CN" altLang="en-US" smtClean="0">
                <a:ea typeface="SimSun" pitchFamily="2" charset="-122"/>
              </a:rPr>
              <a:t>例如：书信</a:t>
            </a:r>
            <a:r>
              <a:rPr lang="en-US" altLang="zh-CN" smtClean="0">
                <a:ea typeface="SimSun" pitchFamily="2" charset="-122"/>
              </a:rPr>
              <a:t>)</a:t>
            </a:r>
          </a:p>
          <a:p>
            <a:pPr eaLnBrk="1" hangingPunct="1">
              <a:defRPr/>
            </a:pPr>
            <a:r>
              <a:rPr lang="zh-CN" altLang="en-US" smtClean="0">
                <a:ea typeface="SimSun" pitchFamily="2" charset="-122"/>
              </a:rPr>
              <a:t>拉比作品的影响力</a:t>
            </a:r>
          </a:p>
        </p:txBody>
      </p:sp>
      <p:sp>
        <p:nvSpPr>
          <p:cNvPr id="102404" name="Text Box 4"/>
          <p:cNvSpPr txBox="1">
            <a:spLocks noChangeArrowheads="1"/>
          </p:cNvSpPr>
          <p:nvPr/>
        </p:nvSpPr>
        <p:spPr bwMode="auto">
          <a:xfrm>
            <a:off x="8459788" y="136525"/>
            <a:ext cx="608012" cy="396875"/>
          </a:xfrm>
          <a:prstGeom prst="rect">
            <a:avLst/>
          </a:prstGeom>
          <a:noFill/>
          <a:ln w="9525">
            <a:noFill/>
            <a:miter lim="800000"/>
            <a:headEnd/>
            <a:tailEnd/>
          </a:ln>
        </p:spPr>
        <p:txBody>
          <a:bodyPr wrap="none">
            <a:spAutoFit/>
          </a:bodyPr>
          <a:lstStyle/>
          <a:p>
            <a:r>
              <a:rPr lang="en-US" altLang="zh-CN" sz="2000" b="1">
                <a:ea typeface="SimSun" pitchFamily="2" charset="-122"/>
              </a:rPr>
              <a:t>163</a:t>
            </a:r>
          </a:p>
        </p:txBody>
      </p:sp>
      <p:sp>
        <p:nvSpPr>
          <p:cNvPr id="102405" name="Rectangle 6"/>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pPr algn="ctr"/>
            <a:r>
              <a:rPr lang="zh-CN" altLang="en-US" sz="4000" b="1" i="1" dirty="0">
                <a:ea typeface="SimSun" pitchFamily="2" charset="-122"/>
              </a:rPr>
              <a:t>这些书有价值吗？</a:t>
            </a:r>
            <a:endParaRPr lang="zh-CN" sz="4000" b="1" i="1" dirty="0">
              <a:ea typeface="SimSun" pitchFamily="2" charset="-122"/>
            </a:endParaRPr>
          </a:p>
        </p:txBody>
      </p:sp>
      <p:sp>
        <p:nvSpPr>
          <p:cNvPr id="6" name="WordArt 5"/>
          <p:cNvSpPr>
            <a:spLocks noChangeArrowheads="1" noChangeShapeType="1" noTextEdit="1"/>
          </p:cNvSpPr>
          <p:nvPr/>
        </p:nvSpPr>
        <p:spPr bwMode="auto">
          <a:xfrm>
            <a:off x="381000" y="1295400"/>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zh-CN" altLang="en-US" sz="3600" kern="10" dirty="0" smtClean="0">
                <a:ln w="9525">
                  <a:round/>
                  <a:headEnd/>
                  <a:tailEnd/>
                </a:ln>
                <a:gradFill rotWithShape="1">
                  <a:gsLst>
                    <a:gs pos="0">
                      <a:srgbClr val="FFE701"/>
                    </a:gs>
                    <a:gs pos="100000">
                      <a:srgbClr val="FE3E02"/>
                    </a:gs>
                  </a:gsLst>
                  <a:lin ang="5400000" scaled="1"/>
                </a:gradFill>
                <a:latin typeface="Impact"/>
                <a:ea typeface="Impact"/>
                <a:cs typeface="Impact"/>
              </a:rPr>
              <a:t>是</a:t>
            </a:r>
            <a:r>
              <a:rPr lang="en-US" sz="3600" kern="10" dirty="0" smtClean="0">
                <a:ln w="9525">
                  <a:round/>
                  <a:headEnd/>
                  <a:tailEnd/>
                </a:ln>
                <a:gradFill rotWithShape="1">
                  <a:gsLst>
                    <a:gs pos="0">
                      <a:srgbClr val="FFE701"/>
                    </a:gs>
                    <a:gs pos="100000">
                      <a:srgbClr val="FE3E02"/>
                    </a:gs>
                  </a:gsLst>
                  <a:lin ang="5400000" scaled="1"/>
                </a:gradFill>
                <a:latin typeface="Impact"/>
                <a:ea typeface="Impact"/>
                <a:cs typeface="Impact"/>
              </a:rPr>
              <a:t>!</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90147">
                                            <p:txEl>
                                              <p:pRg st="3" end="3"/>
                                            </p:txEl>
                                          </p:spTgt>
                                        </p:tgtEl>
                                        <p:attrNameLst>
                                          <p:attrName>style.visibility</p:attrName>
                                        </p:attrNameLst>
                                      </p:cBhvr>
                                      <p:to>
                                        <p:strVal val="visible"/>
                                      </p:to>
                                    </p:set>
                                    <p:anim to="" calcmode="lin" valueType="num">
                                      <p:cBhvr>
                                        <p:cTn id="7" dur="1" fill="hold"/>
                                        <p:tgtEl>
                                          <p:spTgt spid="390147">
                                            <p:txEl>
                                              <p:pRg st="3" end="3"/>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0147">
                                            <p:txEl>
                                              <p:pRg st="4" end="4"/>
                                            </p:txEl>
                                          </p:spTgt>
                                        </p:tgtEl>
                                        <p:attrNameLst>
                                          <p:attrName>style.visibility</p:attrName>
                                        </p:attrNameLst>
                                      </p:cBhvr>
                                      <p:to>
                                        <p:strVal val="visible"/>
                                      </p:to>
                                    </p:set>
                                    <p:anim to="" calcmode="lin" valueType="num">
                                      <p:cBhvr>
                                        <p:cTn id="12" dur="1" fill="hold"/>
                                        <p:tgtEl>
                                          <p:spTgt spid="390147">
                                            <p:txEl>
                                              <p:pRg st="4" end="4"/>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0147">
                                            <p:txEl>
                                              <p:pRg st="5" end="5"/>
                                            </p:txEl>
                                          </p:spTgt>
                                        </p:tgtEl>
                                        <p:attrNameLst>
                                          <p:attrName>style.visibility</p:attrName>
                                        </p:attrNameLst>
                                      </p:cBhvr>
                                      <p:to>
                                        <p:strVal val="visible"/>
                                      </p:to>
                                    </p:set>
                                    <p:anim to="" calcmode="lin" valueType="num">
                                      <p:cBhvr>
                                        <p:cTn id="17" dur="1" fill="hold"/>
                                        <p:tgtEl>
                                          <p:spTgt spid="390147">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7"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SG"/>
          </a:p>
        </p:txBody>
      </p:sp>
      <p:sp>
        <p:nvSpPr>
          <p:cNvPr id="25604"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p>
            <a:pPr>
              <a:defRPr/>
            </a:pPr>
            <a:r>
              <a:rPr lang="en-US" sz="4400">
                <a:solidFill>
                  <a:schemeClr val="tx2"/>
                </a:solidFill>
                <a:effectLst>
                  <a:outerShdw blurRad="38100" dist="38100" dir="2700000" algn="tl">
                    <a:srgbClr val="000000"/>
                  </a:outerShdw>
                </a:effectLst>
              </a:rPr>
              <a:t>Uninspired Jewish Writings</a:t>
            </a:r>
          </a:p>
        </p:txBody>
      </p:sp>
      <p:sp>
        <p:nvSpPr>
          <p:cNvPr id="25605" name="Rectangle 5"/>
          <p:cNvSpPr>
            <a:spLocks noGrp="1" noChangeArrowheads="1"/>
          </p:cNvSpPr>
          <p:nvPr>
            <p:ph type="title"/>
          </p:nvPr>
        </p:nvSpPr>
        <p:spPr>
          <a:xfrm>
            <a:off x="1066800" y="152400"/>
            <a:ext cx="6096000" cy="1017588"/>
          </a:xfrm>
        </p:spPr>
        <p:txBody>
          <a:bodyPr/>
          <a:lstStyle/>
          <a:p>
            <a:pPr marL="838200" indent="-838200" algn="l" eaLnBrk="1" hangingPunct="1">
              <a:defRPr/>
            </a:pPr>
            <a:r>
              <a:rPr lang="en-US" altLang="zh-CN" sz="4000" smtClean="0">
                <a:ea typeface="SimSun" pitchFamily="2" charset="-122"/>
              </a:rPr>
              <a:t>2.  Philo of Alexandria</a:t>
            </a:r>
            <a:r>
              <a:rPr lang="zh-CN" altLang="en-US" sz="4000" smtClean="0">
                <a:ea typeface="SimSun" pitchFamily="2" charset="-122"/>
              </a:rPr>
              <a:t>亚历山大的爱好</a:t>
            </a:r>
          </a:p>
        </p:txBody>
      </p:sp>
      <p:pic>
        <p:nvPicPr>
          <p:cNvPr id="103429" name="Picture 6" descr="NTafrica"/>
          <p:cNvPicPr>
            <a:picLocks noChangeAspect="1" noChangeArrowheads="1"/>
          </p:cNvPicPr>
          <p:nvPr/>
        </p:nvPicPr>
        <p:blipFill>
          <a:blip r:embed="rId3" cstate="print"/>
          <a:srcRect/>
          <a:stretch>
            <a:fillRect/>
          </a:stretch>
        </p:blipFill>
        <p:spPr bwMode="auto">
          <a:xfrm>
            <a:off x="990600" y="1844675"/>
            <a:ext cx="8153400" cy="5013325"/>
          </a:xfrm>
          <a:prstGeom prst="rect">
            <a:avLst/>
          </a:prstGeom>
          <a:noFill/>
          <a:ln w="9525">
            <a:noFill/>
            <a:miter lim="800000"/>
            <a:headEnd/>
            <a:tailEnd/>
          </a:ln>
        </p:spPr>
      </p:pic>
      <p:sp>
        <p:nvSpPr>
          <p:cNvPr id="25603" name="Rectangle 3"/>
          <p:cNvSpPr>
            <a:spLocks noGrp="1" noChangeArrowheads="1"/>
          </p:cNvSpPr>
          <p:nvPr>
            <p:ph type="body" idx="1"/>
          </p:nvPr>
        </p:nvSpPr>
        <p:spPr>
          <a:xfrm>
            <a:off x="990600" y="5029200"/>
            <a:ext cx="4800600" cy="1905000"/>
          </a:xfrm>
          <a:solidFill>
            <a:schemeClr val="accent2"/>
          </a:solidFill>
        </p:spPr>
        <p:txBody>
          <a:bodyPr/>
          <a:lstStyle/>
          <a:p>
            <a:pPr marL="609600" indent="-609600" eaLnBrk="1" hangingPunct="1">
              <a:defRPr/>
            </a:pPr>
            <a:r>
              <a:rPr lang="zh-CN" altLang="en-US" smtClean="0">
                <a:ea typeface="SimSun" pitchFamily="2" charset="-122"/>
              </a:rPr>
              <a:t>寓言</a:t>
            </a:r>
          </a:p>
          <a:p>
            <a:pPr marL="609600" indent="-609600" eaLnBrk="1" hangingPunct="1">
              <a:defRPr/>
            </a:pPr>
            <a:r>
              <a:rPr lang="zh-CN" altLang="en-US" smtClean="0">
                <a:ea typeface="SimSun" pitchFamily="2" charset="-122"/>
              </a:rPr>
              <a:t>影响基督徒的解释学</a:t>
            </a:r>
          </a:p>
        </p:txBody>
      </p:sp>
      <p:sp>
        <p:nvSpPr>
          <p:cNvPr id="103431" name="Text Box 7"/>
          <p:cNvSpPr txBox="1">
            <a:spLocks noChangeArrowheads="1"/>
          </p:cNvSpPr>
          <p:nvPr/>
        </p:nvSpPr>
        <p:spPr bwMode="auto">
          <a:xfrm>
            <a:off x="8535988" y="60325"/>
            <a:ext cx="608012" cy="396875"/>
          </a:xfrm>
          <a:prstGeom prst="rect">
            <a:avLst/>
          </a:prstGeom>
          <a:noFill/>
          <a:ln w="9525">
            <a:noFill/>
            <a:miter lim="800000"/>
            <a:headEnd/>
            <a:tailEnd/>
          </a:ln>
        </p:spPr>
        <p:txBody>
          <a:bodyPr wrap="none">
            <a:spAutoFit/>
          </a:bodyPr>
          <a:lstStyle/>
          <a:p>
            <a:r>
              <a:rPr lang="en-US" altLang="zh-CN" sz="2000" b="1">
                <a:ea typeface="SimSun" pitchFamily="2" charset="-122"/>
              </a:rPr>
              <a:t>168</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0" y="-258763"/>
            <a:ext cx="9144000" cy="12385676"/>
          </a:xfrm>
          <a:prstGeom prst="rect">
            <a:avLst/>
          </a:prstGeom>
          <a:noFill/>
          <a:ln w="9525">
            <a:noFill/>
            <a:miter lim="800000"/>
            <a:headEnd/>
            <a:tailEnd/>
          </a:ln>
        </p:spPr>
        <p:txBody>
          <a:bodyPr anchor="ctr">
            <a:spAutoFit/>
          </a:bodyPr>
          <a:lstStyle/>
          <a:p>
            <a:pPr algn="ctr" eaLnBrk="1" hangingPunct="1">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dirty="0">
              <a:solidFill>
                <a:srgbClr val="FFFFFF"/>
              </a:solidFill>
              <a:ea typeface="SimSun" pitchFamily="2" charset="-122"/>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Dates show time of writing and works appear in </a:t>
            </a:r>
            <a:r>
              <a:rPr lang="en-US" altLang="zh-CN" i="1" dirty="0">
                <a:solidFill>
                  <a:srgbClr val="FFFFFF"/>
                </a:solidFill>
                <a:latin typeface="Times" pitchFamily="-84" charset="0"/>
                <a:ea typeface="SimSun" pitchFamily="2" charset="-122"/>
              </a:rPr>
              <a:t>italics</a:t>
            </a:r>
            <a:r>
              <a:rPr lang="zh-CN" altLang="en-US" dirty="0">
                <a:solidFill>
                  <a:srgbClr val="FFFFFF"/>
                </a:solidFill>
                <a:latin typeface="Times" pitchFamily="-84" charset="0"/>
                <a:ea typeface="SimSun" pitchFamily="2" charset="-122"/>
              </a:rPr>
              <a:t>写作时间以 斜体表示</a:t>
            </a: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dirty="0">
                <a:solidFill>
                  <a:srgbClr val="FFFFFF"/>
                </a:solidFill>
                <a:latin typeface="Times" pitchFamily="-84" charset="0"/>
                <a:ea typeface="SimSun" pitchFamily="2" charset="-122"/>
              </a:rPr>
              <a:t>400	300	200	100	</a:t>
            </a:r>
            <a:r>
              <a:rPr lang="en-US" altLang="zh-CN" sz="1400" u="sng" dirty="0">
                <a:solidFill>
                  <a:srgbClr val="FFFFFF"/>
                </a:solidFill>
                <a:latin typeface="Times" pitchFamily="-84" charset="0"/>
                <a:ea typeface="SimSun" pitchFamily="2" charset="-122"/>
              </a:rPr>
              <a:t>BC/AD</a:t>
            </a:r>
            <a:r>
              <a:rPr lang="en-US" altLang="zh-CN" u="sng" dirty="0">
                <a:solidFill>
                  <a:srgbClr val="FFFFFF"/>
                </a:solidFill>
                <a:latin typeface="Times" pitchFamily="-84" charset="0"/>
                <a:ea typeface="SimSun" pitchFamily="2" charset="-122"/>
              </a:rPr>
              <a:t>	100	200	300		400		500	   600      700</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dirty="0">
                <a:solidFill>
                  <a:srgbClr val="FFFFFF"/>
                </a:solidFill>
                <a:latin typeface="Liffo" charset="0"/>
                <a:ea typeface="SimSun" pitchFamily="2" charset="-122"/>
              </a:rPr>
              <a:t>GREEK</a:t>
            </a:r>
            <a:r>
              <a:rPr lang="en-US" altLang="zh-CN" dirty="0">
                <a:solidFill>
                  <a:srgbClr val="FFFFFF"/>
                </a:solidFill>
                <a:latin typeface="Times" pitchFamily="-84" charset="0"/>
                <a:ea typeface="SimSun" pitchFamily="2" charset="-122"/>
              </a:rPr>
              <a:t>	   </a:t>
            </a:r>
            <a:r>
              <a:rPr lang="en-US" altLang="zh-CN" i="1" dirty="0">
                <a:solidFill>
                  <a:srgbClr val="FFFFFF"/>
                </a:solidFill>
                <a:latin typeface="Times" pitchFamily="-84" charset="0"/>
                <a:ea typeface="SimSun" pitchFamily="2" charset="-122"/>
              </a:rPr>
              <a:t>LXX</a:t>
            </a:r>
            <a:r>
              <a:rPr lang="en-US" altLang="zh-CN" dirty="0">
                <a:solidFill>
                  <a:srgbClr val="FFFFFF"/>
                </a:solidFill>
                <a:latin typeface="Times" pitchFamily="-84" charset="0"/>
                <a:ea typeface="SimSun" pitchFamily="2" charset="-122"/>
              </a:rPr>
              <a:t>		</a:t>
            </a:r>
            <a:r>
              <a:rPr lang="zh-CN" altLang="en-US" dirty="0">
                <a:solidFill>
                  <a:srgbClr val="FFFFFF"/>
                </a:solidFill>
                <a:latin typeface="Liffo" charset="0"/>
                <a:ea typeface="SimSun" pitchFamily="2" charset="-122"/>
              </a:rPr>
              <a:t>希腊语</a:t>
            </a:r>
            <a:r>
              <a:rPr lang="en-US" altLang="zh-CN" dirty="0">
                <a:solidFill>
                  <a:srgbClr val="FFFFFF"/>
                </a:solidFill>
                <a:latin typeface="Times" pitchFamily="-84" charset="0"/>
                <a:ea typeface="SimSun" pitchFamily="2" charset="-122"/>
              </a:rPr>
              <a:t>（</a:t>
            </a:r>
            <a:r>
              <a:rPr lang="zh-CN" altLang="en-US" dirty="0">
                <a:solidFill>
                  <a:srgbClr val="FFFFFF"/>
                </a:solidFill>
                <a:latin typeface="Times" pitchFamily="-84" charset="0"/>
                <a:ea typeface="SimSun" pitchFamily="2" charset="-122"/>
              </a:rPr>
              <a:t>七十子希腊文本圣经</a:t>
            </a:r>
            <a:r>
              <a:rPr lang="en-US" altLang="zh-CN" dirty="0">
                <a:solidFill>
                  <a:srgbClr val="FFFFFF"/>
                </a:solidFill>
                <a:latin typeface="Times" pitchFamily="-84" charset="0"/>
                <a:ea typeface="SimSun" pitchFamily="2" charset="-122"/>
              </a:rPr>
              <a:t>				</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		        </a:t>
            </a:r>
            <a:r>
              <a:rPr lang="en-US" altLang="zh-CN" sz="1200" dirty="0">
                <a:solidFill>
                  <a:srgbClr val="FFFFFF"/>
                </a:solidFill>
                <a:latin typeface="Times" pitchFamily="-84" charset="0"/>
                <a:ea typeface="SimSun" pitchFamily="2" charset="-122"/>
              </a:rPr>
              <a:t>(Greek OT)	</a:t>
            </a:r>
            <a:r>
              <a:rPr lang="en-US" altLang="zh-CN" dirty="0">
                <a:solidFill>
                  <a:srgbClr val="FFFFFF"/>
                </a:solidFill>
                <a:latin typeface="Times" pitchFamily="-84" charset="0"/>
                <a:ea typeface="SimSun" pitchFamily="2" charset="-122"/>
              </a:rPr>
              <a:t>	</a:t>
            </a:r>
            <a:r>
              <a:rPr lang="en-US" altLang="zh-CN" sz="1200" dirty="0">
                <a:solidFill>
                  <a:srgbClr val="FFFFFF"/>
                </a:solidFill>
                <a:latin typeface="Times" pitchFamily="-84" charset="0"/>
                <a:ea typeface="SimSun" pitchFamily="2" charset="-122"/>
              </a:rPr>
              <a:t>	</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				Polybius</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 				         </a:t>
            </a:r>
            <a:r>
              <a:rPr lang="en-US" altLang="zh-CN" dirty="0" err="1">
                <a:solidFill>
                  <a:srgbClr val="FFFFFF"/>
                </a:solidFill>
                <a:latin typeface="Times" pitchFamily="-84" charset="0"/>
                <a:ea typeface="SimSun" pitchFamily="2" charset="-122"/>
              </a:rPr>
              <a:t>Diodorus</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					  Strabo</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						 	Plutarch</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					----- </a:t>
            </a:r>
            <a:r>
              <a:rPr lang="en-US" altLang="zh-CN" dirty="0" err="1">
                <a:solidFill>
                  <a:srgbClr val="FFFFFF"/>
                </a:solidFill>
                <a:latin typeface="Times" pitchFamily="-84" charset="0"/>
                <a:ea typeface="SimSun" pitchFamily="2" charset="-122"/>
              </a:rPr>
              <a:t>Hermetica</a:t>
            </a:r>
            <a:r>
              <a:rPr lang="en-US" altLang="zh-CN" dirty="0">
                <a:solidFill>
                  <a:srgbClr val="FFFFFF"/>
                </a:solidFill>
                <a:latin typeface="Times" pitchFamily="-84" charset="0"/>
                <a:ea typeface="SimSun" pitchFamily="2" charset="-122"/>
              </a:rPr>
              <a:t> ----</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						Philo</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dirty="0">
                <a:solidFill>
                  <a:srgbClr val="FFFFFF"/>
                </a:solidFill>
                <a:latin typeface="Liffo" charset="0"/>
                <a:ea typeface="SimSun" pitchFamily="2" charset="-122"/>
              </a:rPr>
              <a:t>JEWISH</a:t>
            </a:r>
            <a:r>
              <a:rPr lang="en-US" altLang="zh-CN" dirty="0">
                <a:solidFill>
                  <a:srgbClr val="FFFFFF"/>
                </a:solidFill>
                <a:latin typeface="Times" pitchFamily="-84" charset="0"/>
                <a:ea typeface="SimSun" pitchFamily="2" charset="-122"/>
              </a:rPr>
              <a:t>	</a:t>
            </a:r>
            <a:r>
              <a:rPr lang="zh-CN" altLang="en-US" dirty="0">
                <a:solidFill>
                  <a:srgbClr val="FFFFFF"/>
                </a:solidFill>
                <a:latin typeface="Times" pitchFamily="-84" charset="0"/>
                <a:ea typeface="SimSun" pitchFamily="2" charset="-122"/>
              </a:rPr>
              <a:t>犹太人的 </a:t>
            </a:r>
            <a:r>
              <a:rPr lang="en-US" altLang="zh-CN" dirty="0">
                <a:solidFill>
                  <a:srgbClr val="FFFFFF"/>
                </a:solidFill>
                <a:latin typeface="Times" pitchFamily="-84" charset="0"/>
                <a:ea typeface="SimSun" pitchFamily="2" charset="-122"/>
              </a:rPr>
              <a:t>				</a:t>
            </a:r>
            <a:r>
              <a:rPr lang="en-US" altLang="zh-CN" sz="2400" baseline="30000" dirty="0">
                <a:solidFill>
                  <a:srgbClr val="FFFFFF"/>
                </a:solidFill>
                <a:latin typeface="Times" pitchFamily="-84" charset="0"/>
                <a:ea typeface="SimSun" pitchFamily="2" charset="-122"/>
              </a:rPr>
              <a:t>(Jewish/Greek)</a:t>
            </a:r>
            <a:r>
              <a:rPr lang="en-US" altLang="zh-CN" dirty="0">
                <a:solidFill>
                  <a:srgbClr val="FFFFFF"/>
                </a:solidFill>
                <a:latin typeface="Times" pitchFamily="-84" charset="0"/>
                <a:ea typeface="SimSun" pitchFamily="2" charset="-122"/>
              </a:rPr>
              <a:t>	</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dirty="0">
                <a:solidFill>
                  <a:srgbClr val="FFFFFF"/>
                </a:solidFill>
                <a:latin typeface="Times" pitchFamily="-84" charset="0"/>
                <a:ea typeface="SimSun" pitchFamily="2" charset="-122"/>
              </a:rPr>
              <a:t>							</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i="1" dirty="0">
                <a:solidFill>
                  <a:srgbClr val="FFFFFF"/>
                </a:solidFill>
                <a:latin typeface="Times" pitchFamily="-84" charset="0"/>
                <a:ea typeface="SimSun" pitchFamily="2" charset="-122"/>
              </a:rPr>
              <a:t>OT</a:t>
            </a:r>
            <a:r>
              <a:rPr lang="en-US" altLang="zh-CN" dirty="0">
                <a:solidFill>
                  <a:srgbClr val="FFFFFF"/>
                </a:solidFill>
                <a:latin typeface="Times" pitchFamily="-84" charset="0"/>
                <a:ea typeface="SimSun" pitchFamily="2" charset="-122"/>
              </a:rPr>
              <a:t>					</a:t>
            </a:r>
            <a:r>
              <a:rPr lang="en-US" altLang="zh-CN" sz="1400" dirty="0" err="1">
                <a:solidFill>
                  <a:srgbClr val="FFFFFF"/>
                </a:solidFill>
                <a:latin typeface="Times" pitchFamily="-84" charset="0"/>
                <a:ea typeface="SimSun" pitchFamily="2" charset="-122"/>
              </a:rPr>
              <a:t>Jamnia</a:t>
            </a:r>
            <a:r>
              <a:rPr lang="en-US" altLang="zh-CN" dirty="0">
                <a:solidFill>
                  <a:srgbClr val="FFFFFF"/>
                </a:solidFill>
                <a:latin typeface="Times" pitchFamily="-84" charset="0"/>
                <a:ea typeface="SimSun" pitchFamily="2" charset="-122"/>
              </a:rPr>
              <a:t> “</a:t>
            </a:r>
            <a:r>
              <a:rPr lang="en-US" altLang="zh-CN" sz="1400" dirty="0">
                <a:solidFill>
                  <a:srgbClr val="FFFFFF"/>
                </a:solidFill>
                <a:latin typeface="Times" pitchFamily="-84" charset="0"/>
                <a:ea typeface="SimSun" pitchFamily="2" charset="-122"/>
              </a:rPr>
              <a:t>Council”</a:t>
            </a:r>
            <a:r>
              <a:rPr lang="en-US" altLang="zh-CN" dirty="0">
                <a:solidFill>
                  <a:srgbClr val="FFFFFF"/>
                </a:solidFill>
                <a:latin typeface="Times" pitchFamily="-84" charset="0"/>
                <a:ea typeface="SimSun" pitchFamily="2" charset="-122"/>
              </a:rPr>
              <a:t> 							</a:t>
            </a:r>
            <a:r>
              <a:rPr lang="en-US" altLang="zh-CN" i="1" dirty="0">
                <a:solidFill>
                  <a:srgbClr val="FFFFFF"/>
                </a:solidFill>
                <a:latin typeface="Times" pitchFamily="-84" charset="0"/>
                <a:ea typeface="SimSun" pitchFamily="2" charset="-122"/>
              </a:rPr>
              <a:t>MT</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dirty="0">
                <a:solidFill>
                  <a:srgbClr val="FFFFFF"/>
                </a:solidFill>
                <a:latin typeface="Times" pitchFamily="-84" charset="0"/>
                <a:ea typeface="SimSun" pitchFamily="2" charset="-122"/>
              </a:rPr>
              <a:t>(completed)</a:t>
            </a:r>
            <a:r>
              <a:rPr lang="en-US" altLang="zh-CN" dirty="0">
                <a:solidFill>
                  <a:srgbClr val="FFFFFF"/>
                </a:solidFill>
                <a:latin typeface="Times" pitchFamily="-84" charset="0"/>
                <a:ea typeface="SimSun" pitchFamily="2" charset="-122"/>
              </a:rPr>
              <a:t>	  				</a:t>
            </a:r>
            <a:r>
              <a:rPr lang="en-US" altLang="zh-CN" sz="1400" dirty="0">
                <a:solidFill>
                  <a:srgbClr val="FFFFFF"/>
                </a:solidFill>
                <a:latin typeface="Times" pitchFamily="-84" charset="0"/>
                <a:ea typeface="SimSun" pitchFamily="2" charset="-122"/>
              </a:rPr>
              <a:t>								 600-1000</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		      	------OT Apocrypha-----</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			   	---------- </a:t>
            </a:r>
            <a:r>
              <a:rPr lang="en-US" altLang="zh-CN" dirty="0" err="1">
                <a:solidFill>
                  <a:srgbClr val="FFFFFF"/>
                </a:solidFill>
                <a:latin typeface="Times" pitchFamily="-84" charset="0"/>
                <a:ea typeface="SimSun" pitchFamily="2" charset="-122"/>
              </a:rPr>
              <a:t>Pseudepigrapha</a:t>
            </a:r>
            <a:r>
              <a:rPr lang="en-US" altLang="zh-CN" dirty="0">
                <a:solidFill>
                  <a:srgbClr val="FFFFFF"/>
                </a:solidFill>
                <a:latin typeface="Times" pitchFamily="-84" charset="0"/>
                <a:ea typeface="SimSun" pitchFamily="2" charset="-122"/>
              </a:rPr>
              <a:t> -------(some extended to 7th century)</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		      	- Dead Sea Scrolls -</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					---------------- Rabbinic Literature --------------</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dirty="0">
                <a:solidFill>
                  <a:srgbClr val="FFFFFF"/>
                </a:solidFill>
                <a:latin typeface="Times" pitchFamily="-84" charset="0"/>
                <a:ea typeface="SimSun" pitchFamily="2" charset="-122"/>
              </a:rPr>
              <a:t>					------------- Midrash (oral tradition) ----------</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dirty="0">
                <a:solidFill>
                  <a:srgbClr val="FFFFFF"/>
                </a:solidFill>
                <a:latin typeface="Times" pitchFamily="-84" charset="0"/>
                <a:ea typeface="SimSun" pitchFamily="2" charset="-122"/>
              </a:rPr>
              <a:t>							</a:t>
            </a:r>
            <a:r>
              <a:rPr lang="en-US" altLang="zh-CN" sz="1400" i="1" dirty="0">
                <a:solidFill>
                  <a:srgbClr val="FFFFFF"/>
                </a:solidFill>
                <a:latin typeface="Times" pitchFamily="-84" charset="0"/>
                <a:ea typeface="SimSun" pitchFamily="2" charset="-122"/>
              </a:rPr>
              <a:t>Talmud</a:t>
            </a:r>
            <a:r>
              <a:rPr lang="en-US" altLang="zh-CN" sz="1400" dirty="0">
                <a:solidFill>
                  <a:srgbClr val="FFFFFF"/>
                </a:solidFill>
                <a:latin typeface="Times" pitchFamily="-84" charset="0"/>
                <a:ea typeface="SimSun" pitchFamily="2" charset="-122"/>
              </a:rPr>
              <a:t>  = </a:t>
            </a:r>
            <a:r>
              <a:rPr lang="en-US" altLang="zh-CN" sz="1400" i="1" dirty="0">
                <a:solidFill>
                  <a:srgbClr val="FFFFFF"/>
                </a:solidFill>
                <a:latin typeface="Times" pitchFamily="-84" charset="0"/>
                <a:ea typeface="SimSun" pitchFamily="2" charset="-122"/>
              </a:rPr>
              <a:t>Mishnah</a:t>
            </a:r>
            <a:r>
              <a:rPr lang="en-US" altLang="zh-CN" sz="1400" dirty="0">
                <a:solidFill>
                  <a:srgbClr val="FFFFFF"/>
                </a:solidFill>
                <a:latin typeface="Times" pitchFamily="-84" charset="0"/>
                <a:ea typeface="SimSun" pitchFamily="2" charset="-122"/>
              </a:rPr>
              <a:t> 200 + </a:t>
            </a:r>
            <a:r>
              <a:rPr lang="en-US" altLang="zh-CN" sz="1400" i="1" dirty="0" err="1">
                <a:solidFill>
                  <a:srgbClr val="FFFFFF"/>
                </a:solidFill>
                <a:latin typeface="Times" pitchFamily="-84" charset="0"/>
                <a:ea typeface="SimSun" pitchFamily="2" charset="-122"/>
              </a:rPr>
              <a:t>Gemara</a:t>
            </a:r>
            <a:r>
              <a:rPr lang="en-US" altLang="zh-CN" sz="1400" dirty="0">
                <a:solidFill>
                  <a:srgbClr val="FFFFFF"/>
                </a:solidFill>
                <a:latin typeface="Times" pitchFamily="-84" charset="0"/>
                <a:ea typeface="SimSun" pitchFamily="2" charset="-122"/>
              </a:rPr>
              <a:t> 500</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dirty="0">
                <a:solidFill>
                  <a:srgbClr val="FFFFFF"/>
                </a:solidFill>
                <a:latin typeface="Times" pitchFamily="-84" charset="0"/>
                <a:ea typeface="SimSun" pitchFamily="2" charset="-122"/>
              </a:rPr>
              <a:t>					        	--- </a:t>
            </a:r>
            <a:r>
              <a:rPr lang="en-US" altLang="zh-CN" sz="1400" dirty="0" err="1">
                <a:solidFill>
                  <a:srgbClr val="FFFFFF"/>
                </a:solidFill>
                <a:latin typeface="Times" pitchFamily="-84" charset="0"/>
                <a:ea typeface="SimSun" pitchFamily="2" charset="-122"/>
              </a:rPr>
              <a:t>Tosefta</a:t>
            </a:r>
            <a:r>
              <a:rPr lang="en-US" altLang="zh-CN" sz="1400" dirty="0">
                <a:solidFill>
                  <a:srgbClr val="FFFFFF"/>
                </a:solidFill>
                <a:latin typeface="Times" pitchFamily="-84" charset="0"/>
                <a:ea typeface="SimSun" pitchFamily="2" charset="-122"/>
              </a:rPr>
              <a:t> ---</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						Josephus</a:t>
            </a:r>
            <a:r>
              <a:rPr lang="en-US" altLang="zh-CN" sz="1200" dirty="0">
                <a:solidFill>
                  <a:srgbClr val="FFFFFF"/>
                </a:solidFill>
                <a:latin typeface="Times" pitchFamily="-84" charset="0"/>
                <a:ea typeface="SimSun" pitchFamily="2" charset="-122"/>
              </a:rPr>
              <a:t> 77-94</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dirty="0">
                <a:solidFill>
                  <a:srgbClr val="FFFFFF"/>
                </a:solidFill>
                <a:latin typeface="Liffo" charset="0"/>
                <a:ea typeface="SimSun" pitchFamily="2" charset="-122"/>
              </a:rPr>
              <a:t>ROMAN</a:t>
            </a:r>
            <a:r>
              <a:rPr lang="en-US" altLang="zh-CN" sz="1200" dirty="0">
                <a:solidFill>
                  <a:srgbClr val="FFFFFF"/>
                </a:solidFill>
                <a:latin typeface="Times" pitchFamily="-84" charset="0"/>
                <a:ea typeface="SimSun" pitchFamily="2" charset="-122"/>
              </a:rPr>
              <a:t>	</a:t>
            </a:r>
            <a:r>
              <a:rPr lang="zh-CN" altLang="en-US" u="sng" dirty="0">
                <a:solidFill>
                  <a:srgbClr val="FFFFFF"/>
                </a:solidFill>
                <a:latin typeface="Liffo" charset="0"/>
                <a:ea typeface="SimSun" pitchFamily="2" charset="-122"/>
              </a:rPr>
              <a:t>古罗马语</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dirty="0">
                <a:solidFill>
                  <a:srgbClr val="FFFFFF"/>
                </a:solidFill>
                <a:latin typeface="Times" pitchFamily="-84" charset="0"/>
                <a:ea typeface="SimSun" pitchFamily="2" charset="-122"/>
              </a:rPr>
              <a:t>				 (Jew writing for Rome)</a:t>
            </a:r>
            <a:r>
              <a:rPr lang="zh-CN" altLang="en-US" u="sng" dirty="0">
                <a:solidFill>
                  <a:srgbClr val="FFFFFF"/>
                </a:solidFill>
                <a:latin typeface="Liffo" charset="0"/>
                <a:ea typeface="SimSun" pitchFamily="2" charset="-122"/>
              </a:rPr>
              <a:t> </a:t>
            </a:r>
            <a:r>
              <a:rPr lang="en-US" altLang="zh-CN" dirty="0">
                <a:solidFill>
                  <a:srgbClr val="FFFFFF"/>
                </a:solidFill>
                <a:latin typeface="Times" pitchFamily="-84" charset="0"/>
                <a:ea typeface="SimSun" pitchFamily="2" charset="-122"/>
              </a:rPr>
              <a:t>							Cicero</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								    Livy</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										Pliny</a:t>
            </a:r>
            <a:r>
              <a:rPr lang="en-US" altLang="zh-CN" sz="1200" dirty="0">
                <a:solidFill>
                  <a:srgbClr val="FFFFFF"/>
                </a:solidFill>
                <a:latin typeface="Times" pitchFamily="-84" charset="0"/>
                <a:ea typeface="SimSun" pitchFamily="2" charset="-122"/>
              </a:rPr>
              <a:t> 113</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										Tacitus</a:t>
            </a:r>
            <a:r>
              <a:rPr lang="en-US" altLang="zh-CN" sz="1200" dirty="0">
                <a:solidFill>
                  <a:srgbClr val="FFFFFF"/>
                </a:solidFill>
                <a:latin typeface="Times" pitchFamily="-84" charset="0"/>
                <a:ea typeface="SimSun" pitchFamily="2" charset="-122"/>
              </a:rPr>
              <a:t> 115</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dirty="0">
                <a:solidFill>
                  <a:srgbClr val="FFFFFF"/>
                </a:solidFill>
                <a:latin typeface="Liffo" charset="0"/>
                <a:ea typeface="SimSun" pitchFamily="2" charset="-122"/>
              </a:rPr>
              <a:t>CHRISTIAN</a:t>
            </a:r>
            <a:r>
              <a:rPr lang="zh-CN" altLang="en-US" u="sng" dirty="0">
                <a:solidFill>
                  <a:srgbClr val="FFFFFF"/>
                </a:solidFill>
                <a:latin typeface="Liffo" charset="0"/>
                <a:ea typeface="SimSun" pitchFamily="2" charset="-122"/>
              </a:rPr>
              <a:t>基督教的</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									</a:t>
            </a:r>
            <a:r>
              <a:rPr lang="en-US" altLang="zh-CN" i="1" dirty="0">
                <a:solidFill>
                  <a:srgbClr val="FFFFFF"/>
                </a:solidFill>
                <a:latin typeface="Times" pitchFamily="-84" charset="0"/>
                <a:ea typeface="SimSun" pitchFamily="2" charset="-122"/>
              </a:rPr>
              <a:t>New Testament</a:t>
            </a:r>
            <a:r>
              <a:rPr lang="en-US" altLang="zh-CN" dirty="0">
                <a:solidFill>
                  <a:srgbClr val="FFFFFF"/>
                </a:solidFill>
                <a:latin typeface="Times" pitchFamily="-84" charset="0"/>
                <a:ea typeface="SimSun" pitchFamily="2" charset="-122"/>
              </a:rPr>
              <a:t>  </a:t>
            </a:r>
            <a:r>
              <a:rPr lang="en-US" altLang="zh-CN" sz="1200" dirty="0">
                <a:solidFill>
                  <a:srgbClr val="FFFFFF"/>
                </a:solidFill>
                <a:latin typeface="Times" pitchFamily="-84" charset="0"/>
                <a:ea typeface="SimSun" pitchFamily="2" charset="-122"/>
              </a:rPr>
              <a:t>40s-95</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										Apostolic Fathers</a:t>
            </a:r>
            <a:r>
              <a:rPr lang="en-US" altLang="zh-CN" sz="1200" dirty="0">
                <a:solidFill>
                  <a:srgbClr val="FFFFFF"/>
                </a:solidFill>
                <a:latin typeface="Times" pitchFamily="-84" charset="0"/>
                <a:ea typeface="SimSun" pitchFamily="2" charset="-122"/>
              </a:rPr>
              <a:t> 95-150</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dirty="0">
                <a:solidFill>
                  <a:srgbClr val="FFFFFF"/>
                </a:solidFill>
                <a:latin typeface="Times" pitchFamily="-84" charset="0"/>
                <a:ea typeface="SimSun" pitchFamily="2" charset="-122"/>
              </a:rPr>
              <a:t>									 	  Most notable:</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									         • 	</a:t>
            </a:r>
            <a:r>
              <a:rPr lang="en-US" altLang="zh-CN" i="1" dirty="0" err="1">
                <a:solidFill>
                  <a:srgbClr val="FFFFFF"/>
                </a:solidFill>
                <a:latin typeface="Times" pitchFamily="-84" charset="0"/>
                <a:ea typeface="SimSun" pitchFamily="2" charset="-122"/>
              </a:rPr>
              <a:t>Didache</a:t>
            </a:r>
            <a:r>
              <a:rPr lang="en-US" altLang="zh-CN" sz="1200" dirty="0">
                <a:solidFill>
                  <a:srgbClr val="FFFFFF"/>
                </a:solidFill>
                <a:latin typeface="Times" pitchFamily="-84" charset="0"/>
                <a:ea typeface="SimSun" pitchFamily="2" charset="-122"/>
              </a:rPr>
              <a:t> 95-120</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									         • 	</a:t>
            </a:r>
            <a:r>
              <a:rPr lang="en-US" altLang="zh-CN" i="1" dirty="0">
                <a:solidFill>
                  <a:srgbClr val="FFFFFF"/>
                </a:solidFill>
                <a:latin typeface="Times" pitchFamily="-84" charset="0"/>
                <a:ea typeface="SimSun" pitchFamily="2" charset="-122"/>
              </a:rPr>
              <a:t>Epistle of Barnabas</a:t>
            </a:r>
            <a:r>
              <a:rPr lang="en-US" altLang="zh-CN" sz="1200" dirty="0">
                <a:solidFill>
                  <a:srgbClr val="FFFFFF"/>
                </a:solidFill>
                <a:latin typeface="Times" pitchFamily="-84" charset="0"/>
                <a:ea typeface="SimSun" pitchFamily="2" charset="-122"/>
              </a:rPr>
              <a:t> 70-132</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												----------------- NT Apocrypha</a:t>
            </a:r>
            <a:r>
              <a:rPr lang="zh-CN" altLang="en-US" dirty="0">
                <a:solidFill>
                  <a:srgbClr val="FFFFFF"/>
                </a:solidFill>
                <a:latin typeface="Times" pitchFamily="-84" charset="0"/>
                <a:ea typeface="SimSun" pitchFamily="2" charset="-122"/>
              </a:rPr>
              <a:t>外典 </a:t>
            </a:r>
            <a:r>
              <a:rPr lang="en-US" altLang="zh-CN" dirty="0">
                <a:solidFill>
                  <a:srgbClr val="FFFFFF"/>
                </a:solidFill>
                <a:latin typeface="Times" pitchFamily="-84" charset="0"/>
                <a:ea typeface="SimSun" pitchFamily="2" charset="-122"/>
              </a:rPr>
              <a:t>----------------</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															• </a:t>
            </a:r>
            <a:r>
              <a:rPr lang="en-US" altLang="zh-CN" sz="1400" i="1" dirty="0">
                <a:solidFill>
                  <a:srgbClr val="FFFFFF"/>
                </a:solidFill>
                <a:latin typeface="Times" pitchFamily="-84" charset="0"/>
                <a:ea typeface="SimSun" pitchFamily="2" charset="-122"/>
              </a:rPr>
              <a:t>Nag </a:t>
            </a:r>
            <a:r>
              <a:rPr lang="en-US" altLang="zh-CN" sz="1400" i="1" dirty="0" err="1">
                <a:solidFill>
                  <a:srgbClr val="FFFFFF"/>
                </a:solidFill>
                <a:latin typeface="Times" pitchFamily="-84" charset="0"/>
                <a:ea typeface="SimSun" pitchFamily="2" charset="-122"/>
              </a:rPr>
              <a:t>Hammadi</a:t>
            </a:r>
            <a:r>
              <a:rPr lang="en-US" altLang="zh-CN" sz="1400" i="1" dirty="0">
                <a:solidFill>
                  <a:srgbClr val="FFFFFF"/>
                </a:solidFill>
                <a:latin typeface="Times" pitchFamily="-84" charset="0"/>
                <a:ea typeface="SimSun" pitchFamily="2" charset="-122"/>
              </a:rPr>
              <a:t> Codices</a:t>
            </a:r>
            <a:r>
              <a:rPr lang="en-US" altLang="zh-CN" sz="1400" dirty="0">
                <a:solidFill>
                  <a:srgbClr val="FFFFFF"/>
                </a:solidFill>
                <a:latin typeface="Times" pitchFamily="-84" charset="0"/>
                <a:ea typeface="SimSun" pitchFamily="2" charset="-122"/>
              </a:rPr>
              <a:t> (Gnostic)</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dirty="0">
                <a:solidFill>
                  <a:srgbClr val="FFFFFF"/>
                </a:solidFill>
                <a:latin typeface="Times" pitchFamily="-84" charset="0"/>
                <a:ea typeface="SimSun" pitchFamily="2" charset="-122"/>
              </a:rPr>
              <a:t>														</a:t>
            </a:r>
            <a:r>
              <a:rPr lang="en-US" altLang="zh-CN" dirty="0">
                <a:solidFill>
                  <a:srgbClr val="FFFFFF"/>
                </a:solidFill>
                <a:latin typeface="Times" pitchFamily="-84" charset="0"/>
                <a:ea typeface="SimSun" pitchFamily="2" charset="-122"/>
              </a:rPr>
              <a:t>	• </a:t>
            </a:r>
            <a:r>
              <a:rPr lang="en-US" altLang="zh-CN" sz="1400" i="1" dirty="0">
                <a:solidFill>
                  <a:srgbClr val="FFFFFF"/>
                </a:solidFill>
                <a:latin typeface="Times" pitchFamily="-84" charset="0"/>
                <a:ea typeface="SimSun" pitchFamily="2" charset="-122"/>
              </a:rPr>
              <a:t>Gospel of Thomas</a:t>
            </a: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dirty="0">
                <a:solidFill>
                  <a:srgbClr val="FFFFFF"/>
                </a:solidFill>
                <a:latin typeface="Liffo" charset="0"/>
                <a:ea typeface="SimSun" pitchFamily="2" charset="-122"/>
              </a:rPr>
              <a:t>MISCELLANEOUS</a:t>
            </a:r>
            <a:r>
              <a:rPr lang="zh-CN" altLang="en-US" u="sng" dirty="0">
                <a:solidFill>
                  <a:srgbClr val="FFFFFF"/>
                </a:solidFill>
                <a:latin typeface="Liffo" charset="0"/>
                <a:ea typeface="SimSun" pitchFamily="2" charset="-122"/>
              </a:rPr>
              <a:t>其它</a:t>
            </a:r>
            <a:endParaRPr lang="zh-CN" altLang="en-US"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dirty="0">
              <a:solidFill>
                <a:srgbClr val="FFFFFF"/>
              </a:solidFill>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solidFill>
                  <a:srgbClr val="FFFFFF"/>
                </a:solidFill>
                <a:latin typeface="Times" pitchFamily="-84" charset="0"/>
                <a:ea typeface="SimSun" pitchFamily="2" charset="-122"/>
              </a:rPr>
              <a:t>						-------------------------------	 </a:t>
            </a:r>
            <a:r>
              <a:rPr lang="en-US" altLang="zh-CN" i="1" dirty="0">
                <a:solidFill>
                  <a:srgbClr val="FFFFFF"/>
                </a:solidFill>
                <a:latin typeface="Times" pitchFamily="-84" charset="0"/>
                <a:ea typeface="SimSun" pitchFamily="2" charset="-122"/>
              </a:rPr>
              <a:t>Select Papyri</a:t>
            </a:r>
            <a:r>
              <a:rPr lang="en-US" altLang="zh-CN" dirty="0">
                <a:solidFill>
                  <a:srgbClr val="FFFFFF"/>
                </a:solidFill>
                <a:latin typeface="Times" pitchFamily="-84" charset="0"/>
                <a:ea typeface="SimSun" pitchFamily="2" charset="-122"/>
              </a:rPr>
              <a:t> --------------------------------------------</a:t>
            </a:r>
          </a:p>
        </p:txBody>
      </p:sp>
      <p:sp>
        <p:nvSpPr>
          <p:cNvPr id="47107" name="Text Box 2"/>
          <p:cNvSpPr txBox="1">
            <a:spLocks noChangeArrowheads="1"/>
          </p:cNvSpPr>
          <p:nvPr/>
        </p:nvSpPr>
        <p:spPr bwMode="auto">
          <a:xfrm>
            <a:off x="8382000" y="0"/>
            <a:ext cx="762000" cy="457200"/>
          </a:xfrm>
          <a:prstGeom prst="rect">
            <a:avLst/>
          </a:prstGeom>
          <a:noFill/>
          <a:ln w="9525">
            <a:noFill/>
            <a:miter lim="800000"/>
            <a:headEnd/>
            <a:tailEnd/>
          </a:ln>
        </p:spPr>
        <p:txBody>
          <a:bodyPr>
            <a:spAutoFit/>
          </a:bodyPr>
          <a:lstStyle/>
          <a:p>
            <a:pPr>
              <a:spcBef>
                <a:spcPct val="50000"/>
              </a:spcBef>
            </a:pPr>
            <a:r>
              <a:rPr lang="zh-CN" altLang="en-US" sz="2400" b="1">
                <a:solidFill>
                  <a:srgbClr val="FFFFFF"/>
                </a:solidFill>
                <a:ea typeface="SimSun" pitchFamily="2" charset="-122"/>
              </a:rPr>
              <a:t>158</a:t>
            </a:r>
          </a:p>
        </p:txBody>
      </p:sp>
      <p:pic>
        <p:nvPicPr>
          <p:cNvPr id="47108" name="Picture 4" descr="Scroll"/>
          <p:cNvPicPr>
            <a:picLocks noChangeAspect="1" noChangeArrowheads="1"/>
          </p:cNvPicPr>
          <p:nvPr/>
        </p:nvPicPr>
        <p:blipFill>
          <a:blip r:embed="rId3" cstate="print"/>
          <a:srcRect t="8615" b="10841"/>
          <a:stretch>
            <a:fillRect/>
          </a:stretch>
        </p:blipFill>
        <p:spPr bwMode="auto">
          <a:xfrm>
            <a:off x="7153275" y="1371600"/>
            <a:ext cx="1914525" cy="2514600"/>
          </a:xfrm>
          <a:prstGeom prst="rect">
            <a:avLst/>
          </a:prstGeom>
          <a:noFill/>
          <a:ln w="9525">
            <a:noFill/>
            <a:miter lim="800000"/>
            <a:headEnd/>
            <a:tailEnd/>
          </a:ln>
        </p:spPr>
      </p:pic>
      <p:sp>
        <p:nvSpPr>
          <p:cNvPr id="39941" name="Rectangle 5"/>
          <p:cNvSpPr>
            <a:spLocks noGrp="1" noChangeArrowheads="1"/>
          </p:cNvSpPr>
          <p:nvPr>
            <p:ph type="title"/>
          </p:nvPr>
        </p:nvSpPr>
        <p:spPr>
          <a:xfrm>
            <a:off x="457200" y="-76200"/>
            <a:ext cx="8229600" cy="457200"/>
          </a:xfrm>
        </p:spPr>
        <p:txBody>
          <a:bodyPr/>
          <a:lstStyle/>
          <a:p>
            <a:pPr eaLnBrk="1" hangingPunct="1">
              <a:defRPr/>
            </a:pPr>
            <a:r>
              <a:rPr lang="zh-CN" altLang="en-US" sz="2800" b="1" smtClean="0">
                <a:solidFill>
                  <a:schemeClr val="tx1"/>
                </a:solidFill>
                <a:effectLst/>
                <a:latin typeface="Times" pitchFamily="-84" charset="0"/>
                <a:ea typeface="SimSun" pitchFamily="2" charset="-122"/>
              </a:rPr>
              <a:t>作品年代表 </a:t>
            </a:r>
            <a:endParaRPr lang="zh-CN" altLang="en-US" smtClean="0">
              <a:ea typeface="SimSun" pitchFamily="2" charset="-122"/>
            </a:endParaRPr>
          </a:p>
        </p:txBody>
      </p:sp>
    </p:spTree>
    <p:extLst>
      <p:ext uri="{BB962C8B-B14F-4D97-AF65-F5344CB8AC3E}">
        <p14:creationId xmlns:p14="http://schemas.microsoft.com/office/powerpoint/2010/main" val="67206215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SG"/>
          </a:p>
        </p:txBody>
      </p:sp>
      <p:pic>
        <p:nvPicPr>
          <p:cNvPr id="105475" name="Picture 6" descr="Sabbath"/>
          <p:cNvPicPr>
            <a:picLocks noChangeAspect="1" noChangeArrowheads="1"/>
          </p:cNvPicPr>
          <p:nvPr/>
        </p:nvPicPr>
        <p:blipFill>
          <a:blip r:embed="rId3" cstate="print">
            <a:lum bright="-24000"/>
          </a:blip>
          <a:srcRect r="6897"/>
          <a:stretch>
            <a:fillRect/>
          </a:stretch>
        </p:blipFill>
        <p:spPr bwMode="auto">
          <a:xfrm>
            <a:off x="914400" y="0"/>
            <a:ext cx="8229600" cy="6867525"/>
          </a:xfrm>
          <a:prstGeom prst="rect">
            <a:avLst/>
          </a:prstGeom>
          <a:noFill/>
          <a:ln w="9525">
            <a:noFill/>
            <a:miter lim="800000"/>
            <a:headEnd/>
            <a:tailEnd/>
          </a:ln>
        </p:spPr>
      </p:pic>
      <p:sp>
        <p:nvSpPr>
          <p:cNvPr id="26627" name="Rectangle 3"/>
          <p:cNvSpPr>
            <a:spLocks noGrp="1" noChangeArrowheads="1"/>
          </p:cNvSpPr>
          <p:nvPr>
            <p:ph type="body" idx="1"/>
          </p:nvPr>
        </p:nvSpPr>
        <p:spPr>
          <a:xfrm>
            <a:off x="6019800" y="2209800"/>
            <a:ext cx="3124200" cy="4419600"/>
          </a:xfrm>
        </p:spPr>
        <p:txBody>
          <a:bodyPr/>
          <a:lstStyle/>
          <a:p>
            <a:pPr marL="609600" indent="-609600" eaLnBrk="1" hangingPunct="1">
              <a:lnSpc>
                <a:spcPct val="90000"/>
              </a:lnSpc>
              <a:defRPr/>
            </a:pPr>
            <a:r>
              <a:rPr lang="zh-CN" altLang="en-US" sz="2800" smtClean="0">
                <a:ea typeface="SimSun" pitchFamily="2" charset="-122"/>
              </a:rPr>
              <a:t>米得拉西（犹太教讲解圣经的布道书）</a:t>
            </a:r>
            <a:endParaRPr lang="en-US" altLang="zh-CN" sz="2800" smtClean="0">
              <a:ea typeface="SimSun" pitchFamily="2" charset="-122"/>
            </a:endParaRPr>
          </a:p>
          <a:p>
            <a:pPr marL="990600" lvl="1" indent="-533400" eaLnBrk="1" hangingPunct="1">
              <a:lnSpc>
                <a:spcPct val="90000"/>
              </a:lnSpc>
              <a:defRPr/>
            </a:pPr>
            <a:r>
              <a:rPr lang="zh-CN" altLang="en-US" sz="2400" smtClean="0">
                <a:ea typeface="SimSun" pitchFamily="2" charset="-122"/>
              </a:rPr>
              <a:t>哈拉卡</a:t>
            </a:r>
          </a:p>
          <a:p>
            <a:pPr marL="990600" lvl="1" indent="-533400" eaLnBrk="1" hangingPunct="1">
              <a:lnSpc>
                <a:spcPct val="90000"/>
              </a:lnSpc>
              <a:defRPr/>
            </a:pPr>
            <a:r>
              <a:rPr lang="zh-CN" altLang="en-US" sz="2400" smtClean="0">
                <a:ea typeface="SimSun" pitchFamily="2" charset="-122"/>
              </a:rPr>
              <a:t>传说分册</a:t>
            </a:r>
            <a:endParaRPr lang="en-US" altLang="zh-CN" sz="2400" smtClean="0">
              <a:ea typeface="SimSun" pitchFamily="2" charset="-122"/>
            </a:endParaRPr>
          </a:p>
          <a:p>
            <a:pPr marL="609600" indent="-609600" eaLnBrk="1" hangingPunct="1">
              <a:lnSpc>
                <a:spcPct val="90000"/>
              </a:lnSpc>
              <a:defRPr/>
            </a:pPr>
            <a:r>
              <a:rPr lang="zh-CN" altLang="en-US" sz="2800" smtClean="0">
                <a:ea typeface="SimSun" pitchFamily="2" charset="-122"/>
              </a:rPr>
              <a:t>塔木得经</a:t>
            </a:r>
          </a:p>
          <a:p>
            <a:pPr marL="990600" lvl="1" indent="-533400" eaLnBrk="1" hangingPunct="1">
              <a:lnSpc>
                <a:spcPct val="90000"/>
              </a:lnSpc>
              <a:defRPr/>
            </a:pPr>
            <a:r>
              <a:rPr lang="zh-CN" altLang="en-US" sz="2400" smtClean="0">
                <a:ea typeface="SimSun" pitchFamily="2" charset="-122"/>
              </a:rPr>
              <a:t>密西拿</a:t>
            </a:r>
          </a:p>
          <a:p>
            <a:pPr marL="990600" lvl="1" indent="-533400" eaLnBrk="1" hangingPunct="1">
              <a:lnSpc>
                <a:spcPct val="90000"/>
              </a:lnSpc>
              <a:defRPr/>
            </a:pPr>
            <a:r>
              <a:rPr lang="en-US" altLang="zh-CN" sz="2400" smtClean="0">
                <a:ea typeface="SimSun" pitchFamily="2" charset="-122"/>
              </a:rPr>
              <a:t>Gemara</a:t>
            </a:r>
          </a:p>
          <a:p>
            <a:pPr marL="609600" indent="-609600" eaLnBrk="1" hangingPunct="1">
              <a:lnSpc>
                <a:spcPct val="90000"/>
              </a:lnSpc>
              <a:defRPr/>
            </a:pPr>
            <a:r>
              <a:rPr lang="en-US" altLang="zh-CN" sz="2800" smtClean="0">
                <a:ea typeface="SimSun" pitchFamily="2" charset="-122"/>
              </a:rPr>
              <a:t>Tosefta</a:t>
            </a:r>
            <a:r>
              <a:rPr lang="zh-CN" altLang="en-US" sz="2800" smtClean="0">
                <a:ea typeface="SimSun" pitchFamily="2" charset="-122"/>
              </a:rPr>
              <a:t>投塞夫塔</a:t>
            </a:r>
          </a:p>
        </p:txBody>
      </p:sp>
      <p:sp>
        <p:nvSpPr>
          <p:cNvPr id="26628"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p>
            <a:pPr>
              <a:defRPr/>
            </a:pPr>
            <a:r>
              <a:rPr lang="en-US" sz="4400">
                <a:solidFill>
                  <a:schemeClr val="tx2"/>
                </a:solidFill>
                <a:effectLst>
                  <a:outerShdw blurRad="38100" dist="38100" dir="2700000" algn="tl">
                    <a:srgbClr val="000000"/>
                  </a:outerShdw>
                </a:effectLst>
              </a:rPr>
              <a:t>Uninspired Jewish Writings</a:t>
            </a:r>
          </a:p>
        </p:txBody>
      </p:sp>
      <p:sp>
        <p:nvSpPr>
          <p:cNvPr id="26629" name="Rectangle 5"/>
          <p:cNvSpPr>
            <a:spLocks noGrp="1" noChangeArrowheads="1"/>
          </p:cNvSpPr>
          <p:nvPr>
            <p:ph type="title"/>
          </p:nvPr>
        </p:nvSpPr>
        <p:spPr>
          <a:xfrm>
            <a:off x="914400" y="76200"/>
            <a:ext cx="6019800" cy="1143000"/>
          </a:xfrm>
        </p:spPr>
        <p:txBody>
          <a:bodyPr/>
          <a:lstStyle/>
          <a:p>
            <a:pPr marL="838200" indent="-838200" algn="l" eaLnBrk="1" hangingPunct="1">
              <a:buFontTx/>
              <a:buAutoNum type="arabicPeriod" startAt="3"/>
              <a:defRPr/>
            </a:pPr>
            <a:r>
              <a:rPr lang="zh-CN" altLang="en-US" sz="4000" smtClean="0">
                <a:ea typeface="SimSun" pitchFamily="2" charset="-122"/>
              </a:rPr>
              <a:t>拉比的作品</a:t>
            </a:r>
            <a:r>
              <a:rPr lang="en-US" altLang="zh-CN" sz="3200" smtClean="0">
                <a:ea typeface="SimSun" pitchFamily="2" charset="-122"/>
              </a:rPr>
              <a:t>(100 </a:t>
            </a:r>
            <a:r>
              <a:rPr lang="en-US" altLang="zh-CN" sz="2800" smtClean="0">
                <a:ea typeface="SimSun" pitchFamily="2" charset="-122"/>
              </a:rPr>
              <a:t>BC-AD </a:t>
            </a:r>
            <a:r>
              <a:rPr lang="en-US" altLang="zh-CN" sz="3200" smtClean="0">
                <a:ea typeface="SimSun" pitchFamily="2" charset="-122"/>
              </a:rPr>
              <a:t>500)</a:t>
            </a:r>
          </a:p>
        </p:txBody>
      </p:sp>
      <p:sp>
        <p:nvSpPr>
          <p:cNvPr id="105479" name="Text Box 7"/>
          <p:cNvSpPr txBox="1">
            <a:spLocks noChangeArrowheads="1"/>
          </p:cNvSpPr>
          <p:nvPr/>
        </p:nvSpPr>
        <p:spPr bwMode="auto">
          <a:xfrm>
            <a:off x="8001000" y="60325"/>
            <a:ext cx="1116013" cy="396875"/>
          </a:xfrm>
          <a:prstGeom prst="rect">
            <a:avLst/>
          </a:prstGeom>
          <a:noFill/>
          <a:ln w="9525">
            <a:noFill/>
            <a:miter lim="800000"/>
            <a:headEnd/>
            <a:tailEnd/>
          </a:ln>
        </p:spPr>
        <p:txBody>
          <a:bodyPr wrap="none">
            <a:spAutoFit/>
          </a:bodyPr>
          <a:lstStyle/>
          <a:p>
            <a:r>
              <a:rPr lang="zh-CN" altLang="en-US" sz="2000" b="1">
                <a:ea typeface="SimSun" pitchFamily="2" charset="-122"/>
              </a:rPr>
              <a:t>168-170</a:t>
            </a:r>
          </a:p>
        </p:txBody>
      </p:sp>
      <p:pic>
        <p:nvPicPr>
          <p:cNvPr id="26636" name="Picture 12" descr="j0303364"/>
          <p:cNvPicPr>
            <a:picLocks noChangeAspect="1" noChangeArrowheads="1" noCrop="1"/>
          </p:cNvPicPr>
          <p:nvPr/>
        </p:nvPicPr>
        <p:blipFill>
          <a:blip r:embed="rId4" cstate="print"/>
          <a:srcRect/>
          <a:stretch>
            <a:fillRect/>
          </a:stretch>
        </p:blipFill>
        <p:spPr bwMode="auto">
          <a:xfrm>
            <a:off x="8039100" y="5880100"/>
            <a:ext cx="952500" cy="9112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blinds(horizontal)">
                                      <p:cBhvr>
                                        <p:cTn id="7" dur="500"/>
                                        <p:tgtEl>
                                          <p:spTgt spid="26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blinds(horizontal)">
                                      <p:cBhvr>
                                        <p:cTn id="12" dur="500"/>
                                        <p:tgtEl>
                                          <p:spTgt spid="266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blinds(horizontal)">
                                      <p:cBhvr>
                                        <p:cTn id="17" dur="500"/>
                                        <p:tgtEl>
                                          <p:spTgt spid="266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6627">
                                            <p:txEl>
                                              <p:pRg st="3" end="3"/>
                                            </p:txEl>
                                          </p:spTgt>
                                        </p:tgtEl>
                                        <p:attrNameLst>
                                          <p:attrName>style.visibility</p:attrName>
                                        </p:attrNameLst>
                                      </p:cBhvr>
                                      <p:to>
                                        <p:strVal val="visible"/>
                                      </p:to>
                                    </p:set>
                                    <p:animEffect transition="in" filter="blinds(horizontal)">
                                      <p:cBhvr>
                                        <p:cTn id="22" dur="500"/>
                                        <p:tgtEl>
                                          <p:spTgt spid="266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animEffect transition="in" filter="blinds(horizontal)">
                                      <p:cBhvr>
                                        <p:cTn id="27" dur="500"/>
                                        <p:tgtEl>
                                          <p:spTgt spid="266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6627">
                                            <p:txEl>
                                              <p:pRg st="5" end="5"/>
                                            </p:txEl>
                                          </p:spTgt>
                                        </p:tgtEl>
                                        <p:attrNameLst>
                                          <p:attrName>style.visibility</p:attrName>
                                        </p:attrNameLst>
                                      </p:cBhvr>
                                      <p:to>
                                        <p:strVal val="visible"/>
                                      </p:to>
                                    </p:set>
                                    <p:animEffect transition="in" filter="blinds(horizontal)">
                                      <p:cBhvr>
                                        <p:cTn id="32" dur="500"/>
                                        <p:tgtEl>
                                          <p:spTgt spid="2662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26627">
                                            <p:txEl>
                                              <p:pRg st="6" end="6"/>
                                            </p:txEl>
                                          </p:spTgt>
                                        </p:tgtEl>
                                        <p:attrNameLst>
                                          <p:attrName>style.visibility</p:attrName>
                                        </p:attrNameLst>
                                      </p:cBhvr>
                                      <p:to>
                                        <p:strVal val="visible"/>
                                      </p:to>
                                    </p:set>
                                    <p:animEffect transition="in" filter="blinds(horizontal)">
                                      <p:cBhvr>
                                        <p:cTn id="37" dur="500"/>
                                        <p:tgtEl>
                                          <p:spTgt spid="2662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26636"/>
                                        </p:tgtEl>
                                        <p:attrNameLst>
                                          <p:attrName>style.visibility</p:attrName>
                                        </p:attrNameLst>
                                      </p:cBhvr>
                                      <p:to>
                                        <p:strVal val="visible"/>
                                      </p:to>
                                    </p:set>
                                    <p:animEffect transition="in" filter="slide(fromBottom)">
                                      <p:cBhvr>
                                        <p:cTn id="42" dur="500"/>
                                        <p:tgtEl>
                                          <p:spTgt spid="26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81000" y="533400"/>
            <a:ext cx="3200400" cy="1905000"/>
          </a:xfrm>
        </p:spPr>
        <p:txBody>
          <a:bodyPr/>
          <a:lstStyle/>
          <a:p>
            <a:pPr eaLnBrk="1" hangingPunct="1">
              <a:defRPr/>
            </a:pPr>
            <a:r>
              <a:rPr lang="zh-CN" altLang="en-US" sz="4000" smtClean="0">
                <a:ea typeface="SimSun" pitchFamily="2" charset="-122"/>
              </a:rPr>
              <a:t>巴比伦人的塔木德经</a:t>
            </a:r>
            <a:r>
              <a:rPr lang="en-US" altLang="zh-CN" sz="4000" smtClean="0">
                <a:ea typeface="SimSun" pitchFamily="2" charset="-122"/>
              </a:rPr>
              <a:t>The Babylonian Talmud</a:t>
            </a:r>
          </a:p>
        </p:txBody>
      </p:sp>
      <p:sp>
        <p:nvSpPr>
          <p:cNvPr id="76803" name="Rectangle 3"/>
          <p:cNvSpPr>
            <a:spLocks noGrp="1" noChangeArrowheads="1"/>
          </p:cNvSpPr>
          <p:nvPr>
            <p:ph type="body" idx="1"/>
          </p:nvPr>
        </p:nvSpPr>
        <p:spPr>
          <a:xfrm>
            <a:off x="4419600" y="1981200"/>
            <a:ext cx="4953000" cy="4572000"/>
          </a:xfrm>
        </p:spPr>
        <p:txBody>
          <a:bodyPr/>
          <a:lstStyle/>
          <a:p>
            <a:pPr eaLnBrk="1" hangingPunct="1">
              <a:defRPr/>
            </a:pPr>
            <a:r>
              <a:rPr lang="en-US" altLang="zh-CN" sz="2800" smtClean="0">
                <a:ea typeface="SimSun" pitchFamily="2" charset="-122"/>
              </a:rPr>
              <a:t>Mishnah </a:t>
            </a:r>
            <a:r>
              <a:rPr lang="zh-CN" altLang="en-US" sz="2800" smtClean="0">
                <a:ea typeface="SimSun" pitchFamily="2" charset="-122"/>
              </a:rPr>
              <a:t>密西拿（犹太教律法书）</a:t>
            </a:r>
          </a:p>
          <a:p>
            <a:pPr eaLnBrk="1" hangingPunct="1">
              <a:buFont typeface="Wingdings" pitchFamily="2" charset="2"/>
              <a:buNone/>
              <a:defRPr/>
            </a:pPr>
            <a:r>
              <a:rPr lang="en-US" altLang="zh-CN" sz="2800" smtClean="0">
                <a:ea typeface="SimSun" pitchFamily="2" charset="-122"/>
              </a:rPr>
              <a:t>	 </a:t>
            </a:r>
            <a:r>
              <a:rPr lang="en-US" altLang="zh-CN" sz="2400" smtClean="0">
                <a:ea typeface="SimSun" pitchFamily="2" charset="-122"/>
              </a:rPr>
              <a:t>— oral law of the rabbis</a:t>
            </a:r>
            <a:r>
              <a:rPr lang="zh-CN" altLang="en-US" sz="2400" smtClean="0">
                <a:ea typeface="SimSun" pitchFamily="2" charset="-122"/>
              </a:rPr>
              <a:t>拉比作品的法律部分</a:t>
            </a:r>
          </a:p>
          <a:p>
            <a:pPr lvl="1" eaLnBrk="1" hangingPunct="1">
              <a:buFontTx/>
              <a:buNone/>
              <a:defRPr/>
            </a:pPr>
            <a:r>
              <a:rPr lang="en-US" altLang="zh-CN" sz="2400" smtClean="0">
                <a:ea typeface="SimSun" pitchFamily="2" charset="-122"/>
              </a:rPr>
              <a:t>— </a:t>
            </a:r>
            <a:r>
              <a:rPr lang="en-US" altLang="zh-CN" sz="2000" smtClean="0">
                <a:ea typeface="SimSun" pitchFamily="2" charset="-122"/>
              </a:rPr>
              <a:t>AD</a:t>
            </a:r>
            <a:r>
              <a:rPr lang="en-US" altLang="zh-CN" sz="2400" smtClean="0">
                <a:ea typeface="SimSun" pitchFamily="2" charset="-122"/>
              </a:rPr>
              <a:t> 200</a:t>
            </a:r>
          </a:p>
          <a:p>
            <a:pPr algn="ctr" eaLnBrk="1" hangingPunct="1">
              <a:buFont typeface="Wingdings" pitchFamily="2" charset="2"/>
              <a:buNone/>
              <a:defRPr/>
            </a:pPr>
            <a:r>
              <a:rPr lang="en-US" altLang="zh-CN" sz="2800" smtClean="0">
                <a:ea typeface="SimSun" pitchFamily="2" charset="-122"/>
              </a:rPr>
              <a:t>+</a:t>
            </a:r>
          </a:p>
          <a:p>
            <a:pPr eaLnBrk="1" hangingPunct="1">
              <a:defRPr/>
            </a:pPr>
            <a:r>
              <a:rPr lang="en-US" altLang="zh-CN" sz="2800" smtClean="0">
                <a:ea typeface="SimSun" pitchFamily="2" charset="-122"/>
              </a:rPr>
              <a:t>Gemara </a:t>
            </a:r>
          </a:p>
          <a:p>
            <a:pPr lvl="1" eaLnBrk="1" hangingPunct="1">
              <a:buFontTx/>
              <a:buNone/>
              <a:defRPr/>
            </a:pPr>
            <a:r>
              <a:rPr lang="en-US" altLang="zh-CN" sz="2400" smtClean="0">
                <a:ea typeface="SimSun" pitchFamily="2" charset="-122"/>
              </a:rPr>
              <a:t>— comments on Mishnah</a:t>
            </a:r>
            <a:r>
              <a:rPr lang="zh-CN" altLang="en-US" sz="2400" smtClean="0">
                <a:ea typeface="SimSun" pitchFamily="2" charset="-122"/>
              </a:rPr>
              <a:t>密西拿注释</a:t>
            </a:r>
            <a:endParaRPr lang="en-US" altLang="zh-CN" sz="2400" smtClean="0">
              <a:ea typeface="SimSun" pitchFamily="2" charset="-122"/>
            </a:endParaRPr>
          </a:p>
          <a:p>
            <a:pPr lvl="1" eaLnBrk="1" hangingPunct="1">
              <a:buFontTx/>
              <a:buNone/>
              <a:defRPr/>
            </a:pPr>
            <a:r>
              <a:rPr lang="en-US" altLang="zh-CN" sz="2000" smtClean="0">
                <a:ea typeface="SimSun" pitchFamily="2" charset="-122"/>
              </a:rPr>
              <a:t>— AD </a:t>
            </a:r>
            <a:r>
              <a:rPr lang="en-US" altLang="zh-CN" sz="2400" smtClean="0">
                <a:ea typeface="SimSun" pitchFamily="2" charset="-122"/>
              </a:rPr>
              <a:t>500-600</a:t>
            </a:r>
          </a:p>
        </p:txBody>
      </p:sp>
      <p:pic>
        <p:nvPicPr>
          <p:cNvPr id="106500" name="Picture 4" descr="Mishna"/>
          <p:cNvPicPr>
            <a:picLocks noChangeAspect="1" noChangeArrowheads="1"/>
          </p:cNvPicPr>
          <p:nvPr/>
        </p:nvPicPr>
        <p:blipFill>
          <a:blip r:embed="rId3" cstate="print"/>
          <a:srcRect/>
          <a:stretch>
            <a:fillRect/>
          </a:stretch>
        </p:blipFill>
        <p:spPr bwMode="auto">
          <a:xfrm>
            <a:off x="0" y="-50800"/>
            <a:ext cx="4419600" cy="6908800"/>
          </a:xfrm>
          <a:prstGeom prst="rect">
            <a:avLst/>
          </a:prstGeom>
          <a:noFill/>
          <a:ln w="9525">
            <a:noFill/>
            <a:miter lim="800000"/>
            <a:headEnd/>
            <a:tailEnd/>
          </a:ln>
        </p:spPr>
      </p:pic>
      <p:grpSp>
        <p:nvGrpSpPr>
          <p:cNvPr id="2" name="Group 14"/>
          <p:cNvGrpSpPr>
            <a:grpSpLocks/>
          </p:cNvGrpSpPr>
          <p:nvPr/>
        </p:nvGrpSpPr>
        <p:grpSpPr bwMode="auto">
          <a:xfrm>
            <a:off x="1143000" y="914400"/>
            <a:ext cx="2667000" cy="3657600"/>
            <a:chOff x="720" y="576"/>
            <a:chExt cx="1680" cy="2304"/>
          </a:xfrm>
        </p:grpSpPr>
        <p:sp>
          <p:nvSpPr>
            <p:cNvPr id="106508" name="Line 8"/>
            <p:cNvSpPr>
              <a:spLocks noChangeShapeType="1"/>
            </p:cNvSpPr>
            <p:nvPr/>
          </p:nvSpPr>
          <p:spPr bwMode="auto">
            <a:xfrm>
              <a:off x="720" y="2880"/>
              <a:ext cx="1632" cy="0"/>
            </a:xfrm>
            <a:prstGeom prst="line">
              <a:avLst/>
            </a:prstGeom>
            <a:noFill/>
            <a:ln w="57150">
              <a:solidFill>
                <a:srgbClr val="FF0000"/>
              </a:solidFill>
              <a:round/>
              <a:headEnd/>
              <a:tailEnd/>
            </a:ln>
          </p:spPr>
          <p:txBody>
            <a:bodyPr/>
            <a:lstStyle/>
            <a:p>
              <a:endParaRPr lang="en-US"/>
            </a:p>
          </p:txBody>
        </p:sp>
        <p:sp>
          <p:nvSpPr>
            <p:cNvPr id="106509" name="Line 9"/>
            <p:cNvSpPr>
              <a:spLocks noChangeShapeType="1"/>
            </p:cNvSpPr>
            <p:nvPr/>
          </p:nvSpPr>
          <p:spPr bwMode="auto">
            <a:xfrm>
              <a:off x="768" y="576"/>
              <a:ext cx="1008" cy="0"/>
            </a:xfrm>
            <a:prstGeom prst="line">
              <a:avLst/>
            </a:prstGeom>
            <a:noFill/>
            <a:ln w="57150">
              <a:solidFill>
                <a:srgbClr val="FF0000"/>
              </a:solidFill>
              <a:round/>
              <a:headEnd/>
              <a:tailEnd/>
            </a:ln>
          </p:spPr>
          <p:txBody>
            <a:bodyPr/>
            <a:lstStyle/>
            <a:p>
              <a:endParaRPr lang="en-US"/>
            </a:p>
          </p:txBody>
        </p:sp>
        <p:sp>
          <p:nvSpPr>
            <p:cNvPr id="106510" name="Line 10"/>
            <p:cNvSpPr>
              <a:spLocks noChangeShapeType="1"/>
            </p:cNvSpPr>
            <p:nvPr/>
          </p:nvSpPr>
          <p:spPr bwMode="auto">
            <a:xfrm flipH="1">
              <a:off x="720" y="576"/>
              <a:ext cx="48" cy="2304"/>
            </a:xfrm>
            <a:prstGeom prst="line">
              <a:avLst/>
            </a:prstGeom>
            <a:noFill/>
            <a:ln w="57150">
              <a:solidFill>
                <a:srgbClr val="FF0000"/>
              </a:solidFill>
              <a:round/>
              <a:headEnd/>
              <a:tailEnd/>
            </a:ln>
          </p:spPr>
          <p:txBody>
            <a:bodyPr/>
            <a:lstStyle/>
            <a:p>
              <a:endParaRPr lang="en-US"/>
            </a:p>
          </p:txBody>
        </p:sp>
        <p:sp>
          <p:nvSpPr>
            <p:cNvPr id="106511" name="Line 11"/>
            <p:cNvSpPr>
              <a:spLocks noChangeShapeType="1"/>
            </p:cNvSpPr>
            <p:nvPr/>
          </p:nvSpPr>
          <p:spPr bwMode="auto">
            <a:xfrm flipH="1">
              <a:off x="2352" y="1536"/>
              <a:ext cx="48" cy="1344"/>
            </a:xfrm>
            <a:prstGeom prst="line">
              <a:avLst/>
            </a:prstGeom>
            <a:noFill/>
            <a:ln w="57150">
              <a:solidFill>
                <a:srgbClr val="FF0000"/>
              </a:solidFill>
              <a:round/>
              <a:headEnd/>
              <a:tailEnd/>
            </a:ln>
          </p:spPr>
          <p:txBody>
            <a:bodyPr/>
            <a:lstStyle/>
            <a:p>
              <a:endParaRPr lang="en-US"/>
            </a:p>
          </p:txBody>
        </p:sp>
        <p:sp>
          <p:nvSpPr>
            <p:cNvPr id="106512" name="Line 12"/>
            <p:cNvSpPr>
              <a:spLocks noChangeShapeType="1"/>
            </p:cNvSpPr>
            <p:nvPr/>
          </p:nvSpPr>
          <p:spPr bwMode="auto">
            <a:xfrm>
              <a:off x="1776" y="1536"/>
              <a:ext cx="624" cy="0"/>
            </a:xfrm>
            <a:prstGeom prst="line">
              <a:avLst/>
            </a:prstGeom>
            <a:noFill/>
            <a:ln w="57150">
              <a:solidFill>
                <a:srgbClr val="FF0000"/>
              </a:solidFill>
              <a:round/>
              <a:headEnd/>
              <a:tailEnd/>
            </a:ln>
          </p:spPr>
          <p:txBody>
            <a:bodyPr/>
            <a:lstStyle/>
            <a:p>
              <a:endParaRPr lang="en-US"/>
            </a:p>
          </p:txBody>
        </p:sp>
        <p:sp>
          <p:nvSpPr>
            <p:cNvPr id="106513" name="Line 13"/>
            <p:cNvSpPr>
              <a:spLocks noChangeShapeType="1"/>
            </p:cNvSpPr>
            <p:nvPr/>
          </p:nvSpPr>
          <p:spPr bwMode="auto">
            <a:xfrm rot="5400000">
              <a:off x="1296" y="1056"/>
              <a:ext cx="960" cy="0"/>
            </a:xfrm>
            <a:prstGeom prst="line">
              <a:avLst/>
            </a:prstGeom>
            <a:noFill/>
            <a:ln w="57150">
              <a:solidFill>
                <a:srgbClr val="FF0000"/>
              </a:solidFill>
              <a:round/>
              <a:headEnd/>
              <a:tailEnd/>
            </a:ln>
          </p:spPr>
          <p:txBody>
            <a:bodyPr/>
            <a:lstStyle/>
            <a:p>
              <a:endParaRPr lang="en-US"/>
            </a:p>
          </p:txBody>
        </p:sp>
      </p:grpSp>
      <p:sp>
        <p:nvSpPr>
          <p:cNvPr id="76815" name="Text Box 15"/>
          <p:cNvSpPr txBox="1">
            <a:spLocks noChangeArrowheads="1"/>
          </p:cNvSpPr>
          <p:nvPr/>
        </p:nvSpPr>
        <p:spPr bwMode="auto">
          <a:xfrm>
            <a:off x="1371600" y="2686050"/>
            <a:ext cx="2244725" cy="701675"/>
          </a:xfrm>
          <a:prstGeom prst="rect">
            <a:avLst/>
          </a:prstGeom>
          <a:noFill/>
          <a:ln w="9525">
            <a:noFill/>
            <a:miter lim="800000"/>
            <a:headEnd/>
            <a:tailEnd/>
          </a:ln>
        </p:spPr>
        <p:txBody>
          <a:bodyPr wrap="none">
            <a:spAutoFit/>
          </a:bodyPr>
          <a:lstStyle/>
          <a:p>
            <a:r>
              <a:rPr lang="en-US" altLang="zh-CN" sz="4000" b="1">
                <a:solidFill>
                  <a:srgbClr val="FF0000"/>
                </a:solidFill>
                <a:ea typeface="SimSun" pitchFamily="2" charset="-122"/>
              </a:rPr>
              <a:t>Mishnah</a:t>
            </a:r>
          </a:p>
        </p:txBody>
      </p:sp>
      <p:sp>
        <p:nvSpPr>
          <p:cNvPr id="76816" name="Rectangle 16"/>
          <p:cNvSpPr>
            <a:spLocks noChangeArrowheads="1"/>
          </p:cNvSpPr>
          <p:nvPr/>
        </p:nvSpPr>
        <p:spPr bwMode="auto">
          <a:xfrm>
            <a:off x="76200" y="533400"/>
            <a:ext cx="4191000" cy="5791200"/>
          </a:xfrm>
          <a:prstGeom prst="rect">
            <a:avLst/>
          </a:prstGeom>
          <a:noFill/>
          <a:ln w="76200" cap="rnd">
            <a:solidFill>
              <a:schemeClr val="bg2"/>
            </a:solidFill>
            <a:prstDash val="sysDot"/>
            <a:miter lim="800000"/>
            <a:headEnd/>
            <a:tailEnd/>
          </a:ln>
        </p:spPr>
        <p:txBody>
          <a:bodyPr wrap="none" anchor="ctr"/>
          <a:lstStyle/>
          <a:p>
            <a:endParaRPr lang="en-US"/>
          </a:p>
        </p:txBody>
      </p:sp>
      <p:sp>
        <p:nvSpPr>
          <p:cNvPr id="76817" name="Text Box 17"/>
          <p:cNvSpPr txBox="1">
            <a:spLocks noChangeArrowheads="1"/>
          </p:cNvSpPr>
          <p:nvPr/>
        </p:nvSpPr>
        <p:spPr bwMode="auto">
          <a:xfrm>
            <a:off x="1219200" y="5029200"/>
            <a:ext cx="2076450" cy="701675"/>
          </a:xfrm>
          <a:prstGeom prst="rect">
            <a:avLst/>
          </a:prstGeom>
          <a:noFill/>
          <a:ln w="9525">
            <a:noFill/>
            <a:miter lim="800000"/>
            <a:headEnd/>
            <a:tailEnd/>
          </a:ln>
        </p:spPr>
        <p:txBody>
          <a:bodyPr wrap="none">
            <a:spAutoFit/>
          </a:bodyPr>
          <a:lstStyle/>
          <a:p>
            <a:r>
              <a:rPr lang="en-US" altLang="zh-CN" sz="4000" b="1">
                <a:solidFill>
                  <a:schemeClr val="bg1"/>
                </a:solidFill>
                <a:ea typeface="SimSun" pitchFamily="2" charset="-122"/>
              </a:rPr>
              <a:t>Gemara</a:t>
            </a:r>
          </a:p>
        </p:txBody>
      </p:sp>
      <p:sp>
        <p:nvSpPr>
          <p:cNvPr id="106505" name="Text Box 18"/>
          <p:cNvSpPr txBox="1">
            <a:spLocks noChangeArrowheads="1"/>
          </p:cNvSpPr>
          <p:nvPr/>
        </p:nvSpPr>
        <p:spPr bwMode="auto">
          <a:xfrm>
            <a:off x="8305800" y="60325"/>
            <a:ext cx="763588" cy="396875"/>
          </a:xfrm>
          <a:prstGeom prst="rect">
            <a:avLst/>
          </a:prstGeom>
          <a:noFill/>
          <a:ln w="9525">
            <a:noFill/>
            <a:miter lim="800000"/>
            <a:headEnd/>
            <a:tailEnd/>
          </a:ln>
        </p:spPr>
        <p:txBody>
          <a:bodyPr wrap="none">
            <a:spAutoFit/>
          </a:bodyPr>
          <a:lstStyle/>
          <a:p>
            <a:r>
              <a:rPr lang="zh-CN" altLang="en-US" sz="2000" b="1">
                <a:ea typeface="SimSun" pitchFamily="2" charset="-122"/>
              </a:rPr>
              <a:t>169</a:t>
            </a:r>
            <a:r>
              <a:rPr lang="en-US" altLang="zh-CN" sz="2000" b="1">
                <a:ea typeface="SimSun" pitchFamily="2" charset="-122"/>
              </a:rPr>
              <a:t>b</a:t>
            </a:r>
          </a:p>
        </p:txBody>
      </p:sp>
      <p:sp>
        <p:nvSpPr>
          <p:cNvPr id="106506" name="WordArt 19" descr="Narrow vertical"/>
          <p:cNvSpPr>
            <a:spLocks noChangeArrowheads="1" noChangeShapeType="1" noTextEdit="1"/>
          </p:cNvSpPr>
          <p:nvPr/>
        </p:nvSpPr>
        <p:spPr bwMode="auto">
          <a:xfrm>
            <a:off x="3124200" y="685800"/>
            <a:ext cx="58674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The Babylonian Talmud</a:t>
            </a:r>
          </a:p>
        </p:txBody>
      </p:sp>
      <p:pic>
        <p:nvPicPr>
          <p:cNvPr id="76820" name="Picture 20" descr="j0282747"/>
          <p:cNvPicPr>
            <a:picLocks noChangeAspect="1" noChangeArrowheads="1" noCrop="1"/>
          </p:cNvPicPr>
          <p:nvPr/>
        </p:nvPicPr>
        <p:blipFill>
          <a:blip r:embed="rId4" cstate="print"/>
          <a:srcRect/>
          <a:stretch>
            <a:fillRect/>
          </a:stretch>
        </p:blipFill>
        <p:spPr bwMode="auto">
          <a:xfrm>
            <a:off x="0" y="5410200"/>
            <a:ext cx="1219200" cy="1219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6803">
                                            <p:txEl>
                                              <p:charRg st="0" end="9"/>
                                            </p:txEl>
                                          </p:spTgt>
                                        </p:tgtEl>
                                        <p:attrNameLst>
                                          <p:attrName>style.visibility</p:attrName>
                                        </p:attrNameLst>
                                      </p:cBhvr>
                                      <p:to>
                                        <p:strVal val="visible"/>
                                      </p:to>
                                    </p:set>
                                    <p:anim to="" calcmode="lin" valueType="num">
                                      <p:cBhvr>
                                        <p:cTn id="7" dur="1" fill="hold"/>
                                        <p:tgtEl>
                                          <p:spTgt spid="76803">
                                            <p:txEl>
                                              <p:charRg st="0" end="9"/>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6803">
                                            <p:txEl>
                                              <p:charRg st="9" end="36"/>
                                            </p:txEl>
                                          </p:spTgt>
                                        </p:tgtEl>
                                        <p:attrNameLst>
                                          <p:attrName>style.visibility</p:attrName>
                                        </p:attrNameLst>
                                      </p:cBhvr>
                                      <p:to>
                                        <p:strVal val="visible"/>
                                      </p:to>
                                    </p:set>
                                    <p:anim to="" calcmode="lin" valueType="num">
                                      <p:cBhvr>
                                        <p:cTn id="10" dur="1" fill="hold"/>
                                        <p:tgtEl>
                                          <p:spTgt spid="76803">
                                            <p:txEl>
                                              <p:charRg st="9" end="36"/>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76803">
                                            <p:txEl>
                                              <p:charRg st="36" end="45"/>
                                            </p:txEl>
                                          </p:spTgt>
                                        </p:tgtEl>
                                        <p:attrNameLst>
                                          <p:attrName>style.visibility</p:attrName>
                                        </p:attrNameLst>
                                      </p:cBhvr>
                                      <p:to>
                                        <p:strVal val="visible"/>
                                      </p:to>
                                    </p:set>
                                    <p:anim to="" calcmode="lin" valueType="num">
                                      <p:cBhvr>
                                        <p:cTn id="13" dur="1" fill="hold"/>
                                        <p:tgtEl>
                                          <p:spTgt spid="76803">
                                            <p:txEl>
                                              <p:charRg st="36" end="45"/>
                                            </p:txEl>
                                          </p:spTgt>
                                        </p:tgtEl>
                                        <p:attrNameLst>
                                          <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nodeType="clickEffect">
                                  <p:stCondLst>
                                    <p:cond delay="0"/>
                                  </p:stCondLst>
                                  <p:childTnLst>
                                    <p:set>
                                      <p:cBhvr>
                                        <p:cTn id="17" dur="1" fill="hold">
                                          <p:stCondLst>
                                            <p:cond delay="0"/>
                                          </p:stCondLst>
                                        </p:cTn>
                                        <p:tgtEl>
                                          <p:spTgt spid="76803">
                                            <p:txEl>
                                              <p:charRg st="45" end="47"/>
                                            </p:txEl>
                                          </p:spTgt>
                                        </p:tgtEl>
                                        <p:attrNameLst>
                                          <p:attrName>style.visibility</p:attrName>
                                        </p:attrNameLst>
                                      </p:cBhvr>
                                      <p:to>
                                        <p:strVal val="visible"/>
                                      </p:to>
                                    </p:set>
                                    <p:anim to="" calcmode="lin" valueType="num">
                                      <p:cBhvr>
                                        <p:cTn id="18" dur="1" fill="hold"/>
                                        <p:tgtEl>
                                          <p:spTgt spid="76803">
                                            <p:txEl>
                                              <p:charRg st="45" end="47"/>
                                            </p:txEl>
                                          </p:spTgt>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nodeType="clickEffect">
                                  <p:stCondLst>
                                    <p:cond delay="0"/>
                                  </p:stCondLst>
                                  <p:childTnLst>
                                    <p:set>
                                      <p:cBhvr>
                                        <p:cTn id="22" dur="1" fill="hold">
                                          <p:stCondLst>
                                            <p:cond delay="0"/>
                                          </p:stCondLst>
                                        </p:cTn>
                                        <p:tgtEl>
                                          <p:spTgt spid="76803">
                                            <p:txEl>
                                              <p:charRg st="47" end="55"/>
                                            </p:txEl>
                                          </p:spTgt>
                                        </p:tgtEl>
                                        <p:attrNameLst>
                                          <p:attrName>style.visibility</p:attrName>
                                        </p:attrNameLst>
                                      </p:cBhvr>
                                      <p:to>
                                        <p:strVal val="visible"/>
                                      </p:to>
                                    </p:set>
                                    <p:anim to="" calcmode="lin" valueType="num">
                                      <p:cBhvr>
                                        <p:cTn id="23" dur="1" fill="hold"/>
                                        <p:tgtEl>
                                          <p:spTgt spid="76803">
                                            <p:txEl>
                                              <p:charRg st="47" end="55"/>
                                            </p:txEl>
                                          </p:spTgt>
                                        </p:tgtEl>
                                        <p:attrNameLst>
                                          <p:attrName/>
                                        </p:attrNameLst>
                                      </p:cBhvr>
                                    </p:anim>
                                  </p:childTnLst>
                                </p:cTn>
                              </p:par>
                              <p:par>
                                <p:cTn id="24" presetID="24" presetClass="entr" presetSubtype="0" fill="hold" nodeType="withEffect">
                                  <p:stCondLst>
                                    <p:cond delay="0"/>
                                  </p:stCondLst>
                                  <p:childTnLst>
                                    <p:set>
                                      <p:cBhvr>
                                        <p:cTn id="25" dur="1" fill="hold">
                                          <p:stCondLst>
                                            <p:cond delay="0"/>
                                          </p:stCondLst>
                                        </p:cTn>
                                        <p:tgtEl>
                                          <p:spTgt spid="76803">
                                            <p:txEl>
                                              <p:charRg st="55" end="77"/>
                                            </p:txEl>
                                          </p:spTgt>
                                        </p:tgtEl>
                                        <p:attrNameLst>
                                          <p:attrName>style.visibility</p:attrName>
                                        </p:attrNameLst>
                                      </p:cBhvr>
                                      <p:to>
                                        <p:strVal val="visible"/>
                                      </p:to>
                                    </p:set>
                                    <p:anim to="" calcmode="lin" valueType="num">
                                      <p:cBhvr>
                                        <p:cTn id="26" dur="1" fill="hold"/>
                                        <p:tgtEl>
                                          <p:spTgt spid="76803">
                                            <p:txEl>
                                              <p:charRg st="55" end="77"/>
                                            </p:txEl>
                                          </p:spTgt>
                                        </p:tgtEl>
                                        <p:attrNameLst>
                                          <p:attrName/>
                                        </p:attrNameLst>
                                      </p:cBhvr>
                                    </p:anim>
                                  </p:childTnLst>
                                </p:cTn>
                              </p:par>
                              <p:par>
                                <p:cTn id="27" presetID="24" presetClass="entr" presetSubtype="0" fill="hold" nodeType="withEffect">
                                  <p:stCondLst>
                                    <p:cond delay="0"/>
                                  </p:stCondLst>
                                  <p:childTnLst>
                                    <p:set>
                                      <p:cBhvr>
                                        <p:cTn id="28" dur="1" fill="hold">
                                          <p:stCondLst>
                                            <p:cond delay="0"/>
                                          </p:stCondLst>
                                        </p:cTn>
                                        <p:tgtEl>
                                          <p:spTgt spid="76803">
                                            <p:txEl>
                                              <p:charRg st="77" end="90"/>
                                            </p:txEl>
                                          </p:spTgt>
                                        </p:tgtEl>
                                        <p:attrNameLst>
                                          <p:attrName>style.visibility</p:attrName>
                                        </p:attrNameLst>
                                      </p:cBhvr>
                                      <p:to>
                                        <p:strVal val="visible"/>
                                      </p:to>
                                    </p:set>
                                    <p:anim to="" calcmode="lin" valueType="num">
                                      <p:cBhvr>
                                        <p:cTn id="29" dur="1" fill="hold"/>
                                        <p:tgtEl>
                                          <p:spTgt spid="76803">
                                            <p:txEl>
                                              <p:charRg st="77" end="90"/>
                                            </p:txEl>
                                          </p:spTgt>
                                        </p:tgtEl>
                                        <p:attrNameLst>
                                          <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51" presetClass="entr" presetSubtype="0" fill="hold" nodeType="clickEffect">
                                  <p:stCondLst>
                                    <p:cond delay="0"/>
                                  </p:stCondLst>
                                  <p:childTnLst>
                                    <p:set>
                                      <p:cBhvr>
                                        <p:cTn id="33" dur="1" fill="hold">
                                          <p:stCondLst>
                                            <p:cond delay="0"/>
                                          </p:stCondLst>
                                        </p:cTn>
                                        <p:tgtEl>
                                          <p:spTgt spid="76820"/>
                                        </p:tgtEl>
                                        <p:attrNameLst>
                                          <p:attrName>style.visibility</p:attrName>
                                        </p:attrNameLst>
                                      </p:cBhvr>
                                      <p:to>
                                        <p:strVal val="visible"/>
                                      </p:to>
                                    </p:set>
                                    <p:animEffect transition="in" filter="fade">
                                      <p:cBhvr>
                                        <p:cTn id="34" dur="770" decel="100000"/>
                                        <p:tgtEl>
                                          <p:spTgt spid="76820"/>
                                        </p:tgtEl>
                                      </p:cBhvr>
                                    </p:animEffect>
                                    <p:animScale>
                                      <p:cBhvr>
                                        <p:cTn id="35" dur="770" decel="100000"/>
                                        <p:tgtEl>
                                          <p:spTgt spid="76820"/>
                                        </p:tgtEl>
                                      </p:cBhvr>
                                      <p:from x="10000" y="10000"/>
                                      <p:to x="200000" y="450000"/>
                                    </p:animScale>
                                    <p:animScale>
                                      <p:cBhvr>
                                        <p:cTn id="36" dur="1230" accel="100000" fill="hold">
                                          <p:stCondLst>
                                            <p:cond delay="770"/>
                                          </p:stCondLst>
                                        </p:cTn>
                                        <p:tgtEl>
                                          <p:spTgt spid="76820"/>
                                        </p:tgtEl>
                                      </p:cBhvr>
                                      <p:from x="200000" y="450000"/>
                                      <p:to x="100000" y="100000"/>
                                    </p:animScale>
                                    <p:set>
                                      <p:cBhvr>
                                        <p:cTn id="37" dur="770" fill="hold"/>
                                        <p:tgtEl>
                                          <p:spTgt spid="76820"/>
                                        </p:tgtEl>
                                        <p:attrNameLst>
                                          <p:attrName>ppt_x</p:attrName>
                                        </p:attrNameLst>
                                      </p:cBhvr>
                                      <p:to>
                                        <p:strVal val="(0.5)"/>
                                      </p:to>
                                    </p:set>
                                    <p:anim from="(0.5)" to="(#ppt_x)" calcmode="lin" valueType="num">
                                      <p:cBhvr>
                                        <p:cTn id="38" dur="1230" accel="100000" fill="hold">
                                          <p:stCondLst>
                                            <p:cond delay="770"/>
                                          </p:stCondLst>
                                        </p:cTn>
                                        <p:tgtEl>
                                          <p:spTgt spid="76820"/>
                                        </p:tgtEl>
                                        <p:attrNameLst>
                                          <p:attrName>ppt_x</p:attrName>
                                        </p:attrNameLst>
                                      </p:cBhvr>
                                    </p:anim>
                                    <p:set>
                                      <p:cBhvr>
                                        <p:cTn id="39" dur="770" fill="hold"/>
                                        <p:tgtEl>
                                          <p:spTgt spid="76820"/>
                                        </p:tgtEl>
                                        <p:attrNameLst>
                                          <p:attrName>ppt_y</p:attrName>
                                        </p:attrNameLst>
                                      </p:cBhvr>
                                      <p:to>
                                        <p:strVal val="(#ppt_y+0.4)"/>
                                      </p:to>
                                    </p:set>
                                    <p:anim from="(#ppt_y+0.4)" to="(#ppt_y)" calcmode="lin" valueType="num">
                                      <p:cBhvr>
                                        <p:cTn id="40" dur="1230" accel="100000" fill="hold">
                                          <p:stCondLst>
                                            <p:cond delay="770"/>
                                          </p:stCondLst>
                                        </p:cTn>
                                        <p:tgtEl>
                                          <p:spTgt spid="76820"/>
                                        </p:tgtEl>
                                        <p:attrNameLst>
                                          <p:attrName>ppt_y</p:attrName>
                                        </p:attrNameLst>
                                      </p:cBhvr>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dissolve">
                                      <p:cBhvr>
                                        <p:cTn id="45" dur="500"/>
                                        <p:tgtEl>
                                          <p:spTgt spid="2"/>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76815"/>
                                        </p:tgtEl>
                                        <p:attrNameLst>
                                          <p:attrName>style.visibility</p:attrName>
                                        </p:attrNameLst>
                                      </p:cBhvr>
                                      <p:to>
                                        <p:strVal val="visible"/>
                                      </p:to>
                                    </p:set>
                                    <p:animEffect transition="in" filter="dissolve">
                                      <p:cBhvr>
                                        <p:cTn id="48" dur="500"/>
                                        <p:tgtEl>
                                          <p:spTgt spid="7681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76817"/>
                                        </p:tgtEl>
                                        <p:attrNameLst>
                                          <p:attrName>style.visibility</p:attrName>
                                        </p:attrNameLst>
                                      </p:cBhvr>
                                      <p:to>
                                        <p:strVal val="visible"/>
                                      </p:to>
                                    </p:set>
                                    <p:animEffect transition="in" filter="dissolve">
                                      <p:cBhvr>
                                        <p:cTn id="53" dur="500"/>
                                        <p:tgtEl>
                                          <p:spTgt spid="76817"/>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76816"/>
                                        </p:tgtEl>
                                        <p:attrNameLst>
                                          <p:attrName>style.visibility</p:attrName>
                                        </p:attrNameLst>
                                      </p:cBhvr>
                                      <p:to>
                                        <p:strVal val="visible"/>
                                      </p:to>
                                    </p:set>
                                    <p:animEffect transition="in" filter="dissolve">
                                      <p:cBhvr>
                                        <p:cTn id="56" dur="500"/>
                                        <p:tgtEl>
                                          <p:spTgt spid="76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5" grpId="0"/>
      <p:bldP spid="76816" grpId="0" animBg="1"/>
      <p:bldP spid="7681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p>
        </p:txBody>
      </p:sp>
      <p:sp>
        <p:nvSpPr>
          <p:cNvPr id="27651" name="Rectangle 3"/>
          <p:cNvSpPr>
            <a:spLocks noGrp="1" noChangeArrowheads="1"/>
          </p:cNvSpPr>
          <p:nvPr>
            <p:ph type="body" idx="1"/>
          </p:nvPr>
        </p:nvSpPr>
        <p:spPr>
          <a:xfrm>
            <a:off x="4800600" y="1447800"/>
            <a:ext cx="4343400" cy="3657600"/>
          </a:xfrm>
        </p:spPr>
        <p:txBody>
          <a:bodyPr/>
          <a:lstStyle/>
          <a:p>
            <a:pPr marL="609600" indent="-609600" eaLnBrk="1" hangingPunct="1">
              <a:buFont typeface="Wingdings" pitchFamily="2" charset="2"/>
              <a:buNone/>
              <a:defRPr/>
            </a:pPr>
            <a:r>
              <a:rPr lang="en-US" altLang="zh-CN" smtClean="0">
                <a:ea typeface="SimSun" pitchFamily="2" charset="-122"/>
              </a:rPr>
              <a:t>Life in 3 Stages:</a:t>
            </a:r>
          </a:p>
          <a:p>
            <a:pPr marL="609600" indent="-609600" eaLnBrk="1" hangingPunct="1">
              <a:buFont typeface="Wingdings" pitchFamily="2" charset="2"/>
              <a:buChar char="•"/>
              <a:defRPr/>
            </a:pPr>
            <a:r>
              <a:rPr lang="en-US" altLang="zh-CN" smtClean="0">
                <a:ea typeface="SimSun" pitchFamily="2" charset="-122"/>
              </a:rPr>
              <a:t>Pharisee</a:t>
            </a:r>
            <a:r>
              <a:rPr lang="zh-CN" altLang="en-US" smtClean="0">
                <a:ea typeface="SimSun" pitchFamily="2" charset="-122"/>
              </a:rPr>
              <a:t>法利赛人</a:t>
            </a:r>
          </a:p>
          <a:p>
            <a:pPr marL="609600" indent="-609600" eaLnBrk="1" hangingPunct="1">
              <a:buFont typeface="Wingdings" pitchFamily="2" charset="2"/>
              <a:buChar char="•"/>
              <a:defRPr/>
            </a:pPr>
            <a:r>
              <a:rPr lang="en-US" altLang="zh-CN" smtClean="0">
                <a:ea typeface="SimSun" pitchFamily="2" charset="-122"/>
              </a:rPr>
              <a:t>General</a:t>
            </a:r>
            <a:r>
              <a:rPr lang="zh-CN" altLang="en-US" smtClean="0">
                <a:ea typeface="SimSun" pitchFamily="2" charset="-122"/>
              </a:rPr>
              <a:t>将军</a:t>
            </a:r>
          </a:p>
          <a:p>
            <a:pPr marL="609600" indent="-609600" eaLnBrk="1" hangingPunct="1">
              <a:buFont typeface="Wingdings" pitchFamily="2" charset="2"/>
              <a:buChar char="•"/>
              <a:defRPr/>
            </a:pPr>
            <a:r>
              <a:rPr lang="en-US" altLang="zh-CN" smtClean="0">
                <a:ea typeface="SimSun" pitchFamily="2" charset="-122"/>
              </a:rPr>
              <a:t>Historian</a:t>
            </a:r>
            <a:r>
              <a:rPr lang="zh-CN" altLang="en-US" smtClean="0">
                <a:ea typeface="SimSun" pitchFamily="2" charset="-122"/>
              </a:rPr>
              <a:t>历史学家</a:t>
            </a:r>
          </a:p>
        </p:txBody>
      </p:sp>
      <p:sp>
        <p:nvSpPr>
          <p:cNvPr id="27652"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p>
            <a:pPr>
              <a:defRPr/>
            </a:pPr>
            <a:r>
              <a:rPr lang="en-US" sz="4400">
                <a:solidFill>
                  <a:schemeClr val="tx2"/>
                </a:solidFill>
                <a:effectLst>
                  <a:outerShdw blurRad="38100" dist="38100" dir="2700000" algn="tl">
                    <a:srgbClr val="000000"/>
                  </a:outerShdw>
                </a:effectLst>
              </a:rPr>
              <a:t>Uninspired Jewish Writings</a:t>
            </a:r>
          </a:p>
        </p:txBody>
      </p:sp>
      <p:sp>
        <p:nvSpPr>
          <p:cNvPr id="27653" name="Rectangle 5"/>
          <p:cNvSpPr>
            <a:spLocks noGrp="1" noChangeArrowheads="1"/>
          </p:cNvSpPr>
          <p:nvPr>
            <p:ph type="title"/>
          </p:nvPr>
        </p:nvSpPr>
        <p:spPr>
          <a:xfrm>
            <a:off x="1066800" y="76200"/>
            <a:ext cx="3810000" cy="1143000"/>
          </a:xfrm>
        </p:spPr>
        <p:txBody>
          <a:bodyPr/>
          <a:lstStyle/>
          <a:p>
            <a:pPr algn="l" eaLnBrk="1" hangingPunct="1">
              <a:defRPr/>
            </a:pPr>
            <a:r>
              <a:rPr lang="zh-CN" altLang="en-US" smtClean="0">
                <a:ea typeface="SimSun" pitchFamily="2" charset="-122"/>
              </a:rPr>
              <a:t>4.  </a:t>
            </a:r>
            <a:r>
              <a:rPr lang="en-US" altLang="zh-CN" smtClean="0">
                <a:ea typeface="SimSun" pitchFamily="2" charset="-122"/>
              </a:rPr>
              <a:t>Josephus</a:t>
            </a:r>
          </a:p>
        </p:txBody>
      </p:sp>
      <p:pic>
        <p:nvPicPr>
          <p:cNvPr id="107526" name="Picture 12" descr="josephus"/>
          <p:cNvPicPr>
            <a:picLocks noChangeAspect="1" noChangeArrowheads="1"/>
          </p:cNvPicPr>
          <p:nvPr/>
        </p:nvPicPr>
        <p:blipFill>
          <a:blip r:embed="rId3" cstate="print"/>
          <a:srcRect/>
          <a:stretch>
            <a:fillRect/>
          </a:stretch>
        </p:blipFill>
        <p:spPr bwMode="auto">
          <a:xfrm>
            <a:off x="1219200" y="1524000"/>
            <a:ext cx="3057525" cy="3581400"/>
          </a:xfrm>
          <a:prstGeom prst="rect">
            <a:avLst/>
          </a:prstGeom>
          <a:noFill/>
          <a:ln w="9525">
            <a:noFill/>
            <a:miter lim="800000"/>
            <a:headEnd/>
            <a:tailEnd/>
          </a:ln>
        </p:spPr>
      </p:pic>
      <p:sp>
        <p:nvSpPr>
          <p:cNvPr id="27661" name="Rectangle 13"/>
          <p:cNvSpPr>
            <a:spLocks noChangeArrowheads="1"/>
          </p:cNvSpPr>
          <p:nvPr/>
        </p:nvSpPr>
        <p:spPr bwMode="auto">
          <a:xfrm>
            <a:off x="1295400" y="5181600"/>
            <a:ext cx="3048000" cy="609600"/>
          </a:xfrm>
          <a:prstGeom prst="rect">
            <a:avLst/>
          </a:prstGeom>
          <a:noFill/>
          <a:ln w="9525">
            <a:noFill/>
            <a:miter lim="800000"/>
            <a:headEnd/>
            <a:tailEnd/>
          </a:ln>
          <a:effectLst/>
        </p:spPr>
        <p:txBody>
          <a:bodyPr/>
          <a:lstStyle/>
          <a:p>
            <a:pPr marL="609600" indent="-609600" algn="ctr" eaLnBrk="1" hangingPunct="1">
              <a:spcBef>
                <a:spcPct val="20000"/>
              </a:spcBef>
              <a:buClr>
                <a:schemeClr val="hlink"/>
              </a:buClr>
              <a:buSzPct val="90000"/>
              <a:buFont typeface="Wingdings" pitchFamily="2" charset="2"/>
              <a:buNone/>
              <a:defRPr/>
            </a:pPr>
            <a:r>
              <a:rPr lang="en-US" sz="2400">
                <a:effectLst>
                  <a:outerShdw blurRad="38100" dist="38100" dir="2700000" algn="tl">
                    <a:srgbClr val="000000"/>
                  </a:outerShdw>
                </a:effectLst>
              </a:rPr>
              <a:t>AD</a:t>
            </a:r>
            <a:r>
              <a:rPr lang="en-US" sz="3200">
                <a:effectLst>
                  <a:outerShdw blurRad="38100" dist="38100" dir="2700000" algn="tl">
                    <a:srgbClr val="000000"/>
                  </a:outerShdw>
                </a:effectLst>
              </a:rPr>
              <a:t> 37 – ca. 100</a:t>
            </a:r>
          </a:p>
        </p:txBody>
      </p:sp>
      <p:sp>
        <p:nvSpPr>
          <p:cNvPr id="107528" name="Text Box 14"/>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r>
              <a:rPr lang="zh-CN" altLang="en-US" sz="2000" b="1">
                <a:ea typeface="SimSun" pitchFamily="2" charset="-122"/>
              </a:rPr>
              <a:t>171</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p>
        </p:txBody>
      </p:sp>
      <p:sp>
        <p:nvSpPr>
          <p:cNvPr id="50181" name="Rectangle 5"/>
          <p:cNvSpPr>
            <a:spLocks noGrp="1" noChangeArrowheads="1"/>
          </p:cNvSpPr>
          <p:nvPr>
            <p:ph type="title"/>
          </p:nvPr>
        </p:nvSpPr>
        <p:spPr>
          <a:xfrm>
            <a:off x="1066800" y="76200"/>
            <a:ext cx="3810000" cy="1143000"/>
          </a:xfrm>
        </p:spPr>
        <p:txBody>
          <a:bodyPr/>
          <a:lstStyle/>
          <a:p>
            <a:pPr algn="l" eaLnBrk="1" hangingPunct="1">
              <a:defRPr/>
            </a:pPr>
            <a:r>
              <a:rPr lang="en-US" altLang="zh-CN" smtClean="0">
                <a:ea typeface="SimSun" pitchFamily="2" charset="-122"/>
              </a:rPr>
              <a:t>4.</a:t>
            </a:r>
            <a:r>
              <a:rPr lang="zh-CN" altLang="en-US" smtClean="0">
                <a:ea typeface="SimSun" pitchFamily="2" charset="-122"/>
              </a:rPr>
              <a:t>亚瑟</a:t>
            </a:r>
            <a:endParaRPr lang="en-US" altLang="zh-CN" smtClean="0">
              <a:ea typeface="SimSun" pitchFamily="2" charset="-122"/>
            </a:endParaRPr>
          </a:p>
        </p:txBody>
      </p:sp>
      <p:pic>
        <p:nvPicPr>
          <p:cNvPr id="108548" name="Picture 8" descr="Josephus"/>
          <p:cNvPicPr>
            <a:picLocks noChangeAspect="1" noChangeArrowheads="1"/>
          </p:cNvPicPr>
          <p:nvPr/>
        </p:nvPicPr>
        <p:blipFill>
          <a:blip r:embed="rId3" cstate="print"/>
          <a:srcRect/>
          <a:stretch>
            <a:fillRect/>
          </a:stretch>
        </p:blipFill>
        <p:spPr bwMode="auto">
          <a:xfrm>
            <a:off x="0" y="990600"/>
            <a:ext cx="3859213" cy="5867400"/>
          </a:xfrm>
          <a:prstGeom prst="rect">
            <a:avLst/>
          </a:prstGeom>
          <a:noFill/>
          <a:ln w="9525">
            <a:noFill/>
            <a:miter lim="800000"/>
            <a:headEnd/>
            <a:tailEnd/>
          </a:ln>
        </p:spPr>
      </p:pic>
      <p:sp>
        <p:nvSpPr>
          <p:cNvPr id="50179" name="Rectangle 3"/>
          <p:cNvSpPr>
            <a:spLocks noGrp="1" noChangeArrowheads="1"/>
          </p:cNvSpPr>
          <p:nvPr>
            <p:ph type="body" idx="1"/>
          </p:nvPr>
        </p:nvSpPr>
        <p:spPr>
          <a:xfrm>
            <a:off x="4114800" y="2057400"/>
            <a:ext cx="5029200" cy="3657600"/>
          </a:xfrm>
        </p:spPr>
        <p:txBody>
          <a:bodyPr/>
          <a:lstStyle/>
          <a:p>
            <a:pPr marL="515938" indent="-515938" eaLnBrk="1" hangingPunct="1">
              <a:buFont typeface="Wingdings" pitchFamily="2" charset="2"/>
              <a:buNone/>
              <a:defRPr/>
            </a:pPr>
            <a:r>
              <a:rPr lang="zh-CN" altLang="en-US" i="1" smtClean="0">
                <a:ea typeface="SimSun" pitchFamily="2" charset="-122"/>
              </a:rPr>
              <a:t>作品</a:t>
            </a:r>
            <a:r>
              <a:rPr lang="en-US" altLang="zh-CN" i="1" smtClean="0">
                <a:ea typeface="SimSun" pitchFamily="2" charset="-122"/>
              </a:rPr>
              <a:t>:</a:t>
            </a:r>
          </a:p>
          <a:p>
            <a:pPr marL="515938" indent="-515938" eaLnBrk="1" hangingPunct="1">
              <a:buFont typeface="Wingdings" pitchFamily="2" charset="2"/>
              <a:buChar char="•"/>
              <a:defRPr/>
            </a:pPr>
            <a:r>
              <a:rPr lang="zh-CN" altLang="en-US" sz="2800" i="1" smtClean="0">
                <a:ea typeface="SimSun" pitchFamily="2" charset="-122"/>
              </a:rPr>
              <a:t>犹太战争 </a:t>
            </a:r>
            <a:r>
              <a:rPr lang="en-US" altLang="zh-CN" sz="2400" smtClean="0">
                <a:ea typeface="SimSun" pitchFamily="2" charset="-122"/>
              </a:rPr>
              <a:t>(</a:t>
            </a:r>
            <a:r>
              <a:rPr lang="en-US" altLang="zh-CN" sz="2000" smtClean="0">
                <a:ea typeface="SimSun" pitchFamily="2" charset="-122"/>
              </a:rPr>
              <a:t>AD</a:t>
            </a:r>
            <a:r>
              <a:rPr lang="en-US" altLang="zh-CN" sz="2400" smtClean="0">
                <a:ea typeface="SimSun" pitchFamily="2" charset="-122"/>
              </a:rPr>
              <a:t> 77)</a:t>
            </a:r>
          </a:p>
          <a:p>
            <a:pPr marL="515938" indent="-515938" eaLnBrk="1" hangingPunct="1">
              <a:buFont typeface="Wingdings" pitchFamily="2" charset="2"/>
              <a:buChar char="•"/>
              <a:defRPr/>
            </a:pPr>
            <a:r>
              <a:rPr lang="zh-CN" altLang="en-US" sz="2800" i="1" smtClean="0">
                <a:ea typeface="SimSun" pitchFamily="2" charset="-122"/>
              </a:rPr>
              <a:t>古代的风俗习惯 </a:t>
            </a:r>
            <a:r>
              <a:rPr lang="en-US" altLang="zh-CN" sz="2400" smtClean="0">
                <a:ea typeface="SimSun" pitchFamily="2" charset="-122"/>
              </a:rPr>
              <a:t>(</a:t>
            </a:r>
            <a:r>
              <a:rPr lang="en-US" altLang="zh-CN" sz="2000" smtClean="0">
                <a:ea typeface="SimSun" pitchFamily="2" charset="-122"/>
              </a:rPr>
              <a:t>AD</a:t>
            </a:r>
            <a:r>
              <a:rPr lang="en-US" altLang="zh-CN" sz="2400" smtClean="0">
                <a:ea typeface="SimSun" pitchFamily="2" charset="-122"/>
              </a:rPr>
              <a:t> 93-94)</a:t>
            </a:r>
          </a:p>
          <a:p>
            <a:pPr marL="515938" indent="-515938" eaLnBrk="1" hangingPunct="1">
              <a:buFont typeface="Wingdings" pitchFamily="2" charset="2"/>
              <a:buChar char="•"/>
              <a:defRPr/>
            </a:pPr>
            <a:r>
              <a:rPr lang="zh-CN" altLang="en-US" sz="2800" i="1" smtClean="0">
                <a:ea typeface="SimSun" pitchFamily="2" charset="-122"/>
              </a:rPr>
              <a:t>生命</a:t>
            </a:r>
            <a:endParaRPr lang="zh-CN" altLang="en-US" sz="2800" smtClean="0">
              <a:ea typeface="SimSun" pitchFamily="2" charset="-122"/>
            </a:endParaRPr>
          </a:p>
          <a:p>
            <a:pPr marL="515938" indent="-515938" eaLnBrk="1" hangingPunct="1">
              <a:buFont typeface="Wingdings" pitchFamily="2" charset="2"/>
              <a:buChar char="•"/>
              <a:defRPr/>
            </a:pPr>
            <a:r>
              <a:rPr lang="zh-CN" altLang="en-US" sz="2800" i="1" smtClean="0">
                <a:ea typeface="SimSun" pitchFamily="2" charset="-122"/>
              </a:rPr>
              <a:t>反抗</a:t>
            </a:r>
            <a:r>
              <a:rPr lang="en-US" altLang="zh-CN" sz="2800" i="1" smtClean="0">
                <a:ea typeface="SimSun" pitchFamily="2" charset="-122"/>
              </a:rPr>
              <a:t> Apion</a:t>
            </a:r>
            <a:endParaRPr lang="en-US" altLang="zh-CN" i="1" smtClean="0">
              <a:ea typeface="SimSun" pitchFamily="2" charset="-122"/>
            </a:endParaRPr>
          </a:p>
        </p:txBody>
      </p:sp>
      <p:sp>
        <p:nvSpPr>
          <p:cNvPr id="108550" name="Text Box 11"/>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r>
              <a:rPr lang="en-US" altLang="zh-CN" sz="2000" b="1">
                <a:ea typeface="SimSun" pitchFamily="2" charset="-122"/>
              </a:rPr>
              <a:t>171</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p>
        </p:txBody>
      </p:sp>
      <p:sp>
        <p:nvSpPr>
          <p:cNvPr id="51203" name="Rectangle 3"/>
          <p:cNvSpPr>
            <a:spLocks noGrp="1" noChangeArrowheads="1"/>
          </p:cNvSpPr>
          <p:nvPr>
            <p:ph type="body" idx="1"/>
          </p:nvPr>
        </p:nvSpPr>
        <p:spPr>
          <a:xfrm>
            <a:off x="4800600" y="1447800"/>
            <a:ext cx="4343400" cy="3657600"/>
          </a:xfrm>
        </p:spPr>
        <p:txBody>
          <a:bodyPr/>
          <a:lstStyle/>
          <a:p>
            <a:pPr marL="609600" indent="-609600" eaLnBrk="1" hangingPunct="1">
              <a:defRPr/>
            </a:pPr>
            <a:r>
              <a:rPr lang="zh-CN" altLang="en-US" smtClean="0">
                <a:ea typeface="SimSun" pitchFamily="2" charset="-122"/>
              </a:rPr>
              <a:t>罗马的偏见</a:t>
            </a:r>
          </a:p>
          <a:p>
            <a:pPr marL="609600" indent="-609600" eaLnBrk="1" hangingPunct="1">
              <a:defRPr/>
            </a:pPr>
            <a:r>
              <a:rPr lang="zh-CN" altLang="en-US" smtClean="0">
                <a:ea typeface="SimSun" pitchFamily="2" charset="-122"/>
              </a:rPr>
              <a:t>浮夸</a:t>
            </a:r>
          </a:p>
          <a:p>
            <a:pPr marL="609600" indent="-609600" eaLnBrk="1" hangingPunct="1">
              <a:defRPr/>
            </a:pPr>
            <a:r>
              <a:rPr lang="zh-CN" altLang="en-US" smtClean="0">
                <a:ea typeface="SimSun" pitchFamily="2" charset="-122"/>
              </a:rPr>
              <a:t>自大</a:t>
            </a:r>
          </a:p>
          <a:p>
            <a:pPr marL="609600" indent="-609600" eaLnBrk="1" hangingPunct="1">
              <a:defRPr/>
            </a:pPr>
            <a:r>
              <a:rPr lang="zh-CN" altLang="en-US" smtClean="0">
                <a:ea typeface="SimSun" pitchFamily="2" charset="-122"/>
              </a:rPr>
              <a:t>离题</a:t>
            </a:r>
          </a:p>
        </p:txBody>
      </p:sp>
      <p:sp>
        <p:nvSpPr>
          <p:cNvPr id="51204"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p>
            <a:pPr>
              <a:defRPr/>
            </a:pPr>
            <a:r>
              <a:rPr lang="en-US" sz="4400" dirty="0">
                <a:solidFill>
                  <a:schemeClr val="tx2"/>
                </a:solidFill>
                <a:effectLst>
                  <a:outerShdw blurRad="38100" dist="38100" dir="2700000" algn="tl">
                    <a:srgbClr val="000000"/>
                  </a:outerShdw>
                </a:effectLst>
              </a:rPr>
              <a:t>Uninspired Jewish Writings</a:t>
            </a:r>
          </a:p>
        </p:txBody>
      </p:sp>
      <p:sp>
        <p:nvSpPr>
          <p:cNvPr id="51205" name="Rectangle 5"/>
          <p:cNvSpPr>
            <a:spLocks noGrp="1" noChangeArrowheads="1"/>
          </p:cNvSpPr>
          <p:nvPr>
            <p:ph type="title"/>
          </p:nvPr>
        </p:nvSpPr>
        <p:spPr>
          <a:xfrm>
            <a:off x="1066800" y="76200"/>
            <a:ext cx="7239000" cy="1143000"/>
          </a:xfrm>
        </p:spPr>
        <p:txBody>
          <a:bodyPr/>
          <a:lstStyle/>
          <a:p>
            <a:pPr algn="l" eaLnBrk="1" hangingPunct="1">
              <a:defRPr/>
            </a:pPr>
            <a:r>
              <a:rPr lang="zh-CN" altLang="en-US" smtClean="0">
                <a:ea typeface="SimSun" pitchFamily="2" charset="-122"/>
              </a:rPr>
              <a:t>对亚瑟的评价</a:t>
            </a:r>
          </a:p>
        </p:txBody>
      </p:sp>
      <p:pic>
        <p:nvPicPr>
          <p:cNvPr id="109574" name="Picture 6" descr="josephus"/>
          <p:cNvPicPr>
            <a:picLocks noChangeAspect="1" noChangeArrowheads="1"/>
          </p:cNvPicPr>
          <p:nvPr/>
        </p:nvPicPr>
        <p:blipFill>
          <a:blip r:embed="rId3" cstate="print"/>
          <a:srcRect/>
          <a:stretch>
            <a:fillRect/>
          </a:stretch>
        </p:blipFill>
        <p:spPr bwMode="auto">
          <a:xfrm>
            <a:off x="1219200" y="1371600"/>
            <a:ext cx="3460750" cy="4038600"/>
          </a:xfrm>
          <a:prstGeom prst="rect">
            <a:avLst/>
          </a:prstGeom>
          <a:noFill/>
          <a:ln w="9525">
            <a:noFill/>
            <a:miter lim="800000"/>
            <a:headEnd/>
            <a:tailEnd/>
          </a:ln>
        </p:spPr>
      </p:pic>
      <p:sp>
        <p:nvSpPr>
          <p:cNvPr id="109575" name="Text Box 8"/>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r>
              <a:rPr lang="en-US" altLang="zh-CN" sz="2000" b="1">
                <a:ea typeface="SimSun" pitchFamily="2" charset="-122"/>
              </a:rPr>
              <a:t>171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to="" calcmode="lin" valueType="num">
                                      <p:cBhvr>
                                        <p:cTn id="7" dur="1" fill="hold"/>
                                        <p:tgtEl>
                                          <p:spTgt spid="5120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1203">
                                            <p:txEl>
                                              <p:pRg st="1" end="1"/>
                                            </p:txEl>
                                          </p:spTgt>
                                        </p:tgtEl>
                                        <p:attrNameLst>
                                          <p:attrName>style.visibility</p:attrName>
                                        </p:attrNameLst>
                                      </p:cBhvr>
                                      <p:to>
                                        <p:strVal val="visible"/>
                                      </p:to>
                                    </p:set>
                                    <p:anim to="" calcmode="lin" valueType="num">
                                      <p:cBhvr>
                                        <p:cTn id="12" dur="1" fill="hold"/>
                                        <p:tgtEl>
                                          <p:spTgt spid="5120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1203">
                                            <p:txEl>
                                              <p:pRg st="2" end="2"/>
                                            </p:txEl>
                                          </p:spTgt>
                                        </p:tgtEl>
                                        <p:attrNameLst>
                                          <p:attrName>style.visibility</p:attrName>
                                        </p:attrNameLst>
                                      </p:cBhvr>
                                      <p:to>
                                        <p:strVal val="visible"/>
                                      </p:to>
                                    </p:set>
                                    <p:anim to="" calcmode="lin" valueType="num">
                                      <p:cBhvr>
                                        <p:cTn id="17" dur="1" fill="hold"/>
                                        <p:tgtEl>
                                          <p:spTgt spid="51203">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1203">
                                            <p:txEl>
                                              <p:pRg st="3" end="3"/>
                                            </p:txEl>
                                          </p:spTgt>
                                        </p:tgtEl>
                                        <p:attrNameLst>
                                          <p:attrName>style.visibility</p:attrName>
                                        </p:attrNameLst>
                                      </p:cBhvr>
                                      <p:to>
                                        <p:strVal val="visible"/>
                                      </p:to>
                                    </p:set>
                                    <p:anim to="" calcmode="lin" valueType="num">
                                      <p:cBhvr>
                                        <p:cTn id="22" dur="1" fill="hold"/>
                                        <p:tgtEl>
                                          <p:spTgt spid="5120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6" descr="Qumran0001"/>
          <p:cNvPicPr>
            <a:picLocks noChangeAspect="1" noChangeArrowheads="1"/>
          </p:cNvPicPr>
          <p:nvPr/>
        </p:nvPicPr>
        <p:blipFill>
          <a:blip r:embed="rId3" cstate="print">
            <a:lum bright="-30000"/>
          </a:blip>
          <a:srcRect l="57367" r="3279" b="77966"/>
          <a:stretch>
            <a:fillRect/>
          </a:stretch>
        </p:blipFill>
        <p:spPr bwMode="auto">
          <a:xfrm>
            <a:off x="0" y="0"/>
            <a:ext cx="9144000" cy="6858000"/>
          </a:xfrm>
          <a:prstGeom prst="rect">
            <a:avLst/>
          </a:prstGeom>
          <a:noFill/>
          <a:ln w="9525">
            <a:noFill/>
            <a:miter lim="800000"/>
            <a:headEnd/>
            <a:tailEnd/>
          </a:ln>
        </p:spPr>
      </p:pic>
      <p:sp>
        <p:nvSpPr>
          <p:cNvPr id="15362" name="Rectangle 2"/>
          <p:cNvSpPr>
            <a:spLocks noGrp="1" noChangeArrowheads="1"/>
          </p:cNvSpPr>
          <p:nvPr>
            <p:ph type="title"/>
          </p:nvPr>
        </p:nvSpPr>
        <p:spPr/>
        <p:txBody>
          <a:bodyPr/>
          <a:lstStyle/>
          <a:p>
            <a:pPr eaLnBrk="1" hangingPunct="1">
              <a:defRPr/>
            </a:pPr>
            <a:r>
              <a:rPr lang="zh-CN" altLang="en-US" smtClean="0">
                <a:ea typeface="SimSun" pitchFamily="2" charset="-122"/>
              </a:rPr>
              <a:t>作品概述</a:t>
            </a:r>
          </a:p>
        </p:txBody>
      </p:sp>
      <p:sp>
        <p:nvSpPr>
          <p:cNvPr id="15363" name="Rectangle 3"/>
          <p:cNvSpPr>
            <a:spLocks noGrp="1" noChangeArrowheads="1"/>
          </p:cNvSpPr>
          <p:nvPr>
            <p:ph type="body" idx="1"/>
          </p:nvPr>
        </p:nvSpPr>
        <p:spPr>
          <a:xfrm>
            <a:off x="457200" y="1600200"/>
            <a:ext cx="8153400" cy="4495800"/>
          </a:xfrm>
          <a:effectLst>
            <a:outerShdw dist="53882" dir="2700000" algn="ctr" rotWithShape="0">
              <a:srgbClr val="000000"/>
            </a:outerShdw>
          </a:effectLst>
        </p:spPr>
        <p:txBody>
          <a:bodyPr/>
          <a:lstStyle/>
          <a:p>
            <a:pPr eaLnBrk="1" hangingPunct="1">
              <a:defRPr/>
            </a:pPr>
            <a:r>
              <a:rPr lang="zh-CN" altLang="en-US" sz="2800" b="1" smtClean="0">
                <a:ea typeface="SimSun" pitchFamily="2" charset="-122"/>
              </a:rPr>
              <a:t>活跃的作品</a:t>
            </a:r>
            <a:endParaRPr lang="en-US" altLang="zh-CN" sz="2800" b="1" smtClean="0">
              <a:ea typeface="SimSun" pitchFamily="2" charset="-122"/>
            </a:endParaRPr>
          </a:p>
          <a:p>
            <a:pPr lvl="1" eaLnBrk="1" hangingPunct="1">
              <a:defRPr/>
            </a:pPr>
            <a:r>
              <a:rPr lang="en-US" altLang="zh-CN" sz="2400" b="1" smtClean="0">
                <a:ea typeface="SimSun" pitchFamily="2" charset="-122"/>
              </a:rPr>
              <a:t>OT</a:t>
            </a:r>
          </a:p>
          <a:p>
            <a:pPr lvl="1" eaLnBrk="1" hangingPunct="1">
              <a:defRPr/>
            </a:pPr>
            <a:r>
              <a:rPr lang="en-US" altLang="zh-CN" sz="2400" b="1" smtClean="0">
                <a:ea typeface="SimSun" pitchFamily="2" charset="-122"/>
              </a:rPr>
              <a:t>NT</a:t>
            </a:r>
          </a:p>
          <a:p>
            <a:pPr eaLnBrk="1" hangingPunct="1">
              <a:defRPr/>
            </a:pPr>
            <a:r>
              <a:rPr lang="zh-CN" altLang="en-US" sz="2800" b="1" smtClean="0">
                <a:ea typeface="SimSun" pitchFamily="2" charset="-122"/>
              </a:rPr>
              <a:t>不活跃的作品（背景）</a:t>
            </a:r>
          </a:p>
          <a:p>
            <a:pPr eaLnBrk="1" hangingPunct="1">
              <a:buFont typeface="Wingdings" pitchFamily="2" charset="2"/>
              <a:buNone/>
              <a:defRPr/>
            </a:pPr>
            <a:r>
              <a:rPr lang="zh-CN" altLang="en-US" sz="2800" smtClean="0">
                <a:ea typeface="SimSun" pitchFamily="2" charset="-122"/>
              </a:rPr>
              <a:t>     -希腊</a:t>
            </a:r>
          </a:p>
          <a:p>
            <a:pPr eaLnBrk="1" hangingPunct="1">
              <a:buFont typeface="Wingdings" pitchFamily="2" charset="2"/>
              <a:buNone/>
              <a:defRPr/>
            </a:pPr>
            <a:r>
              <a:rPr lang="zh-CN" altLang="en-US" sz="2800" smtClean="0">
                <a:ea typeface="SimSun" pitchFamily="2" charset="-122"/>
              </a:rPr>
              <a:t>     -罗马</a:t>
            </a:r>
          </a:p>
          <a:p>
            <a:pPr eaLnBrk="1" hangingPunct="1">
              <a:buFont typeface="Wingdings" pitchFamily="2" charset="2"/>
              <a:buNone/>
              <a:defRPr/>
            </a:pPr>
            <a:r>
              <a:rPr lang="zh-CN" altLang="en-US" sz="2800" smtClean="0">
                <a:ea typeface="SimSun" pitchFamily="2" charset="-122"/>
              </a:rPr>
              <a:t>     -犹太</a:t>
            </a:r>
          </a:p>
          <a:p>
            <a:pPr eaLnBrk="1" hangingPunct="1">
              <a:buFont typeface="Wingdings" pitchFamily="2" charset="2"/>
              <a:buNone/>
              <a:defRPr/>
            </a:pPr>
            <a:r>
              <a:rPr lang="zh-CN" altLang="en-US" sz="2800" smtClean="0">
                <a:ea typeface="SimSun" pitchFamily="2" charset="-122"/>
              </a:rPr>
              <a:t>     -基督徒</a:t>
            </a:r>
          </a:p>
          <a:p>
            <a:pPr eaLnBrk="1" hangingPunct="1">
              <a:buFont typeface="Wingdings" pitchFamily="2" charset="2"/>
              <a:buNone/>
              <a:defRPr/>
            </a:pPr>
            <a:r>
              <a:rPr lang="zh-CN" altLang="en-US" sz="2800" smtClean="0">
                <a:ea typeface="SimSun" pitchFamily="2" charset="-122"/>
              </a:rPr>
              <a:t>     -诺斯替教徒</a:t>
            </a:r>
          </a:p>
          <a:p>
            <a:pPr eaLnBrk="1" hangingPunct="1">
              <a:buFont typeface="Wingdings" pitchFamily="2" charset="2"/>
              <a:buNone/>
              <a:defRPr/>
            </a:pPr>
            <a:endParaRPr lang="en-US" altLang="zh-CN" sz="2800" b="1" smtClean="0">
              <a:ea typeface="SimSun" pitchFamily="2" charset="-122"/>
            </a:endParaRPr>
          </a:p>
        </p:txBody>
      </p:sp>
      <p:sp>
        <p:nvSpPr>
          <p:cNvPr id="46085" name="Text Box 4"/>
          <p:cNvSpPr txBox="1">
            <a:spLocks noChangeArrowheads="1"/>
          </p:cNvSpPr>
          <p:nvPr/>
        </p:nvSpPr>
        <p:spPr bwMode="auto">
          <a:xfrm>
            <a:off x="8534400" y="228600"/>
            <a:ext cx="184150" cy="366713"/>
          </a:xfrm>
          <a:prstGeom prst="rect">
            <a:avLst/>
          </a:prstGeom>
          <a:noFill/>
          <a:ln w="9525">
            <a:noFill/>
            <a:miter lim="800000"/>
            <a:headEnd/>
            <a:tailEnd/>
          </a:ln>
        </p:spPr>
        <p:txBody>
          <a:bodyPr wrap="none">
            <a:spAutoFit/>
          </a:bodyPr>
          <a:lstStyle/>
          <a:p>
            <a:endParaRPr lang="zh-CN" altLang="en-US">
              <a:ea typeface="SimSun" pitchFamily="2" charset="-122"/>
            </a:endParaRPr>
          </a:p>
        </p:txBody>
      </p:sp>
      <p:sp>
        <p:nvSpPr>
          <p:cNvPr id="46086" name="Text Box 5"/>
          <p:cNvSpPr txBox="1">
            <a:spLocks noChangeArrowheads="1"/>
          </p:cNvSpPr>
          <p:nvPr/>
        </p:nvSpPr>
        <p:spPr bwMode="auto">
          <a:xfrm>
            <a:off x="8027988" y="60325"/>
            <a:ext cx="1116012" cy="396875"/>
          </a:xfrm>
          <a:prstGeom prst="rect">
            <a:avLst/>
          </a:prstGeom>
          <a:noFill/>
          <a:ln w="9525">
            <a:noFill/>
            <a:miter lim="800000"/>
            <a:headEnd/>
            <a:tailEnd/>
          </a:ln>
        </p:spPr>
        <p:txBody>
          <a:bodyPr wrap="none">
            <a:spAutoFit/>
          </a:bodyPr>
          <a:lstStyle/>
          <a:p>
            <a:r>
              <a:rPr lang="zh-CN" altLang="en-US" sz="2000" b="1">
                <a:ea typeface="SimSun" pitchFamily="2" charset="-122"/>
              </a:rPr>
              <a:t>154-198</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1219200"/>
            <a:ext cx="3810000" cy="1143000"/>
          </a:xfrm>
        </p:spPr>
        <p:txBody>
          <a:bodyPr/>
          <a:lstStyle/>
          <a:p>
            <a:pPr eaLnBrk="1" hangingPunct="1">
              <a:defRPr/>
            </a:pPr>
            <a:r>
              <a:rPr lang="en-US" smtClean="0">
                <a:ea typeface="ＭＳ Ｐゴシック" pitchFamily="34" charset="-128"/>
              </a:rPr>
              <a:t>Attacks Continue</a:t>
            </a:r>
          </a:p>
        </p:txBody>
      </p:sp>
      <p:sp>
        <p:nvSpPr>
          <p:cNvPr id="82947" name="Rectangle 3"/>
          <p:cNvSpPr>
            <a:spLocks noGrp="1" noChangeArrowheads="1"/>
          </p:cNvSpPr>
          <p:nvPr>
            <p:ph type="body" idx="1"/>
          </p:nvPr>
        </p:nvSpPr>
        <p:spPr>
          <a:xfrm>
            <a:off x="5410200" y="914400"/>
            <a:ext cx="3810000" cy="5867400"/>
          </a:xfrm>
        </p:spPr>
        <p:txBody>
          <a:bodyPr/>
          <a:lstStyle/>
          <a:p>
            <a:pPr eaLnBrk="1" hangingPunct="1">
              <a:defRPr/>
            </a:pPr>
            <a:r>
              <a:rPr lang="zh-CN" altLang="en-US" dirty="0" smtClean="0">
                <a:ea typeface="SimSun" pitchFamily="2" charset="-122"/>
              </a:rPr>
              <a:t>圣经是不断发展的</a:t>
            </a:r>
          </a:p>
          <a:p>
            <a:pPr eaLnBrk="1" hangingPunct="1">
              <a:defRPr/>
            </a:pPr>
            <a:r>
              <a:rPr lang="zh-CN" altLang="en-US" dirty="0" smtClean="0">
                <a:ea typeface="SimSun" pitchFamily="2" charset="-122"/>
              </a:rPr>
              <a:t>不管怎样，（我们应）不断探索去验证它的准确性</a:t>
            </a:r>
          </a:p>
        </p:txBody>
      </p:sp>
      <p:pic>
        <p:nvPicPr>
          <p:cNvPr id="110596" name="Picture 4" descr="Bible Fiction"/>
          <p:cNvPicPr>
            <a:picLocks noChangeAspect="1" noChangeArrowheads="1"/>
          </p:cNvPicPr>
          <p:nvPr/>
        </p:nvPicPr>
        <p:blipFill>
          <a:blip r:embed="rId3" cstate="print"/>
          <a:srcRect r="2428"/>
          <a:stretch>
            <a:fillRect/>
          </a:stretch>
        </p:blipFill>
        <p:spPr bwMode="auto">
          <a:xfrm rot="-266938">
            <a:off x="0" y="228600"/>
            <a:ext cx="5105400" cy="63817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p>
        </p:txBody>
      </p:sp>
      <p:sp>
        <p:nvSpPr>
          <p:cNvPr id="52227" name="Rectangle 3"/>
          <p:cNvSpPr>
            <a:spLocks noGrp="1" noChangeArrowheads="1"/>
          </p:cNvSpPr>
          <p:nvPr>
            <p:ph type="body" idx="1"/>
          </p:nvPr>
        </p:nvSpPr>
        <p:spPr>
          <a:xfrm>
            <a:off x="3962400" y="1447800"/>
            <a:ext cx="5181600" cy="4572000"/>
          </a:xfrm>
        </p:spPr>
        <p:txBody>
          <a:bodyPr/>
          <a:lstStyle/>
          <a:p>
            <a:pPr marL="609600" indent="-609600" eaLnBrk="1" hangingPunct="1">
              <a:defRPr/>
            </a:pPr>
            <a:r>
              <a:rPr lang="zh-CN" altLang="en-US" smtClean="0">
                <a:ea typeface="SimSun" pitchFamily="2" charset="-122"/>
              </a:rPr>
              <a:t>耶稣基督历史性的最早的非基督徒证人</a:t>
            </a:r>
          </a:p>
          <a:p>
            <a:pPr marL="609600" indent="-609600" eaLnBrk="1" hangingPunct="1">
              <a:buFont typeface="Wingdings" pitchFamily="2" charset="2"/>
              <a:buNone/>
              <a:defRPr/>
            </a:pPr>
            <a:endParaRPr lang="zh-CN" altLang="en-US" smtClean="0">
              <a:ea typeface="SimSun" pitchFamily="2" charset="-122"/>
            </a:endParaRPr>
          </a:p>
        </p:txBody>
      </p:sp>
      <p:sp>
        <p:nvSpPr>
          <p:cNvPr id="52228"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p>
            <a:pPr>
              <a:defRPr/>
            </a:pPr>
            <a:r>
              <a:rPr lang="en-US" sz="4400">
                <a:solidFill>
                  <a:schemeClr val="tx2"/>
                </a:solidFill>
                <a:effectLst>
                  <a:outerShdw blurRad="38100" dist="38100" dir="2700000" algn="tl">
                    <a:srgbClr val="000000"/>
                  </a:outerShdw>
                </a:effectLst>
              </a:rPr>
              <a:t>Uninspired Jewish Writings</a:t>
            </a:r>
          </a:p>
        </p:txBody>
      </p:sp>
      <p:sp>
        <p:nvSpPr>
          <p:cNvPr id="52229" name="Rectangle 5"/>
          <p:cNvSpPr>
            <a:spLocks noGrp="1" noChangeArrowheads="1"/>
          </p:cNvSpPr>
          <p:nvPr>
            <p:ph type="title"/>
          </p:nvPr>
        </p:nvSpPr>
        <p:spPr>
          <a:xfrm>
            <a:off x="1066800" y="76200"/>
            <a:ext cx="7239000" cy="1143000"/>
          </a:xfrm>
        </p:spPr>
        <p:txBody>
          <a:bodyPr/>
          <a:lstStyle/>
          <a:p>
            <a:pPr algn="l" eaLnBrk="1" hangingPunct="1">
              <a:defRPr/>
            </a:pPr>
            <a:r>
              <a:rPr lang="zh-CN" altLang="en-US" smtClean="0">
                <a:ea typeface="SimSun" pitchFamily="2" charset="-122"/>
              </a:rPr>
              <a:t>亚瑟的重要性</a:t>
            </a:r>
          </a:p>
        </p:txBody>
      </p:sp>
      <p:pic>
        <p:nvPicPr>
          <p:cNvPr id="111622" name="Picture 7" descr="josephus"/>
          <p:cNvPicPr>
            <a:picLocks noChangeAspect="1" noChangeArrowheads="1"/>
          </p:cNvPicPr>
          <p:nvPr/>
        </p:nvPicPr>
        <p:blipFill>
          <a:blip r:embed="rId3" cstate="print"/>
          <a:srcRect/>
          <a:stretch>
            <a:fillRect/>
          </a:stretch>
        </p:blipFill>
        <p:spPr bwMode="auto">
          <a:xfrm>
            <a:off x="990600" y="1219200"/>
            <a:ext cx="2997200" cy="4495800"/>
          </a:xfrm>
          <a:prstGeom prst="rect">
            <a:avLst/>
          </a:prstGeom>
          <a:noFill/>
          <a:ln w="9525">
            <a:noFill/>
            <a:miter lim="800000"/>
            <a:headEnd/>
            <a:tailEnd/>
          </a:ln>
        </p:spPr>
      </p:pic>
      <p:sp>
        <p:nvSpPr>
          <p:cNvPr id="111623" name="Text Box 8"/>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r>
              <a:rPr lang="en-US" altLang="zh-CN" sz="2000" b="1">
                <a:ea typeface="SimSun" pitchFamily="2" charset="-122"/>
              </a:rPr>
              <a:t>172</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p>
        </p:txBody>
      </p:sp>
      <p:sp>
        <p:nvSpPr>
          <p:cNvPr id="53251" name="Rectangle 3"/>
          <p:cNvSpPr>
            <a:spLocks noGrp="1" noChangeArrowheads="1"/>
          </p:cNvSpPr>
          <p:nvPr>
            <p:ph type="body" idx="1"/>
          </p:nvPr>
        </p:nvSpPr>
        <p:spPr>
          <a:xfrm>
            <a:off x="1219200" y="1219200"/>
            <a:ext cx="7924800" cy="5257800"/>
          </a:xfrm>
        </p:spPr>
        <p:txBody>
          <a:bodyPr/>
          <a:lstStyle/>
          <a:p>
            <a:pPr marL="0" indent="0" eaLnBrk="1" hangingPunct="1">
              <a:buFont typeface="Wingdings" pitchFamily="2" charset="2"/>
              <a:buNone/>
              <a:defRPr/>
            </a:pPr>
            <a:r>
              <a:rPr lang="en-US" altLang="zh-CN" smtClean="0">
                <a:ea typeface="SimSun" pitchFamily="2" charset="-122"/>
              </a:rPr>
              <a:t>“</a:t>
            </a:r>
            <a:r>
              <a:rPr lang="zh-CN" altLang="en-US" smtClean="0">
                <a:ea typeface="SimSun" pitchFamily="2" charset="-122"/>
              </a:rPr>
              <a:t>召集犹太教公会的士师们，他（安那）将一个叫雅各的人带到士师们面前，雅各是耶稣基督的兄弟；他指责他们违背了法律，宣告他们被石头砸死”。</a:t>
            </a:r>
            <a:endParaRPr lang="en-US" altLang="zh-CN" smtClean="0">
              <a:ea typeface="SimSun" pitchFamily="2" charset="-122"/>
            </a:endParaRPr>
          </a:p>
          <a:p>
            <a:pPr marL="0" indent="0" algn="r" eaLnBrk="1" hangingPunct="1">
              <a:buFont typeface="Wingdings" pitchFamily="2" charset="2"/>
              <a:buNone/>
              <a:defRPr/>
            </a:pPr>
            <a:r>
              <a:rPr lang="en-US" altLang="zh-CN" sz="2400" smtClean="0">
                <a:ea typeface="SimSun" pitchFamily="2" charset="-122"/>
              </a:rPr>
              <a:t>(</a:t>
            </a:r>
            <a:r>
              <a:rPr lang="en-US" altLang="zh-CN" sz="2400" i="1" smtClean="0">
                <a:ea typeface="SimSun" pitchFamily="2" charset="-122"/>
              </a:rPr>
              <a:t>Ant. </a:t>
            </a:r>
            <a:r>
              <a:rPr lang="en-US" altLang="zh-CN" sz="2400" smtClean="0">
                <a:ea typeface="SimSun" pitchFamily="2" charset="-122"/>
              </a:rPr>
              <a:t>20.9.1 in Maier, 276; cf. Whiston, 4:140).</a:t>
            </a:r>
            <a:r>
              <a:rPr lang="en-US" altLang="zh-CN" smtClean="0">
                <a:ea typeface="SimSun" pitchFamily="2" charset="-122"/>
              </a:rPr>
              <a:t>  </a:t>
            </a:r>
          </a:p>
          <a:p>
            <a:pPr marL="0" indent="0" eaLnBrk="1" hangingPunct="1">
              <a:buFont typeface="Wingdings" pitchFamily="2" charset="2"/>
              <a:buNone/>
              <a:defRPr/>
            </a:pPr>
            <a:endParaRPr lang="zh-CN" altLang="en-US" smtClean="0">
              <a:ea typeface="SimSun" pitchFamily="2" charset="-122"/>
            </a:endParaRPr>
          </a:p>
          <a:p>
            <a:pPr marL="0" indent="0" eaLnBrk="1" hangingPunct="1">
              <a:buFont typeface="Wingdings" pitchFamily="2" charset="2"/>
              <a:buNone/>
              <a:defRPr/>
            </a:pPr>
            <a:r>
              <a:rPr lang="zh-CN" altLang="en-US" smtClean="0">
                <a:ea typeface="SimSun" pitchFamily="2" charset="-122"/>
              </a:rPr>
              <a:t>亚瑟错误地将雅各当作耶稣的兄弟。</a:t>
            </a:r>
          </a:p>
          <a:p>
            <a:pPr marL="0" indent="0" eaLnBrk="1" hangingPunct="1">
              <a:buFont typeface="Wingdings" pitchFamily="2" charset="2"/>
              <a:buNone/>
              <a:defRPr/>
            </a:pPr>
            <a:r>
              <a:rPr lang="en-US" altLang="zh-CN" smtClean="0">
                <a:ea typeface="SimSun" pitchFamily="2" charset="-122"/>
              </a:rPr>
              <a:t>(cf. Acts 12:1-2). </a:t>
            </a:r>
          </a:p>
        </p:txBody>
      </p:sp>
      <p:sp>
        <p:nvSpPr>
          <p:cNvPr id="53252"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p>
            <a:pPr>
              <a:defRPr/>
            </a:pPr>
            <a:r>
              <a:rPr lang="en-US" sz="4400">
                <a:solidFill>
                  <a:schemeClr val="tx2"/>
                </a:solidFill>
                <a:effectLst>
                  <a:outerShdw blurRad="38100" dist="38100" dir="2700000" algn="tl">
                    <a:srgbClr val="000000"/>
                  </a:outerShdw>
                </a:effectLst>
              </a:rPr>
              <a:t>Uninspired Jewish Writings</a:t>
            </a:r>
          </a:p>
        </p:txBody>
      </p:sp>
      <p:sp>
        <p:nvSpPr>
          <p:cNvPr id="53253" name="Rectangle 5"/>
          <p:cNvSpPr>
            <a:spLocks noGrp="1" noChangeArrowheads="1"/>
          </p:cNvSpPr>
          <p:nvPr>
            <p:ph type="title"/>
          </p:nvPr>
        </p:nvSpPr>
        <p:spPr>
          <a:xfrm>
            <a:off x="1066800" y="76200"/>
            <a:ext cx="7239000" cy="1143000"/>
          </a:xfrm>
        </p:spPr>
        <p:txBody>
          <a:bodyPr/>
          <a:lstStyle/>
          <a:p>
            <a:pPr algn="l" eaLnBrk="1" hangingPunct="1">
              <a:defRPr/>
            </a:pPr>
            <a:r>
              <a:rPr lang="zh-CN" altLang="en-US" sz="4000" u="sng" smtClean="0">
                <a:ea typeface="SimSun" pitchFamily="2" charset="-122"/>
              </a:rPr>
              <a:t>亚瑟对圣经的短引用</a:t>
            </a:r>
          </a:p>
        </p:txBody>
      </p:sp>
      <p:sp>
        <p:nvSpPr>
          <p:cNvPr id="112646" name="Text Box 7"/>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r>
              <a:rPr lang="en-US" altLang="zh-CN" sz="2000" b="1">
                <a:ea typeface="SimSun" pitchFamily="2" charset="-122"/>
              </a:rPr>
              <a:t>172</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p>
        </p:txBody>
      </p:sp>
      <p:sp>
        <p:nvSpPr>
          <p:cNvPr id="56325" name="Rectangle 5"/>
          <p:cNvSpPr>
            <a:spLocks noGrp="1" noChangeArrowheads="1"/>
          </p:cNvSpPr>
          <p:nvPr>
            <p:ph type="title"/>
          </p:nvPr>
        </p:nvSpPr>
        <p:spPr>
          <a:xfrm>
            <a:off x="990600" y="76200"/>
            <a:ext cx="8229600" cy="914400"/>
          </a:xfrm>
        </p:spPr>
        <p:txBody>
          <a:bodyPr/>
          <a:lstStyle/>
          <a:p>
            <a:pPr algn="l" eaLnBrk="1" hangingPunct="1">
              <a:defRPr/>
            </a:pPr>
            <a:r>
              <a:rPr lang="zh-CN" altLang="en-US" sz="4000" u="sng" smtClean="0">
                <a:ea typeface="SimSun" pitchFamily="2" charset="-122"/>
              </a:rPr>
              <a:t>长引文 </a:t>
            </a:r>
            <a:r>
              <a:rPr lang="en-US" altLang="zh-CN" sz="4000" u="sng" smtClean="0">
                <a:ea typeface="SimSun" pitchFamily="2" charset="-122"/>
              </a:rPr>
              <a:t>(</a:t>
            </a:r>
            <a:r>
              <a:rPr lang="zh-CN" altLang="en-US" sz="4000" u="sng" smtClean="0">
                <a:ea typeface="SimSun" pitchFamily="2" charset="-122"/>
              </a:rPr>
              <a:t>两种译本</a:t>
            </a:r>
            <a:r>
              <a:rPr lang="en-US" altLang="zh-CN" sz="4000" u="sng" smtClean="0">
                <a:ea typeface="SimSun" pitchFamily="2" charset="-122"/>
              </a:rPr>
              <a:t>)</a:t>
            </a:r>
          </a:p>
        </p:txBody>
      </p:sp>
      <p:sp>
        <p:nvSpPr>
          <p:cNvPr id="56324"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p>
            <a:pPr>
              <a:defRPr/>
            </a:pPr>
            <a:r>
              <a:rPr lang="en-US" sz="4400">
                <a:solidFill>
                  <a:schemeClr val="tx2"/>
                </a:solidFill>
                <a:effectLst>
                  <a:outerShdw blurRad="38100" dist="38100" dir="2700000" algn="tl">
                    <a:srgbClr val="000000"/>
                  </a:outerShdw>
                </a:effectLst>
              </a:rPr>
              <a:t>Uninspired Jewish Writings</a:t>
            </a:r>
          </a:p>
        </p:txBody>
      </p:sp>
      <p:graphicFrame>
        <p:nvGraphicFramePr>
          <p:cNvPr id="56360" name="Group 40"/>
          <p:cNvGraphicFramePr>
            <a:graphicFrameLocks noGrp="1"/>
          </p:cNvGraphicFramePr>
          <p:nvPr/>
        </p:nvGraphicFramePr>
        <p:xfrm>
          <a:off x="990600" y="1112838"/>
          <a:ext cx="8229600" cy="5593080"/>
        </p:xfrm>
        <a:graphic>
          <a:graphicData uri="http://schemas.openxmlformats.org/drawingml/2006/table">
            <a:tbl>
              <a:tblPr/>
              <a:tblGrid>
                <a:gridCol w="3886200"/>
                <a:gridCol w="4343400"/>
              </a:tblGrid>
              <a:tr h="6096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3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犹太的</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3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Christian</a:t>
                      </a:r>
                      <a:r>
                        <a:rPr kumimoji="0" lang="zh-CN" altLang="en-US" sz="3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基督教的</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tr>
              <a:tr h="49530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“At this time there was a wise man called Jesus, and his conduct was good, and he was known to be virtuous.  Many people among the Jews and the other nations became his disciples.  Pilate condemned him to be crucified and to die.  But those who had become his disciples did not abandon his discipleship.  </a:t>
                      </a:r>
                      <a:r>
                        <a:rPr kumimoji="0" lang="en-US" altLang="zh-CN" sz="1800" b="0" i="0" u="sng"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They reported that he appeared</a:t>
                      </a:r>
                      <a:r>
                        <a:rPr kumimoji="0" lang="en-US" altLang="zh-CN"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 to them three days after his crucifixion and that he was alive.  Accordingly, </a:t>
                      </a:r>
                      <a:r>
                        <a:rPr kumimoji="0" lang="en-US" altLang="zh-CN" sz="1800" b="0" i="0" u="sng"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he was perhaps the Messiah</a:t>
                      </a:r>
                      <a:r>
                        <a:rPr kumimoji="0" lang="en-US" altLang="zh-CN"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 concerning whom the prophets have reported wonders.  And the tribe of the Christians, so named after him, has not disappeared to this day.”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“About this time lived Jesus, a wise man, </a:t>
                      </a:r>
                      <a:r>
                        <a:rPr kumimoji="0" lang="en-US" altLang="zh-CN" sz="1800" b="0" i="1" u="none" strike="noStrike" cap="none" normalizeH="0" baseline="0" smtClean="0">
                          <a:ln>
                            <a:noFill/>
                          </a:ln>
                          <a:solidFill>
                            <a:srgbClr val="FFFF00"/>
                          </a:solidFill>
                          <a:effectLst>
                            <a:outerShdw blurRad="38100" dist="38100" dir="2700000" algn="tl">
                              <a:srgbClr val="000000"/>
                            </a:outerShdw>
                          </a:effectLst>
                          <a:latin typeface="Arial" pitchFamily="34" charset="0"/>
                          <a:ea typeface="SimSun" pitchFamily="2" charset="-122"/>
                        </a:rPr>
                        <a:t>if indeed one ought to call him a man</a:t>
                      </a:r>
                      <a:r>
                        <a:rPr kumimoji="0" lang="en-US" altLang="zh-CN" sz="1800" b="0" i="1"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a:t>
                      </a:r>
                      <a:r>
                        <a:rPr kumimoji="0" lang="en-US" altLang="zh-CN"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  For he was the achiever of extraordinary deeds and was a teacher of those who accept the truth gladly.  He won over many Jews and many of the Greeks.  </a:t>
                      </a:r>
                      <a:r>
                        <a:rPr kumimoji="0" lang="en-US" altLang="zh-CN" sz="1800" b="0" i="1" u="none" strike="noStrike" cap="none" normalizeH="0" baseline="0" smtClean="0">
                          <a:ln>
                            <a:noFill/>
                          </a:ln>
                          <a:solidFill>
                            <a:srgbClr val="FFFF00"/>
                          </a:solidFill>
                          <a:effectLst>
                            <a:outerShdw blurRad="38100" dist="38100" dir="2700000" algn="tl">
                              <a:srgbClr val="000000"/>
                            </a:outerShdw>
                          </a:effectLst>
                          <a:latin typeface="Arial" pitchFamily="34" charset="0"/>
                          <a:ea typeface="SimSun" pitchFamily="2" charset="-122"/>
                        </a:rPr>
                        <a:t>He was the Messiah.</a:t>
                      </a:r>
                      <a:r>
                        <a:rPr kumimoji="0" lang="en-US" altLang="zh-CN" sz="1800" b="0" i="1"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  </a:t>
                      </a:r>
                      <a:r>
                        <a:rPr kumimoji="0" lang="en-US" altLang="zh-CN"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When he was indicted by the principal men among us and Pilate condemned him to be crucified, those who had come to love him originally did not cease to do so; for </a:t>
                      </a:r>
                      <a:r>
                        <a:rPr kumimoji="0" lang="en-US" altLang="zh-CN" sz="1800" b="0" i="1" u="none" strike="noStrike" cap="none" normalizeH="0" baseline="0" smtClean="0">
                          <a:ln>
                            <a:noFill/>
                          </a:ln>
                          <a:solidFill>
                            <a:srgbClr val="FFFF00"/>
                          </a:solidFill>
                          <a:effectLst>
                            <a:outerShdw blurRad="38100" dist="38100" dir="2700000" algn="tl">
                              <a:srgbClr val="000000"/>
                            </a:outerShdw>
                          </a:effectLst>
                          <a:latin typeface="Arial" pitchFamily="34" charset="0"/>
                          <a:ea typeface="SimSun" pitchFamily="2" charset="-122"/>
                        </a:rPr>
                        <a:t>he appeared to them</a:t>
                      </a:r>
                      <a:r>
                        <a:rPr kumimoji="0" lang="en-US" altLang="zh-CN" sz="1800" b="0" i="1"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 </a:t>
                      </a:r>
                      <a:r>
                        <a:rPr kumimoji="0" lang="en-US" altLang="zh-CN"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on the third day restored to life, as the prophets of the Deity had foretold these and countless other marvelous things about him.  And the tribe of Christians, so named after him, has not disappeared to this day.”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13680" name="Picture 33" descr="Josephus-large1">
            <a:hlinkClick r:id="rId3"/>
          </p:cNvPr>
          <p:cNvPicPr>
            <a:picLocks noChangeAspect="1" noChangeArrowheads="1"/>
          </p:cNvPicPr>
          <p:nvPr/>
        </p:nvPicPr>
        <p:blipFill>
          <a:blip r:embed="rId4" cstate="print"/>
          <a:srcRect l="27660" r="21277"/>
          <a:stretch>
            <a:fillRect/>
          </a:stretch>
        </p:blipFill>
        <p:spPr bwMode="auto">
          <a:xfrm>
            <a:off x="7620000" y="76200"/>
            <a:ext cx="933450" cy="1371600"/>
          </a:xfrm>
          <a:prstGeom prst="rect">
            <a:avLst/>
          </a:prstGeom>
          <a:noFill/>
          <a:ln w="9525">
            <a:noFill/>
            <a:miter lim="800000"/>
            <a:headEnd/>
            <a:tailEnd/>
          </a:ln>
        </p:spPr>
      </p:pic>
      <p:sp>
        <p:nvSpPr>
          <p:cNvPr id="56356" name="Freeform 36"/>
          <p:cNvSpPr>
            <a:spLocks/>
          </p:cNvSpPr>
          <p:nvPr/>
        </p:nvSpPr>
        <p:spPr bwMode="auto">
          <a:xfrm>
            <a:off x="4683125" y="1905000"/>
            <a:ext cx="803275" cy="207963"/>
          </a:xfrm>
          <a:custGeom>
            <a:avLst/>
            <a:gdLst>
              <a:gd name="T0" fmla="*/ 0 w 184"/>
              <a:gd name="T1" fmla="*/ 0 h 97"/>
              <a:gd name="T2" fmla="*/ 2147483647 w 184"/>
              <a:gd name="T3" fmla="*/ 2147483647 h 97"/>
              <a:gd name="T4" fmla="*/ 2147483647 w 184"/>
              <a:gd name="T5" fmla="*/ 2147483647 h 97"/>
              <a:gd name="T6" fmla="*/ 0 60000 65536"/>
              <a:gd name="T7" fmla="*/ 0 60000 65536"/>
              <a:gd name="T8" fmla="*/ 0 60000 65536"/>
              <a:gd name="T9" fmla="*/ 0 w 184"/>
              <a:gd name="T10" fmla="*/ 0 h 97"/>
              <a:gd name="T11" fmla="*/ 184 w 184"/>
              <a:gd name="T12" fmla="*/ 97 h 97"/>
            </a:gdLst>
            <a:ahLst/>
            <a:cxnLst>
              <a:cxn ang="T6">
                <a:pos x="T0" y="T1"/>
              </a:cxn>
              <a:cxn ang="T7">
                <a:pos x="T2" y="T3"/>
              </a:cxn>
              <a:cxn ang="T8">
                <a:pos x="T4" y="T5"/>
              </a:cxn>
            </a:cxnLst>
            <a:rect l="T9" t="T10" r="T11" b="T12"/>
            <a:pathLst>
              <a:path w="184" h="97">
                <a:moveTo>
                  <a:pt x="0" y="0"/>
                </a:moveTo>
                <a:cubicBezTo>
                  <a:pt x="22" y="7"/>
                  <a:pt x="45" y="10"/>
                  <a:pt x="65" y="21"/>
                </a:cubicBezTo>
                <a:cubicBezTo>
                  <a:pt x="107" y="44"/>
                  <a:pt x="141" y="77"/>
                  <a:pt x="184" y="97"/>
                </a:cubicBezTo>
              </a:path>
            </a:pathLst>
          </a:custGeom>
          <a:noFill/>
          <a:ln w="57150">
            <a:solidFill>
              <a:schemeClr val="hlink"/>
            </a:solidFill>
            <a:round/>
            <a:headEnd/>
            <a:tailEnd/>
          </a:ln>
        </p:spPr>
        <p:txBody>
          <a:bodyPr/>
          <a:lstStyle/>
          <a:p>
            <a:endParaRPr lang="en-US"/>
          </a:p>
        </p:txBody>
      </p:sp>
      <p:sp>
        <p:nvSpPr>
          <p:cNvPr id="56357" name="Freeform 37"/>
          <p:cNvSpPr>
            <a:spLocks/>
          </p:cNvSpPr>
          <p:nvPr/>
        </p:nvSpPr>
        <p:spPr bwMode="auto">
          <a:xfrm>
            <a:off x="3810000" y="3352800"/>
            <a:ext cx="2895600" cy="2251075"/>
          </a:xfrm>
          <a:custGeom>
            <a:avLst/>
            <a:gdLst>
              <a:gd name="T0" fmla="*/ 2147483647 w 2467"/>
              <a:gd name="T1" fmla="*/ 2147483647 h 1475"/>
              <a:gd name="T2" fmla="*/ 2147483647 w 2467"/>
              <a:gd name="T3" fmla="*/ 2147483647 h 1475"/>
              <a:gd name="T4" fmla="*/ 2147483647 w 2467"/>
              <a:gd name="T5" fmla="*/ 2147483647 h 1475"/>
              <a:gd name="T6" fmla="*/ 2147483647 w 2467"/>
              <a:gd name="T7" fmla="*/ 2147483647 h 1475"/>
              <a:gd name="T8" fmla="*/ 2147483647 w 2467"/>
              <a:gd name="T9" fmla="*/ 2147483647 h 1475"/>
              <a:gd name="T10" fmla="*/ 2147483647 w 2467"/>
              <a:gd name="T11" fmla="*/ 2147483647 h 1475"/>
              <a:gd name="T12" fmla="*/ 0 w 2467"/>
              <a:gd name="T13" fmla="*/ 2147483647 h 1475"/>
              <a:gd name="T14" fmla="*/ 2147483647 w 2467"/>
              <a:gd name="T15" fmla="*/ 2147483647 h 1475"/>
              <a:gd name="T16" fmla="*/ 2147483647 w 2467"/>
              <a:gd name="T17" fmla="*/ 2147483647 h 1475"/>
              <a:gd name="T18" fmla="*/ 2147483647 w 2467"/>
              <a:gd name="T19" fmla="*/ 2147483647 h 1475"/>
              <a:gd name="T20" fmla="*/ 2147483647 w 2467"/>
              <a:gd name="T21" fmla="*/ 2147483647 h 1475"/>
              <a:gd name="T22" fmla="*/ 2147483647 w 2467"/>
              <a:gd name="T23" fmla="*/ 2147483647 h 1475"/>
              <a:gd name="T24" fmla="*/ 2147483647 w 2467"/>
              <a:gd name="T25" fmla="*/ 2147483647 h 1475"/>
              <a:gd name="T26" fmla="*/ 2147483647 w 2467"/>
              <a:gd name="T27" fmla="*/ 2147483647 h 1475"/>
              <a:gd name="T28" fmla="*/ 2147483647 w 2467"/>
              <a:gd name="T29" fmla="*/ 2147483647 h 1475"/>
              <a:gd name="T30" fmla="*/ 2147483647 w 2467"/>
              <a:gd name="T31" fmla="*/ 2147483647 h 1475"/>
              <a:gd name="T32" fmla="*/ 2147483647 w 2467"/>
              <a:gd name="T33" fmla="*/ 2147483647 h 1475"/>
              <a:gd name="T34" fmla="*/ 2147483647 w 2467"/>
              <a:gd name="T35" fmla="*/ 2147483647 h 1475"/>
              <a:gd name="T36" fmla="*/ 2147483647 w 2467"/>
              <a:gd name="T37" fmla="*/ 2147483647 h 1475"/>
              <a:gd name="T38" fmla="*/ 2147483647 w 2467"/>
              <a:gd name="T39" fmla="*/ 2147483647 h 1475"/>
              <a:gd name="T40" fmla="*/ 2147483647 w 2467"/>
              <a:gd name="T41" fmla="*/ 2147483647 h 1475"/>
              <a:gd name="T42" fmla="*/ 2147483647 w 2467"/>
              <a:gd name="T43" fmla="*/ 2147483647 h 1475"/>
              <a:gd name="T44" fmla="*/ 2147483647 w 2467"/>
              <a:gd name="T45" fmla="*/ 2147483647 h 1475"/>
              <a:gd name="T46" fmla="*/ 2147483647 w 2467"/>
              <a:gd name="T47" fmla="*/ 2147483647 h 1475"/>
              <a:gd name="T48" fmla="*/ 2147483647 w 2467"/>
              <a:gd name="T49" fmla="*/ 2147483647 h 1475"/>
              <a:gd name="T50" fmla="*/ 2147483647 w 2467"/>
              <a:gd name="T51" fmla="*/ 2147483647 h 1475"/>
              <a:gd name="T52" fmla="*/ 2147483647 w 2467"/>
              <a:gd name="T53" fmla="*/ 2147483647 h 1475"/>
              <a:gd name="T54" fmla="*/ 2147483647 w 2467"/>
              <a:gd name="T55" fmla="*/ 2147483647 h 1475"/>
              <a:gd name="T56" fmla="*/ 2147483647 w 2467"/>
              <a:gd name="T57" fmla="*/ 2147483647 h 1475"/>
              <a:gd name="T58" fmla="*/ 2147483647 w 2467"/>
              <a:gd name="T59" fmla="*/ 2147483647 h 1475"/>
              <a:gd name="T60" fmla="*/ 2147483647 w 2467"/>
              <a:gd name="T61" fmla="*/ 2147483647 h 1475"/>
              <a:gd name="T62" fmla="*/ 2147483647 w 2467"/>
              <a:gd name="T63" fmla="*/ 2147483647 h 1475"/>
              <a:gd name="T64" fmla="*/ 2147483647 w 2467"/>
              <a:gd name="T65" fmla="*/ 2147483647 h 1475"/>
              <a:gd name="T66" fmla="*/ 2147483647 w 2467"/>
              <a:gd name="T67" fmla="*/ 2147483647 h 1475"/>
              <a:gd name="T68" fmla="*/ 2147483647 w 2467"/>
              <a:gd name="T69" fmla="*/ 2147483647 h 1475"/>
              <a:gd name="T70" fmla="*/ 2147483647 w 2467"/>
              <a:gd name="T71" fmla="*/ 2147483647 h 1475"/>
              <a:gd name="T72" fmla="*/ 2147483647 w 2467"/>
              <a:gd name="T73" fmla="*/ 2147483647 h 1475"/>
              <a:gd name="T74" fmla="*/ 2147483647 w 2467"/>
              <a:gd name="T75" fmla="*/ 2147483647 h 14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67"/>
              <a:gd name="T115" fmla="*/ 0 h 1475"/>
              <a:gd name="T116" fmla="*/ 2467 w 2467"/>
              <a:gd name="T117" fmla="*/ 1475 h 14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67" h="1475">
                <a:moveTo>
                  <a:pt x="478" y="1114"/>
                </a:moveTo>
                <a:cubicBezTo>
                  <a:pt x="217" y="1090"/>
                  <a:pt x="318" y="1105"/>
                  <a:pt x="174" y="1081"/>
                </a:cubicBezTo>
                <a:cubicBezTo>
                  <a:pt x="149" y="1085"/>
                  <a:pt x="121" y="1080"/>
                  <a:pt x="98" y="1092"/>
                </a:cubicBezTo>
                <a:cubicBezTo>
                  <a:pt x="88" y="1097"/>
                  <a:pt x="95" y="1117"/>
                  <a:pt x="87" y="1125"/>
                </a:cubicBezTo>
                <a:cubicBezTo>
                  <a:pt x="79" y="1133"/>
                  <a:pt x="65" y="1132"/>
                  <a:pt x="54" y="1136"/>
                </a:cubicBezTo>
                <a:cubicBezTo>
                  <a:pt x="50" y="1147"/>
                  <a:pt x="48" y="1158"/>
                  <a:pt x="43" y="1168"/>
                </a:cubicBezTo>
                <a:cubicBezTo>
                  <a:pt x="30" y="1191"/>
                  <a:pt x="0" y="1233"/>
                  <a:pt x="0" y="1233"/>
                </a:cubicBezTo>
                <a:cubicBezTo>
                  <a:pt x="11" y="1237"/>
                  <a:pt x="24" y="1236"/>
                  <a:pt x="32" y="1244"/>
                </a:cubicBezTo>
                <a:cubicBezTo>
                  <a:pt x="39" y="1252"/>
                  <a:pt x="67" y="1329"/>
                  <a:pt x="76" y="1342"/>
                </a:cubicBezTo>
                <a:cubicBezTo>
                  <a:pt x="98" y="1375"/>
                  <a:pt x="126" y="1406"/>
                  <a:pt x="163" y="1418"/>
                </a:cubicBezTo>
                <a:cubicBezTo>
                  <a:pt x="247" y="1475"/>
                  <a:pt x="274" y="1448"/>
                  <a:pt x="402" y="1440"/>
                </a:cubicBezTo>
                <a:cubicBezTo>
                  <a:pt x="463" y="1419"/>
                  <a:pt x="516" y="1384"/>
                  <a:pt x="576" y="1364"/>
                </a:cubicBezTo>
                <a:cubicBezTo>
                  <a:pt x="600" y="1327"/>
                  <a:pt x="627" y="1297"/>
                  <a:pt x="641" y="1255"/>
                </a:cubicBezTo>
                <a:cubicBezTo>
                  <a:pt x="621" y="1235"/>
                  <a:pt x="596" y="1221"/>
                  <a:pt x="576" y="1201"/>
                </a:cubicBezTo>
                <a:cubicBezTo>
                  <a:pt x="567" y="1192"/>
                  <a:pt x="564" y="1177"/>
                  <a:pt x="554" y="1168"/>
                </a:cubicBezTo>
                <a:cubicBezTo>
                  <a:pt x="534" y="1151"/>
                  <a:pt x="489" y="1125"/>
                  <a:pt x="489" y="1125"/>
                </a:cubicBezTo>
                <a:cubicBezTo>
                  <a:pt x="595" y="1052"/>
                  <a:pt x="733" y="1081"/>
                  <a:pt x="847" y="1005"/>
                </a:cubicBezTo>
                <a:cubicBezTo>
                  <a:pt x="947" y="938"/>
                  <a:pt x="1057" y="959"/>
                  <a:pt x="1163" y="907"/>
                </a:cubicBezTo>
                <a:cubicBezTo>
                  <a:pt x="1216" y="881"/>
                  <a:pt x="1191" y="891"/>
                  <a:pt x="1239" y="875"/>
                </a:cubicBezTo>
                <a:cubicBezTo>
                  <a:pt x="1278" y="848"/>
                  <a:pt x="1312" y="832"/>
                  <a:pt x="1358" y="820"/>
                </a:cubicBezTo>
                <a:cubicBezTo>
                  <a:pt x="1380" y="806"/>
                  <a:pt x="1400" y="789"/>
                  <a:pt x="1423" y="777"/>
                </a:cubicBezTo>
                <a:cubicBezTo>
                  <a:pt x="1444" y="767"/>
                  <a:pt x="1489" y="755"/>
                  <a:pt x="1489" y="755"/>
                </a:cubicBezTo>
                <a:cubicBezTo>
                  <a:pt x="1547" y="697"/>
                  <a:pt x="1494" y="743"/>
                  <a:pt x="1586" y="690"/>
                </a:cubicBezTo>
                <a:cubicBezTo>
                  <a:pt x="1679" y="636"/>
                  <a:pt x="1676" y="640"/>
                  <a:pt x="1793" y="625"/>
                </a:cubicBezTo>
                <a:cubicBezTo>
                  <a:pt x="1877" y="604"/>
                  <a:pt x="1868" y="618"/>
                  <a:pt x="1923" y="571"/>
                </a:cubicBezTo>
                <a:cubicBezTo>
                  <a:pt x="1935" y="561"/>
                  <a:pt x="1943" y="547"/>
                  <a:pt x="1956" y="538"/>
                </a:cubicBezTo>
                <a:cubicBezTo>
                  <a:pt x="2000" y="506"/>
                  <a:pt x="2061" y="499"/>
                  <a:pt x="2108" y="473"/>
                </a:cubicBezTo>
                <a:cubicBezTo>
                  <a:pt x="2138" y="456"/>
                  <a:pt x="2166" y="436"/>
                  <a:pt x="2195" y="418"/>
                </a:cubicBezTo>
                <a:cubicBezTo>
                  <a:pt x="2254" y="381"/>
                  <a:pt x="2201" y="409"/>
                  <a:pt x="2282" y="386"/>
                </a:cubicBezTo>
                <a:cubicBezTo>
                  <a:pt x="2304" y="380"/>
                  <a:pt x="2347" y="364"/>
                  <a:pt x="2347" y="364"/>
                </a:cubicBezTo>
                <a:cubicBezTo>
                  <a:pt x="2381" y="339"/>
                  <a:pt x="2427" y="318"/>
                  <a:pt x="2445" y="277"/>
                </a:cubicBezTo>
                <a:cubicBezTo>
                  <a:pt x="2454" y="256"/>
                  <a:pt x="2467" y="212"/>
                  <a:pt x="2467" y="212"/>
                </a:cubicBezTo>
                <a:cubicBezTo>
                  <a:pt x="2463" y="187"/>
                  <a:pt x="2463" y="160"/>
                  <a:pt x="2456" y="136"/>
                </a:cubicBezTo>
                <a:cubicBezTo>
                  <a:pt x="2441" y="87"/>
                  <a:pt x="2370" y="53"/>
                  <a:pt x="2326" y="38"/>
                </a:cubicBezTo>
                <a:cubicBezTo>
                  <a:pt x="2259" y="41"/>
                  <a:pt x="2097" y="0"/>
                  <a:pt x="2065" y="92"/>
                </a:cubicBezTo>
                <a:cubicBezTo>
                  <a:pt x="2069" y="139"/>
                  <a:pt x="2058" y="190"/>
                  <a:pt x="2076" y="234"/>
                </a:cubicBezTo>
                <a:cubicBezTo>
                  <a:pt x="2086" y="258"/>
                  <a:pt x="2119" y="263"/>
                  <a:pt x="2141" y="277"/>
                </a:cubicBezTo>
                <a:cubicBezTo>
                  <a:pt x="2221" y="330"/>
                  <a:pt x="2286" y="331"/>
                  <a:pt x="2380" y="331"/>
                </a:cubicBezTo>
              </a:path>
            </a:pathLst>
          </a:custGeom>
          <a:noFill/>
          <a:ln w="57150">
            <a:solidFill>
              <a:srgbClr val="FF0000"/>
            </a:solidFill>
            <a:round/>
            <a:headEnd/>
            <a:tailEnd/>
          </a:ln>
        </p:spPr>
        <p:txBody>
          <a:bodyPr/>
          <a:lstStyle/>
          <a:p>
            <a:endParaRPr lang="en-US"/>
          </a:p>
        </p:txBody>
      </p:sp>
      <p:sp>
        <p:nvSpPr>
          <p:cNvPr id="56358" name="Freeform 38"/>
          <p:cNvSpPr>
            <a:spLocks/>
          </p:cNvSpPr>
          <p:nvPr/>
        </p:nvSpPr>
        <p:spPr bwMode="auto">
          <a:xfrm>
            <a:off x="2794000" y="4191000"/>
            <a:ext cx="4140200" cy="1012825"/>
          </a:xfrm>
          <a:custGeom>
            <a:avLst/>
            <a:gdLst>
              <a:gd name="T0" fmla="*/ 2147483647 w 3184"/>
              <a:gd name="T1" fmla="*/ 2147483647 h 638"/>
              <a:gd name="T2" fmla="*/ 2147483647 w 3184"/>
              <a:gd name="T3" fmla="*/ 2147483647 h 638"/>
              <a:gd name="T4" fmla="*/ 2147483647 w 3184"/>
              <a:gd name="T5" fmla="*/ 2147483647 h 638"/>
              <a:gd name="T6" fmla="*/ 2147483647 w 3184"/>
              <a:gd name="T7" fmla="*/ 2147483647 h 638"/>
              <a:gd name="T8" fmla="*/ 2147483647 w 3184"/>
              <a:gd name="T9" fmla="*/ 2147483647 h 638"/>
              <a:gd name="T10" fmla="*/ 2147483647 w 3184"/>
              <a:gd name="T11" fmla="*/ 2147483647 h 638"/>
              <a:gd name="T12" fmla="*/ 2147483647 w 3184"/>
              <a:gd name="T13" fmla="*/ 2147483647 h 638"/>
              <a:gd name="T14" fmla="*/ 2147483647 w 3184"/>
              <a:gd name="T15" fmla="*/ 2147483647 h 638"/>
              <a:gd name="T16" fmla="*/ 2147483647 w 3184"/>
              <a:gd name="T17" fmla="*/ 2147483647 h 638"/>
              <a:gd name="T18" fmla="*/ 2147483647 w 3184"/>
              <a:gd name="T19" fmla="*/ 2147483647 h 638"/>
              <a:gd name="T20" fmla="*/ 2147483647 w 3184"/>
              <a:gd name="T21" fmla="*/ 2147483647 h 638"/>
              <a:gd name="T22" fmla="*/ 2147483647 w 3184"/>
              <a:gd name="T23" fmla="*/ 2147483647 h 638"/>
              <a:gd name="T24" fmla="*/ 2147483647 w 3184"/>
              <a:gd name="T25" fmla="*/ 2147483647 h 638"/>
              <a:gd name="T26" fmla="*/ 2147483647 w 3184"/>
              <a:gd name="T27" fmla="*/ 2147483647 h 638"/>
              <a:gd name="T28" fmla="*/ 2147483647 w 3184"/>
              <a:gd name="T29" fmla="*/ 2147483647 h 638"/>
              <a:gd name="T30" fmla="*/ 2147483647 w 3184"/>
              <a:gd name="T31" fmla="*/ 2147483647 h 638"/>
              <a:gd name="T32" fmla="*/ 2147483647 w 3184"/>
              <a:gd name="T33" fmla="*/ 2147483647 h 638"/>
              <a:gd name="T34" fmla="*/ 2147483647 w 3184"/>
              <a:gd name="T35" fmla="*/ 2147483647 h 638"/>
              <a:gd name="T36" fmla="*/ 2147483647 w 3184"/>
              <a:gd name="T37" fmla="*/ 2147483647 h 638"/>
              <a:gd name="T38" fmla="*/ 2147483647 w 3184"/>
              <a:gd name="T39" fmla="*/ 2147483647 h 638"/>
              <a:gd name="T40" fmla="*/ 2147483647 w 3184"/>
              <a:gd name="T41" fmla="*/ 2147483647 h 638"/>
              <a:gd name="T42" fmla="*/ 2147483647 w 3184"/>
              <a:gd name="T43" fmla="*/ 2147483647 h 638"/>
              <a:gd name="T44" fmla="*/ 2147483647 w 3184"/>
              <a:gd name="T45" fmla="*/ 2147483647 h 638"/>
              <a:gd name="T46" fmla="*/ 2147483647 w 3184"/>
              <a:gd name="T47" fmla="*/ 2147483647 h 638"/>
              <a:gd name="T48" fmla="*/ 2147483647 w 3184"/>
              <a:gd name="T49" fmla="*/ 2147483647 h 638"/>
              <a:gd name="T50" fmla="*/ 2147483647 w 3184"/>
              <a:gd name="T51" fmla="*/ 2147483647 h 638"/>
              <a:gd name="T52" fmla="*/ 2147483647 w 3184"/>
              <a:gd name="T53" fmla="*/ 2147483647 h 638"/>
              <a:gd name="T54" fmla="*/ 2147483647 w 3184"/>
              <a:gd name="T55" fmla="*/ 2147483647 h 638"/>
              <a:gd name="T56" fmla="*/ 2147483647 w 3184"/>
              <a:gd name="T57" fmla="*/ 2147483647 h 638"/>
              <a:gd name="T58" fmla="*/ 2147483647 w 3184"/>
              <a:gd name="T59" fmla="*/ 2147483647 h 638"/>
              <a:gd name="T60" fmla="*/ 2147483647 w 3184"/>
              <a:gd name="T61" fmla="*/ 2147483647 h 638"/>
              <a:gd name="T62" fmla="*/ 2147483647 w 3184"/>
              <a:gd name="T63" fmla="*/ 2147483647 h 638"/>
              <a:gd name="T64" fmla="*/ 2147483647 w 3184"/>
              <a:gd name="T65" fmla="*/ 2147483647 h 638"/>
              <a:gd name="T66" fmla="*/ 2147483647 w 3184"/>
              <a:gd name="T67" fmla="*/ 2147483647 h 6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84"/>
              <a:gd name="T103" fmla="*/ 0 h 638"/>
              <a:gd name="T104" fmla="*/ 3184 w 3184"/>
              <a:gd name="T105" fmla="*/ 638 h 6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84" h="638">
                <a:moveTo>
                  <a:pt x="545" y="59"/>
                </a:moveTo>
                <a:cubicBezTo>
                  <a:pt x="367" y="0"/>
                  <a:pt x="382" y="1"/>
                  <a:pt x="23" y="59"/>
                </a:cubicBezTo>
                <a:cubicBezTo>
                  <a:pt x="0" y="63"/>
                  <a:pt x="39" y="102"/>
                  <a:pt x="45" y="124"/>
                </a:cubicBezTo>
                <a:cubicBezTo>
                  <a:pt x="49" y="139"/>
                  <a:pt x="48" y="155"/>
                  <a:pt x="56" y="168"/>
                </a:cubicBezTo>
                <a:cubicBezTo>
                  <a:pt x="64" y="181"/>
                  <a:pt x="78" y="189"/>
                  <a:pt x="89" y="200"/>
                </a:cubicBezTo>
                <a:cubicBezTo>
                  <a:pt x="95" y="219"/>
                  <a:pt x="101" y="253"/>
                  <a:pt x="121" y="265"/>
                </a:cubicBezTo>
                <a:cubicBezTo>
                  <a:pt x="173" y="297"/>
                  <a:pt x="261" y="301"/>
                  <a:pt x="317" y="309"/>
                </a:cubicBezTo>
                <a:cubicBezTo>
                  <a:pt x="397" y="305"/>
                  <a:pt x="477" y="312"/>
                  <a:pt x="556" y="298"/>
                </a:cubicBezTo>
                <a:cubicBezTo>
                  <a:pt x="582" y="293"/>
                  <a:pt x="621" y="255"/>
                  <a:pt x="621" y="255"/>
                </a:cubicBezTo>
                <a:cubicBezTo>
                  <a:pt x="631" y="226"/>
                  <a:pt x="672" y="186"/>
                  <a:pt x="643" y="157"/>
                </a:cubicBezTo>
                <a:cubicBezTo>
                  <a:pt x="624" y="138"/>
                  <a:pt x="578" y="113"/>
                  <a:pt x="578" y="113"/>
                </a:cubicBezTo>
                <a:cubicBezTo>
                  <a:pt x="574" y="102"/>
                  <a:pt x="574" y="90"/>
                  <a:pt x="567" y="81"/>
                </a:cubicBezTo>
                <a:cubicBezTo>
                  <a:pt x="536" y="43"/>
                  <a:pt x="510" y="75"/>
                  <a:pt x="567" y="37"/>
                </a:cubicBezTo>
                <a:cubicBezTo>
                  <a:pt x="1009" y="41"/>
                  <a:pt x="1451" y="41"/>
                  <a:pt x="1893" y="48"/>
                </a:cubicBezTo>
                <a:cubicBezTo>
                  <a:pt x="2199" y="53"/>
                  <a:pt x="2493" y="138"/>
                  <a:pt x="2784" y="211"/>
                </a:cubicBezTo>
                <a:cubicBezTo>
                  <a:pt x="2804" y="225"/>
                  <a:pt x="2830" y="229"/>
                  <a:pt x="2849" y="244"/>
                </a:cubicBezTo>
                <a:cubicBezTo>
                  <a:pt x="2863" y="255"/>
                  <a:pt x="2870" y="274"/>
                  <a:pt x="2882" y="287"/>
                </a:cubicBezTo>
                <a:cubicBezTo>
                  <a:pt x="2903" y="310"/>
                  <a:pt x="2947" y="352"/>
                  <a:pt x="2947" y="352"/>
                </a:cubicBezTo>
                <a:cubicBezTo>
                  <a:pt x="2954" y="374"/>
                  <a:pt x="2962" y="396"/>
                  <a:pt x="2969" y="418"/>
                </a:cubicBezTo>
                <a:cubicBezTo>
                  <a:pt x="2973" y="430"/>
                  <a:pt x="3001" y="443"/>
                  <a:pt x="2990" y="450"/>
                </a:cubicBezTo>
                <a:cubicBezTo>
                  <a:pt x="2975" y="460"/>
                  <a:pt x="2954" y="443"/>
                  <a:pt x="2936" y="439"/>
                </a:cubicBezTo>
                <a:cubicBezTo>
                  <a:pt x="2890" y="417"/>
                  <a:pt x="2840" y="419"/>
                  <a:pt x="2795" y="396"/>
                </a:cubicBezTo>
                <a:cubicBezTo>
                  <a:pt x="2723" y="359"/>
                  <a:pt x="2802" y="390"/>
                  <a:pt x="2729" y="342"/>
                </a:cubicBezTo>
                <a:cubicBezTo>
                  <a:pt x="2720" y="336"/>
                  <a:pt x="2707" y="336"/>
                  <a:pt x="2697" y="331"/>
                </a:cubicBezTo>
                <a:cubicBezTo>
                  <a:pt x="2685" y="325"/>
                  <a:pt x="2675" y="316"/>
                  <a:pt x="2664" y="309"/>
                </a:cubicBezTo>
                <a:cubicBezTo>
                  <a:pt x="2597" y="318"/>
                  <a:pt x="2556" y="311"/>
                  <a:pt x="2512" y="363"/>
                </a:cubicBezTo>
                <a:cubicBezTo>
                  <a:pt x="2490" y="389"/>
                  <a:pt x="2489" y="397"/>
                  <a:pt x="2479" y="428"/>
                </a:cubicBezTo>
                <a:cubicBezTo>
                  <a:pt x="2472" y="450"/>
                  <a:pt x="2458" y="494"/>
                  <a:pt x="2458" y="494"/>
                </a:cubicBezTo>
                <a:cubicBezTo>
                  <a:pt x="2477" y="550"/>
                  <a:pt x="2510" y="551"/>
                  <a:pt x="2566" y="570"/>
                </a:cubicBezTo>
                <a:cubicBezTo>
                  <a:pt x="2662" y="602"/>
                  <a:pt x="2747" y="622"/>
                  <a:pt x="2849" y="635"/>
                </a:cubicBezTo>
                <a:cubicBezTo>
                  <a:pt x="2954" y="631"/>
                  <a:pt x="3060" y="638"/>
                  <a:pt x="3164" y="624"/>
                </a:cubicBezTo>
                <a:cubicBezTo>
                  <a:pt x="3184" y="621"/>
                  <a:pt x="3174" y="573"/>
                  <a:pt x="3164" y="537"/>
                </a:cubicBezTo>
                <a:cubicBezTo>
                  <a:pt x="3148" y="481"/>
                  <a:pt x="3137" y="418"/>
                  <a:pt x="3088" y="385"/>
                </a:cubicBezTo>
                <a:cubicBezTo>
                  <a:pt x="3044" y="389"/>
                  <a:pt x="2958" y="370"/>
                  <a:pt x="2958" y="439"/>
                </a:cubicBezTo>
              </a:path>
            </a:pathLst>
          </a:custGeom>
          <a:noFill/>
          <a:ln w="57150">
            <a:solidFill>
              <a:schemeClr val="bg1"/>
            </a:solidFill>
            <a:round/>
            <a:headEnd/>
            <a:tailEnd/>
          </a:ln>
        </p:spPr>
        <p:txBody>
          <a:bodyPr/>
          <a:lstStyle/>
          <a:p>
            <a:endParaRPr lang="en-US"/>
          </a:p>
        </p:txBody>
      </p:sp>
      <p:sp>
        <p:nvSpPr>
          <p:cNvPr id="113684" name="Text Box 39"/>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r>
              <a:rPr lang="en-US" altLang="zh-CN" sz="2000" b="1">
                <a:ea typeface="SimSun" pitchFamily="2" charset="-122"/>
              </a:rPr>
              <a:t>172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356"/>
                                        </p:tgtEl>
                                        <p:attrNameLst>
                                          <p:attrName>style.visibility</p:attrName>
                                        </p:attrNameLst>
                                      </p:cBhvr>
                                      <p:to>
                                        <p:strVal val="visible"/>
                                      </p:to>
                                    </p:set>
                                    <p:animEffect transition="in" filter="wipe(down)">
                                      <p:cBhvr>
                                        <p:cTn id="7" dur="500"/>
                                        <p:tgtEl>
                                          <p:spTgt spid="56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6358"/>
                                        </p:tgtEl>
                                        <p:attrNameLst>
                                          <p:attrName>style.visibility</p:attrName>
                                        </p:attrNameLst>
                                      </p:cBhvr>
                                      <p:to>
                                        <p:strVal val="visible"/>
                                      </p:to>
                                    </p:set>
                                    <p:animEffect transition="in" filter="wipe(down)">
                                      <p:cBhvr>
                                        <p:cTn id="12" dur="500"/>
                                        <p:tgtEl>
                                          <p:spTgt spid="563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6357"/>
                                        </p:tgtEl>
                                        <p:attrNameLst>
                                          <p:attrName>style.visibility</p:attrName>
                                        </p:attrNameLst>
                                      </p:cBhvr>
                                      <p:to>
                                        <p:strVal val="visible"/>
                                      </p:to>
                                    </p:set>
                                    <p:animEffect transition="in" filter="wipe(down)">
                                      <p:cBhvr>
                                        <p:cTn id="17" dur="500"/>
                                        <p:tgtEl>
                                          <p:spTgt spid="56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6" grpId="0" animBg="1"/>
      <p:bldP spid="56357" grpId="0" animBg="1"/>
      <p:bldP spid="56358"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p>
        </p:txBody>
      </p:sp>
      <p:sp>
        <p:nvSpPr>
          <p:cNvPr id="59395" name="Rectangle 3"/>
          <p:cNvSpPr>
            <a:spLocks noGrp="1" noChangeArrowheads="1"/>
          </p:cNvSpPr>
          <p:nvPr>
            <p:ph type="body" idx="1"/>
          </p:nvPr>
        </p:nvSpPr>
        <p:spPr>
          <a:xfrm>
            <a:off x="3962400" y="1447800"/>
            <a:ext cx="5181600" cy="4572000"/>
          </a:xfrm>
        </p:spPr>
        <p:txBody>
          <a:bodyPr/>
          <a:lstStyle/>
          <a:p>
            <a:pPr marL="609600" indent="-609600" eaLnBrk="1" hangingPunct="1">
              <a:defRPr/>
            </a:pPr>
            <a:r>
              <a:rPr lang="zh-CN" altLang="en-US" smtClean="0">
                <a:ea typeface="SimSun" pitchFamily="2" charset="-122"/>
              </a:rPr>
              <a:t>耶稣基督历史中最早的非基督徒证人</a:t>
            </a:r>
          </a:p>
          <a:p>
            <a:pPr marL="609600" indent="-609600" eaLnBrk="1" hangingPunct="1">
              <a:buFont typeface="Wingdings" pitchFamily="2" charset="2"/>
              <a:buNone/>
              <a:defRPr/>
            </a:pPr>
            <a:endParaRPr lang="en-US" altLang="zh-CN" smtClean="0">
              <a:ea typeface="SimSun" pitchFamily="2" charset="-122"/>
            </a:endParaRPr>
          </a:p>
          <a:p>
            <a:pPr marL="609600" indent="-609600" eaLnBrk="1" hangingPunct="1">
              <a:defRPr/>
            </a:pPr>
            <a:r>
              <a:rPr lang="zh-CN" altLang="en-US" smtClean="0">
                <a:ea typeface="SimSun" pitchFamily="2" charset="-122"/>
              </a:rPr>
              <a:t>最重要的（关于）新约背景的原始资料</a:t>
            </a:r>
          </a:p>
        </p:txBody>
      </p:sp>
      <p:sp>
        <p:nvSpPr>
          <p:cNvPr id="59396"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p>
            <a:pPr>
              <a:defRPr/>
            </a:pPr>
            <a:r>
              <a:rPr lang="en-US" sz="4400">
                <a:solidFill>
                  <a:schemeClr val="tx2"/>
                </a:solidFill>
                <a:effectLst>
                  <a:outerShdw blurRad="38100" dist="38100" dir="2700000" algn="tl">
                    <a:srgbClr val="000000"/>
                  </a:outerShdw>
                </a:effectLst>
              </a:rPr>
              <a:t>Uninspired Jewish Writings</a:t>
            </a:r>
          </a:p>
        </p:txBody>
      </p:sp>
      <p:sp>
        <p:nvSpPr>
          <p:cNvPr id="59397" name="Rectangle 5"/>
          <p:cNvSpPr>
            <a:spLocks noGrp="1" noChangeArrowheads="1"/>
          </p:cNvSpPr>
          <p:nvPr>
            <p:ph type="title"/>
          </p:nvPr>
        </p:nvSpPr>
        <p:spPr>
          <a:xfrm>
            <a:off x="1905000" y="0"/>
            <a:ext cx="7239000" cy="1143000"/>
          </a:xfrm>
        </p:spPr>
        <p:txBody>
          <a:bodyPr/>
          <a:lstStyle/>
          <a:p>
            <a:pPr algn="r" eaLnBrk="1" hangingPunct="1">
              <a:defRPr/>
            </a:pPr>
            <a:r>
              <a:rPr lang="zh-CN" altLang="en-US" smtClean="0">
                <a:ea typeface="SimSun" pitchFamily="2" charset="-122"/>
              </a:rPr>
              <a:t>约瑟的重要性</a:t>
            </a:r>
            <a:endParaRPr lang="en-US" altLang="zh-CN" smtClean="0">
              <a:ea typeface="SimSun" pitchFamily="2" charset="-122"/>
            </a:endParaRPr>
          </a:p>
        </p:txBody>
      </p:sp>
      <p:pic>
        <p:nvPicPr>
          <p:cNvPr id="114694" name="Picture 6" descr="josephus"/>
          <p:cNvPicPr>
            <a:picLocks noChangeAspect="1" noChangeArrowheads="1"/>
          </p:cNvPicPr>
          <p:nvPr/>
        </p:nvPicPr>
        <p:blipFill>
          <a:blip r:embed="rId3" cstate="print"/>
          <a:srcRect/>
          <a:stretch>
            <a:fillRect/>
          </a:stretch>
        </p:blipFill>
        <p:spPr bwMode="auto">
          <a:xfrm>
            <a:off x="990600" y="1219200"/>
            <a:ext cx="2997200" cy="4495800"/>
          </a:xfrm>
          <a:prstGeom prst="rect">
            <a:avLst/>
          </a:prstGeom>
          <a:noFill/>
          <a:ln w="9525">
            <a:noFill/>
            <a:miter lim="800000"/>
            <a:headEnd/>
            <a:tailEnd/>
          </a:ln>
        </p:spPr>
      </p:pic>
      <p:sp>
        <p:nvSpPr>
          <p:cNvPr id="114695" name="Text Box 7"/>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r>
              <a:rPr lang="zh-CN" altLang="en-US" sz="2000" b="1">
                <a:ea typeface="SimSun" pitchFamily="2" charset="-122"/>
              </a:rPr>
              <a:t>172</a:t>
            </a:r>
          </a:p>
        </p:txBody>
      </p:sp>
      <p:pic>
        <p:nvPicPr>
          <p:cNvPr id="59400" name="Picture 8" descr="High Priest0002"/>
          <p:cNvPicPr>
            <a:picLocks noChangeAspect="1" noChangeArrowheads="1"/>
          </p:cNvPicPr>
          <p:nvPr/>
        </p:nvPicPr>
        <p:blipFill>
          <a:blip r:embed="rId4" cstate="print"/>
          <a:srcRect/>
          <a:stretch>
            <a:fillRect/>
          </a:stretch>
        </p:blipFill>
        <p:spPr bwMode="auto">
          <a:xfrm>
            <a:off x="1387475" y="914400"/>
            <a:ext cx="4937125" cy="3382963"/>
          </a:xfrm>
          <a:prstGeom prst="rect">
            <a:avLst/>
          </a:prstGeom>
          <a:noFill/>
          <a:ln w="9525">
            <a:noFill/>
            <a:miter lim="800000"/>
            <a:headEnd/>
            <a:tailEnd/>
          </a:ln>
        </p:spPr>
      </p:pic>
      <p:pic>
        <p:nvPicPr>
          <p:cNvPr id="59402" name="Picture 10" descr="Antony &amp; Octavian"/>
          <p:cNvPicPr>
            <a:picLocks noChangeAspect="1" noChangeArrowheads="1"/>
          </p:cNvPicPr>
          <p:nvPr/>
        </p:nvPicPr>
        <p:blipFill>
          <a:blip r:embed="rId5" cstate="print"/>
          <a:srcRect/>
          <a:stretch>
            <a:fillRect/>
          </a:stretch>
        </p:blipFill>
        <p:spPr bwMode="auto">
          <a:xfrm>
            <a:off x="5964238" y="914400"/>
            <a:ext cx="3255962" cy="2066925"/>
          </a:xfrm>
          <a:prstGeom prst="rect">
            <a:avLst/>
          </a:prstGeom>
          <a:noFill/>
          <a:ln w="9525">
            <a:noFill/>
            <a:miter lim="800000"/>
            <a:headEnd/>
            <a:tailEnd/>
          </a:ln>
        </p:spPr>
      </p:pic>
      <p:pic>
        <p:nvPicPr>
          <p:cNvPr id="59403" name="Picture 11" descr="Herod"/>
          <p:cNvPicPr>
            <a:picLocks noChangeAspect="1" noChangeArrowheads="1"/>
          </p:cNvPicPr>
          <p:nvPr/>
        </p:nvPicPr>
        <p:blipFill>
          <a:blip r:embed="rId6" cstate="print"/>
          <a:srcRect/>
          <a:stretch>
            <a:fillRect/>
          </a:stretch>
        </p:blipFill>
        <p:spPr bwMode="auto">
          <a:xfrm>
            <a:off x="2362200" y="3373438"/>
            <a:ext cx="3128963" cy="3941762"/>
          </a:xfrm>
          <a:prstGeom prst="rect">
            <a:avLst/>
          </a:prstGeom>
          <a:noFill/>
          <a:ln w="9525">
            <a:noFill/>
            <a:miter lim="800000"/>
            <a:headEnd/>
            <a:tailEnd/>
          </a:ln>
        </p:spPr>
      </p:pic>
      <p:pic>
        <p:nvPicPr>
          <p:cNvPr id="59404" name="Picture 12" descr="Gethsemane"/>
          <p:cNvPicPr>
            <a:picLocks noChangeAspect="1" noChangeArrowheads="1"/>
          </p:cNvPicPr>
          <p:nvPr/>
        </p:nvPicPr>
        <p:blipFill>
          <a:blip r:embed="rId7" cstate="print"/>
          <a:srcRect l="14999" r="58334"/>
          <a:stretch>
            <a:fillRect/>
          </a:stretch>
        </p:blipFill>
        <p:spPr bwMode="auto">
          <a:xfrm>
            <a:off x="-76200" y="0"/>
            <a:ext cx="2438400" cy="7564438"/>
          </a:xfrm>
          <a:prstGeom prst="rect">
            <a:avLst/>
          </a:prstGeom>
          <a:noFill/>
          <a:ln w="9525">
            <a:noFill/>
            <a:miter lim="800000"/>
            <a:headEnd/>
            <a:tailEnd/>
          </a:ln>
        </p:spPr>
      </p:pic>
      <p:pic>
        <p:nvPicPr>
          <p:cNvPr id="59401" name="Picture 9" descr="Pilate"/>
          <p:cNvPicPr>
            <a:picLocks noChangeAspect="1" noChangeArrowheads="1"/>
          </p:cNvPicPr>
          <p:nvPr/>
        </p:nvPicPr>
        <p:blipFill>
          <a:blip r:embed="rId8" cstate="print"/>
          <a:srcRect/>
          <a:stretch>
            <a:fillRect/>
          </a:stretch>
        </p:blipFill>
        <p:spPr bwMode="auto">
          <a:xfrm>
            <a:off x="5457825" y="2782888"/>
            <a:ext cx="3762375" cy="4379912"/>
          </a:xfrm>
          <a:prstGeom prst="rect">
            <a:avLst/>
          </a:prstGeom>
          <a:noFill/>
          <a:ln w="9525">
            <a:noFill/>
            <a:miter lim="800000"/>
            <a:headEnd/>
            <a:tailEnd/>
          </a:ln>
        </p:spPr>
      </p:pic>
      <p:pic>
        <p:nvPicPr>
          <p:cNvPr id="59405" name="Picture 13" descr="High Priest0001"/>
          <p:cNvPicPr>
            <a:picLocks noChangeAspect="1" noChangeArrowheads="1"/>
          </p:cNvPicPr>
          <p:nvPr/>
        </p:nvPicPr>
        <p:blipFill>
          <a:blip r:embed="rId9" cstate="print"/>
          <a:srcRect r="50000" b="62088"/>
          <a:stretch>
            <a:fillRect/>
          </a:stretch>
        </p:blipFill>
        <p:spPr bwMode="auto">
          <a:xfrm>
            <a:off x="-152400" y="4229100"/>
            <a:ext cx="2719388" cy="2857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499"/>
                                          </p:stCondLst>
                                        </p:cTn>
                                        <p:tgtEl>
                                          <p:spTgt spid="59395"/>
                                        </p:tgtEl>
                                        <p:attrNameLst>
                                          <p:attrName>style.visibility</p:attrName>
                                        </p:attrNameLst>
                                      </p:cBhvr>
                                      <p:to>
                                        <p:strVal val="visible"/>
                                      </p:to>
                                    </p:set>
                                    <p:anim to="" calcmode="lin" valueType="num">
                                      <p:cBhvr>
                                        <p:cTn id="7" dur="1" fill="hold"/>
                                        <p:tgtEl>
                                          <p:spTgt spid="59395"/>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9400"/>
                                        </p:tgtEl>
                                        <p:attrNameLst>
                                          <p:attrName>style.visibility</p:attrName>
                                        </p:attrNameLst>
                                      </p:cBhvr>
                                      <p:to>
                                        <p:strVal val="visible"/>
                                      </p:to>
                                    </p:set>
                                    <p:animEffect transition="in" filter="dissolve">
                                      <p:cBhvr>
                                        <p:cTn id="12" dur="500"/>
                                        <p:tgtEl>
                                          <p:spTgt spid="59400"/>
                                        </p:tgtEl>
                                      </p:cBhvr>
                                    </p:animEffect>
                                  </p:childTnLst>
                                </p:cTn>
                              </p:par>
                            </p:childTnLst>
                          </p:cTn>
                        </p:par>
                        <p:par>
                          <p:cTn id="13" fill="hold" nodeType="afterGroup">
                            <p:stCondLst>
                              <p:cond delay="500"/>
                            </p:stCondLst>
                            <p:childTnLst>
                              <p:par>
                                <p:cTn id="14" presetID="9" presetClass="entr" presetSubtype="0" fill="hold" nodeType="afterEffect">
                                  <p:stCondLst>
                                    <p:cond delay="3000"/>
                                  </p:stCondLst>
                                  <p:childTnLst>
                                    <p:set>
                                      <p:cBhvr>
                                        <p:cTn id="15" dur="1" fill="hold">
                                          <p:stCondLst>
                                            <p:cond delay="0"/>
                                          </p:stCondLst>
                                        </p:cTn>
                                        <p:tgtEl>
                                          <p:spTgt spid="59402"/>
                                        </p:tgtEl>
                                        <p:attrNameLst>
                                          <p:attrName>style.visibility</p:attrName>
                                        </p:attrNameLst>
                                      </p:cBhvr>
                                      <p:to>
                                        <p:strVal val="visible"/>
                                      </p:to>
                                    </p:set>
                                    <p:animEffect transition="in" filter="dissolve">
                                      <p:cBhvr>
                                        <p:cTn id="16" dur="500"/>
                                        <p:tgtEl>
                                          <p:spTgt spid="59402"/>
                                        </p:tgtEl>
                                      </p:cBhvr>
                                    </p:animEffect>
                                  </p:childTnLst>
                                </p:cTn>
                              </p:par>
                            </p:childTnLst>
                          </p:cTn>
                        </p:par>
                        <p:par>
                          <p:cTn id="17" fill="hold" nodeType="afterGroup">
                            <p:stCondLst>
                              <p:cond delay="4000"/>
                            </p:stCondLst>
                            <p:childTnLst>
                              <p:par>
                                <p:cTn id="18" presetID="9" presetClass="entr" presetSubtype="0" fill="hold" nodeType="afterEffect">
                                  <p:stCondLst>
                                    <p:cond delay="3000"/>
                                  </p:stCondLst>
                                  <p:childTnLst>
                                    <p:set>
                                      <p:cBhvr>
                                        <p:cTn id="19" dur="1" fill="hold">
                                          <p:stCondLst>
                                            <p:cond delay="0"/>
                                          </p:stCondLst>
                                        </p:cTn>
                                        <p:tgtEl>
                                          <p:spTgt spid="59403"/>
                                        </p:tgtEl>
                                        <p:attrNameLst>
                                          <p:attrName>style.visibility</p:attrName>
                                        </p:attrNameLst>
                                      </p:cBhvr>
                                      <p:to>
                                        <p:strVal val="visible"/>
                                      </p:to>
                                    </p:set>
                                    <p:animEffect transition="in" filter="dissolve">
                                      <p:cBhvr>
                                        <p:cTn id="20" dur="500"/>
                                        <p:tgtEl>
                                          <p:spTgt spid="59403"/>
                                        </p:tgtEl>
                                      </p:cBhvr>
                                    </p:animEffect>
                                  </p:childTnLst>
                                </p:cTn>
                              </p:par>
                            </p:childTnLst>
                          </p:cTn>
                        </p:par>
                        <p:par>
                          <p:cTn id="21" fill="hold" nodeType="afterGroup">
                            <p:stCondLst>
                              <p:cond delay="7500"/>
                            </p:stCondLst>
                            <p:childTnLst>
                              <p:par>
                                <p:cTn id="22" presetID="9" presetClass="entr" presetSubtype="0" fill="hold" nodeType="afterEffect">
                                  <p:stCondLst>
                                    <p:cond delay="3000"/>
                                  </p:stCondLst>
                                  <p:childTnLst>
                                    <p:set>
                                      <p:cBhvr>
                                        <p:cTn id="23" dur="1" fill="hold">
                                          <p:stCondLst>
                                            <p:cond delay="0"/>
                                          </p:stCondLst>
                                        </p:cTn>
                                        <p:tgtEl>
                                          <p:spTgt spid="59401"/>
                                        </p:tgtEl>
                                        <p:attrNameLst>
                                          <p:attrName>style.visibility</p:attrName>
                                        </p:attrNameLst>
                                      </p:cBhvr>
                                      <p:to>
                                        <p:strVal val="visible"/>
                                      </p:to>
                                    </p:set>
                                    <p:animEffect transition="in" filter="dissolve">
                                      <p:cBhvr>
                                        <p:cTn id="24" dur="500"/>
                                        <p:tgtEl>
                                          <p:spTgt spid="59401"/>
                                        </p:tgtEl>
                                      </p:cBhvr>
                                    </p:animEffect>
                                  </p:childTnLst>
                                </p:cTn>
                              </p:par>
                            </p:childTnLst>
                          </p:cTn>
                        </p:par>
                        <p:par>
                          <p:cTn id="25" fill="hold" nodeType="afterGroup">
                            <p:stCondLst>
                              <p:cond delay="11000"/>
                            </p:stCondLst>
                            <p:childTnLst>
                              <p:par>
                                <p:cTn id="26" presetID="9" presetClass="entr" presetSubtype="0" fill="hold" nodeType="afterEffect">
                                  <p:stCondLst>
                                    <p:cond delay="3000"/>
                                  </p:stCondLst>
                                  <p:childTnLst>
                                    <p:set>
                                      <p:cBhvr>
                                        <p:cTn id="27" dur="1" fill="hold">
                                          <p:stCondLst>
                                            <p:cond delay="0"/>
                                          </p:stCondLst>
                                        </p:cTn>
                                        <p:tgtEl>
                                          <p:spTgt spid="59405"/>
                                        </p:tgtEl>
                                        <p:attrNameLst>
                                          <p:attrName>style.visibility</p:attrName>
                                        </p:attrNameLst>
                                      </p:cBhvr>
                                      <p:to>
                                        <p:strVal val="visible"/>
                                      </p:to>
                                    </p:set>
                                    <p:animEffect transition="in" filter="dissolve">
                                      <p:cBhvr>
                                        <p:cTn id="28" dur="500"/>
                                        <p:tgtEl>
                                          <p:spTgt spid="59405"/>
                                        </p:tgtEl>
                                      </p:cBhvr>
                                    </p:animEffect>
                                  </p:childTnLst>
                                </p:cTn>
                              </p:par>
                            </p:childTnLst>
                          </p:cTn>
                        </p:par>
                        <p:par>
                          <p:cTn id="29" fill="hold" nodeType="afterGroup">
                            <p:stCondLst>
                              <p:cond delay="14500"/>
                            </p:stCondLst>
                            <p:childTnLst>
                              <p:par>
                                <p:cTn id="30" presetID="9" presetClass="entr" presetSubtype="0" fill="hold" nodeType="afterEffect">
                                  <p:stCondLst>
                                    <p:cond delay="3000"/>
                                  </p:stCondLst>
                                  <p:childTnLst>
                                    <p:set>
                                      <p:cBhvr>
                                        <p:cTn id="31" dur="1" fill="hold">
                                          <p:stCondLst>
                                            <p:cond delay="0"/>
                                          </p:stCondLst>
                                        </p:cTn>
                                        <p:tgtEl>
                                          <p:spTgt spid="59404"/>
                                        </p:tgtEl>
                                        <p:attrNameLst>
                                          <p:attrName>style.visibility</p:attrName>
                                        </p:attrNameLst>
                                      </p:cBhvr>
                                      <p:to>
                                        <p:strVal val="visible"/>
                                      </p:to>
                                    </p:set>
                                    <p:animEffect transition="in" filter="dissolve">
                                      <p:cBhvr>
                                        <p:cTn id="32" dur="500"/>
                                        <p:tgtEl>
                                          <p:spTgt spid="59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858000"/>
          </a:xfrm>
          <a:prstGeom prst="rect">
            <a:avLst/>
          </a:prstGeom>
          <a:gradFill rotWithShape="1">
            <a:gsLst>
              <a:gs pos="0">
                <a:srgbClr val="7B46D0">
                  <a:gamma/>
                  <a:shade val="46275"/>
                  <a:invGamma/>
                </a:srgbClr>
              </a:gs>
              <a:gs pos="50000">
                <a:srgbClr val="1E1135"/>
              </a:gs>
              <a:gs pos="100000">
                <a:srgbClr val="7B46D0">
                  <a:gamma/>
                  <a:shade val="46275"/>
                  <a:invGamma/>
                </a:srgbClr>
              </a:gs>
            </a:gsLst>
            <a:lin ang="5400000" scaled="1"/>
          </a:gradFill>
          <a:ln w="9525">
            <a:no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itchFamily="22" charset="0"/>
              <a:ea typeface="ＭＳ Ｐゴシック" charset="0"/>
            </a:endParaRPr>
          </a:p>
        </p:txBody>
      </p:sp>
      <p:sp>
        <p:nvSpPr>
          <p:cNvPr id="86018" name="Rectangle 2"/>
          <p:cNvSpPr>
            <a:spLocks noGrp="1" noChangeArrowheads="1"/>
          </p:cNvSpPr>
          <p:nvPr>
            <p:ph type="title"/>
          </p:nvPr>
        </p:nvSpPr>
        <p:spPr>
          <a:xfrm>
            <a:off x="5867400" y="152400"/>
            <a:ext cx="3048000" cy="1858963"/>
          </a:xfrm>
        </p:spPr>
        <p:txBody>
          <a:bodyPr/>
          <a:lstStyle/>
          <a:p>
            <a:pPr eaLnBrk="1" hangingPunct="1">
              <a:defRPr/>
            </a:pPr>
            <a:r>
              <a:rPr lang="zh-CN" altLang="en-US" sz="4000" smtClean="0">
                <a:ea typeface="SimSun" pitchFamily="2" charset="-122"/>
              </a:rPr>
              <a:t>耶路撒冷围墙(公元</a:t>
            </a:r>
            <a:r>
              <a:rPr lang="en-US" altLang="zh-CN" sz="4000" smtClean="0">
                <a:ea typeface="SimSun" pitchFamily="2" charset="-122"/>
              </a:rPr>
              <a:t>70</a:t>
            </a:r>
            <a:r>
              <a:rPr lang="zh-CN" altLang="en-US" sz="4000" smtClean="0">
                <a:ea typeface="SimSun" pitchFamily="2" charset="-122"/>
              </a:rPr>
              <a:t>年)</a:t>
            </a:r>
          </a:p>
        </p:txBody>
      </p:sp>
      <p:pic>
        <p:nvPicPr>
          <p:cNvPr id="115715" name="Picture 3" descr="Jerusalem AD 70"/>
          <p:cNvPicPr>
            <a:picLocks noChangeAspect="1" noChangeArrowheads="1"/>
          </p:cNvPicPr>
          <p:nvPr/>
        </p:nvPicPr>
        <p:blipFill>
          <a:blip r:embed="rId3" cstate="print"/>
          <a:srcRect b="40475"/>
          <a:stretch>
            <a:fillRect/>
          </a:stretch>
        </p:blipFill>
        <p:spPr bwMode="auto">
          <a:xfrm>
            <a:off x="0" y="1016000"/>
            <a:ext cx="5562600" cy="5537200"/>
          </a:xfrm>
          <a:prstGeom prst="rect">
            <a:avLst/>
          </a:prstGeom>
          <a:noFill/>
          <a:ln w="9525">
            <a:noFill/>
            <a:miter lim="800000"/>
            <a:headEnd/>
            <a:tailEnd/>
          </a:ln>
        </p:spPr>
      </p:pic>
      <p:pic>
        <p:nvPicPr>
          <p:cNvPr id="115716" name="Picture 4" descr="Jerusalem AD 70"/>
          <p:cNvPicPr>
            <a:picLocks noChangeAspect="1" noChangeArrowheads="1"/>
          </p:cNvPicPr>
          <p:nvPr/>
        </p:nvPicPr>
        <p:blipFill>
          <a:blip r:embed="rId3" cstate="print"/>
          <a:srcRect t="58730" r="48244" b="2380"/>
          <a:stretch>
            <a:fillRect/>
          </a:stretch>
        </p:blipFill>
        <p:spPr bwMode="auto">
          <a:xfrm>
            <a:off x="5565775" y="2057400"/>
            <a:ext cx="3578225" cy="4495800"/>
          </a:xfrm>
          <a:prstGeom prst="rect">
            <a:avLst/>
          </a:prstGeom>
          <a:noFill/>
          <a:ln w="9525">
            <a:noFill/>
            <a:miter lim="800000"/>
            <a:headEnd/>
            <a:tailEnd/>
          </a:ln>
        </p:spPr>
      </p:pic>
      <p:sp>
        <p:nvSpPr>
          <p:cNvPr id="115717" name="Text Box 5"/>
          <p:cNvSpPr txBox="1">
            <a:spLocks noChangeArrowheads="1"/>
          </p:cNvSpPr>
          <p:nvPr/>
        </p:nvSpPr>
        <p:spPr bwMode="auto">
          <a:xfrm>
            <a:off x="0" y="6553200"/>
            <a:ext cx="9144000" cy="304800"/>
          </a:xfrm>
          <a:prstGeom prst="rect">
            <a:avLst/>
          </a:prstGeom>
          <a:solidFill>
            <a:srgbClr val="000000"/>
          </a:solidFill>
          <a:ln w="9525">
            <a:noFill/>
            <a:miter lim="800000"/>
            <a:headEnd/>
            <a:tailEnd/>
          </a:ln>
        </p:spPr>
        <p:txBody>
          <a:bodyPr>
            <a:spAutoFit/>
          </a:bodyPr>
          <a:lstStyle/>
          <a:p>
            <a:pPr algn="ctr" eaLnBrk="1" hangingPunct="1"/>
            <a:r>
              <a:rPr lang="en-US" altLang="zh-CN" sz="1400" b="1">
                <a:solidFill>
                  <a:schemeClr val="tx2"/>
                </a:solidFill>
                <a:latin typeface="Garamond" pitchFamily="18" charset="0"/>
                <a:ea typeface="SimSun" pitchFamily="2" charset="-122"/>
              </a:rPr>
              <a:t>Leen &amp; Kathleen Ritmeyer, “Akeldama: Potter’s Field or High Priest’s Tomb?” </a:t>
            </a:r>
            <a:r>
              <a:rPr lang="en-US" altLang="zh-CN" sz="1400" b="1" i="1">
                <a:solidFill>
                  <a:schemeClr val="tx2"/>
                </a:solidFill>
                <a:latin typeface="Garamond" pitchFamily="18" charset="0"/>
                <a:ea typeface="SimSun" pitchFamily="2" charset="-122"/>
              </a:rPr>
              <a:t>BAR</a:t>
            </a:r>
            <a:r>
              <a:rPr lang="en-US" altLang="zh-CN" sz="1400" b="1">
                <a:solidFill>
                  <a:schemeClr val="tx2"/>
                </a:solidFill>
                <a:latin typeface="Garamond" pitchFamily="18" charset="0"/>
                <a:ea typeface="SimSun" pitchFamily="2" charset="-122"/>
              </a:rPr>
              <a:t> 20 (Nov/Dec 94): 34</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p>
        </p:txBody>
      </p:sp>
      <p:sp>
        <p:nvSpPr>
          <p:cNvPr id="77827" name="Rectangle 3"/>
          <p:cNvSpPr>
            <a:spLocks noGrp="1" noChangeArrowheads="1"/>
          </p:cNvSpPr>
          <p:nvPr>
            <p:ph type="body" idx="1"/>
          </p:nvPr>
        </p:nvSpPr>
        <p:spPr>
          <a:xfrm>
            <a:off x="3962400" y="1447800"/>
            <a:ext cx="5181600" cy="4572000"/>
          </a:xfrm>
        </p:spPr>
        <p:txBody>
          <a:bodyPr/>
          <a:lstStyle/>
          <a:p>
            <a:pPr marL="609600" indent="-609600" eaLnBrk="1" hangingPunct="1">
              <a:defRPr/>
            </a:pPr>
            <a:r>
              <a:rPr lang="zh-CN" altLang="en-US" smtClean="0">
                <a:ea typeface="SimSun" pitchFamily="2" charset="-122"/>
              </a:rPr>
              <a:t>耶稣基督历史中最早的非基督徒证人</a:t>
            </a:r>
            <a:endParaRPr lang="en-US" altLang="zh-CN" smtClean="0">
              <a:ea typeface="SimSun" pitchFamily="2" charset="-122"/>
            </a:endParaRPr>
          </a:p>
          <a:p>
            <a:pPr marL="609600" indent="-609600" eaLnBrk="1" hangingPunct="1">
              <a:buFont typeface="Wingdings" pitchFamily="2" charset="2"/>
              <a:buNone/>
              <a:defRPr/>
            </a:pPr>
            <a:endParaRPr lang="en-US" altLang="zh-CN" smtClean="0">
              <a:ea typeface="SimSun" pitchFamily="2" charset="-122"/>
            </a:endParaRPr>
          </a:p>
          <a:p>
            <a:pPr marL="609600" indent="-609600" eaLnBrk="1" hangingPunct="1">
              <a:defRPr/>
            </a:pPr>
            <a:r>
              <a:rPr lang="zh-CN" altLang="en-US" smtClean="0">
                <a:ea typeface="SimSun" pitchFamily="2" charset="-122"/>
              </a:rPr>
              <a:t>最重要的（关于）新约背景的原始资料</a:t>
            </a:r>
          </a:p>
          <a:p>
            <a:pPr marL="609600" indent="-609600" eaLnBrk="1" hangingPunct="1">
              <a:defRPr/>
            </a:pPr>
            <a:endParaRPr lang="en-US" altLang="zh-CN" smtClean="0">
              <a:ea typeface="SimSun" pitchFamily="2" charset="-122"/>
            </a:endParaRPr>
          </a:p>
          <a:p>
            <a:pPr marL="609600" indent="-609600" eaLnBrk="1" hangingPunct="1">
              <a:buFont typeface="Wingdings" pitchFamily="2" charset="2"/>
              <a:buNone/>
              <a:defRPr/>
            </a:pPr>
            <a:endParaRPr lang="en-US" altLang="zh-CN" smtClean="0">
              <a:ea typeface="SimSun" pitchFamily="2" charset="-122"/>
            </a:endParaRPr>
          </a:p>
          <a:p>
            <a:pPr marL="609600" indent="-609600" eaLnBrk="1" hangingPunct="1">
              <a:defRPr/>
            </a:pPr>
            <a:r>
              <a:rPr lang="zh-CN" altLang="en-US" smtClean="0">
                <a:ea typeface="SimSun" pitchFamily="2" charset="-122"/>
              </a:rPr>
              <a:t>着重最好的犹太生活</a:t>
            </a:r>
            <a:endParaRPr lang="en-US" altLang="zh-CN" smtClean="0">
              <a:ea typeface="SimSun" pitchFamily="2" charset="-122"/>
            </a:endParaRPr>
          </a:p>
        </p:txBody>
      </p:sp>
      <p:sp>
        <p:nvSpPr>
          <p:cNvPr id="77828"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p>
            <a:pPr>
              <a:defRPr/>
            </a:pPr>
            <a:r>
              <a:rPr lang="en-US" sz="4400">
                <a:solidFill>
                  <a:schemeClr val="tx2"/>
                </a:solidFill>
                <a:effectLst>
                  <a:outerShdw blurRad="38100" dist="38100" dir="2700000" algn="tl">
                    <a:srgbClr val="000000"/>
                  </a:outerShdw>
                </a:effectLst>
              </a:rPr>
              <a:t>Uninspired Jewish Writings</a:t>
            </a:r>
          </a:p>
        </p:txBody>
      </p:sp>
      <p:sp>
        <p:nvSpPr>
          <p:cNvPr id="77829" name="Rectangle 5"/>
          <p:cNvSpPr>
            <a:spLocks noGrp="1" noChangeArrowheads="1"/>
          </p:cNvSpPr>
          <p:nvPr>
            <p:ph type="title"/>
          </p:nvPr>
        </p:nvSpPr>
        <p:spPr>
          <a:xfrm>
            <a:off x="1981200" y="0"/>
            <a:ext cx="7239000" cy="1143000"/>
          </a:xfrm>
        </p:spPr>
        <p:txBody>
          <a:bodyPr/>
          <a:lstStyle/>
          <a:p>
            <a:pPr eaLnBrk="1" hangingPunct="1">
              <a:defRPr/>
            </a:pPr>
            <a:r>
              <a:rPr lang="zh-CN" altLang="en-US" smtClean="0">
                <a:ea typeface="SimSun" pitchFamily="2" charset="-122"/>
              </a:rPr>
              <a:t>约瑟的重要性</a:t>
            </a:r>
            <a:endParaRPr lang="en-US" altLang="zh-CN" smtClean="0">
              <a:ea typeface="SimSun" pitchFamily="2" charset="-122"/>
            </a:endParaRPr>
          </a:p>
        </p:txBody>
      </p:sp>
      <p:sp>
        <p:nvSpPr>
          <p:cNvPr id="116742" name="Text Box 7"/>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r>
              <a:rPr lang="zh-CN" altLang="en-US" sz="2000" b="1">
                <a:ea typeface="SimSun" pitchFamily="2" charset="-122"/>
              </a:rPr>
              <a:t>172</a:t>
            </a:r>
          </a:p>
        </p:txBody>
      </p:sp>
      <p:grpSp>
        <p:nvGrpSpPr>
          <p:cNvPr id="116743" name="Group 10"/>
          <p:cNvGrpSpPr>
            <a:grpSpLocks/>
          </p:cNvGrpSpPr>
          <p:nvPr/>
        </p:nvGrpSpPr>
        <p:grpSpPr bwMode="auto">
          <a:xfrm>
            <a:off x="0" y="0"/>
            <a:ext cx="2852738" cy="6858000"/>
            <a:chOff x="27" y="0"/>
            <a:chExt cx="1797" cy="4320"/>
          </a:xfrm>
        </p:grpSpPr>
        <p:pic>
          <p:nvPicPr>
            <p:cNvPr id="116744" name="Picture 8" descr="Living Jesus Syllabus"/>
            <p:cNvPicPr>
              <a:picLocks noChangeAspect="1" noChangeArrowheads="1"/>
            </p:cNvPicPr>
            <p:nvPr/>
          </p:nvPicPr>
          <p:blipFill>
            <a:blip r:embed="rId3" cstate="print"/>
            <a:srcRect t="15794" r="57976" b="7881"/>
            <a:stretch>
              <a:fillRect/>
            </a:stretch>
          </p:blipFill>
          <p:spPr bwMode="auto">
            <a:xfrm>
              <a:off x="27" y="0"/>
              <a:ext cx="1797" cy="4320"/>
            </a:xfrm>
            <a:prstGeom prst="rect">
              <a:avLst/>
            </a:prstGeom>
            <a:noFill/>
            <a:ln w="9525">
              <a:noFill/>
              <a:miter lim="800000"/>
              <a:headEnd/>
              <a:tailEnd/>
            </a:ln>
          </p:spPr>
        </p:pic>
        <p:pic>
          <p:nvPicPr>
            <p:cNvPr id="116745" name="Picture 9" descr="Living Jesus Syllabus"/>
            <p:cNvPicPr>
              <a:picLocks noChangeAspect="1" noChangeArrowheads="1"/>
            </p:cNvPicPr>
            <p:nvPr/>
          </p:nvPicPr>
          <p:blipFill>
            <a:blip r:embed="rId3" cstate="print"/>
            <a:srcRect l="15715" t="15794" r="68570" b="74030"/>
            <a:stretch>
              <a:fillRect/>
            </a:stretch>
          </p:blipFill>
          <p:spPr bwMode="auto">
            <a:xfrm>
              <a:off x="1152" y="0"/>
              <a:ext cx="672" cy="576"/>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SG"/>
          </a:p>
        </p:txBody>
      </p:sp>
      <p:pic>
        <p:nvPicPr>
          <p:cNvPr id="117763" name="Picture 6" descr="historical document"/>
          <p:cNvPicPr>
            <a:picLocks noChangeAspect="1" noChangeArrowheads="1"/>
          </p:cNvPicPr>
          <p:nvPr/>
        </p:nvPicPr>
        <p:blipFill>
          <a:blip r:embed="rId3" cstate="print"/>
          <a:srcRect/>
          <a:stretch>
            <a:fillRect/>
          </a:stretch>
        </p:blipFill>
        <p:spPr bwMode="auto">
          <a:xfrm>
            <a:off x="990600" y="1066800"/>
            <a:ext cx="4148138" cy="5791200"/>
          </a:xfrm>
          <a:prstGeom prst="rect">
            <a:avLst/>
          </a:prstGeom>
          <a:noFill/>
          <a:ln w="9525">
            <a:noFill/>
            <a:miter lim="800000"/>
            <a:headEnd/>
            <a:tailEnd/>
          </a:ln>
        </p:spPr>
      </p:pic>
      <p:sp>
        <p:nvSpPr>
          <p:cNvPr id="28675" name="Rectangle 3"/>
          <p:cNvSpPr>
            <a:spLocks noGrp="1" noChangeArrowheads="1"/>
          </p:cNvSpPr>
          <p:nvPr>
            <p:ph type="body" idx="1"/>
          </p:nvPr>
        </p:nvSpPr>
        <p:spPr>
          <a:xfrm>
            <a:off x="5105400" y="1219200"/>
            <a:ext cx="3962400" cy="5410200"/>
          </a:xfrm>
        </p:spPr>
        <p:txBody>
          <a:bodyPr/>
          <a:lstStyle/>
          <a:p>
            <a:pPr marL="609600" indent="-609600" eaLnBrk="1" hangingPunct="1">
              <a:defRPr/>
            </a:pPr>
            <a:r>
              <a:rPr lang="zh-CN" altLang="en-US" smtClean="0">
                <a:ea typeface="SimSun" pitchFamily="2" charset="-122"/>
              </a:rPr>
              <a:t>死海画卷是最全面的阐明圣经的文学发现</a:t>
            </a:r>
          </a:p>
          <a:p>
            <a:pPr marL="609600" indent="-609600" eaLnBrk="1" hangingPunct="1">
              <a:defRPr/>
            </a:pPr>
            <a:r>
              <a:rPr lang="zh-CN" altLang="en-US" smtClean="0">
                <a:ea typeface="SimSun" pitchFamily="2" charset="-122"/>
              </a:rPr>
              <a:t>因此，我们将花费整整一个学期去讨论它们</a:t>
            </a:r>
            <a:endParaRPr lang="en-US" altLang="zh-CN" smtClean="0">
              <a:ea typeface="SimSun" pitchFamily="2" charset="-122"/>
            </a:endParaRPr>
          </a:p>
        </p:txBody>
      </p:sp>
      <p:sp>
        <p:nvSpPr>
          <p:cNvPr id="28676"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p>
            <a:pPr>
              <a:defRPr/>
            </a:pPr>
            <a:r>
              <a:rPr lang="en-US" sz="4400">
                <a:solidFill>
                  <a:schemeClr val="tx2"/>
                </a:solidFill>
                <a:effectLst>
                  <a:outerShdw blurRad="38100" dist="38100" dir="2700000" algn="tl">
                    <a:srgbClr val="000000"/>
                  </a:outerShdw>
                </a:effectLst>
              </a:rPr>
              <a:t>Uninspired Jewish Writings</a:t>
            </a:r>
          </a:p>
        </p:txBody>
      </p:sp>
      <p:sp>
        <p:nvSpPr>
          <p:cNvPr id="28677" name="Rectangle 5"/>
          <p:cNvSpPr>
            <a:spLocks noGrp="1" noChangeArrowheads="1"/>
          </p:cNvSpPr>
          <p:nvPr>
            <p:ph type="title"/>
          </p:nvPr>
        </p:nvSpPr>
        <p:spPr>
          <a:xfrm>
            <a:off x="1066800" y="152400"/>
            <a:ext cx="6248400" cy="1246188"/>
          </a:xfrm>
        </p:spPr>
        <p:txBody>
          <a:bodyPr/>
          <a:lstStyle/>
          <a:p>
            <a:pPr algn="l" eaLnBrk="1" hangingPunct="1">
              <a:defRPr/>
            </a:pPr>
            <a:r>
              <a:rPr lang="zh-CN" altLang="en-US" smtClean="0">
                <a:ea typeface="SimSun" pitchFamily="2" charset="-122"/>
              </a:rPr>
              <a:t>5. 死海画卷</a:t>
            </a:r>
          </a:p>
        </p:txBody>
      </p:sp>
      <p:sp>
        <p:nvSpPr>
          <p:cNvPr id="117767" name="Text Box 7"/>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r>
              <a:rPr lang="zh-CN" altLang="en-US" sz="2000" b="1">
                <a:ea typeface="SimSun" pitchFamily="2" charset="-122"/>
              </a:rPr>
              <a:t>174</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4" descr="tombofchrist2"/>
          <p:cNvPicPr>
            <a:picLocks noChangeAspect="1" noChangeArrowheads="1"/>
          </p:cNvPicPr>
          <p:nvPr/>
        </p:nvPicPr>
        <p:blipFill>
          <a:blip r:embed="rId3" cstate="print">
            <a:lum bright="-18000"/>
          </a:blip>
          <a:srcRect/>
          <a:stretch>
            <a:fillRect/>
          </a:stretch>
        </p:blipFill>
        <p:spPr bwMode="auto">
          <a:xfrm>
            <a:off x="0" y="0"/>
            <a:ext cx="9144000" cy="7450138"/>
          </a:xfrm>
          <a:prstGeom prst="rect">
            <a:avLst/>
          </a:prstGeom>
          <a:noFill/>
          <a:ln w="9525">
            <a:noFill/>
            <a:miter lim="800000"/>
            <a:headEnd/>
            <a:tailEnd/>
          </a:ln>
        </p:spPr>
      </p:pic>
      <p:sp>
        <p:nvSpPr>
          <p:cNvPr id="22530" name="Rectangle 2"/>
          <p:cNvSpPr>
            <a:spLocks noGrp="1" noChangeArrowheads="1"/>
          </p:cNvSpPr>
          <p:nvPr>
            <p:ph type="title"/>
          </p:nvPr>
        </p:nvSpPr>
        <p:spPr>
          <a:xfrm>
            <a:off x="6172200" y="457200"/>
            <a:ext cx="2667000" cy="1371600"/>
          </a:xfrm>
        </p:spPr>
        <p:txBody>
          <a:bodyPr/>
          <a:lstStyle/>
          <a:p>
            <a:pPr eaLnBrk="1" hangingPunct="1">
              <a:defRPr/>
            </a:pPr>
            <a:r>
              <a:rPr lang="zh-CN" altLang="en-US" sz="4000" smtClean="0">
                <a:ea typeface="SimSun" pitchFamily="2" charset="-122"/>
              </a:rPr>
              <a:t>基督教的文学作品</a:t>
            </a:r>
          </a:p>
        </p:txBody>
      </p:sp>
      <p:sp>
        <p:nvSpPr>
          <p:cNvPr id="22531" name="Rectangle 3"/>
          <p:cNvSpPr>
            <a:spLocks noGrp="1" noChangeArrowheads="1"/>
          </p:cNvSpPr>
          <p:nvPr>
            <p:ph type="body" idx="1"/>
          </p:nvPr>
        </p:nvSpPr>
        <p:spPr>
          <a:xfrm>
            <a:off x="0" y="0"/>
            <a:ext cx="5105400" cy="1828800"/>
          </a:xfrm>
        </p:spPr>
        <p:txBody>
          <a:bodyPr/>
          <a:lstStyle/>
          <a:p>
            <a:pPr eaLnBrk="1" hangingPunct="1">
              <a:defRPr/>
            </a:pPr>
            <a:r>
              <a:rPr lang="en-US" altLang="zh-CN" i="1" smtClean="0">
                <a:ea typeface="SimSun" pitchFamily="2" charset="-122"/>
              </a:rPr>
              <a:t>The Didache</a:t>
            </a:r>
          </a:p>
          <a:p>
            <a:pPr eaLnBrk="1" hangingPunct="1">
              <a:defRPr/>
            </a:pPr>
            <a:r>
              <a:rPr lang="zh-CN" altLang="en-US" i="1" smtClean="0">
                <a:ea typeface="SimSun" pitchFamily="2" charset="-122"/>
              </a:rPr>
              <a:t>巴拿马的使徒书信</a:t>
            </a:r>
          </a:p>
          <a:p>
            <a:pPr eaLnBrk="1" hangingPunct="1">
              <a:defRPr/>
            </a:pPr>
            <a:r>
              <a:rPr lang="zh-CN" altLang="en-US" i="1" smtClean="0">
                <a:ea typeface="SimSun" pitchFamily="2" charset="-122"/>
              </a:rPr>
              <a:t>教父</a:t>
            </a:r>
          </a:p>
        </p:txBody>
      </p:sp>
      <p:sp>
        <p:nvSpPr>
          <p:cNvPr id="118789" name="Text Box 5"/>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r>
              <a:rPr lang="zh-CN" altLang="en-US" sz="2000" b="1">
                <a:ea typeface="SimSun" pitchFamily="2" charset="-122"/>
              </a:rPr>
              <a:t>186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to="" calcmode="lin" valueType="num">
                                      <p:cBhvr>
                                        <p:cTn id="7" dur="1" fill="hold"/>
                                        <p:tgtEl>
                                          <p:spTgt spid="2253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 to="" calcmode="lin" valueType="num">
                                      <p:cBhvr>
                                        <p:cTn id="12" dur="1" fill="hold"/>
                                        <p:tgtEl>
                                          <p:spTgt spid="2253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 to="" calcmode="lin" valueType="num">
                                      <p:cBhvr>
                                        <p:cTn id="17" dur="1" fill="hold"/>
                                        <p:tgtEl>
                                          <p:spTgt spid="22531">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236075" cy="6858000"/>
          </a:xfrm>
          <a:prstGeom prst="rect">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pic>
        <p:nvPicPr>
          <p:cNvPr id="119810" name="Picture 2" descr="Didiche"/>
          <p:cNvPicPr>
            <a:picLocks noChangeAspect="1" noChangeArrowheads="1"/>
          </p:cNvPicPr>
          <p:nvPr/>
        </p:nvPicPr>
        <p:blipFill>
          <a:blip r:embed="rId3" cstate="print">
            <a:lum bright="-6000"/>
          </a:blip>
          <a:srcRect l="6601" t="11705" r="8771" b="59613"/>
          <a:stretch>
            <a:fillRect/>
          </a:stretch>
        </p:blipFill>
        <p:spPr bwMode="auto">
          <a:xfrm>
            <a:off x="-60325" y="2057400"/>
            <a:ext cx="9144000" cy="4343400"/>
          </a:xfrm>
          <a:prstGeom prst="rect">
            <a:avLst/>
          </a:prstGeom>
          <a:noFill/>
          <a:ln w="9525">
            <a:noFill/>
            <a:miter lim="800000"/>
            <a:headEnd/>
            <a:tailEnd/>
          </a:ln>
        </p:spPr>
      </p:pic>
      <p:sp>
        <p:nvSpPr>
          <p:cNvPr id="113667" name="Rectangle 3"/>
          <p:cNvSpPr>
            <a:spLocks noGrp="1" noChangeArrowheads="1"/>
          </p:cNvSpPr>
          <p:nvPr>
            <p:ph type="ctrTitle"/>
          </p:nvPr>
        </p:nvSpPr>
        <p:spPr>
          <a:xfrm>
            <a:off x="625475" y="228600"/>
            <a:ext cx="7772400" cy="762000"/>
          </a:xfrm>
          <a:effectLst>
            <a:outerShdw dist="35921" dir="2700000" algn="ctr" rotWithShape="0">
              <a:srgbClr val="000000"/>
            </a:outerShdw>
          </a:effectLst>
        </p:spPr>
        <p:txBody>
          <a:bodyPr/>
          <a:lstStyle/>
          <a:p>
            <a:pPr>
              <a:defRPr/>
            </a:pPr>
            <a:r>
              <a:rPr lang="zh-CN" altLang="en-US" smtClean="0">
                <a:solidFill>
                  <a:schemeClr val="tx1"/>
                </a:solidFill>
                <a:ea typeface="SimSun" pitchFamily="2" charset="-122"/>
              </a:rPr>
              <a:t>十二使徒训</a:t>
            </a:r>
            <a:r>
              <a:rPr lang="en-US" altLang="zh-CN" smtClean="0">
                <a:solidFill>
                  <a:schemeClr val="tx1"/>
                </a:solidFill>
                <a:ea typeface="SimSun" pitchFamily="2" charset="-122"/>
              </a:rPr>
              <a:t>(“</a:t>
            </a:r>
            <a:r>
              <a:rPr lang="zh-CN" altLang="en-US" smtClean="0">
                <a:solidFill>
                  <a:schemeClr val="tx1"/>
                </a:solidFill>
                <a:ea typeface="SimSun" pitchFamily="2" charset="-122"/>
              </a:rPr>
              <a:t>教导</a:t>
            </a:r>
            <a:r>
              <a:rPr lang="en-US" altLang="zh-CN" smtClean="0">
                <a:solidFill>
                  <a:schemeClr val="tx1"/>
                </a:solidFill>
                <a:ea typeface="SimSun" pitchFamily="2" charset="-122"/>
              </a:rPr>
              <a:t>")</a:t>
            </a:r>
            <a:endParaRPr lang="en-US" altLang="zh-TW" smtClean="0">
              <a:solidFill>
                <a:schemeClr val="tx1"/>
              </a:solidFill>
              <a:ea typeface="PMingLiU" pitchFamily="18" charset="-120"/>
            </a:endParaRPr>
          </a:p>
        </p:txBody>
      </p:sp>
      <p:sp>
        <p:nvSpPr>
          <p:cNvPr id="119812" name="Text Box 5"/>
          <p:cNvSpPr txBox="1">
            <a:spLocks noChangeArrowheads="1"/>
          </p:cNvSpPr>
          <p:nvPr/>
        </p:nvSpPr>
        <p:spPr bwMode="auto">
          <a:xfrm>
            <a:off x="8321675" y="76200"/>
            <a:ext cx="692150" cy="457200"/>
          </a:xfrm>
          <a:prstGeom prst="rect">
            <a:avLst/>
          </a:prstGeom>
          <a:noFill/>
          <a:ln w="9525">
            <a:noFill/>
            <a:miter lim="800000"/>
            <a:headEnd/>
            <a:tailEnd/>
          </a:ln>
        </p:spPr>
        <p:txBody>
          <a:bodyPr wrap="none">
            <a:spAutoFit/>
          </a:bodyPr>
          <a:lstStyle/>
          <a:p>
            <a:r>
              <a:rPr lang="en-US" altLang="zh-TW" sz="2400" b="1">
                <a:ea typeface="PMingLiU" pitchFamily="18" charset="-120"/>
              </a:rPr>
              <a:t>186</a:t>
            </a:r>
          </a:p>
        </p:txBody>
      </p:sp>
      <p:sp>
        <p:nvSpPr>
          <p:cNvPr id="119813" name="Text Box 6"/>
          <p:cNvSpPr txBox="1">
            <a:spLocks noChangeArrowheads="1"/>
          </p:cNvSpPr>
          <p:nvPr/>
        </p:nvSpPr>
        <p:spPr bwMode="auto">
          <a:xfrm>
            <a:off x="2843213" y="1341438"/>
            <a:ext cx="3278462" cy="461665"/>
          </a:xfrm>
          <a:prstGeom prst="rect">
            <a:avLst/>
          </a:prstGeom>
          <a:noFill/>
          <a:ln w="9525">
            <a:noFill/>
            <a:miter lim="800000"/>
            <a:headEnd/>
            <a:tailEnd/>
          </a:ln>
        </p:spPr>
        <p:txBody>
          <a:bodyPr wrap="none">
            <a:spAutoFit/>
          </a:bodyPr>
          <a:lstStyle/>
          <a:p>
            <a:r>
              <a:rPr lang="zh-CN" altLang="en-US" sz="2400" b="1" i="1" dirty="0">
                <a:ea typeface="PMingLiU" pitchFamily="18" charset="-120"/>
              </a:rPr>
              <a:t>最早期教会教学的指南</a:t>
            </a:r>
            <a:endParaRPr lang="en-US" altLang="zh-TW" sz="2400" b="1" i="1" dirty="0">
              <a:ea typeface="PMingLiU" pitchFamily="18" charset="-120"/>
            </a:endParaRPr>
          </a:p>
        </p:txBody>
      </p:sp>
      <p:pic>
        <p:nvPicPr>
          <p:cNvPr id="119814" name="Picture 7" descr="Didiche"/>
          <p:cNvPicPr>
            <a:picLocks noChangeAspect="1" noChangeArrowheads="1"/>
          </p:cNvPicPr>
          <p:nvPr/>
        </p:nvPicPr>
        <p:blipFill>
          <a:blip r:embed="rId3" cstate="print">
            <a:lum bright="-6000"/>
          </a:blip>
          <a:srcRect l="6601" t="9419" r="26402" b="88568"/>
          <a:stretch>
            <a:fillRect/>
          </a:stretch>
        </p:blipFill>
        <p:spPr bwMode="auto">
          <a:xfrm>
            <a:off x="-288925" y="6456363"/>
            <a:ext cx="9525000" cy="401637"/>
          </a:xfrm>
          <a:prstGeom prst="rect">
            <a:avLst/>
          </a:prstGeom>
          <a:noFill/>
          <a:ln w="9525">
            <a:noFill/>
            <a:miter lim="800000"/>
            <a:headEnd/>
            <a:tailEnd/>
          </a:ln>
        </p:spPr>
      </p:pic>
      <p:sp>
        <p:nvSpPr>
          <p:cNvPr id="113673" name="Rectangle 9"/>
          <p:cNvSpPr>
            <a:spLocks noChangeArrowheads="1"/>
          </p:cNvSpPr>
          <p:nvPr/>
        </p:nvSpPr>
        <p:spPr bwMode="auto">
          <a:xfrm>
            <a:off x="-288925" y="2057400"/>
            <a:ext cx="9753600" cy="4419600"/>
          </a:xfrm>
          <a:prstGeom prst="rect">
            <a:avLst/>
          </a:prstGeom>
          <a:gradFill rotWithShape="0">
            <a:gsLst>
              <a:gs pos="0">
                <a:schemeClr val="tx2">
                  <a:alpha val="70000"/>
                </a:schemeClr>
              </a:gs>
              <a:gs pos="100000">
                <a:schemeClr val="tx1">
                  <a:alpha val="67000"/>
                </a:schemeClr>
              </a:gs>
            </a:gsLst>
            <a:lin ang="5400000" scaled="1"/>
          </a:gradFill>
          <a:ln w="9525">
            <a:solidFill>
              <a:schemeClr val="tx1"/>
            </a:solidFill>
            <a:miter lim="800000"/>
            <a:headEnd/>
            <a:tailEnd/>
          </a:ln>
        </p:spPr>
        <p:txBody>
          <a:bodyPr wrap="none" anchor="ctr"/>
          <a:lstStyle/>
          <a:p>
            <a:endParaRPr lang="en-US">
              <a:latin typeface="Arial" charset="0"/>
              <a:ea typeface="Osaka" charset="0"/>
              <a:cs typeface="Osaka" charset="0"/>
            </a:endParaRPr>
          </a:p>
        </p:txBody>
      </p:sp>
      <p:sp>
        <p:nvSpPr>
          <p:cNvPr id="113672" name="Text Box 8"/>
          <p:cNvSpPr txBox="1">
            <a:spLocks noChangeArrowheads="1"/>
          </p:cNvSpPr>
          <p:nvPr/>
        </p:nvSpPr>
        <p:spPr bwMode="auto">
          <a:xfrm>
            <a:off x="244475" y="2311400"/>
            <a:ext cx="8610600" cy="3508375"/>
          </a:xfrm>
          <a:prstGeom prst="rect">
            <a:avLst/>
          </a:prstGeom>
          <a:noFill/>
          <a:ln w="9525">
            <a:noFill/>
            <a:miter lim="800000"/>
            <a:headEnd/>
            <a:tailEnd/>
          </a:ln>
          <a:effectLst>
            <a:outerShdw dist="35921" dir="2700000" algn="ctr" rotWithShape="0">
              <a:srgbClr val="808080"/>
            </a:outerShdw>
          </a:effectLst>
        </p:spPr>
        <p:txBody>
          <a:bodyPr>
            <a:spAutoFit/>
          </a:bodyPr>
          <a:lstStyle/>
          <a:p>
            <a:pPr marL="227013" indent="-227013">
              <a:buFontTx/>
              <a:buChar char="•"/>
              <a:defRPr/>
            </a:pPr>
            <a:r>
              <a:rPr lang="zh-CN" altLang="en-US" sz="2800" b="1" dirty="0">
                <a:solidFill>
                  <a:sysClr val="windowText" lastClr="000000"/>
                </a:solidFill>
                <a:ea typeface="PMingLiU" pitchFamily="18" charset="-120"/>
              </a:rPr>
              <a:t>受洗是浸没 “在涌流的水里</a:t>
            </a:r>
            <a:r>
              <a:rPr lang="en-US" altLang="zh-CN" sz="2800" b="1" dirty="0">
                <a:solidFill>
                  <a:sysClr val="windowText" lastClr="000000"/>
                </a:solidFill>
                <a:ea typeface="PMingLiU" pitchFamily="18" charset="-120"/>
              </a:rPr>
              <a:t>" (7.1)</a:t>
            </a:r>
            <a:endParaRPr lang="en-US" altLang="zh-TW" sz="2800" b="1" dirty="0">
              <a:solidFill>
                <a:sysClr val="windowText" lastClr="000000"/>
              </a:solidFill>
              <a:ea typeface="PMingLiU" pitchFamily="18" charset="-120"/>
            </a:endParaRPr>
          </a:p>
          <a:p>
            <a:pPr marL="227013" indent="-227013">
              <a:buFontTx/>
              <a:buChar char="•"/>
              <a:defRPr/>
            </a:pPr>
            <a:r>
              <a:rPr lang="zh-CN" altLang="en-US" sz="2800" b="1" dirty="0">
                <a:solidFill>
                  <a:sysClr val="windowText" lastClr="000000"/>
                </a:solidFill>
                <a:ea typeface="PMingLiU" pitchFamily="18" charset="-120"/>
              </a:rPr>
              <a:t>第一次提到点水礼就是 “水在头部洒三次”</a:t>
            </a:r>
            <a:endParaRPr lang="en-US" altLang="zh-TW" sz="2800" b="1" dirty="0">
              <a:solidFill>
                <a:sysClr val="windowText" lastClr="000000"/>
              </a:solidFill>
              <a:ea typeface="PMingLiU" pitchFamily="18" charset="-120"/>
            </a:endParaRPr>
          </a:p>
          <a:p>
            <a:pPr marL="227013" indent="-227013">
              <a:buFontTx/>
              <a:buChar char="•"/>
              <a:defRPr/>
            </a:pPr>
            <a:r>
              <a:rPr lang="zh-TW" altLang="en-US" sz="2800" b="1" dirty="0">
                <a:solidFill>
                  <a:sysClr val="windowText" lastClr="000000"/>
                </a:solidFill>
                <a:ea typeface="PMingLiU" pitchFamily="18" charset="-120"/>
              </a:rPr>
              <a:t>如果一位宣教士“停留三天</a:t>
            </a:r>
            <a:r>
              <a:rPr lang="en-US" altLang="zh-TW" sz="2800" b="1" dirty="0">
                <a:solidFill>
                  <a:sysClr val="windowText" lastClr="000000"/>
                </a:solidFill>
                <a:ea typeface="PMingLiU" pitchFamily="18" charset="-120"/>
              </a:rPr>
              <a:t>, </a:t>
            </a:r>
            <a:r>
              <a:rPr lang="zh-TW" altLang="en-US" sz="2800" b="1" dirty="0">
                <a:solidFill>
                  <a:sysClr val="windowText" lastClr="000000"/>
                </a:solidFill>
                <a:ea typeface="PMingLiU" pitchFamily="18" charset="-120"/>
              </a:rPr>
              <a:t>他就是一位假先知</a:t>
            </a:r>
            <a:r>
              <a:rPr lang="en-US" altLang="zh-TW" sz="2800" b="1" dirty="0">
                <a:solidFill>
                  <a:sysClr val="windowText" lastClr="000000"/>
                </a:solidFill>
                <a:ea typeface="PMingLiU" pitchFamily="18" charset="-120"/>
              </a:rPr>
              <a:t>" (11.5)</a:t>
            </a:r>
          </a:p>
          <a:p>
            <a:pPr marL="227013" indent="-227013">
              <a:buFontTx/>
              <a:buChar char="•"/>
              <a:defRPr/>
            </a:pPr>
            <a:r>
              <a:rPr lang="zh-TW" altLang="en-US" sz="2800" b="1" dirty="0">
                <a:solidFill>
                  <a:sysClr val="windowText" lastClr="000000"/>
                </a:solidFill>
                <a:ea typeface="PMingLiU" pitchFamily="18" charset="-120"/>
              </a:rPr>
              <a:t>在星期天崇拜</a:t>
            </a:r>
            <a:r>
              <a:rPr lang="en-US" altLang="zh-TW" sz="2800" b="1" dirty="0">
                <a:solidFill>
                  <a:sysClr val="windowText" lastClr="000000"/>
                </a:solidFill>
                <a:ea typeface="PMingLiU" pitchFamily="18" charset="-120"/>
              </a:rPr>
              <a:t>, </a:t>
            </a:r>
            <a:r>
              <a:rPr lang="zh-TW" altLang="en-US" sz="2800" b="1" dirty="0">
                <a:solidFill>
                  <a:sysClr val="windowText" lastClr="000000"/>
                </a:solidFill>
                <a:ea typeface="PMingLiU" pitchFamily="18" charset="-120"/>
              </a:rPr>
              <a:t>或是 “就是主日</a:t>
            </a:r>
            <a:r>
              <a:rPr lang="en-US" altLang="zh-TW" sz="2800" b="1" dirty="0">
                <a:solidFill>
                  <a:sysClr val="windowText" lastClr="000000"/>
                </a:solidFill>
                <a:ea typeface="PMingLiU" pitchFamily="18" charset="-120"/>
              </a:rPr>
              <a:t>" (14.1)</a:t>
            </a:r>
          </a:p>
          <a:p>
            <a:pPr marL="227013" indent="-227013">
              <a:buFontTx/>
              <a:buChar char="•"/>
              <a:defRPr/>
            </a:pPr>
            <a:r>
              <a:rPr lang="en-US" altLang="zh-CN" sz="2800" b="1" dirty="0">
                <a:solidFill>
                  <a:sysClr val="windowText" lastClr="000000"/>
                </a:solidFill>
                <a:ea typeface="PMingLiU" pitchFamily="18" charset="-120"/>
              </a:rPr>
              <a:t>"</a:t>
            </a:r>
            <a:r>
              <a:rPr lang="zh-CN" altLang="en-US" sz="2800" b="1" dirty="0">
                <a:solidFill>
                  <a:sysClr val="windowText" lastClr="000000"/>
                </a:solidFill>
                <a:ea typeface="PMingLiU" pitchFamily="18" charset="-120"/>
              </a:rPr>
              <a:t>为你们任命自己主教和执事</a:t>
            </a:r>
            <a:r>
              <a:rPr lang="en-US" altLang="zh-CN" sz="2800" b="1" dirty="0">
                <a:solidFill>
                  <a:sysClr val="windowText" lastClr="000000"/>
                </a:solidFill>
                <a:ea typeface="PMingLiU" pitchFamily="18" charset="-120"/>
              </a:rPr>
              <a:t>" (15.1)</a:t>
            </a:r>
          </a:p>
          <a:p>
            <a:pPr marL="227013" indent="-227013">
              <a:buFontTx/>
              <a:buChar char="•"/>
              <a:defRPr/>
            </a:pPr>
            <a:endParaRPr lang="en-US" altLang="zh-CN" sz="2800" b="1" dirty="0">
              <a:solidFill>
                <a:sysClr val="windowText" lastClr="000000"/>
              </a:solidFill>
              <a:ea typeface="PMingLiU" pitchFamily="18" charset="-120"/>
            </a:endParaRPr>
          </a:p>
          <a:p>
            <a:pPr marL="227013" indent="-227013">
              <a:buFontTx/>
              <a:buChar char="•"/>
              <a:defRPr/>
            </a:pPr>
            <a:endParaRPr lang="en-US" altLang="zh-TW" sz="2800" b="1" dirty="0">
              <a:solidFill>
                <a:sysClr val="windowText" lastClr="000000"/>
              </a:solidFill>
              <a:ea typeface="PMingLiU" pitchFamily="18" charset="-12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3673"/>
                                        </p:tgtEl>
                                        <p:attrNameLst>
                                          <p:attrName>style.visibility</p:attrName>
                                        </p:attrNameLst>
                                      </p:cBhvr>
                                      <p:to>
                                        <p:strVal val="visible"/>
                                      </p:to>
                                    </p:set>
                                    <p:animEffect transition="in" filter="wipe(down)">
                                      <p:cBhvr>
                                        <p:cTn id="7" dur="500"/>
                                        <p:tgtEl>
                                          <p:spTgt spid="1136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3672">
                                            <p:txEl>
                                              <p:pRg st="0" end="0"/>
                                            </p:txEl>
                                          </p:spTgt>
                                        </p:tgtEl>
                                        <p:attrNameLst>
                                          <p:attrName>style.visibility</p:attrName>
                                        </p:attrNameLst>
                                      </p:cBhvr>
                                      <p:to>
                                        <p:strVal val="visible"/>
                                      </p:to>
                                    </p:set>
                                    <p:animEffect transition="in" filter="wipe(down)">
                                      <p:cBhvr>
                                        <p:cTn id="12" dur="500"/>
                                        <p:tgtEl>
                                          <p:spTgt spid="11367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3672">
                                            <p:txEl>
                                              <p:pRg st="1" end="1"/>
                                            </p:txEl>
                                          </p:spTgt>
                                        </p:tgtEl>
                                        <p:attrNameLst>
                                          <p:attrName>style.visibility</p:attrName>
                                        </p:attrNameLst>
                                      </p:cBhvr>
                                      <p:to>
                                        <p:strVal val="visible"/>
                                      </p:to>
                                    </p:set>
                                    <p:animEffect transition="in" filter="wipe(down)">
                                      <p:cBhvr>
                                        <p:cTn id="17" dur="500"/>
                                        <p:tgtEl>
                                          <p:spTgt spid="11367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3672">
                                            <p:txEl>
                                              <p:pRg st="2" end="2"/>
                                            </p:txEl>
                                          </p:spTgt>
                                        </p:tgtEl>
                                        <p:attrNameLst>
                                          <p:attrName>style.visibility</p:attrName>
                                        </p:attrNameLst>
                                      </p:cBhvr>
                                      <p:to>
                                        <p:strVal val="visible"/>
                                      </p:to>
                                    </p:set>
                                    <p:animEffect transition="in" filter="wipe(down)">
                                      <p:cBhvr>
                                        <p:cTn id="22" dur="500"/>
                                        <p:tgtEl>
                                          <p:spTgt spid="11367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3672">
                                            <p:txEl>
                                              <p:pRg st="3" end="3"/>
                                            </p:txEl>
                                          </p:spTgt>
                                        </p:tgtEl>
                                        <p:attrNameLst>
                                          <p:attrName>style.visibility</p:attrName>
                                        </p:attrNameLst>
                                      </p:cBhvr>
                                      <p:to>
                                        <p:strVal val="visible"/>
                                      </p:to>
                                    </p:set>
                                    <p:animEffect transition="in" filter="wipe(down)">
                                      <p:cBhvr>
                                        <p:cTn id="27" dur="500"/>
                                        <p:tgtEl>
                                          <p:spTgt spid="113672">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3672">
                                            <p:txEl>
                                              <p:pRg st="4" end="4"/>
                                            </p:txEl>
                                          </p:spTgt>
                                        </p:tgtEl>
                                        <p:attrNameLst>
                                          <p:attrName>style.visibility</p:attrName>
                                        </p:attrNameLst>
                                      </p:cBhvr>
                                      <p:to>
                                        <p:strVal val="visible"/>
                                      </p:to>
                                    </p:set>
                                    <p:animEffect transition="in" filter="wipe(down)">
                                      <p:cBhvr>
                                        <p:cTn id="32" dur="500"/>
                                        <p:tgtEl>
                                          <p:spTgt spid="11367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3" grpId="0" animBg="1"/>
      <p:bldP spid="11367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0" y="-258763"/>
            <a:ext cx="9144000" cy="12385676"/>
          </a:xfrm>
          <a:prstGeom prst="rect">
            <a:avLst/>
          </a:prstGeom>
          <a:noFill/>
          <a:ln w="9525">
            <a:noFill/>
            <a:miter lim="800000"/>
            <a:headEnd/>
            <a:tailEnd/>
          </a:ln>
        </p:spPr>
        <p:txBody>
          <a:bodyPr anchor="ctr">
            <a:spAutoFit/>
          </a:bodyPr>
          <a:lstStyle/>
          <a:p>
            <a:pPr algn="ctr" eaLnBrk="1" hangingPunct="1">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dirty="0">
              <a:ea typeface="SimSun" pitchFamily="2" charset="-122"/>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Dates show time of writing and works appear in </a:t>
            </a:r>
            <a:r>
              <a:rPr lang="en-US" altLang="zh-CN" i="1" dirty="0">
                <a:latin typeface="Times" pitchFamily="-84" charset="0"/>
                <a:ea typeface="SimSun" pitchFamily="2" charset="-122"/>
              </a:rPr>
              <a:t>italics</a:t>
            </a:r>
            <a:r>
              <a:rPr lang="zh-CN" altLang="en-US" dirty="0">
                <a:latin typeface="Times" pitchFamily="-84" charset="0"/>
                <a:ea typeface="SimSun" pitchFamily="2" charset="-122"/>
              </a:rPr>
              <a:t>写作时间以 斜体表示</a:t>
            </a: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dirty="0">
                <a:latin typeface="Times" pitchFamily="-84" charset="0"/>
                <a:ea typeface="SimSun" pitchFamily="2" charset="-122"/>
              </a:rPr>
              <a:t>400	300	200	100	</a:t>
            </a:r>
            <a:r>
              <a:rPr lang="en-US" altLang="zh-CN" sz="1400" u="sng" dirty="0">
                <a:latin typeface="Times" pitchFamily="-84" charset="0"/>
                <a:ea typeface="SimSun" pitchFamily="2" charset="-122"/>
              </a:rPr>
              <a:t>BC/AD</a:t>
            </a:r>
            <a:r>
              <a:rPr lang="en-US" altLang="zh-CN" u="sng" dirty="0">
                <a:latin typeface="Times" pitchFamily="-84" charset="0"/>
                <a:ea typeface="SimSun" pitchFamily="2" charset="-122"/>
              </a:rPr>
              <a:t>	100	200	300		400		500	   600      700</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dirty="0">
                <a:latin typeface="Liffo" charset="0"/>
                <a:ea typeface="SimSun" pitchFamily="2" charset="-122"/>
              </a:rPr>
              <a:t>GREEK</a:t>
            </a:r>
            <a:r>
              <a:rPr lang="en-US" altLang="zh-CN" dirty="0">
                <a:latin typeface="Times" pitchFamily="-84" charset="0"/>
                <a:ea typeface="SimSun" pitchFamily="2" charset="-122"/>
              </a:rPr>
              <a:t>	   </a:t>
            </a:r>
            <a:r>
              <a:rPr lang="en-US" altLang="zh-CN" i="1" dirty="0">
                <a:latin typeface="Times" pitchFamily="-84" charset="0"/>
                <a:ea typeface="SimSun" pitchFamily="2" charset="-122"/>
              </a:rPr>
              <a:t>LXX</a:t>
            </a:r>
            <a:r>
              <a:rPr lang="en-US" altLang="zh-CN" dirty="0">
                <a:latin typeface="Times" pitchFamily="-84" charset="0"/>
                <a:ea typeface="SimSun" pitchFamily="2" charset="-122"/>
              </a:rPr>
              <a:t>		</a:t>
            </a:r>
            <a:r>
              <a:rPr lang="zh-CN" altLang="en-US" dirty="0">
                <a:latin typeface="Liffo" charset="0"/>
                <a:ea typeface="SimSun" pitchFamily="2" charset="-122"/>
              </a:rPr>
              <a:t>希腊语</a:t>
            </a:r>
            <a:r>
              <a:rPr lang="en-US" altLang="zh-CN" dirty="0">
                <a:latin typeface="Times" pitchFamily="-84" charset="0"/>
                <a:ea typeface="SimSun" pitchFamily="2" charset="-122"/>
              </a:rPr>
              <a:t>（</a:t>
            </a:r>
            <a:r>
              <a:rPr lang="zh-CN" altLang="en-US" dirty="0">
                <a:latin typeface="Times" pitchFamily="-84" charset="0"/>
                <a:ea typeface="SimSun" pitchFamily="2" charset="-122"/>
              </a:rPr>
              <a:t>七十子希腊文本圣经</a:t>
            </a:r>
            <a:r>
              <a:rPr lang="en-US" altLang="zh-CN" dirty="0">
                <a:latin typeface="Times" pitchFamily="-84" charset="0"/>
                <a:ea typeface="SimSun" pitchFamily="2" charset="-122"/>
              </a:rPr>
              <a:t>				</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		        </a:t>
            </a:r>
            <a:r>
              <a:rPr lang="en-US" altLang="zh-CN" sz="1200" dirty="0">
                <a:latin typeface="Times" pitchFamily="-84" charset="0"/>
                <a:ea typeface="SimSun" pitchFamily="2" charset="-122"/>
              </a:rPr>
              <a:t>(Greek OT)	</a:t>
            </a:r>
            <a:r>
              <a:rPr lang="en-US" altLang="zh-CN" dirty="0">
                <a:latin typeface="Times" pitchFamily="-84" charset="0"/>
                <a:ea typeface="SimSun" pitchFamily="2" charset="-122"/>
              </a:rPr>
              <a:t>	</a:t>
            </a:r>
            <a:r>
              <a:rPr lang="en-US" altLang="zh-CN" sz="1200" dirty="0">
                <a:latin typeface="Times" pitchFamily="-84" charset="0"/>
                <a:ea typeface="SimSun" pitchFamily="2" charset="-122"/>
              </a:rPr>
              <a:t>	</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				Polybius</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 				         </a:t>
            </a:r>
            <a:r>
              <a:rPr lang="en-US" altLang="zh-CN" dirty="0" err="1">
                <a:latin typeface="Times" pitchFamily="-84" charset="0"/>
                <a:ea typeface="SimSun" pitchFamily="2" charset="-122"/>
              </a:rPr>
              <a:t>Diodorus</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					  Strabo</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						 	Plutarch</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					----- </a:t>
            </a:r>
            <a:r>
              <a:rPr lang="en-US" altLang="zh-CN" dirty="0" err="1">
                <a:latin typeface="Times" pitchFamily="-84" charset="0"/>
                <a:ea typeface="SimSun" pitchFamily="2" charset="-122"/>
              </a:rPr>
              <a:t>Hermetica</a:t>
            </a:r>
            <a:r>
              <a:rPr lang="en-US" altLang="zh-CN" dirty="0">
                <a:latin typeface="Times" pitchFamily="-84" charset="0"/>
                <a:ea typeface="SimSun" pitchFamily="2" charset="-122"/>
              </a:rPr>
              <a:t> ----</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						Philo</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dirty="0">
                <a:latin typeface="Liffo" charset="0"/>
                <a:ea typeface="SimSun" pitchFamily="2" charset="-122"/>
              </a:rPr>
              <a:t>JEWISH</a:t>
            </a:r>
            <a:r>
              <a:rPr lang="en-US" altLang="zh-CN" dirty="0">
                <a:latin typeface="Times" pitchFamily="-84" charset="0"/>
                <a:ea typeface="SimSun" pitchFamily="2" charset="-122"/>
              </a:rPr>
              <a:t>	</a:t>
            </a:r>
            <a:r>
              <a:rPr lang="zh-CN" altLang="en-US" dirty="0">
                <a:latin typeface="Times" pitchFamily="-84" charset="0"/>
                <a:ea typeface="SimSun" pitchFamily="2" charset="-122"/>
              </a:rPr>
              <a:t>犹太人的 </a:t>
            </a:r>
            <a:r>
              <a:rPr lang="en-US" altLang="zh-CN" dirty="0">
                <a:latin typeface="Times" pitchFamily="-84" charset="0"/>
                <a:ea typeface="SimSun" pitchFamily="2" charset="-122"/>
              </a:rPr>
              <a:t>				</a:t>
            </a:r>
            <a:r>
              <a:rPr lang="en-US" altLang="zh-CN" sz="2400" baseline="30000" dirty="0">
                <a:latin typeface="Times" pitchFamily="-84" charset="0"/>
                <a:ea typeface="SimSun" pitchFamily="2" charset="-122"/>
              </a:rPr>
              <a:t>(Jewish/Greek)</a:t>
            </a:r>
            <a:r>
              <a:rPr lang="en-US" altLang="zh-CN" dirty="0">
                <a:latin typeface="Times" pitchFamily="-84" charset="0"/>
                <a:ea typeface="SimSun" pitchFamily="2" charset="-122"/>
              </a:rPr>
              <a:t>	</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dirty="0">
                <a:latin typeface="Times" pitchFamily="-84" charset="0"/>
                <a:ea typeface="SimSun" pitchFamily="2" charset="-122"/>
              </a:rPr>
              <a:t>							</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i="1" dirty="0">
                <a:latin typeface="Times" pitchFamily="-84" charset="0"/>
                <a:ea typeface="SimSun" pitchFamily="2" charset="-122"/>
              </a:rPr>
              <a:t>OT</a:t>
            </a:r>
            <a:r>
              <a:rPr lang="en-US" altLang="zh-CN" dirty="0">
                <a:latin typeface="Times" pitchFamily="-84" charset="0"/>
                <a:ea typeface="SimSun" pitchFamily="2" charset="-122"/>
              </a:rPr>
              <a:t>					</a:t>
            </a:r>
            <a:r>
              <a:rPr lang="en-US" altLang="zh-CN" sz="1400" dirty="0" err="1">
                <a:latin typeface="Times" pitchFamily="-84" charset="0"/>
                <a:ea typeface="SimSun" pitchFamily="2" charset="-122"/>
              </a:rPr>
              <a:t>Jamnia</a:t>
            </a:r>
            <a:r>
              <a:rPr lang="en-US" altLang="zh-CN" dirty="0">
                <a:latin typeface="Times" pitchFamily="-84" charset="0"/>
                <a:ea typeface="SimSun" pitchFamily="2" charset="-122"/>
              </a:rPr>
              <a:t> “</a:t>
            </a:r>
            <a:r>
              <a:rPr lang="en-US" altLang="zh-CN" sz="1400" dirty="0">
                <a:latin typeface="Times" pitchFamily="-84" charset="0"/>
                <a:ea typeface="SimSun" pitchFamily="2" charset="-122"/>
              </a:rPr>
              <a:t>Council”</a:t>
            </a:r>
            <a:r>
              <a:rPr lang="en-US" altLang="zh-CN" dirty="0">
                <a:latin typeface="Times" pitchFamily="-84" charset="0"/>
                <a:ea typeface="SimSun" pitchFamily="2" charset="-122"/>
              </a:rPr>
              <a:t> 							</a:t>
            </a:r>
            <a:r>
              <a:rPr lang="en-US" altLang="zh-CN" i="1" dirty="0">
                <a:latin typeface="Times" pitchFamily="-84" charset="0"/>
                <a:ea typeface="SimSun" pitchFamily="2" charset="-122"/>
              </a:rPr>
              <a:t>MT</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dirty="0">
                <a:latin typeface="Times" pitchFamily="-84" charset="0"/>
                <a:ea typeface="SimSun" pitchFamily="2" charset="-122"/>
              </a:rPr>
              <a:t>(completed)</a:t>
            </a:r>
            <a:r>
              <a:rPr lang="en-US" altLang="zh-CN" dirty="0">
                <a:latin typeface="Times" pitchFamily="-84" charset="0"/>
                <a:ea typeface="SimSun" pitchFamily="2" charset="-122"/>
              </a:rPr>
              <a:t>	  				</a:t>
            </a:r>
            <a:r>
              <a:rPr lang="en-US" altLang="zh-CN" sz="1400" dirty="0">
                <a:latin typeface="Times" pitchFamily="-84" charset="0"/>
                <a:ea typeface="SimSun" pitchFamily="2" charset="-122"/>
              </a:rPr>
              <a:t>								 600-1000</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		      	------OT Apocrypha-----</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			   	---------- </a:t>
            </a:r>
            <a:r>
              <a:rPr lang="en-US" altLang="zh-CN" dirty="0" err="1">
                <a:latin typeface="Times" pitchFamily="-84" charset="0"/>
                <a:ea typeface="SimSun" pitchFamily="2" charset="-122"/>
              </a:rPr>
              <a:t>Pseudepigrapha</a:t>
            </a:r>
            <a:r>
              <a:rPr lang="en-US" altLang="zh-CN" dirty="0">
                <a:latin typeface="Times" pitchFamily="-84" charset="0"/>
                <a:ea typeface="SimSun" pitchFamily="2" charset="-122"/>
              </a:rPr>
              <a:t> -------(some extended to 7th century)</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		      	- Dead Sea Scrolls -</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					---------------- Rabbinic Literature --------------</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dirty="0">
                <a:latin typeface="Times" pitchFamily="-84" charset="0"/>
                <a:ea typeface="SimSun" pitchFamily="2" charset="-122"/>
              </a:rPr>
              <a:t>					------------- Midrash (oral tradition) ----------</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dirty="0">
                <a:latin typeface="Times" pitchFamily="-84" charset="0"/>
                <a:ea typeface="SimSun" pitchFamily="2" charset="-122"/>
              </a:rPr>
              <a:t>							</a:t>
            </a:r>
            <a:r>
              <a:rPr lang="en-US" altLang="zh-CN" sz="1400" i="1" dirty="0">
                <a:latin typeface="Times" pitchFamily="-84" charset="0"/>
                <a:ea typeface="SimSun" pitchFamily="2" charset="-122"/>
              </a:rPr>
              <a:t>Talmud</a:t>
            </a:r>
            <a:r>
              <a:rPr lang="en-US" altLang="zh-CN" sz="1400" dirty="0">
                <a:latin typeface="Times" pitchFamily="-84" charset="0"/>
                <a:ea typeface="SimSun" pitchFamily="2" charset="-122"/>
              </a:rPr>
              <a:t>  = </a:t>
            </a:r>
            <a:r>
              <a:rPr lang="en-US" altLang="zh-CN" sz="1400" i="1" dirty="0">
                <a:latin typeface="Times" pitchFamily="-84" charset="0"/>
                <a:ea typeface="SimSun" pitchFamily="2" charset="-122"/>
              </a:rPr>
              <a:t>Mishnah</a:t>
            </a:r>
            <a:r>
              <a:rPr lang="en-US" altLang="zh-CN" sz="1400" dirty="0">
                <a:latin typeface="Times" pitchFamily="-84" charset="0"/>
                <a:ea typeface="SimSun" pitchFamily="2" charset="-122"/>
              </a:rPr>
              <a:t> 200 + </a:t>
            </a:r>
            <a:r>
              <a:rPr lang="en-US" altLang="zh-CN" sz="1400" i="1" dirty="0" err="1">
                <a:latin typeface="Times" pitchFamily="-84" charset="0"/>
                <a:ea typeface="SimSun" pitchFamily="2" charset="-122"/>
              </a:rPr>
              <a:t>Gemara</a:t>
            </a:r>
            <a:r>
              <a:rPr lang="en-US" altLang="zh-CN" sz="1400" dirty="0">
                <a:latin typeface="Times" pitchFamily="-84" charset="0"/>
                <a:ea typeface="SimSun" pitchFamily="2" charset="-122"/>
              </a:rPr>
              <a:t> 500</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dirty="0">
                <a:latin typeface="Times" pitchFamily="-84" charset="0"/>
                <a:ea typeface="SimSun" pitchFamily="2" charset="-122"/>
              </a:rPr>
              <a:t>					        	--- </a:t>
            </a:r>
            <a:r>
              <a:rPr lang="en-US" altLang="zh-CN" sz="1400" dirty="0" err="1">
                <a:latin typeface="Times" pitchFamily="-84" charset="0"/>
                <a:ea typeface="SimSun" pitchFamily="2" charset="-122"/>
              </a:rPr>
              <a:t>Tosefta</a:t>
            </a:r>
            <a:r>
              <a:rPr lang="en-US" altLang="zh-CN" sz="1400" dirty="0">
                <a:latin typeface="Times" pitchFamily="-84" charset="0"/>
                <a:ea typeface="SimSun" pitchFamily="2" charset="-122"/>
              </a:rPr>
              <a:t> ---</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						Josephus</a:t>
            </a:r>
            <a:r>
              <a:rPr lang="en-US" altLang="zh-CN" sz="1200" dirty="0">
                <a:latin typeface="Times" pitchFamily="-84" charset="0"/>
                <a:ea typeface="SimSun" pitchFamily="2" charset="-122"/>
              </a:rPr>
              <a:t> 77-94</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dirty="0">
                <a:latin typeface="Liffo" charset="0"/>
                <a:ea typeface="SimSun" pitchFamily="2" charset="-122"/>
              </a:rPr>
              <a:t>ROMAN</a:t>
            </a:r>
            <a:r>
              <a:rPr lang="en-US" altLang="zh-CN" sz="1200" dirty="0">
                <a:latin typeface="Times" pitchFamily="-84" charset="0"/>
                <a:ea typeface="SimSun" pitchFamily="2" charset="-122"/>
              </a:rPr>
              <a:t>	</a:t>
            </a:r>
            <a:r>
              <a:rPr lang="zh-CN" altLang="en-US" u="sng" dirty="0">
                <a:latin typeface="Liffo" charset="0"/>
                <a:ea typeface="SimSun" pitchFamily="2" charset="-122"/>
              </a:rPr>
              <a:t>古罗马语</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dirty="0">
                <a:latin typeface="Times" pitchFamily="-84" charset="0"/>
                <a:ea typeface="SimSun" pitchFamily="2" charset="-122"/>
              </a:rPr>
              <a:t>				 (Jew writing for Rome)</a:t>
            </a:r>
            <a:r>
              <a:rPr lang="zh-CN" altLang="en-US" u="sng" dirty="0">
                <a:latin typeface="Liffo" charset="0"/>
                <a:ea typeface="SimSun" pitchFamily="2" charset="-122"/>
              </a:rPr>
              <a:t> </a:t>
            </a:r>
            <a:r>
              <a:rPr lang="en-US" altLang="zh-CN" dirty="0">
                <a:latin typeface="Times" pitchFamily="-84" charset="0"/>
                <a:ea typeface="SimSun" pitchFamily="2" charset="-122"/>
              </a:rPr>
              <a:t>							Cicero</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								    Livy</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										Pliny</a:t>
            </a:r>
            <a:r>
              <a:rPr lang="en-US" altLang="zh-CN" sz="1200" dirty="0">
                <a:latin typeface="Times" pitchFamily="-84" charset="0"/>
                <a:ea typeface="SimSun" pitchFamily="2" charset="-122"/>
              </a:rPr>
              <a:t> 113</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										Tacitus</a:t>
            </a:r>
            <a:r>
              <a:rPr lang="en-US" altLang="zh-CN" sz="1200" dirty="0">
                <a:latin typeface="Times" pitchFamily="-84" charset="0"/>
                <a:ea typeface="SimSun" pitchFamily="2" charset="-122"/>
              </a:rPr>
              <a:t> 115</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dirty="0">
                <a:latin typeface="Liffo" charset="0"/>
                <a:ea typeface="SimSun" pitchFamily="2" charset="-122"/>
              </a:rPr>
              <a:t>CHRISTIAN</a:t>
            </a:r>
            <a:r>
              <a:rPr lang="zh-CN" altLang="en-US" u="sng" dirty="0">
                <a:latin typeface="Liffo" charset="0"/>
                <a:ea typeface="SimSun" pitchFamily="2" charset="-122"/>
              </a:rPr>
              <a:t>基督教的</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									</a:t>
            </a:r>
            <a:r>
              <a:rPr lang="en-US" altLang="zh-CN" i="1" dirty="0">
                <a:latin typeface="Times" pitchFamily="-84" charset="0"/>
                <a:ea typeface="SimSun" pitchFamily="2" charset="-122"/>
              </a:rPr>
              <a:t>New Testament</a:t>
            </a:r>
            <a:r>
              <a:rPr lang="en-US" altLang="zh-CN" dirty="0">
                <a:latin typeface="Times" pitchFamily="-84" charset="0"/>
                <a:ea typeface="SimSun" pitchFamily="2" charset="-122"/>
              </a:rPr>
              <a:t>  </a:t>
            </a:r>
            <a:r>
              <a:rPr lang="en-US" altLang="zh-CN" sz="1200" dirty="0">
                <a:latin typeface="Times" pitchFamily="-84" charset="0"/>
                <a:ea typeface="SimSun" pitchFamily="2" charset="-122"/>
              </a:rPr>
              <a:t>40s-95</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										Apostolic Fathers</a:t>
            </a:r>
            <a:r>
              <a:rPr lang="en-US" altLang="zh-CN" sz="1200" dirty="0">
                <a:latin typeface="Times" pitchFamily="-84" charset="0"/>
                <a:ea typeface="SimSun" pitchFamily="2" charset="-122"/>
              </a:rPr>
              <a:t> 95-150</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dirty="0">
                <a:latin typeface="Times" pitchFamily="-84" charset="0"/>
                <a:ea typeface="SimSun" pitchFamily="2" charset="-122"/>
              </a:rPr>
              <a:t>									 	  Most notable:</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									         • 	</a:t>
            </a:r>
            <a:r>
              <a:rPr lang="en-US" altLang="zh-CN" i="1" dirty="0" err="1">
                <a:latin typeface="Times" pitchFamily="-84" charset="0"/>
                <a:ea typeface="SimSun" pitchFamily="2" charset="-122"/>
              </a:rPr>
              <a:t>Didache</a:t>
            </a:r>
            <a:r>
              <a:rPr lang="en-US" altLang="zh-CN" sz="1200" dirty="0">
                <a:latin typeface="Times" pitchFamily="-84" charset="0"/>
                <a:ea typeface="SimSun" pitchFamily="2" charset="-122"/>
              </a:rPr>
              <a:t> 95-120</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									         • 	</a:t>
            </a:r>
            <a:r>
              <a:rPr lang="en-US" altLang="zh-CN" i="1" dirty="0">
                <a:latin typeface="Times" pitchFamily="-84" charset="0"/>
                <a:ea typeface="SimSun" pitchFamily="2" charset="-122"/>
              </a:rPr>
              <a:t>Epistle of Barnabas</a:t>
            </a:r>
            <a:r>
              <a:rPr lang="en-US" altLang="zh-CN" sz="1200" dirty="0">
                <a:latin typeface="Times" pitchFamily="-84" charset="0"/>
                <a:ea typeface="SimSun" pitchFamily="2" charset="-122"/>
              </a:rPr>
              <a:t> 70-132</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												----------------- NT Apocrypha</a:t>
            </a:r>
            <a:r>
              <a:rPr lang="zh-CN" altLang="en-US" dirty="0">
                <a:latin typeface="Times" pitchFamily="-84" charset="0"/>
                <a:ea typeface="SimSun" pitchFamily="2" charset="-122"/>
              </a:rPr>
              <a:t>外典 </a:t>
            </a:r>
            <a:r>
              <a:rPr lang="en-US" altLang="zh-CN" dirty="0">
                <a:latin typeface="Times" pitchFamily="-84" charset="0"/>
                <a:ea typeface="SimSun" pitchFamily="2" charset="-122"/>
              </a:rPr>
              <a:t>----------------</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															• </a:t>
            </a:r>
            <a:r>
              <a:rPr lang="en-US" altLang="zh-CN" sz="1400" i="1" dirty="0">
                <a:latin typeface="Times" pitchFamily="-84" charset="0"/>
                <a:ea typeface="SimSun" pitchFamily="2" charset="-122"/>
              </a:rPr>
              <a:t>Nag </a:t>
            </a:r>
            <a:r>
              <a:rPr lang="en-US" altLang="zh-CN" sz="1400" i="1" dirty="0" err="1">
                <a:latin typeface="Times" pitchFamily="-84" charset="0"/>
                <a:ea typeface="SimSun" pitchFamily="2" charset="-122"/>
              </a:rPr>
              <a:t>Hammadi</a:t>
            </a:r>
            <a:r>
              <a:rPr lang="en-US" altLang="zh-CN" sz="1400" i="1" dirty="0">
                <a:latin typeface="Times" pitchFamily="-84" charset="0"/>
                <a:ea typeface="SimSun" pitchFamily="2" charset="-122"/>
              </a:rPr>
              <a:t> Codices</a:t>
            </a:r>
            <a:r>
              <a:rPr lang="en-US" altLang="zh-CN" sz="1400" dirty="0">
                <a:latin typeface="Times" pitchFamily="-84" charset="0"/>
                <a:ea typeface="SimSun" pitchFamily="2" charset="-122"/>
              </a:rPr>
              <a:t> (Gnostic)</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dirty="0">
                <a:latin typeface="Times" pitchFamily="-84" charset="0"/>
                <a:ea typeface="SimSun" pitchFamily="2" charset="-122"/>
              </a:rPr>
              <a:t>														</a:t>
            </a:r>
            <a:r>
              <a:rPr lang="en-US" altLang="zh-CN" dirty="0">
                <a:latin typeface="Times" pitchFamily="-84" charset="0"/>
                <a:ea typeface="SimSun" pitchFamily="2" charset="-122"/>
              </a:rPr>
              <a:t>	• </a:t>
            </a:r>
            <a:r>
              <a:rPr lang="en-US" altLang="zh-CN" sz="1400" i="1" dirty="0">
                <a:latin typeface="Times" pitchFamily="-84" charset="0"/>
                <a:ea typeface="SimSun" pitchFamily="2" charset="-122"/>
              </a:rPr>
              <a:t>Gospel of Thomas</a:t>
            </a: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dirty="0">
                <a:latin typeface="Liffo" charset="0"/>
                <a:ea typeface="SimSun" pitchFamily="2" charset="-122"/>
              </a:rPr>
              <a:t>MISCELLANEOUS</a:t>
            </a:r>
            <a:r>
              <a:rPr lang="zh-CN" altLang="en-US" u="sng" dirty="0">
                <a:latin typeface="Liffo" charset="0"/>
                <a:ea typeface="SimSun" pitchFamily="2" charset="-122"/>
              </a:rPr>
              <a:t>其它</a:t>
            </a:r>
            <a:endParaRPr lang="zh-CN" altLang="en-US"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dirty="0">
              <a:ea typeface="SimSun" pitchFamily="2" charset="-122"/>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dirty="0">
                <a:latin typeface="Times" pitchFamily="-84" charset="0"/>
                <a:ea typeface="SimSun" pitchFamily="2" charset="-122"/>
              </a:rPr>
              <a:t>						-------------------------------	 </a:t>
            </a:r>
            <a:r>
              <a:rPr lang="en-US" altLang="zh-CN" i="1" dirty="0">
                <a:latin typeface="Times" pitchFamily="-84" charset="0"/>
                <a:ea typeface="SimSun" pitchFamily="2" charset="-122"/>
              </a:rPr>
              <a:t>Select Papyri</a:t>
            </a:r>
            <a:r>
              <a:rPr lang="en-US" altLang="zh-CN" dirty="0">
                <a:latin typeface="Times" pitchFamily="-84" charset="0"/>
                <a:ea typeface="SimSun" pitchFamily="2" charset="-122"/>
              </a:rPr>
              <a:t> --------------------------------------------</a:t>
            </a:r>
          </a:p>
        </p:txBody>
      </p:sp>
      <p:sp>
        <p:nvSpPr>
          <p:cNvPr id="47107" name="Text Box 2"/>
          <p:cNvSpPr txBox="1">
            <a:spLocks noChangeArrowheads="1"/>
          </p:cNvSpPr>
          <p:nvPr/>
        </p:nvSpPr>
        <p:spPr bwMode="auto">
          <a:xfrm>
            <a:off x="8382000" y="0"/>
            <a:ext cx="762000" cy="457200"/>
          </a:xfrm>
          <a:prstGeom prst="rect">
            <a:avLst/>
          </a:prstGeom>
          <a:noFill/>
          <a:ln w="9525">
            <a:noFill/>
            <a:miter lim="800000"/>
            <a:headEnd/>
            <a:tailEnd/>
          </a:ln>
        </p:spPr>
        <p:txBody>
          <a:bodyPr>
            <a:spAutoFit/>
          </a:bodyPr>
          <a:lstStyle/>
          <a:p>
            <a:pPr>
              <a:spcBef>
                <a:spcPct val="50000"/>
              </a:spcBef>
            </a:pPr>
            <a:r>
              <a:rPr lang="zh-CN" altLang="en-US" sz="2400" b="1">
                <a:ea typeface="SimSun" pitchFamily="2" charset="-122"/>
              </a:rPr>
              <a:t>158</a:t>
            </a:r>
          </a:p>
        </p:txBody>
      </p:sp>
      <p:pic>
        <p:nvPicPr>
          <p:cNvPr id="47108" name="Picture 4" descr="Scroll"/>
          <p:cNvPicPr>
            <a:picLocks noChangeAspect="1" noChangeArrowheads="1"/>
          </p:cNvPicPr>
          <p:nvPr/>
        </p:nvPicPr>
        <p:blipFill>
          <a:blip r:embed="rId3" cstate="print"/>
          <a:srcRect t="8615" b="10841"/>
          <a:stretch>
            <a:fillRect/>
          </a:stretch>
        </p:blipFill>
        <p:spPr bwMode="auto">
          <a:xfrm>
            <a:off x="7153275" y="1371600"/>
            <a:ext cx="1914525" cy="2514600"/>
          </a:xfrm>
          <a:prstGeom prst="rect">
            <a:avLst/>
          </a:prstGeom>
          <a:noFill/>
          <a:ln w="9525">
            <a:noFill/>
            <a:miter lim="800000"/>
            <a:headEnd/>
            <a:tailEnd/>
          </a:ln>
        </p:spPr>
      </p:pic>
      <p:sp>
        <p:nvSpPr>
          <p:cNvPr id="39941" name="Rectangle 5"/>
          <p:cNvSpPr>
            <a:spLocks noGrp="1" noChangeArrowheads="1"/>
          </p:cNvSpPr>
          <p:nvPr>
            <p:ph type="title"/>
          </p:nvPr>
        </p:nvSpPr>
        <p:spPr>
          <a:xfrm>
            <a:off x="457200" y="-76200"/>
            <a:ext cx="8229600" cy="457200"/>
          </a:xfrm>
        </p:spPr>
        <p:txBody>
          <a:bodyPr/>
          <a:lstStyle/>
          <a:p>
            <a:pPr eaLnBrk="1" hangingPunct="1">
              <a:defRPr/>
            </a:pPr>
            <a:r>
              <a:rPr lang="zh-CN" altLang="en-US" sz="2800" b="1" smtClean="0">
                <a:solidFill>
                  <a:schemeClr val="tx1"/>
                </a:solidFill>
                <a:effectLst/>
                <a:latin typeface="Times" pitchFamily="-84" charset="0"/>
                <a:ea typeface="SimSun" pitchFamily="2" charset="-122"/>
              </a:rPr>
              <a:t>作品年代表 </a:t>
            </a:r>
            <a:endParaRPr lang="zh-CN" altLang="en-US" smtClean="0">
              <a:ea typeface="SimSun" pitchFamily="2" charset="-122"/>
            </a:endParaRP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defRPr/>
            </a:pPr>
            <a:r>
              <a:rPr lang="zh-CN" altLang="en-US">
                <a:ea typeface="PMingLiU" charset="0"/>
                <a:cs typeface="PMingLiU" charset="0"/>
              </a:rPr>
              <a:t>诺斯底的文学</a:t>
            </a:r>
            <a:endParaRPr lang="en-US" altLang="zh-TW">
              <a:ea typeface="PMingLiU" charset="0"/>
              <a:cs typeface="PMingLiU" charset="0"/>
            </a:endParaRPr>
          </a:p>
        </p:txBody>
      </p:sp>
      <p:sp>
        <p:nvSpPr>
          <p:cNvPr id="23555" name="Rectangle 3"/>
          <p:cNvSpPr>
            <a:spLocks noGrp="1" noChangeArrowheads="1"/>
          </p:cNvSpPr>
          <p:nvPr>
            <p:ph type="body" idx="1"/>
          </p:nvPr>
        </p:nvSpPr>
        <p:spPr>
          <a:xfrm>
            <a:off x="2438400" y="1981200"/>
            <a:ext cx="6858000" cy="1295400"/>
          </a:xfrm>
        </p:spPr>
        <p:txBody>
          <a:bodyPr/>
          <a:lstStyle/>
          <a:p>
            <a:pPr>
              <a:defRPr/>
            </a:pPr>
            <a:r>
              <a:rPr lang="zh-CN" altLang="en-US" smtClean="0">
                <a:ea typeface="PMingLiU" pitchFamily="18" charset="-120"/>
              </a:rPr>
              <a:t>新约伪经 </a:t>
            </a:r>
            <a:r>
              <a:rPr lang="en-US" altLang="zh-CN" smtClean="0">
                <a:ea typeface="PMingLiU" pitchFamily="18" charset="-120"/>
              </a:rPr>
              <a:t>(</a:t>
            </a:r>
            <a:r>
              <a:rPr lang="zh-CN" altLang="en-US" smtClean="0">
                <a:ea typeface="PMingLiU" pitchFamily="18" charset="-120"/>
              </a:rPr>
              <a:t>公元 </a:t>
            </a:r>
            <a:r>
              <a:rPr lang="en-US" altLang="zh-CN" smtClean="0">
                <a:ea typeface="PMingLiU" pitchFamily="18" charset="-120"/>
              </a:rPr>
              <a:t>100-600</a:t>
            </a:r>
            <a:r>
              <a:rPr lang="zh-CN" altLang="en-US" smtClean="0">
                <a:ea typeface="PMingLiU" pitchFamily="18" charset="-120"/>
              </a:rPr>
              <a:t>年</a:t>
            </a:r>
            <a:r>
              <a:rPr lang="en-US" altLang="zh-CN" smtClean="0">
                <a:ea typeface="PMingLiU" pitchFamily="18" charset="-120"/>
              </a:rPr>
              <a:t>)</a:t>
            </a:r>
            <a:endParaRPr lang="en-US" altLang="zh-TW" smtClean="0">
              <a:ea typeface="PMingLiU" pitchFamily="18" charset="-120"/>
            </a:endParaRPr>
          </a:p>
          <a:p>
            <a:pPr>
              <a:defRPr/>
            </a:pPr>
            <a:r>
              <a:rPr lang="en-US" altLang="zh-CN" smtClean="0">
                <a:ea typeface="PMingLiU" pitchFamily="18" charset="-120"/>
              </a:rPr>
              <a:t>	</a:t>
            </a:r>
            <a:r>
              <a:rPr lang="zh-CN" altLang="en-US" smtClean="0">
                <a:ea typeface="PMingLiU" pitchFamily="18" charset="-120"/>
              </a:rPr>
              <a:t>多马福音书</a:t>
            </a:r>
            <a:endParaRPr lang="en-US" altLang="zh-TW" smtClean="0">
              <a:ea typeface="PMingLiU" pitchFamily="18" charset="-120"/>
            </a:endParaRPr>
          </a:p>
        </p:txBody>
      </p:sp>
      <p:sp>
        <p:nvSpPr>
          <p:cNvPr id="120836" name="Text Box 4"/>
          <p:cNvSpPr txBox="1">
            <a:spLocks noChangeArrowheads="1"/>
          </p:cNvSpPr>
          <p:nvPr/>
        </p:nvSpPr>
        <p:spPr bwMode="auto">
          <a:xfrm>
            <a:off x="8382000" y="76200"/>
            <a:ext cx="692150" cy="457200"/>
          </a:xfrm>
          <a:prstGeom prst="rect">
            <a:avLst/>
          </a:prstGeom>
          <a:noFill/>
          <a:ln w="9525">
            <a:noFill/>
            <a:miter lim="800000"/>
            <a:headEnd/>
            <a:tailEnd/>
          </a:ln>
        </p:spPr>
        <p:txBody>
          <a:bodyPr wrap="none">
            <a:spAutoFit/>
          </a:bodyPr>
          <a:lstStyle/>
          <a:p>
            <a:r>
              <a:rPr lang="en-US" altLang="zh-TW" sz="2400" b="1">
                <a:ea typeface="PMingLiU" pitchFamily="18" charset="-120"/>
              </a:rPr>
              <a:t>186</a:t>
            </a:r>
            <a:endParaRPr lang="en-US" altLang="zh-TW" sz="2000" b="1">
              <a:ea typeface="PMingLiU" pitchFamily="18" charset="-120"/>
            </a:endParaRPr>
          </a:p>
        </p:txBody>
      </p:sp>
      <p:pic>
        <p:nvPicPr>
          <p:cNvPr id="23560" name="Picture 8" descr="Feng Shui"/>
          <p:cNvPicPr>
            <a:picLocks noChangeAspect="1" noChangeArrowheads="1"/>
          </p:cNvPicPr>
          <p:nvPr/>
        </p:nvPicPr>
        <p:blipFill>
          <a:blip r:embed="rId3" cstate="print"/>
          <a:srcRect/>
          <a:stretch>
            <a:fillRect/>
          </a:stretch>
        </p:blipFill>
        <p:spPr bwMode="auto">
          <a:xfrm>
            <a:off x="0" y="0"/>
            <a:ext cx="2271713" cy="6858000"/>
          </a:xfrm>
          <a:prstGeom prst="rect">
            <a:avLst/>
          </a:prstGeom>
          <a:noFill/>
          <a:ln w="9525">
            <a:noFill/>
            <a:miter lim="800000"/>
            <a:headEnd/>
            <a:tailEnd/>
          </a:ln>
        </p:spPr>
      </p:pic>
      <p:sp>
        <p:nvSpPr>
          <p:cNvPr id="23558" name="Text Box 6"/>
          <p:cNvSpPr txBox="1">
            <a:spLocks noChangeArrowheads="1"/>
          </p:cNvSpPr>
          <p:nvPr/>
        </p:nvSpPr>
        <p:spPr bwMode="auto">
          <a:xfrm rot="-1669184">
            <a:off x="760413" y="1447800"/>
            <a:ext cx="5715000" cy="1874838"/>
          </a:xfrm>
          <a:prstGeom prst="rect">
            <a:avLst/>
          </a:prstGeom>
          <a:noFill/>
          <a:ln w="9525">
            <a:noFill/>
            <a:miter lim="800000"/>
            <a:headEnd/>
            <a:tailEnd/>
          </a:ln>
        </p:spPr>
        <p:txBody>
          <a:bodyPr>
            <a:spAutoFit/>
          </a:bodyPr>
          <a:lstStyle/>
          <a:p>
            <a:pPr eaLnBrk="1" hangingPunct="1"/>
            <a:r>
              <a:rPr lang="zh-TW" altLang="en-US" sz="11700" b="1">
                <a:solidFill>
                  <a:srgbClr val="FF0000"/>
                </a:solidFill>
                <a:latin typeface="Impact" pitchFamily="34" charset="0"/>
                <a:ea typeface="PMingLiU" pitchFamily="18" charset="-120"/>
              </a:rPr>
              <a:t>不接受</a:t>
            </a:r>
            <a:endParaRPr lang="en-US" altLang="zh-TW" sz="11700" b="1">
              <a:solidFill>
                <a:srgbClr val="FF0000"/>
              </a:solidFill>
              <a:latin typeface="Impact" pitchFamily="34" charset="0"/>
              <a:ea typeface="PMingLiU" pitchFamily="18" charset="-12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3560"/>
                                        </p:tgtEl>
                                        <p:attrNameLst>
                                          <p:attrName>style.visibility</p:attrName>
                                        </p:attrNameLst>
                                      </p:cBhvr>
                                      <p:to>
                                        <p:strVal val="visible"/>
                                      </p:to>
                                    </p:set>
                                    <p:anim calcmode="lin" valueType="num">
                                      <p:cBhvr>
                                        <p:cTn id="7" dur="1000" fill="hold"/>
                                        <p:tgtEl>
                                          <p:spTgt spid="23560"/>
                                        </p:tgtEl>
                                        <p:attrNameLst>
                                          <p:attrName>ppt_w</p:attrName>
                                        </p:attrNameLst>
                                      </p:cBhvr>
                                      <p:tavLst>
                                        <p:tav tm="0">
                                          <p:val>
                                            <p:fltVal val="0"/>
                                          </p:val>
                                        </p:tav>
                                        <p:tav tm="100000">
                                          <p:val>
                                            <p:strVal val="#ppt_w"/>
                                          </p:val>
                                        </p:tav>
                                      </p:tavLst>
                                    </p:anim>
                                    <p:anim calcmode="lin" valueType="num">
                                      <p:cBhvr>
                                        <p:cTn id="8" dur="1000" fill="hold"/>
                                        <p:tgtEl>
                                          <p:spTgt spid="23560"/>
                                        </p:tgtEl>
                                        <p:attrNameLst>
                                          <p:attrName>ppt_h</p:attrName>
                                        </p:attrNameLst>
                                      </p:cBhvr>
                                      <p:tavLst>
                                        <p:tav tm="0">
                                          <p:val>
                                            <p:fltVal val="0"/>
                                          </p:val>
                                        </p:tav>
                                        <p:tav tm="100000">
                                          <p:val>
                                            <p:strVal val="#ppt_h"/>
                                          </p:val>
                                        </p:tav>
                                      </p:tavLst>
                                    </p:anim>
                                    <p:anim calcmode="lin" valueType="num">
                                      <p:cBhvr>
                                        <p:cTn id="9" dur="1000" fill="hold"/>
                                        <p:tgtEl>
                                          <p:spTgt spid="235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23558"/>
                                        </p:tgtEl>
                                        <p:attrNameLst>
                                          <p:attrName>style.visibility</p:attrName>
                                        </p:attrNameLst>
                                      </p:cBhvr>
                                      <p:to>
                                        <p:strVal val="visible"/>
                                      </p:to>
                                    </p:set>
                                    <p:animEffect transition="in" filter="fade">
                                      <p:cBhvr>
                                        <p:cTn id="15" dur="500"/>
                                        <p:tgtEl>
                                          <p:spTgt spid="23558"/>
                                        </p:tgtEl>
                                      </p:cBhvr>
                                    </p:animEffect>
                                    <p:anim calcmode="lin" valueType="num">
                                      <p:cBhvr>
                                        <p:cTn id="16" dur="500" fill="hold"/>
                                        <p:tgtEl>
                                          <p:spTgt spid="23558"/>
                                        </p:tgtEl>
                                        <p:attrNameLst>
                                          <p:attrName>style.rotation</p:attrName>
                                        </p:attrNameLst>
                                      </p:cBhvr>
                                      <p:tavLst>
                                        <p:tav tm="0">
                                          <p:val>
                                            <p:fltVal val="720"/>
                                          </p:val>
                                        </p:tav>
                                        <p:tav tm="100000">
                                          <p:val>
                                            <p:fltVal val="0"/>
                                          </p:val>
                                        </p:tav>
                                      </p:tavLst>
                                    </p:anim>
                                    <p:anim calcmode="lin" valueType="num">
                                      <p:cBhvr>
                                        <p:cTn id="17" dur="500" fill="hold"/>
                                        <p:tgtEl>
                                          <p:spTgt spid="23558"/>
                                        </p:tgtEl>
                                        <p:attrNameLst>
                                          <p:attrName>ppt_h</p:attrName>
                                        </p:attrNameLst>
                                      </p:cBhvr>
                                      <p:tavLst>
                                        <p:tav tm="0">
                                          <p:val>
                                            <p:fltVal val="0"/>
                                          </p:val>
                                        </p:tav>
                                        <p:tav tm="100000">
                                          <p:val>
                                            <p:strVal val="#ppt_h"/>
                                          </p:val>
                                        </p:tav>
                                      </p:tavLst>
                                    </p:anim>
                                    <p:anim calcmode="lin" valueType="num">
                                      <p:cBhvr>
                                        <p:cTn id="18" dur="500" fill="hold"/>
                                        <p:tgtEl>
                                          <p:spTgt spid="2355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76200" y="76200"/>
            <a:ext cx="7696200" cy="941388"/>
          </a:xfrm>
        </p:spPr>
        <p:txBody>
          <a:bodyPr/>
          <a:lstStyle/>
          <a:p>
            <a:pPr algn="l">
              <a:defRPr/>
            </a:pPr>
            <a:r>
              <a:rPr lang="en-US" altLang="zh-TW" sz="4000" smtClean="0">
                <a:ea typeface="PMingLiU" pitchFamily="18" charset="-120"/>
              </a:rPr>
              <a:t/>
            </a:r>
            <a:br>
              <a:rPr lang="en-US" altLang="zh-TW" sz="4000" smtClean="0">
                <a:ea typeface="PMingLiU" pitchFamily="18" charset="-120"/>
              </a:rPr>
            </a:br>
            <a:r>
              <a:rPr lang="zh-CN" altLang="en-US" sz="4000" smtClean="0">
                <a:ea typeface="PMingLiU" pitchFamily="18" charset="-120"/>
              </a:rPr>
              <a:t>新约伪经</a:t>
            </a:r>
            <a:r>
              <a:rPr lang="en-US" altLang="zh-CN" sz="4000" smtClean="0">
                <a:ea typeface="PMingLiU" pitchFamily="18" charset="-120"/>
              </a:rPr>
              <a:t>: 18 </a:t>
            </a:r>
            <a:r>
              <a:rPr lang="zh-CN" altLang="en-US" sz="4000" smtClean="0">
                <a:ea typeface="PMingLiU" pitchFamily="18" charset="-120"/>
              </a:rPr>
              <a:t>福音书</a:t>
            </a:r>
            <a:endParaRPr lang="en-US" altLang="zh-TW" sz="4000" smtClean="0">
              <a:ea typeface="PMingLiU" pitchFamily="18" charset="-120"/>
            </a:endParaRPr>
          </a:p>
        </p:txBody>
      </p:sp>
      <p:pic>
        <p:nvPicPr>
          <p:cNvPr id="121859" name="Picture 3" descr="j0280909"/>
          <p:cNvPicPr>
            <a:picLocks noChangeAspect="1" noChangeArrowheads="1"/>
          </p:cNvPicPr>
          <p:nvPr/>
        </p:nvPicPr>
        <p:blipFill>
          <a:blip r:embed="rId3" cstate="print"/>
          <a:srcRect l="12837" r="14865"/>
          <a:stretch>
            <a:fillRect/>
          </a:stretch>
        </p:blipFill>
        <p:spPr bwMode="auto">
          <a:xfrm>
            <a:off x="0" y="990600"/>
            <a:ext cx="9144000" cy="6288088"/>
          </a:xfrm>
          <a:prstGeom prst="rect">
            <a:avLst/>
          </a:prstGeom>
          <a:noFill/>
          <a:ln w="9525">
            <a:noFill/>
            <a:miter lim="800000"/>
            <a:headEnd/>
            <a:tailEnd/>
          </a:ln>
        </p:spPr>
      </p:pic>
      <p:sp>
        <p:nvSpPr>
          <p:cNvPr id="572420" name="Rectangle 4"/>
          <p:cNvSpPr>
            <a:spLocks noChangeArrowheads="1"/>
          </p:cNvSpPr>
          <p:nvPr/>
        </p:nvSpPr>
        <p:spPr bwMode="auto">
          <a:xfrm>
            <a:off x="1066800" y="2249488"/>
            <a:ext cx="6858000" cy="3352800"/>
          </a:xfrm>
          <a:prstGeom prst="rect">
            <a:avLst/>
          </a:prstGeom>
          <a:solidFill>
            <a:srgbClr val="000000"/>
          </a:solidFill>
          <a:ln w="9525">
            <a:noFill/>
            <a:miter lim="800000"/>
            <a:headEnd/>
            <a:tailEnd/>
          </a:ln>
          <a:effectLst>
            <a:outerShdw dist="35921" dir="2700000" algn="ctr" rotWithShape="0">
              <a:srgbClr val="808080"/>
            </a:outerShdw>
          </a:effectLst>
        </p:spPr>
        <p:txBody>
          <a:bodyPr/>
          <a:lstStyle/>
          <a:p>
            <a:pPr marL="342900" indent="-342900" eaLnBrk="1" hangingPunct="1">
              <a:spcBef>
                <a:spcPct val="20000"/>
              </a:spcBef>
              <a:buClr>
                <a:schemeClr val="hlink"/>
              </a:buClr>
              <a:buSzPct val="90000"/>
              <a:buFont typeface="Wingdings" pitchFamily="2" charset="2"/>
              <a:buNone/>
              <a:defRPr/>
            </a:pPr>
            <a:r>
              <a:rPr lang="zh-TW" altLang="en-US" sz="2400" b="1" u="sng">
                <a:effectLst>
                  <a:outerShdw blurRad="38100" dist="38100" dir="2700000" algn="tl">
                    <a:srgbClr val="000080"/>
                  </a:outerShdw>
                </a:effectLst>
                <a:ea typeface="PMingLiU" pitchFamily="18" charset="-120"/>
              </a:rPr>
              <a:t>福音书</a:t>
            </a:r>
            <a:endParaRPr lang="en-US" altLang="zh-TW" sz="2400" b="1">
              <a:effectLst>
                <a:outerShdw blurRad="38100" dist="38100" dir="2700000" algn="tl">
                  <a:srgbClr val="000080"/>
                </a:outerShdw>
              </a:effectLst>
              <a:ea typeface="PMingLiU" pitchFamily="18" charset="-120"/>
            </a:endParaRPr>
          </a:p>
          <a:p>
            <a:pPr marL="342900" indent="-342900" eaLnBrk="1" hangingPunct="1">
              <a:spcBef>
                <a:spcPct val="20000"/>
              </a:spcBef>
              <a:buClr>
                <a:schemeClr val="hlink"/>
              </a:buClr>
              <a:buSzPct val="90000"/>
              <a:buFont typeface="Wingdings" pitchFamily="2" charset="2"/>
              <a:buNone/>
              <a:defRPr/>
            </a:pPr>
            <a:r>
              <a:rPr lang="zh-CN" altLang="en-US" sz="2400" b="1">
                <a:effectLst>
                  <a:outerShdw blurRad="38100" dist="38100" dir="2700000" algn="tl">
                    <a:srgbClr val="000080"/>
                  </a:outerShdw>
                </a:effectLst>
                <a:ea typeface="PMingLiU" pitchFamily="18" charset="-120"/>
              </a:rPr>
              <a:t>初期的阿拉伯福音书</a:t>
            </a:r>
            <a:endParaRPr lang="en-US" altLang="zh-TW" sz="2400" b="1">
              <a:effectLst>
                <a:outerShdw blurRad="38100" dist="38100" dir="2700000" algn="tl">
                  <a:srgbClr val="000080"/>
                </a:outerShdw>
              </a:effectLst>
              <a:ea typeface="PMingLiU" pitchFamily="18" charset="-120"/>
            </a:endParaRPr>
          </a:p>
          <a:p>
            <a:pPr marL="342900" indent="-342900" eaLnBrk="1" hangingPunct="1">
              <a:spcBef>
                <a:spcPct val="20000"/>
              </a:spcBef>
              <a:buClr>
                <a:schemeClr val="hlink"/>
              </a:buClr>
              <a:buSzPct val="90000"/>
              <a:buFont typeface="Wingdings" pitchFamily="2" charset="2"/>
              <a:buNone/>
              <a:defRPr/>
            </a:pPr>
            <a:r>
              <a:rPr lang="zh-CN" altLang="en-US" sz="2400" b="1">
                <a:effectLst>
                  <a:outerShdw blurRad="38100" dist="38100" dir="2700000" algn="tl">
                    <a:srgbClr val="000080"/>
                  </a:outerShdw>
                </a:effectLst>
                <a:ea typeface="PMingLiU" pitchFamily="18" charset="-120"/>
              </a:rPr>
              <a:t>初期的亚美尼亚福音书</a:t>
            </a:r>
            <a:endParaRPr lang="en-US" altLang="zh-TW" sz="2400" b="1">
              <a:effectLst>
                <a:outerShdw blurRad="38100" dist="38100" dir="2700000" algn="tl">
                  <a:srgbClr val="000080"/>
                </a:outerShdw>
              </a:effectLst>
              <a:ea typeface="PMingLiU" pitchFamily="18" charset="-120"/>
            </a:endParaRPr>
          </a:p>
          <a:p>
            <a:pPr marL="342900" indent="-342900" eaLnBrk="1" hangingPunct="1">
              <a:spcBef>
                <a:spcPct val="20000"/>
              </a:spcBef>
              <a:buClr>
                <a:schemeClr val="hlink"/>
              </a:buClr>
              <a:buSzPct val="90000"/>
              <a:buFont typeface="Wingdings" pitchFamily="2" charset="2"/>
              <a:buNone/>
              <a:defRPr/>
            </a:pPr>
            <a:r>
              <a:rPr lang="zh-CN" altLang="en-US" sz="2400" b="1">
                <a:effectLst>
                  <a:outerShdw blurRad="38100" dist="38100" dir="2700000" algn="tl">
                    <a:srgbClr val="000080"/>
                  </a:outerShdw>
                </a:effectLst>
                <a:ea typeface="PMingLiU" pitchFamily="18" charset="-120"/>
              </a:rPr>
              <a:t>处女传说的假设论</a:t>
            </a:r>
            <a:endParaRPr lang="en-US" altLang="zh-TW" sz="2400" b="1">
              <a:effectLst>
                <a:outerShdw blurRad="38100" dist="38100" dir="2700000" algn="tl">
                  <a:srgbClr val="000080"/>
                </a:outerShdw>
              </a:effectLst>
              <a:ea typeface="PMingLiU" pitchFamily="18" charset="-120"/>
            </a:endParaRPr>
          </a:p>
          <a:p>
            <a:pPr marL="342900" indent="-342900" eaLnBrk="1" hangingPunct="1">
              <a:spcBef>
                <a:spcPct val="20000"/>
              </a:spcBef>
              <a:buClr>
                <a:schemeClr val="hlink"/>
              </a:buClr>
              <a:buSzPct val="90000"/>
              <a:buFont typeface="Wingdings" pitchFamily="2" charset="2"/>
              <a:buNone/>
              <a:defRPr/>
            </a:pPr>
            <a:r>
              <a:rPr lang="zh-CN" altLang="en-US" sz="2800" b="1">
                <a:effectLst>
                  <a:outerShdw blurRad="38100" dist="38100" dir="2700000" algn="tl">
                    <a:srgbClr val="000080"/>
                  </a:outerShdw>
                </a:effectLst>
                <a:ea typeface="SimSun" pitchFamily="2" charset="-122"/>
              </a:rPr>
              <a:t>巴多罗买</a:t>
            </a:r>
            <a:r>
              <a:rPr lang="zh-TW" altLang="en-US" sz="2800" b="1">
                <a:effectLst>
                  <a:outerShdw blurRad="38100" dist="38100" dir="2700000" algn="tl">
                    <a:srgbClr val="000080"/>
                  </a:outerShdw>
                </a:effectLst>
                <a:ea typeface="SimSun" pitchFamily="2" charset="-122"/>
              </a:rPr>
              <a:t>的</a:t>
            </a:r>
            <a:r>
              <a:rPr lang="zh-CN" altLang="en-US" sz="2800" b="1">
                <a:effectLst>
                  <a:outerShdw blurRad="38100" dist="38100" dir="2700000" algn="tl">
                    <a:srgbClr val="000080"/>
                  </a:outerShdw>
                </a:effectLst>
                <a:ea typeface="SimSun" pitchFamily="2" charset="-122"/>
              </a:rPr>
              <a:t>基督的复活</a:t>
            </a:r>
            <a:r>
              <a:rPr lang="zh-TW" altLang="en-US" sz="2800" b="1">
                <a:effectLst>
                  <a:outerShdw blurRad="38100" dist="38100" dir="2700000" algn="tl">
                    <a:srgbClr val="000080"/>
                  </a:outerShdw>
                </a:effectLst>
                <a:ea typeface="SimSun" pitchFamily="2" charset="-122"/>
              </a:rPr>
              <a:t>论</a:t>
            </a:r>
            <a:endParaRPr lang="en-US" altLang="zh-TW" sz="2400" b="1">
              <a:effectLst>
                <a:outerShdw blurRad="38100" dist="38100" dir="2700000" algn="tl">
                  <a:srgbClr val="000080"/>
                </a:outerShdw>
              </a:effectLst>
              <a:ea typeface="PMingLiU" pitchFamily="18" charset="-120"/>
            </a:endParaRPr>
          </a:p>
          <a:p>
            <a:pPr marL="342900" indent="-342900" eaLnBrk="1" hangingPunct="1">
              <a:spcBef>
                <a:spcPct val="20000"/>
              </a:spcBef>
              <a:buClr>
                <a:schemeClr val="hlink"/>
              </a:buClr>
              <a:buSzPct val="90000"/>
              <a:buFont typeface="Wingdings" pitchFamily="2" charset="2"/>
              <a:buNone/>
              <a:defRPr/>
            </a:pPr>
            <a:r>
              <a:rPr lang="zh-CN" altLang="en-US" sz="2400" b="1">
                <a:effectLst>
                  <a:outerShdw blurRad="38100" dist="38100" dir="2700000" algn="tl">
                    <a:srgbClr val="000080"/>
                  </a:outerShdw>
                </a:effectLst>
                <a:ea typeface="PMingLiU" pitchFamily="18" charset="-120"/>
              </a:rPr>
              <a:t>历史中的约瑟是一位木匠</a:t>
            </a:r>
            <a:endParaRPr lang="en-US" altLang="zh-TW" sz="2400" b="1">
              <a:effectLst>
                <a:outerShdw blurRad="38100" dist="38100" dir="2700000" algn="tl">
                  <a:srgbClr val="000080"/>
                </a:outerShdw>
              </a:effectLst>
              <a:ea typeface="PMingLiU" pitchFamily="18" charset="-120"/>
            </a:endParaRPr>
          </a:p>
          <a:p>
            <a:pPr marL="342900" indent="-342900" eaLnBrk="1" hangingPunct="1">
              <a:spcBef>
                <a:spcPct val="20000"/>
              </a:spcBef>
              <a:buClr>
                <a:schemeClr val="hlink"/>
              </a:buClr>
              <a:buSzPct val="90000"/>
              <a:buFont typeface="Wingdings" pitchFamily="2" charset="2"/>
              <a:buNone/>
              <a:defRPr/>
            </a:pPr>
            <a:r>
              <a:rPr lang="zh-TW" altLang="en-US" sz="2400" b="1">
                <a:effectLst>
                  <a:outerShdw blurRad="38100" dist="38100" dir="2700000" algn="tl">
                    <a:srgbClr val="000080"/>
                  </a:outerShdw>
                </a:effectLst>
                <a:ea typeface="PMingLiU" pitchFamily="18" charset="-120"/>
              </a:rPr>
              <a:t>雅各</a:t>
            </a:r>
            <a:r>
              <a:rPr lang="en-US" altLang="zh-TW" sz="2400" b="1">
                <a:effectLst>
                  <a:outerShdw blurRad="38100" dist="38100" dir="2700000" algn="tl">
                    <a:srgbClr val="000080"/>
                  </a:outerShdw>
                </a:effectLst>
                <a:ea typeface="PMingLiU" pitchFamily="18" charset="-120"/>
              </a:rPr>
              <a:t>(</a:t>
            </a:r>
            <a:r>
              <a:rPr lang="zh-TW" altLang="en-US" sz="2400" b="1">
                <a:effectLst>
                  <a:outerShdw blurRad="38100" dist="38100" dir="2700000" algn="tl">
                    <a:srgbClr val="000080"/>
                  </a:outerShdw>
                </a:effectLst>
                <a:ea typeface="PMingLiU" pitchFamily="18" charset="-120"/>
              </a:rPr>
              <a:t>初期福音书</a:t>
            </a:r>
            <a:r>
              <a:rPr lang="en-US" altLang="zh-TW" sz="2400" b="1">
                <a:effectLst>
                  <a:outerShdw blurRad="38100" dist="38100" dir="2700000" algn="tl">
                    <a:srgbClr val="000080"/>
                  </a:outerShdw>
                </a:effectLst>
                <a:ea typeface="PMingLiU" pitchFamily="18" charset="-120"/>
              </a:rPr>
              <a:t>)</a:t>
            </a:r>
          </a:p>
        </p:txBody>
      </p:sp>
      <p:sp>
        <p:nvSpPr>
          <p:cNvPr id="572421"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defRPr/>
            </a:pPr>
            <a:r>
              <a:rPr lang="en-US" altLang="zh-TW" sz="2000" b="1">
                <a:ea typeface="PMingLiU" pitchFamily="18" charset="-120"/>
              </a:rPr>
              <a:t>186</a:t>
            </a: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76200" y="76200"/>
            <a:ext cx="7696200" cy="941388"/>
          </a:xfrm>
        </p:spPr>
        <p:txBody>
          <a:bodyPr/>
          <a:lstStyle/>
          <a:p>
            <a:pPr algn="l">
              <a:defRPr/>
            </a:pPr>
            <a:r>
              <a:rPr lang="zh-CN" altLang="en-US" sz="4000">
                <a:ea typeface="PMingLiU" charset="0"/>
                <a:cs typeface="PMingLiU" charset="0"/>
              </a:rPr>
              <a:t>新约伪经</a:t>
            </a:r>
            <a:r>
              <a:rPr lang="en-US" altLang="zh-CN" sz="4000">
                <a:ea typeface="PMingLiU" charset="0"/>
                <a:cs typeface="PMingLiU" charset="0"/>
              </a:rPr>
              <a:t>: 18 </a:t>
            </a:r>
            <a:r>
              <a:rPr lang="zh-CN" altLang="en-US" sz="4000">
                <a:ea typeface="PMingLiU" charset="0"/>
                <a:cs typeface="PMingLiU" charset="0"/>
              </a:rPr>
              <a:t>本福音书</a:t>
            </a:r>
            <a:endParaRPr lang="en-US" altLang="zh-TW" sz="4000">
              <a:ea typeface="PMingLiU" charset="0"/>
              <a:cs typeface="PMingLiU" charset="0"/>
            </a:endParaRPr>
          </a:p>
        </p:txBody>
      </p:sp>
      <p:pic>
        <p:nvPicPr>
          <p:cNvPr id="122883" name="Picture 3" descr="j0280909"/>
          <p:cNvPicPr>
            <a:picLocks noChangeAspect="1" noChangeArrowheads="1"/>
          </p:cNvPicPr>
          <p:nvPr/>
        </p:nvPicPr>
        <p:blipFill>
          <a:blip r:embed="rId3" cstate="print"/>
          <a:srcRect l="12837" r="14865"/>
          <a:stretch>
            <a:fillRect/>
          </a:stretch>
        </p:blipFill>
        <p:spPr bwMode="auto">
          <a:xfrm>
            <a:off x="0" y="981075"/>
            <a:ext cx="9144000" cy="6288088"/>
          </a:xfrm>
          <a:prstGeom prst="rect">
            <a:avLst/>
          </a:prstGeom>
          <a:noFill/>
          <a:ln w="9525">
            <a:noFill/>
            <a:miter lim="800000"/>
            <a:headEnd/>
            <a:tailEnd/>
          </a:ln>
        </p:spPr>
      </p:pic>
      <p:sp>
        <p:nvSpPr>
          <p:cNvPr id="577540" name="Rectangle 4"/>
          <p:cNvSpPr>
            <a:spLocks noChangeArrowheads="1"/>
          </p:cNvSpPr>
          <p:nvPr/>
        </p:nvSpPr>
        <p:spPr bwMode="auto">
          <a:xfrm>
            <a:off x="1295400" y="2410619"/>
            <a:ext cx="6553200" cy="3429000"/>
          </a:xfrm>
          <a:prstGeom prst="rect">
            <a:avLst/>
          </a:prstGeom>
          <a:solidFill>
            <a:srgbClr val="000000"/>
          </a:solidFill>
          <a:ln w="9525">
            <a:noFill/>
            <a:miter lim="800000"/>
            <a:headEnd/>
            <a:tailEnd/>
          </a:ln>
          <a:effectLst>
            <a:outerShdw dist="35921" dir="2700000" algn="ctr" rotWithShape="0">
              <a:srgbClr val="808080"/>
            </a:outerShdw>
          </a:effectLst>
        </p:spPr>
        <p:txBody>
          <a:bodyPr/>
          <a:lstStyle/>
          <a:p>
            <a:pPr marL="342900" indent="-342900" eaLnBrk="1" hangingPunct="1">
              <a:spcBef>
                <a:spcPct val="20000"/>
              </a:spcBef>
              <a:buClr>
                <a:schemeClr val="hlink"/>
              </a:buClr>
              <a:buSzPct val="90000"/>
              <a:buFont typeface="Wingdings" pitchFamily="2" charset="2"/>
              <a:buNone/>
              <a:tabLst>
                <a:tab pos="6230938" algn="r"/>
              </a:tabLst>
              <a:defRPr/>
            </a:pPr>
            <a:r>
              <a:rPr lang="zh-CN" altLang="en-US" sz="2400" b="1" u="sng" dirty="0">
                <a:effectLst>
                  <a:outerShdw blurRad="38100" dist="38100" dir="2700000" algn="tl">
                    <a:srgbClr val="000080"/>
                  </a:outerShdw>
                </a:effectLst>
                <a:ea typeface="SimSun" pitchFamily="2" charset="-122"/>
              </a:rPr>
              <a:t>福音书</a:t>
            </a:r>
            <a:r>
              <a:rPr lang="en-US" altLang="zh-TW" sz="2400" b="1" u="sng" dirty="0">
                <a:effectLst>
                  <a:outerShdw blurRad="38100" dist="38100" dir="2700000" algn="tl">
                    <a:srgbClr val="000080"/>
                  </a:outerShdw>
                </a:effectLst>
                <a:ea typeface="SimSun" pitchFamily="2" charset="-122"/>
              </a:rPr>
              <a:t>:</a:t>
            </a:r>
            <a:endParaRPr lang="en-US" altLang="zh-TW" sz="2400" b="1" dirty="0">
              <a:effectLst>
                <a:outerShdw blurRad="38100" dist="38100" dir="2700000" algn="tl">
                  <a:srgbClr val="000080"/>
                </a:outerShdw>
              </a:effectLst>
              <a:ea typeface="PMingLiU" pitchFamily="18" charset="-120"/>
            </a:endParaRPr>
          </a:p>
          <a:p>
            <a:pPr marL="342900" indent="-342900" eaLnBrk="1" hangingPunct="1">
              <a:spcBef>
                <a:spcPct val="20000"/>
              </a:spcBef>
              <a:buClr>
                <a:schemeClr val="hlink"/>
              </a:buClr>
              <a:buSzPct val="90000"/>
              <a:buFont typeface="Wingdings" pitchFamily="2" charset="2"/>
              <a:buNone/>
              <a:tabLst>
                <a:tab pos="6230938" algn="r"/>
              </a:tabLst>
              <a:defRPr/>
            </a:pPr>
            <a:r>
              <a:rPr lang="en-US" altLang="zh-TW" sz="2400" b="1" dirty="0">
                <a:effectLst>
                  <a:outerShdw blurRad="38100" dist="38100" dir="2700000" algn="tl">
                    <a:srgbClr val="000080"/>
                  </a:outerShdw>
                </a:effectLst>
                <a:ea typeface="PMingLiU" pitchFamily="18" charset="-120"/>
              </a:rPr>
              <a:t>• </a:t>
            </a:r>
            <a:r>
              <a:rPr lang="zh-CN" altLang="en-US" sz="2400" b="1" dirty="0">
                <a:effectLst>
                  <a:outerShdw blurRad="38100" dist="38100" dir="2700000" algn="tl">
                    <a:srgbClr val="000080"/>
                  </a:outerShdw>
                </a:effectLst>
                <a:ea typeface="SimSun" pitchFamily="2" charset="-122"/>
              </a:rPr>
              <a:t>巴多罗</a:t>
            </a:r>
            <a:r>
              <a:rPr lang="zh-CN" altLang="en-US" sz="2400" b="1" dirty="0" smtClean="0">
                <a:effectLst>
                  <a:outerShdw blurRad="38100" dist="38100" dir="2700000" algn="tl">
                    <a:srgbClr val="000080"/>
                  </a:outerShdw>
                </a:effectLst>
                <a:ea typeface="SimSun" pitchFamily="2" charset="-122"/>
              </a:rPr>
              <a:t>买 </a:t>
            </a:r>
            <a:r>
              <a:rPr lang="en-US" altLang="zh-CN" sz="2400" b="1" dirty="0" smtClean="0">
                <a:effectLst>
                  <a:outerShdw blurRad="38100" dist="38100" dir="2700000" algn="tl">
                    <a:srgbClr val="000080"/>
                  </a:outerShdw>
                </a:effectLst>
                <a:ea typeface="SimSun" pitchFamily="2" charset="-122"/>
              </a:rPr>
              <a:t>	</a:t>
            </a:r>
            <a:r>
              <a:rPr lang="zh-TW" sz="2400" b="1" dirty="0" smtClean="0">
                <a:effectLst>
                  <a:outerShdw blurRad="38100" dist="38100" dir="2700000" algn="tl">
                    <a:srgbClr val="000080"/>
                  </a:outerShdw>
                </a:effectLst>
                <a:ea typeface="SimSun" pitchFamily="2" charset="-122"/>
              </a:rPr>
              <a:t>•</a:t>
            </a:r>
            <a:r>
              <a:rPr lang="zh-TW" altLang="en-US" sz="2400" b="1" dirty="0" smtClean="0">
                <a:effectLst>
                  <a:outerShdw blurRad="38100" dist="38100" dir="2700000" algn="tl">
                    <a:srgbClr val="000080"/>
                  </a:outerShdw>
                </a:effectLst>
                <a:ea typeface="SimSun" pitchFamily="2" charset="-122"/>
              </a:rPr>
              <a:t> </a:t>
            </a:r>
            <a:r>
              <a:rPr lang="zh-CN" altLang="en-US" sz="2400" b="1" dirty="0">
                <a:effectLst>
                  <a:outerShdw blurRad="38100" dist="38100" dir="2700000" algn="tl">
                    <a:srgbClr val="000080"/>
                  </a:outerShdw>
                </a:effectLst>
                <a:ea typeface="SimSun" pitchFamily="2" charset="-122"/>
              </a:rPr>
              <a:t>玛丽亚的诞生</a:t>
            </a:r>
            <a:endParaRPr lang="zh-CN" altLang="ja-JP" sz="2400" b="1" dirty="0">
              <a:effectLst>
                <a:outerShdw blurRad="38100" dist="38100" dir="2700000" algn="tl">
                  <a:srgbClr val="000080"/>
                </a:outerShdw>
              </a:effectLst>
              <a:ea typeface="SimSun" pitchFamily="2" charset="-122"/>
            </a:endParaRPr>
          </a:p>
          <a:p>
            <a:pPr marL="342900" indent="-342900" eaLnBrk="1" hangingPunct="1">
              <a:spcBef>
                <a:spcPct val="20000"/>
              </a:spcBef>
              <a:buClr>
                <a:schemeClr val="hlink"/>
              </a:buClr>
              <a:buSzPct val="90000"/>
              <a:buFont typeface="Wingdings" pitchFamily="2" charset="2"/>
              <a:buNone/>
              <a:tabLst>
                <a:tab pos="6230938" algn="r"/>
              </a:tabLst>
              <a:defRPr/>
            </a:pPr>
            <a:r>
              <a:rPr lang="en-US" altLang="zh-TW" sz="2400" b="1" dirty="0">
                <a:effectLst>
                  <a:outerShdw blurRad="38100" dist="38100" dir="2700000" algn="tl">
                    <a:srgbClr val="000080"/>
                  </a:outerShdw>
                </a:effectLst>
                <a:ea typeface="PMingLiU" pitchFamily="18" charset="-120"/>
              </a:rPr>
              <a:t>• </a:t>
            </a:r>
            <a:r>
              <a:rPr lang="zh-CN" altLang="en-US" sz="2400" b="1" dirty="0">
                <a:effectLst>
                  <a:outerShdw blurRad="38100" dist="38100" dir="2700000" algn="tl">
                    <a:srgbClr val="000080"/>
                  </a:outerShdw>
                </a:effectLst>
                <a:ea typeface="SimSun" pitchFamily="2" charset="-122"/>
              </a:rPr>
              <a:t>巴希里德</a:t>
            </a:r>
            <a:r>
              <a:rPr lang="zh-CN" altLang="en-US" sz="2400" b="1" dirty="0" smtClean="0">
                <a:effectLst>
                  <a:outerShdw blurRad="38100" dist="38100" dir="2700000" algn="tl">
                    <a:srgbClr val="000080"/>
                  </a:outerShdw>
                </a:effectLst>
                <a:ea typeface="SimSun" pitchFamily="2" charset="-122"/>
              </a:rPr>
              <a:t>斯 </a:t>
            </a:r>
            <a:r>
              <a:rPr lang="en-US" altLang="zh-CN" sz="2400" b="1" dirty="0" smtClean="0">
                <a:effectLst>
                  <a:outerShdw blurRad="38100" dist="38100" dir="2700000" algn="tl">
                    <a:srgbClr val="000080"/>
                  </a:outerShdw>
                </a:effectLst>
                <a:ea typeface="SimSun" pitchFamily="2" charset="-122"/>
              </a:rPr>
              <a:t>	</a:t>
            </a:r>
            <a:r>
              <a:rPr lang="en-US" altLang="zh-TW" sz="2400" b="1" dirty="0" smtClean="0">
                <a:effectLst>
                  <a:outerShdw blurRad="38100" dist="38100" dir="2700000" algn="tl">
                    <a:srgbClr val="000080"/>
                  </a:outerShdw>
                </a:effectLst>
                <a:ea typeface="PMingLiU" pitchFamily="18" charset="-120"/>
              </a:rPr>
              <a:t>• </a:t>
            </a:r>
            <a:r>
              <a:rPr lang="zh-CN" altLang="en-US" sz="2400" b="1" dirty="0">
                <a:effectLst>
                  <a:outerShdw blurRad="38100" dist="38100" dir="2700000" algn="tl">
                    <a:srgbClr val="000080"/>
                  </a:outerShdw>
                </a:effectLst>
                <a:ea typeface="SimSun" pitchFamily="2" charset="-122"/>
              </a:rPr>
              <a:t>假马太</a:t>
            </a:r>
            <a:endParaRPr lang="en-US" altLang="zh-TW" sz="2400" b="1" dirty="0">
              <a:effectLst>
                <a:outerShdw blurRad="38100" dist="38100" dir="2700000" algn="tl">
                  <a:srgbClr val="000080"/>
                </a:outerShdw>
              </a:effectLst>
              <a:ea typeface="PMingLiU" pitchFamily="18" charset="-120"/>
            </a:endParaRPr>
          </a:p>
          <a:p>
            <a:pPr marL="342900" indent="-342900" eaLnBrk="1" hangingPunct="1">
              <a:spcBef>
                <a:spcPct val="20000"/>
              </a:spcBef>
              <a:buClr>
                <a:schemeClr val="hlink"/>
              </a:buClr>
              <a:buSzPct val="90000"/>
              <a:buFont typeface="Wingdings" pitchFamily="2" charset="2"/>
              <a:buNone/>
              <a:tabLst>
                <a:tab pos="6230938" algn="r"/>
              </a:tabLst>
              <a:defRPr/>
            </a:pPr>
            <a:r>
              <a:rPr lang="en-US" altLang="zh-TW" sz="2400" b="1" dirty="0">
                <a:effectLst>
                  <a:outerShdw blurRad="38100" dist="38100" dir="2700000" algn="tl">
                    <a:srgbClr val="000080"/>
                  </a:outerShdw>
                </a:effectLst>
                <a:ea typeface="PMingLiU" pitchFamily="18" charset="-120"/>
              </a:rPr>
              <a:t>• </a:t>
            </a:r>
            <a:r>
              <a:rPr lang="zh-CN" altLang="en-US" sz="2400" b="1" dirty="0">
                <a:effectLst>
                  <a:outerShdw blurRad="38100" dist="38100" dir="2700000" algn="tl">
                    <a:srgbClr val="000080"/>
                  </a:outerShdw>
                </a:effectLst>
                <a:ea typeface="SimSun" pitchFamily="2" charset="-122"/>
              </a:rPr>
              <a:t>克林萨</a:t>
            </a:r>
            <a:r>
              <a:rPr lang="zh-CN" altLang="en-US" sz="2400" b="1" dirty="0" smtClean="0">
                <a:effectLst>
                  <a:outerShdw blurRad="38100" dist="38100" dir="2700000" algn="tl">
                    <a:srgbClr val="000080"/>
                  </a:outerShdw>
                </a:effectLst>
                <a:ea typeface="SimSun" pitchFamily="2" charset="-122"/>
              </a:rPr>
              <a:t>斯 </a:t>
            </a:r>
            <a:r>
              <a:rPr lang="en-US" altLang="zh-CN" sz="2400" b="1" dirty="0" smtClean="0">
                <a:effectLst>
                  <a:outerShdw blurRad="38100" dist="38100" dir="2700000" algn="tl">
                    <a:srgbClr val="000080"/>
                  </a:outerShdw>
                </a:effectLst>
                <a:ea typeface="SimSun" pitchFamily="2" charset="-122"/>
              </a:rPr>
              <a:t>	</a:t>
            </a:r>
            <a:r>
              <a:rPr lang="en-US" altLang="zh-TW" sz="2400" b="1" dirty="0" smtClean="0">
                <a:effectLst>
                  <a:outerShdw blurRad="38100" dist="38100" dir="2700000" algn="tl">
                    <a:srgbClr val="000080"/>
                  </a:outerShdw>
                </a:effectLst>
                <a:ea typeface="PMingLiU" pitchFamily="18" charset="-120"/>
              </a:rPr>
              <a:t> </a:t>
            </a:r>
            <a:r>
              <a:rPr lang="en-US" altLang="zh-TW" sz="2400" b="1" dirty="0">
                <a:effectLst>
                  <a:outerShdw blurRad="38100" dist="38100" dir="2700000" algn="tl">
                    <a:srgbClr val="000080"/>
                  </a:outerShdw>
                </a:effectLst>
                <a:ea typeface="PMingLiU" pitchFamily="18" charset="-120"/>
              </a:rPr>
              <a:t>• </a:t>
            </a:r>
            <a:r>
              <a:rPr lang="zh-TW" altLang="en-US" sz="2400" b="1" dirty="0">
                <a:effectLst>
                  <a:outerShdw blurRad="38100" dist="38100" dir="2700000" algn="tl">
                    <a:srgbClr val="000080"/>
                  </a:outerShdw>
                </a:effectLst>
                <a:ea typeface="PMingLiU" pitchFamily="18" charset="-120"/>
              </a:rPr>
              <a:t>希伯来</a:t>
            </a:r>
            <a:endParaRPr lang="en-US" altLang="zh-TW" sz="2400" b="1" dirty="0">
              <a:effectLst>
                <a:outerShdw blurRad="38100" dist="38100" dir="2700000" algn="tl">
                  <a:srgbClr val="000080"/>
                </a:outerShdw>
              </a:effectLst>
              <a:ea typeface="PMingLiU" pitchFamily="18" charset="-120"/>
            </a:endParaRPr>
          </a:p>
          <a:p>
            <a:pPr marL="342900" indent="-342900" eaLnBrk="1" hangingPunct="1">
              <a:spcBef>
                <a:spcPct val="20000"/>
              </a:spcBef>
              <a:buClr>
                <a:schemeClr val="hlink"/>
              </a:buClr>
              <a:buSzPct val="90000"/>
              <a:buFont typeface="Wingdings" pitchFamily="2" charset="2"/>
              <a:buNone/>
              <a:tabLst>
                <a:tab pos="6230938" algn="r"/>
              </a:tabLst>
              <a:defRPr/>
            </a:pPr>
            <a:r>
              <a:rPr lang="en-US" altLang="zh-TW" sz="2400" b="1" dirty="0">
                <a:effectLst>
                  <a:outerShdw blurRad="38100" dist="38100" dir="2700000" algn="tl">
                    <a:srgbClr val="000080"/>
                  </a:outerShdw>
                </a:effectLst>
                <a:ea typeface="PMingLiU" pitchFamily="18" charset="-120"/>
              </a:rPr>
              <a:t>• </a:t>
            </a:r>
            <a:r>
              <a:rPr lang="zh-TW" altLang="en-US" sz="2400" b="1" dirty="0">
                <a:effectLst>
                  <a:outerShdw blurRad="38100" dist="38100" dir="2700000" algn="tl">
                    <a:srgbClr val="000080"/>
                  </a:outerShdw>
                </a:effectLst>
                <a:ea typeface="PMingLiU" pitchFamily="18" charset="-120"/>
              </a:rPr>
              <a:t>易邦</a:t>
            </a:r>
            <a:r>
              <a:rPr lang="zh-TW" altLang="en-US" sz="2400" b="1" dirty="0" smtClean="0">
                <a:effectLst>
                  <a:outerShdw blurRad="38100" dist="38100" dir="2700000" algn="tl">
                    <a:srgbClr val="000080"/>
                  </a:outerShdw>
                </a:effectLst>
                <a:ea typeface="PMingLiU" pitchFamily="18" charset="-120"/>
              </a:rPr>
              <a:t>里 </a:t>
            </a:r>
            <a:r>
              <a:rPr lang="en-US" altLang="zh-TW" sz="2400" b="1" dirty="0" smtClean="0">
                <a:effectLst>
                  <a:outerShdw blurRad="38100" dist="38100" dir="2700000" algn="tl">
                    <a:srgbClr val="000080"/>
                  </a:outerShdw>
                </a:effectLst>
                <a:ea typeface="PMingLiU" pitchFamily="18" charset="-120"/>
              </a:rPr>
              <a:t>	•</a:t>
            </a:r>
            <a:r>
              <a:rPr lang="zh-CN" altLang="en-US" sz="2400" b="1" dirty="0">
                <a:effectLst>
                  <a:outerShdw blurRad="38100" dist="38100" dir="2700000" algn="tl">
                    <a:srgbClr val="000080"/>
                  </a:outerShdw>
                </a:effectLst>
                <a:ea typeface="SimSun" pitchFamily="2" charset="-122"/>
              </a:rPr>
              <a:t>腓利</a:t>
            </a:r>
            <a:endParaRPr lang="en-US" altLang="zh-TW" sz="2400" b="1" dirty="0">
              <a:effectLst>
                <a:outerShdw blurRad="38100" dist="38100" dir="2700000" algn="tl">
                  <a:srgbClr val="000080"/>
                </a:outerShdw>
              </a:effectLst>
              <a:ea typeface="PMingLiU" pitchFamily="18" charset="-120"/>
            </a:endParaRPr>
          </a:p>
          <a:p>
            <a:pPr marL="342900" indent="-342900" eaLnBrk="1" hangingPunct="1">
              <a:spcBef>
                <a:spcPct val="20000"/>
              </a:spcBef>
              <a:buClr>
                <a:schemeClr val="hlink"/>
              </a:buClr>
              <a:buSzPct val="90000"/>
              <a:buFont typeface="Wingdings" pitchFamily="2" charset="2"/>
              <a:buNone/>
              <a:tabLst>
                <a:tab pos="6230938" algn="r"/>
              </a:tabLst>
              <a:defRPr/>
            </a:pPr>
            <a:r>
              <a:rPr lang="en-US" altLang="zh-TW" sz="2400" b="1" dirty="0">
                <a:effectLst>
                  <a:outerShdw blurRad="38100" dist="38100" dir="2700000" algn="tl">
                    <a:srgbClr val="000080"/>
                  </a:outerShdw>
                </a:effectLst>
                <a:ea typeface="PMingLiU" pitchFamily="18" charset="-120"/>
              </a:rPr>
              <a:t>• </a:t>
            </a:r>
            <a:r>
              <a:rPr lang="zh-CN" altLang="en-US" sz="2400" b="1" dirty="0">
                <a:effectLst>
                  <a:outerShdw blurRad="38100" dist="38100" dir="2700000" algn="tl">
                    <a:srgbClr val="000080"/>
                  </a:outerShdw>
                </a:effectLst>
                <a:ea typeface="PMingLiU" pitchFamily="18" charset="-120"/>
              </a:rPr>
              <a:t>抹大拉。玛丽</a:t>
            </a:r>
            <a:r>
              <a:rPr lang="zh-CN" altLang="en-US" sz="2400" b="1" dirty="0" smtClean="0">
                <a:effectLst>
                  <a:outerShdw blurRad="38100" dist="38100" dir="2700000" algn="tl">
                    <a:srgbClr val="000080"/>
                  </a:outerShdw>
                </a:effectLst>
                <a:ea typeface="PMingLiU" pitchFamily="18" charset="-120"/>
              </a:rPr>
              <a:t>亚 </a:t>
            </a:r>
            <a:r>
              <a:rPr lang="en-US" altLang="zh-CN" sz="2400" b="1" dirty="0" smtClean="0">
                <a:effectLst>
                  <a:outerShdw blurRad="38100" dist="38100" dir="2700000" algn="tl">
                    <a:srgbClr val="000080"/>
                  </a:outerShdw>
                </a:effectLst>
                <a:ea typeface="PMingLiU" pitchFamily="18" charset="-120"/>
              </a:rPr>
              <a:t>	</a:t>
            </a:r>
            <a:r>
              <a:rPr lang="en-US" altLang="zh-TW" sz="2400" b="1" dirty="0" smtClean="0">
                <a:effectLst>
                  <a:outerShdw blurRad="38100" dist="38100" dir="2700000" algn="tl">
                    <a:srgbClr val="000080"/>
                  </a:outerShdw>
                </a:effectLst>
                <a:ea typeface="PMingLiU" pitchFamily="18" charset="-120"/>
              </a:rPr>
              <a:t> </a:t>
            </a:r>
            <a:r>
              <a:rPr lang="en-US" altLang="zh-TW" sz="2400" b="1" dirty="0">
                <a:effectLst>
                  <a:outerShdw blurRad="38100" dist="38100" dir="2700000" algn="tl">
                    <a:srgbClr val="000080"/>
                  </a:outerShdw>
                </a:effectLst>
                <a:ea typeface="PMingLiU" pitchFamily="18" charset="-120"/>
              </a:rPr>
              <a:t>• </a:t>
            </a:r>
            <a:r>
              <a:rPr lang="zh-TW" altLang="en-US" sz="2400" b="1" dirty="0">
                <a:effectLst>
                  <a:outerShdw blurRad="38100" dist="38100" dir="2700000" algn="tl">
                    <a:srgbClr val="000080"/>
                  </a:outerShdw>
                </a:effectLst>
                <a:ea typeface="PMingLiU" pitchFamily="18" charset="-120"/>
              </a:rPr>
              <a:t>多马</a:t>
            </a:r>
            <a:endParaRPr lang="en-US" altLang="zh-TW" sz="2400" b="1" dirty="0">
              <a:effectLst>
                <a:outerShdw blurRad="38100" dist="38100" dir="2700000" algn="tl">
                  <a:srgbClr val="000080"/>
                </a:outerShdw>
              </a:effectLst>
              <a:ea typeface="PMingLiU" pitchFamily="18" charset="-120"/>
            </a:endParaRPr>
          </a:p>
          <a:p>
            <a:pPr marL="342900" indent="-342900" eaLnBrk="1" hangingPunct="1">
              <a:spcBef>
                <a:spcPct val="20000"/>
              </a:spcBef>
              <a:buClr>
                <a:schemeClr val="hlink"/>
              </a:buClr>
              <a:buSzPct val="90000"/>
              <a:buFont typeface="Wingdings" pitchFamily="2" charset="2"/>
              <a:buNone/>
              <a:tabLst>
                <a:tab pos="6230938" algn="r"/>
              </a:tabLst>
              <a:defRPr/>
            </a:pPr>
            <a:r>
              <a:rPr lang="en-US" altLang="zh-TW" sz="2400" b="1" dirty="0">
                <a:effectLst>
                  <a:outerShdw blurRad="38100" dist="38100" dir="2700000" algn="tl">
                    <a:srgbClr val="000080"/>
                  </a:outerShdw>
                </a:effectLst>
                <a:ea typeface="PMingLiU" pitchFamily="18" charset="-120"/>
              </a:rPr>
              <a:t>• </a:t>
            </a:r>
            <a:r>
              <a:rPr lang="zh-TW" altLang="en-US" sz="2400" b="1" dirty="0">
                <a:effectLst>
                  <a:outerShdw blurRad="38100" dist="38100" dir="2700000" algn="tl">
                    <a:srgbClr val="000080"/>
                  </a:outerShdw>
                </a:effectLst>
                <a:ea typeface="PMingLiU" pitchFamily="18" charset="-120"/>
              </a:rPr>
              <a:t>马吉</a:t>
            </a:r>
            <a:r>
              <a:rPr lang="zh-TW" altLang="en-US" sz="2400" b="1" dirty="0" smtClean="0">
                <a:effectLst>
                  <a:outerShdw blurRad="38100" dist="38100" dir="2700000" algn="tl">
                    <a:srgbClr val="000080"/>
                  </a:outerShdw>
                </a:effectLst>
                <a:ea typeface="PMingLiU" pitchFamily="18" charset="-120"/>
              </a:rPr>
              <a:t>安 </a:t>
            </a:r>
            <a:r>
              <a:rPr lang="en-US" altLang="zh-TW" sz="2400" b="1" dirty="0" smtClean="0">
                <a:effectLst>
                  <a:outerShdw blurRad="38100" dist="38100" dir="2700000" algn="tl">
                    <a:srgbClr val="000080"/>
                  </a:outerShdw>
                </a:effectLst>
                <a:ea typeface="PMingLiU" pitchFamily="18" charset="-120"/>
              </a:rPr>
              <a:t>	• </a:t>
            </a:r>
            <a:r>
              <a:rPr lang="zh-CN" altLang="en-US" sz="2400" b="1" dirty="0">
                <a:effectLst>
                  <a:outerShdw blurRad="38100" dist="38100" dir="2700000" algn="tl">
                    <a:srgbClr val="000080"/>
                  </a:outerShdw>
                </a:effectLst>
                <a:ea typeface="PMingLiU" pitchFamily="18" charset="-120"/>
              </a:rPr>
              <a:t>多马的初期福音书</a:t>
            </a:r>
            <a:endParaRPr lang="en-US" altLang="zh-TW" sz="2400" b="1" dirty="0">
              <a:effectLst>
                <a:outerShdw blurRad="38100" dist="38100" dir="2700000" algn="tl">
                  <a:srgbClr val="000080"/>
                </a:outerShdw>
              </a:effectLst>
              <a:ea typeface="PMingLiU" pitchFamily="18" charset="-120"/>
            </a:endParaRPr>
          </a:p>
        </p:txBody>
      </p:sp>
      <p:sp>
        <p:nvSpPr>
          <p:cNvPr id="577541"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defRPr/>
            </a:pPr>
            <a:r>
              <a:rPr lang="en-US" altLang="zh-TW" sz="2000" b="1">
                <a:ea typeface="PMingLiU" pitchFamily="18" charset="-120"/>
              </a:rPr>
              <a:t>186</a:t>
            </a: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539750" y="549275"/>
            <a:ext cx="7696200" cy="941388"/>
          </a:xfrm>
        </p:spPr>
        <p:txBody>
          <a:bodyPr/>
          <a:lstStyle/>
          <a:p>
            <a:pPr algn="l">
              <a:defRPr/>
            </a:pPr>
            <a:r>
              <a:rPr lang="zh-CN" altLang="en-US" smtClean="0">
                <a:ea typeface="SimSun" pitchFamily="2" charset="-122"/>
              </a:rPr>
              <a:t>新约伪经</a:t>
            </a:r>
            <a:r>
              <a:rPr lang="en-US" altLang="zh-CN" smtClean="0">
                <a:ea typeface="SimSun" pitchFamily="2" charset="-122"/>
              </a:rPr>
              <a:t>: 21 “</a:t>
            </a:r>
            <a:r>
              <a:rPr lang="zh-CN" altLang="en-US" smtClean="0">
                <a:ea typeface="SimSun" pitchFamily="2" charset="-122"/>
              </a:rPr>
              <a:t>使徒行传</a:t>
            </a:r>
            <a:r>
              <a:rPr lang="en-US" altLang="zh-CN" smtClean="0">
                <a:ea typeface="SimSun" pitchFamily="2" charset="-122"/>
              </a:rPr>
              <a:t>"</a:t>
            </a:r>
            <a:endParaRPr lang="en-US" altLang="zh-TW" smtClean="0">
              <a:ea typeface="SimSun" pitchFamily="2" charset="-122"/>
            </a:endParaRPr>
          </a:p>
        </p:txBody>
      </p:sp>
      <p:pic>
        <p:nvPicPr>
          <p:cNvPr id="123907" name="Picture 3" descr="j0280909"/>
          <p:cNvPicPr>
            <a:picLocks noChangeAspect="1" noChangeArrowheads="1"/>
          </p:cNvPicPr>
          <p:nvPr/>
        </p:nvPicPr>
        <p:blipFill>
          <a:blip r:embed="rId3" cstate="print"/>
          <a:srcRect l="12837" r="14865"/>
          <a:stretch>
            <a:fillRect/>
          </a:stretch>
        </p:blipFill>
        <p:spPr bwMode="auto">
          <a:xfrm>
            <a:off x="0" y="990600"/>
            <a:ext cx="9144000" cy="6288088"/>
          </a:xfrm>
          <a:prstGeom prst="rect">
            <a:avLst/>
          </a:prstGeom>
          <a:noFill/>
          <a:ln w="9525">
            <a:noFill/>
            <a:miter lim="800000"/>
            <a:headEnd/>
            <a:tailEnd/>
          </a:ln>
        </p:spPr>
      </p:pic>
      <p:sp>
        <p:nvSpPr>
          <p:cNvPr id="528388" name="Rectangle 4"/>
          <p:cNvSpPr>
            <a:spLocks noChangeArrowheads="1"/>
          </p:cNvSpPr>
          <p:nvPr/>
        </p:nvSpPr>
        <p:spPr bwMode="auto">
          <a:xfrm>
            <a:off x="1259632" y="2351375"/>
            <a:ext cx="6248400" cy="3276600"/>
          </a:xfrm>
          <a:prstGeom prst="rect">
            <a:avLst/>
          </a:prstGeom>
          <a:gradFill rotWithShape="1">
            <a:gsLst>
              <a:gs pos="0">
                <a:srgbClr val="006600"/>
              </a:gs>
              <a:gs pos="100000">
                <a:srgbClr val="002F00"/>
              </a:gs>
            </a:gsLst>
            <a:path path="shape">
              <a:fillToRect l="50000" t="50000" r="50000" b="50000"/>
            </a:path>
          </a:gradFill>
          <a:ln w="9525">
            <a:noFill/>
            <a:miter lim="800000"/>
            <a:headEnd/>
            <a:tailEnd/>
          </a:ln>
          <a:effectLst>
            <a:outerShdw dist="35921" dir="2700000" algn="ctr" rotWithShape="0">
              <a:srgbClr val="808080"/>
            </a:outerShdw>
          </a:effectLst>
        </p:spPr>
        <p:txBody>
          <a:bodyPr/>
          <a:lstStyle/>
          <a:p>
            <a:pPr marL="342900" indent="-342900" eaLnBrk="1" hangingPunct="1">
              <a:spcBef>
                <a:spcPct val="20000"/>
              </a:spcBef>
              <a:buClr>
                <a:schemeClr val="hlink"/>
              </a:buClr>
              <a:buSzPct val="90000"/>
              <a:buFont typeface="Wingdings" pitchFamily="2" charset="2"/>
              <a:buNone/>
              <a:defRPr/>
            </a:pPr>
            <a:r>
              <a:rPr lang="zh-CN" altLang="en-US" sz="2800" b="1">
                <a:effectLst>
                  <a:outerShdw blurRad="38100" dist="38100" dir="2700000" algn="tl">
                    <a:srgbClr val="000000"/>
                  </a:outerShdw>
                </a:effectLst>
                <a:ea typeface="SimSun" pitchFamily="2" charset="-122"/>
              </a:rPr>
              <a:t>艾底斯的使徒历史</a:t>
            </a:r>
            <a:endParaRPr lang="en-US" altLang="zh-TW" sz="2400" b="1">
              <a:effectLst>
                <a:outerShdw blurRad="38100" dist="38100" dir="2700000" algn="tl">
                  <a:srgbClr val="000000"/>
                </a:outerShdw>
              </a:effectLst>
              <a:ea typeface="PMingLiU" pitchFamily="18" charset="-120"/>
            </a:endParaRPr>
          </a:p>
          <a:p>
            <a:pPr marL="342900" indent="-342900" eaLnBrk="1" hangingPunct="1">
              <a:spcBef>
                <a:spcPct val="20000"/>
              </a:spcBef>
              <a:buClr>
                <a:schemeClr val="hlink"/>
              </a:buClr>
              <a:buSzPct val="90000"/>
              <a:buFont typeface="Wingdings" pitchFamily="2" charset="2"/>
              <a:buNone/>
              <a:defRPr/>
            </a:pPr>
            <a:r>
              <a:rPr lang="zh-CN" altLang="en-US" sz="2800" b="1">
                <a:effectLst>
                  <a:outerShdw blurRad="38100" dist="38100" dir="2700000" algn="tl">
                    <a:srgbClr val="000000"/>
                  </a:outerShdw>
                </a:effectLst>
                <a:ea typeface="SimSun" pitchFamily="2" charset="-122"/>
              </a:rPr>
              <a:t>安德烈的零星故事</a:t>
            </a:r>
            <a:endParaRPr lang="en-US" altLang="zh-TW" sz="2400" b="1">
              <a:effectLst>
                <a:outerShdw blurRad="38100" dist="38100" dir="2700000" algn="tl">
                  <a:srgbClr val="000000"/>
                </a:outerShdw>
              </a:effectLst>
              <a:ea typeface="PMingLiU" pitchFamily="18" charset="-120"/>
            </a:endParaRPr>
          </a:p>
          <a:p>
            <a:pPr marL="342900" indent="-342900" eaLnBrk="1" hangingPunct="1">
              <a:spcBef>
                <a:spcPct val="20000"/>
              </a:spcBef>
              <a:buClr>
                <a:schemeClr val="hlink"/>
              </a:buClr>
              <a:buSzPct val="90000"/>
              <a:buFont typeface="Wingdings" pitchFamily="2" charset="2"/>
              <a:buNone/>
              <a:defRPr/>
            </a:pPr>
            <a:r>
              <a:rPr lang="zh-CN" altLang="en-US" sz="2800" b="1">
                <a:effectLst>
                  <a:outerShdw blurRad="38100" dist="38100" dir="2700000" algn="tl">
                    <a:srgbClr val="000000"/>
                  </a:outerShdw>
                </a:effectLst>
                <a:ea typeface="SimSun" pitchFamily="2" charset="-122"/>
              </a:rPr>
              <a:t>雅各升天记</a:t>
            </a:r>
            <a:endParaRPr lang="en-US" altLang="zh-TW" sz="2400" b="1">
              <a:effectLst>
                <a:outerShdw blurRad="38100" dist="38100" dir="2700000" algn="tl">
                  <a:srgbClr val="000000"/>
                </a:outerShdw>
              </a:effectLst>
              <a:ea typeface="PMingLiU" pitchFamily="18" charset="-120"/>
            </a:endParaRPr>
          </a:p>
          <a:p>
            <a:pPr marL="342900" indent="-342900" eaLnBrk="1" hangingPunct="1">
              <a:spcBef>
                <a:spcPct val="20000"/>
              </a:spcBef>
              <a:buClr>
                <a:schemeClr val="hlink"/>
              </a:buClr>
              <a:buSzPct val="90000"/>
              <a:buFont typeface="Wingdings" pitchFamily="2" charset="2"/>
              <a:buNone/>
              <a:defRPr/>
            </a:pPr>
            <a:r>
              <a:rPr lang="zh-CN" altLang="en-US" sz="2800" b="1">
                <a:effectLst>
                  <a:outerShdw blurRad="38100" dist="38100" dir="2700000" algn="tl">
                    <a:srgbClr val="000000"/>
                  </a:outerShdw>
                </a:effectLst>
                <a:ea typeface="SimSun" pitchFamily="2" charset="-122"/>
              </a:rPr>
              <a:t>马太的殉道</a:t>
            </a:r>
            <a:endParaRPr lang="en-US" altLang="zh-TW" sz="2400" b="1">
              <a:effectLst>
                <a:outerShdw blurRad="38100" dist="38100" dir="2700000" algn="tl">
                  <a:srgbClr val="000000"/>
                </a:outerShdw>
              </a:effectLst>
              <a:ea typeface="PMingLiU" pitchFamily="18" charset="-120"/>
            </a:endParaRPr>
          </a:p>
          <a:p>
            <a:pPr marL="342900" indent="-342900" eaLnBrk="1" hangingPunct="1">
              <a:spcBef>
                <a:spcPct val="20000"/>
              </a:spcBef>
              <a:buClr>
                <a:schemeClr val="hlink"/>
              </a:buClr>
              <a:buSzPct val="90000"/>
              <a:buFont typeface="Wingdings" pitchFamily="2" charset="2"/>
              <a:buNone/>
              <a:defRPr/>
            </a:pPr>
            <a:r>
              <a:rPr lang="zh-CN" altLang="en-US" sz="2800" b="1">
                <a:effectLst>
                  <a:outerShdw blurRad="38100" dist="38100" dir="2700000" algn="tl">
                    <a:srgbClr val="000000"/>
                  </a:outerShdw>
                </a:effectLst>
                <a:ea typeface="SimSun" pitchFamily="2" charset="-122"/>
              </a:rPr>
              <a:t>保罗的热忱</a:t>
            </a:r>
            <a:endParaRPr lang="en-US" altLang="zh-TW" sz="2400" b="1">
              <a:effectLst>
                <a:outerShdw blurRad="38100" dist="38100" dir="2700000" algn="tl">
                  <a:srgbClr val="000000"/>
                </a:outerShdw>
              </a:effectLst>
              <a:ea typeface="PMingLiU" pitchFamily="18" charset="-120"/>
            </a:endParaRPr>
          </a:p>
          <a:p>
            <a:pPr marL="342900" indent="-342900" eaLnBrk="1" hangingPunct="1">
              <a:spcBef>
                <a:spcPct val="20000"/>
              </a:spcBef>
              <a:buClr>
                <a:schemeClr val="hlink"/>
              </a:buClr>
              <a:buSzPct val="90000"/>
              <a:buFont typeface="Wingdings" pitchFamily="2" charset="2"/>
              <a:buNone/>
              <a:defRPr/>
            </a:pPr>
            <a:r>
              <a:rPr lang="zh-CN" altLang="en-US" sz="2800" b="1">
                <a:effectLst>
                  <a:outerShdw blurRad="38100" dist="38100" dir="2700000" algn="tl">
                    <a:srgbClr val="000000"/>
                  </a:outerShdw>
                </a:effectLst>
                <a:ea typeface="SimSun" pitchFamily="2" charset="-122"/>
              </a:rPr>
              <a:t>彼得和保罗的热忱</a:t>
            </a:r>
            <a:endParaRPr lang="en-US" altLang="zh-TW" sz="2800" b="1">
              <a:effectLst>
                <a:outerShdw blurRad="38100" dist="38100" dir="2700000" algn="tl">
                  <a:srgbClr val="000000"/>
                </a:outerShdw>
              </a:effectLst>
              <a:ea typeface="SimSun" pitchFamily="2" charset="-122"/>
            </a:endParaRPr>
          </a:p>
        </p:txBody>
      </p:sp>
      <p:sp>
        <p:nvSpPr>
          <p:cNvPr id="528389"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defRPr/>
            </a:pPr>
            <a:r>
              <a:rPr lang="en-US" altLang="zh-TW" sz="2000" b="1">
                <a:ea typeface="PMingLiU" pitchFamily="18" charset="-120"/>
              </a:rPr>
              <a:t>186</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76200" y="76200"/>
            <a:ext cx="7696200" cy="941388"/>
          </a:xfrm>
        </p:spPr>
        <p:txBody>
          <a:bodyPr/>
          <a:lstStyle/>
          <a:p>
            <a:pPr algn="l" eaLnBrk="1" hangingPunct="1">
              <a:defRPr/>
            </a:pPr>
            <a:r>
              <a:rPr lang="zh-CN" altLang="en-US" sz="4000" smtClean="0">
                <a:ea typeface="SimSun" pitchFamily="2" charset="-122"/>
              </a:rPr>
              <a:t>新约外典: 21 “</a:t>
            </a:r>
            <a:r>
              <a:rPr lang="en-US" altLang="zh-CN" sz="4000" smtClean="0">
                <a:ea typeface="SimSun" pitchFamily="2" charset="-122"/>
              </a:rPr>
              <a:t>Acts”</a:t>
            </a:r>
          </a:p>
        </p:txBody>
      </p:sp>
      <p:pic>
        <p:nvPicPr>
          <p:cNvPr id="124931" name="Picture 3" descr="j0280909"/>
          <p:cNvPicPr>
            <a:picLocks noChangeAspect="1" noChangeArrowheads="1"/>
          </p:cNvPicPr>
          <p:nvPr/>
        </p:nvPicPr>
        <p:blipFill>
          <a:blip r:embed="rId3" cstate="print"/>
          <a:srcRect l="12837" r="14865"/>
          <a:stretch>
            <a:fillRect/>
          </a:stretch>
        </p:blipFill>
        <p:spPr bwMode="auto">
          <a:xfrm>
            <a:off x="0" y="990600"/>
            <a:ext cx="9144000" cy="6288088"/>
          </a:xfrm>
          <a:prstGeom prst="rect">
            <a:avLst/>
          </a:prstGeom>
          <a:noFill/>
          <a:ln w="9525">
            <a:noFill/>
            <a:miter lim="800000"/>
            <a:headEnd/>
            <a:tailEnd/>
          </a:ln>
        </p:spPr>
      </p:pic>
      <p:sp>
        <p:nvSpPr>
          <p:cNvPr id="530436" name="Rectangle 4"/>
          <p:cNvSpPr>
            <a:spLocks noChangeArrowheads="1"/>
          </p:cNvSpPr>
          <p:nvPr/>
        </p:nvSpPr>
        <p:spPr bwMode="auto">
          <a:xfrm>
            <a:off x="1219200" y="1676400"/>
            <a:ext cx="6477000" cy="4114800"/>
          </a:xfrm>
          <a:prstGeom prst="rect">
            <a:avLst/>
          </a:prstGeom>
          <a:gradFill rotWithShape="1">
            <a:gsLst>
              <a:gs pos="0">
                <a:srgbClr val="006600"/>
              </a:gs>
              <a:gs pos="100000">
                <a:srgbClr val="002F00"/>
              </a:gs>
            </a:gsLst>
            <a:path path="shape">
              <a:fillToRect l="50000" t="50000" r="50000" b="50000"/>
            </a:path>
          </a:gradFill>
          <a:ln w="9525">
            <a:noFill/>
            <a:miter lim="800000"/>
            <a:headEnd/>
            <a:tailEnd/>
          </a:ln>
          <a:effectLst>
            <a:outerShdw dist="35921" dir="2700000" algn="ctr" rotWithShape="0">
              <a:srgbClr val="808080"/>
            </a:outerShdw>
          </a:effectLst>
        </p:spPr>
        <p:txBody>
          <a:bodyPr/>
          <a:lstStyle/>
          <a:p>
            <a:pPr marL="342900" indent="-342900" eaLnBrk="1" hangingPunct="1">
              <a:spcBef>
                <a:spcPct val="20000"/>
              </a:spcBef>
              <a:buClr>
                <a:schemeClr val="hlink"/>
              </a:buClr>
              <a:buSzPct val="90000"/>
              <a:buFont typeface="Wingdings" pitchFamily="2" charset="2"/>
              <a:buNone/>
              <a:tabLst>
                <a:tab pos="6178550" algn="r"/>
              </a:tabLst>
              <a:defRPr/>
            </a:pPr>
            <a:r>
              <a:rPr lang="en-US" sz="2400" b="1" u="sng">
                <a:effectLst>
                  <a:outerShdw blurRad="38100" dist="38100" dir="2700000" algn="tl">
                    <a:srgbClr val="000000"/>
                  </a:outerShdw>
                </a:effectLst>
              </a:rPr>
              <a:t>The Acts of:</a:t>
            </a:r>
            <a:endParaRPr lang="en-US" sz="2400" b="1">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pitchFamily="2" charset="2"/>
              <a:buNone/>
              <a:tabLst>
                <a:tab pos="6178550" algn="r"/>
              </a:tabLst>
              <a:defRPr/>
            </a:pPr>
            <a:r>
              <a:rPr lang="en-US" sz="2400" b="1">
                <a:effectLst>
                  <a:outerShdw blurRad="38100" dist="38100" dir="2700000" algn="tl">
                    <a:srgbClr val="000000"/>
                  </a:outerShdw>
                </a:effectLst>
              </a:rPr>
              <a:t>• Andrew 	</a:t>
            </a:r>
          </a:p>
          <a:p>
            <a:pPr marL="342900" indent="-342900" eaLnBrk="1" hangingPunct="1">
              <a:spcBef>
                <a:spcPct val="20000"/>
              </a:spcBef>
              <a:buClr>
                <a:schemeClr val="hlink"/>
              </a:buClr>
              <a:buSzPct val="90000"/>
              <a:buFont typeface="Wingdings" pitchFamily="2" charset="2"/>
              <a:buNone/>
              <a:tabLst>
                <a:tab pos="6178550" algn="r"/>
              </a:tabLst>
              <a:defRPr/>
            </a:pPr>
            <a:r>
              <a:rPr lang="en-US" sz="2400" b="1">
                <a:effectLst>
                  <a:outerShdw blurRad="38100" dist="38100" dir="2700000" algn="tl">
                    <a:srgbClr val="000000"/>
                  </a:outerShdw>
                </a:effectLst>
              </a:rPr>
              <a:t>• Andrew and Matthias	 • Peter</a:t>
            </a:r>
          </a:p>
          <a:p>
            <a:pPr marL="342900" indent="-342900" eaLnBrk="1" hangingPunct="1">
              <a:spcBef>
                <a:spcPct val="20000"/>
              </a:spcBef>
              <a:buClr>
                <a:schemeClr val="hlink"/>
              </a:buClr>
              <a:buSzPct val="90000"/>
              <a:buFont typeface="Wingdings" pitchFamily="2" charset="2"/>
              <a:buNone/>
              <a:tabLst>
                <a:tab pos="6178550" algn="r"/>
              </a:tabLst>
              <a:defRPr/>
            </a:pPr>
            <a:r>
              <a:rPr lang="en-US" sz="2400" b="1">
                <a:effectLst>
                  <a:outerShdw blurRad="38100" dist="38100" dir="2700000" algn="tl">
                    <a:srgbClr val="000000"/>
                  </a:outerShdw>
                </a:effectLst>
              </a:rPr>
              <a:t>• Andrew and Paul	 • Peter and Andrew</a:t>
            </a:r>
          </a:p>
          <a:p>
            <a:pPr marL="342900" indent="-342900" eaLnBrk="1" hangingPunct="1">
              <a:spcBef>
                <a:spcPct val="20000"/>
              </a:spcBef>
              <a:buClr>
                <a:schemeClr val="hlink"/>
              </a:buClr>
              <a:buSzPct val="90000"/>
              <a:buFont typeface="Wingdings" pitchFamily="2" charset="2"/>
              <a:buNone/>
              <a:tabLst>
                <a:tab pos="6178550" algn="r"/>
              </a:tabLst>
              <a:defRPr/>
            </a:pPr>
            <a:r>
              <a:rPr lang="en-US" sz="2400" b="1">
                <a:effectLst>
                  <a:outerShdw blurRad="38100" dist="38100" dir="2700000" algn="tl">
                    <a:srgbClr val="000000"/>
                  </a:outerShdw>
                </a:effectLst>
              </a:rPr>
              <a:t>• Barnabas	 • Peter and Paul</a:t>
            </a:r>
          </a:p>
          <a:p>
            <a:pPr marL="342900" indent="-342900" eaLnBrk="1" hangingPunct="1">
              <a:spcBef>
                <a:spcPct val="20000"/>
              </a:spcBef>
              <a:buClr>
                <a:schemeClr val="hlink"/>
              </a:buClr>
              <a:buSzPct val="90000"/>
              <a:buFont typeface="Wingdings" pitchFamily="2" charset="2"/>
              <a:buNone/>
              <a:tabLst>
                <a:tab pos="6178550" algn="r"/>
              </a:tabLst>
              <a:defRPr/>
            </a:pPr>
            <a:r>
              <a:rPr lang="en-US" sz="2400" b="1">
                <a:effectLst>
                  <a:outerShdw blurRad="38100" dist="38100" dir="2700000" algn="tl">
                    <a:srgbClr val="000000"/>
                  </a:outerShdw>
                </a:effectLst>
              </a:rPr>
              <a:t>• James the Great	• Philip</a:t>
            </a:r>
          </a:p>
          <a:p>
            <a:pPr marL="342900" indent="-342900" eaLnBrk="1" hangingPunct="1">
              <a:spcBef>
                <a:spcPct val="20000"/>
              </a:spcBef>
              <a:buClr>
                <a:schemeClr val="hlink"/>
              </a:buClr>
              <a:buSzPct val="90000"/>
              <a:buFont typeface="Wingdings" pitchFamily="2" charset="2"/>
              <a:buNone/>
              <a:tabLst>
                <a:tab pos="6178550" algn="r"/>
              </a:tabLst>
              <a:defRPr/>
            </a:pPr>
            <a:r>
              <a:rPr lang="en-US" sz="2400" b="1">
                <a:effectLst>
                  <a:outerShdw blurRad="38100" dist="38100" dir="2700000" algn="tl">
                    <a:srgbClr val="000000"/>
                  </a:outerShdw>
                </a:effectLst>
              </a:rPr>
              <a:t>• John	• Pilate</a:t>
            </a:r>
          </a:p>
          <a:p>
            <a:pPr marL="342900" indent="-342900" eaLnBrk="1" hangingPunct="1">
              <a:spcBef>
                <a:spcPct val="20000"/>
              </a:spcBef>
              <a:buClr>
                <a:schemeClr val="hlink"/>
              </a:buClr>
              <a:buSzPct val="90000"/>
              <a:buFont typeface="Wingdings" pitchFamily="2" charset="2"/>
              <a:buNone/>
              <a:tabLst>
                <a:tab pos="6178550" algn="r"/>
              </a:tabLst>
              <a:defRPr/>
            </a:pPr>
            <a:r>
              <a:rPr lang="en-US" sz="2400" b="1">
                <a:effectLst>
                  <a:outerShdw blurRad="38100" dist="38100" dir="2700000" algn="tl">
                    <a:srgbClr val="000000"/>
                  </a:outerShdw>
                </a:effectLst>
              </a:rPr>
              <a:t>• John by Prochorus	• Thaddeus</a:t>
            </a:r>
          </a:p>
          <a:p>
            <a:pPr marL="342900" indent="-342900" eaLnBrk="1" hangingPunct="1">
              <a:spcBef>
                <a:spcPct val="20000"/>
              </a:spcBef>
              <a:buClr>
                <a:schemeClr val="hlink"/>
              </a:buClr>
              <a:buSzPct val="90000"/>
              <a:buFont typeface="Wingdings" pitchFamily="2" charset="2"/>
              <a:buNone/>
              <a:tabLst>
                <a:tab pos="6178550" algn="r"/>
              </a:tabLst>
              <a:defRPr/>
            </a:pPr>
            <a:r>
              <a:rPr lang="en-US" sz="2400" b="1">
                <a:effectLst>
                  <a:outerShdw blurRad="38100" dist="38100" dir="2700000" algn="tl">
                    <a:srgbClr val="000000"/>
                  </a:outerShdw>
                </a:effectLst>
              </a:rPr>
              <a:t>• Paul	• Thomas</a:t>
            </a:r>
          </a:p>
        </p:txBody>
      </p:sp>
      <p:sp>
        <p:nvSpPr>
          <p:cNvPr id="530437"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defRPr/>
            </a:pPr>
            <a:r>
              <a:rPr lang="en-US" sz="2000" b="1">
                <a:ea typeface="+mn-ea"/>
              </a:rPr>
              <a:t>186</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2750" y="0"/>
            <a:ext cx="3721250" cy="459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3" y="0"/>
            <a:ext cx="5507038" cy="746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4" name="Picture 2" descr="j0335474"/>
          <p:cNvPicPr>
            <a:picLocks noChangeAspect="1" noChangeArrowheads="1"/>
          </p:cNvPicPr>
          <p:nvPr/>
        </p:nvPicPr>
        <p:blipFill>
          <a:blip r:embed="rId5" cstate="print">
            <a:lum bright="-66000"/>
          </a:blip>
          <a:srcRect/>
          <a:stretch>
            <a:fillRect/>
          </a:stretch>
        </p:blipFill>
        <p:spPr bwMode="auto">
          <a:xfrm>
            <a:off x="0" y="228600"/>
            <a:ext cx="2286000" cy="2095500"/>
          </a:xfrm>
          <a:prstGeom prst="rect">
            <a:avLst/>
          </a:prstGeom>
          <a:noFill/>
          <a:ln w="9525">
            <a:noFill/>
            <a:miter lim="800000"/>
            <a:headEnd/>
            <a:tailEnd/>
          </a:ln>
        </p:spPr>
      </p:pic>
      <p:sp>
        <p:nvSpPr>
          <p:cNvPr id="522243" name="Rectangle 3"/>
          <p:cNvSpPr>
            <a:spLocks noGrp="1" noChangeArrowheads="1"/>
          </p:cNvSpPr>
          <p:nvPr>
            <p:ph type="title"/>
          </p:nvPr>
        </p:nvSpPr>
        <p:spPr>
          <a:xfrm>
            <a:off x="76200" y="76200"/>
            <a:ext cx="7543800" cy="941388"/>
          </a:xfrm>
        </p:spPr>
        <p:txBody>
          <a:bodyPr/>
          <a:lstStyle/>
          <a:p>
            <a:pPr algn="l" eaLnBrk="1" hangingPunct="1">
              <a:defRPr/>
            </a:pPr>
            <a:r>
              <a:rPr lang="zh-CN" altLang="en-US" sz="4000" smtClean="0">
                <a:ea typeface="SimSun" pitchFamily="2" charset="-122"/>
              </a:rPr>
              <a:t>新约外典: 其它</a:t>
            </a:r>
          </a:p>
        </p:txBody>
      </p:sp>
      <p:sp>
        <p:nvSpPr>
          <p:cNvPr id="522250" name="Rectangle 10"/>
          <p:cNvSpPr>
            <a:spLocks noChangeArrowheads="1"/>
          </p:cNvSpPr>
          <p:nvPr/>
        </p:nvSpPr>
        <p:spPr bwMode="auto">
          <a:xfrm>
            <a:off x="241150" y="1901825"/>
            <a:ext cx="5181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hlink"/>
              </a:buClr>
              <a:buSzPct val="90000"/>
              <a:buFont typeface="Wingdings" charset="0"/>
              <a:buNone/>
            </a:pPr>
            <a:r>
              <a:rPr lang="zh-CN" altLang="en-US" sz="2400" b="1" u="sng" dirty="0">
                <a:solidFill>
                  <a:srgbClr val="000000"/>
                </a:solidFill>
                <a:latin typeface="Arial" charset="0"/>
                <a:ea typeface="ＭＳ Ｐゴシック" charset="0"/>
                <a:cs typeface="ＭＳ Ｐゴシック" charset="0"/>
              </a:rPr>
              <a:t>书信</a:t>
            </a:r>
          </a:p>
          <a:p>
            <a:pPr marL="342900" indent="-342900" eaLnBrk="1" hangingPunct="1">
              <a:lnSpc>
                <a:spcPct val="90000"/>
              </a:lnSpc>
              <a:spcBef>
                <a:spcPct val="20000"/>
              </a:spcBef>
              <a:buClr>
                <a:schemeClr val="hlink"/>
              </a:buClr>
              <a:buSzPct val="90000"/>
              <a:buFont typeface="Wingdings" charset="0"/>
              <a:buNone/>
            </a:pPr>
            <a:r>
              <a:rPr lang="en-US" altLang="zh-CN" sz="2400" b="1" dirty="0">
                <a:solidFill>
                  <a:srgbClr val="000000"/>
                </a:solidFill>
                <a:latin typeface="Arial" charset="0"/>
                <a:ea typeface="ＭＳ Ｐゴシック" charset="0"/>
                <a:cs typeface="ＭＳ Ｐゴシック" charset="0"/>
              </a:rPr>
              <a:t>  </a:t>
            </a:r>
            <a:r>
              <a:rPr lang="zh-CN" altLang="en-US" sz="2400" b="1" dirty="0">
                <a:solidFill>
                  <a:srgbClr val="000000"/>
                </a:solidFill>
                <a:latin typeface="Arial" charset="0"/>
                <a:ea typeface="ＭＳ Ｐゴシック" charset="0"/>
                <a:cs typeface="ＭＳ Ｐゴシック" charset="0"/>
              </a:rPr>
              <a:t>基督和 </a:t>
            </a:r>
            <a:r>
              <a:rPr lang="en-US" altLang="zh-CN" sz="2400" b="1" dirty="0" err="1">
                <a:solidFill>
                  <a:srgbClr val="000000"/>
                </a:solidFill>
                <a:latin typeface="Arial" charset="0"/>
                <a:ea typeface="ＭＳ Ｐゴシック" charset="0"/>
                <a:cs typeface="ＭＳ Ｐゴシック" charset="0"/>
              </a:rPr>
              <a:t>Abgarus</a:t>
            </a:r>
            <a:r>
              <a:rPr lang="zh-CN" altLang="en-US" sz="2400" b="1" dirty="0">
                <a:solidFill>
                  <a:srgbClr val="000000"/>
                </a:solidFill>
                <a:latin typeface="Arial" charset="0"/>
                <a:ea typeface="ＭＳ Ｐゴシック" charset="0"/>
                <a:cs typeface="ＭＳ Ｐゴシック" charset="0"/>
              </a:rPr>
              <a:t>的信</a:t>
            </a:r>
          </a:p>
          <a:p>
            <a:pPr marL="342900" indent="-342900" eaLnBrk="1" hangingPunct="1">
              <a:lnSpc>
                <a:spcPct val="90000"/>
              </a:lnSpc>
              <a:spcBef>
                <a:spcPct val="20000"/>
              </a:spcBef>
              <a:buClr>
                <a:schemeClr val="hlink"/>
              </a:buClr>
              <a:buSzPct val="90000"/>
              <a:buFont typeface="Wingdings" charset="0"/>
              <a:buNone/>
            </a:pPr>
            <a:r>
              <a:rPr lang="zh-CN" altLang="en-US" sz="2400" b="1" dirty="0">
                <a:solidFill>
                  <a:srgbClr val="000000"/>
                </a:solidFill>
                <a:latin typeface="Arial" charset="0"/>
                <a:ea typeface="ＭＳ Ｐゴシック" charset="0"/>
                <a:cs typeface="ＭＳ Ｐゴシック" charset="0"/>
              </a:rPr>
              <a:t>使徒之信</a:t>
            </a:r>
            <a:endParaRPr lang="en-US" altLang="zh-CN" sz="2400" b="1" dirty="0">
              <a:solidFill>
                <a:srgbClr val="000000"/>
              </a:solidFill>
              <a:latin typeface="Arial" charset="0"/>
              <a:ea typeface="ＭＳ Ｐゴシック" charset="0"/>
              <a:cs typeface="ＭＳ Ｐゴシック" charset="0"/>
            </a:endParaRPr>
          </a:p>
          <a:p>
            <a:pPr marL="342900" indent="-342900" eaLnBrk="1" hangingPunct="1">
              <a:lnSpc>
                <a:spcPct val="90000"/>
              </a:lnSpc>
              <a:spcBef>
                <a:spcPct val="20000"/>
              </a:spcBef>
              <a:buClr>
                <a:schemeClr val="hlink"/>
              </a:buClr>
              <a:buSzPct val="90000"/>
              <a:buFont typeface="Wingdings" charset="0"/>
              <a:buNone/>
            </a:pPr>
            <a:r>
              <a:rPr lang="zh-CN" altLang="en-US" sz="2400" b="1" dirty="0">
                <a:solidFill>
                  <a:srgbClr val="000000"/>
                </a:solidFill>
                <a:latin typeface="Arial" charset="0"/>
                <a:ea typeface="ＭＳ Ｐゴシック" charset="0"/>
                <a:cs typeface="ＭＳ Ｐゴシック" charset="0"/>
              </a:rPr>
              <a:t>给科林多的第三封信给不热心者的信</a:t>
            </a:r>
            <a:endParaRPr lang="en-US" altLang="zh-CN" sz="2400" b="1" dirty="0">
              <a:solidFill>
                <a:srgbClr val="000000"/>
              </a:solidFill>
              <a:latin typeface="Arial" charset="0"/>
              <a:ea typeface="ＭＳ Ｐゴシック" charset="0"/>
              <a:cs typeface="ＭＳ Ｐゴシック" charset="0"/>
            </a:endParaRPr>
          </a:p>
          <a:p>
            <a:pPr marL="342900" indent="-342900" eaLnBrk="1" hangingPunct="1">
              <a:lnSpc>
                <a:spcPct val="90000"/>
              </a:lnSpc>
              <a:spcBef>
                <a:spcPct val="20000"/>
              </a:spcBef>
              <a:buClr>
                <a:schemeClr val="hlink"/>
              </a:buClr>
              <a:buSzPct val="90000"/>
              <a:buFont typeface="Wingdings" charset="0"/>
              <a:buNone/>
            </a:pPr>
            <a:r>
              <a:rPr lang="en-US" altLang="zh-CN" sz="2400" b="1" dirty="0" err="1">
                <a:solidFill>
                  <a:srgbClr val="000000"/>
                </a:solidFill>
                <a:latin typeface="Arial" charset="0"/>
                <a:ea typeface="ＭＳ Ｐゴシック" charset="0"/>
                <a:cs typeface="ＭＳ Ｐゴシック" charset="0"/>
              </a:rPr>
              <a:t>Lentulus</a:t>
            </a:r>
            <a:r>
              <a:rPr lang="zh-CN" altLang="en-US" sz="2400" b="1" dirty="0">
                <a:solidFill>
                  <a:srgbClr val="000000"/>
                </a:solidFill>
                <a:latin typeface="Arial" charset="0"/>
                <a:ea typeface="ＭＳ Ｐゴシック" charset="0"/>
                <a:cs typeface="ＭＳ Ｐゴシック" charset="0"/>
              </a:rPr>
              <a:t>的信</a:t>
            </a:r>
          </a:p>
          <a:p>
            <a:pPr marL="342900" indent="-342900" eaLnBrk="1" hangingPunct="1">
              <a:lnSpc>
                <a:spcPct val="90000"/>
              </a:lnSpc>
              <a:spcBef>
                <a:spcPct val="20000"/>
              </a:spcBef>
              <a:buClr>
                <a:schemeClr val="hlink"/>
              </a:buClr>
              <a:buSzPct val="90000"/>
              <a:buFont typeface="Wingdings" charset="0"/>
              <a:buNone/>
            </a:pPr>
            <a:r>
              <a:rPr lang="zh-CN" altLang="en-US" sz="2400" b="1" dirty="0">
                <a:solidFill>
                  <a:srgbClr val="000000"/>
                </a:solidFill>
                <a:latin typeface="Arial" charset="0"/>
                <a:ea typeface="ＭＳ Ｐゴシック" charset="0"/>
                <a:cs typeface="ＭＳ Ｐゴシック" charset="0"/>
              </a:rPr>
              <a:t>保罗和 </a:t>
            </a:r>
            <a:r>
              <a:rPr lang="en-US" altLang="zh-CN" sz="2400" b="1" dirty="0">
                <a:solidFill>
                  <a:srgbClr val="000000"/>
                </a:solidFill>
                <a:latin typeface="Arial" charset="0"/>
                <a:ea typeface="ＭＳ Ｐゴシック" charset="0"/>
                <a:cs typeface="ＭＳ Ｐゴシック" charset="0"/>
              </a:rPr>
              <a:t>Seneca </a:t>
            </a:r>
            <a:r>
              <a:rPr lang="zh-CN" altLang="en-US" sz="2400" b="1" dirty="0">
                <a:solidFill>
                  <a:srgbClr val="000000"/>
                </a:solidFill>
                <a:latin typeface="Arial" charset="0"/>
                <a:ea typeface="ＭＳ Ｐゴシック" charset="0"/>
                <a:cs typeface="ＭＳ Ｐゴシック" charset="0"/>
              </a:rPr>
              <a:t>的信</a:t>
            </a:r>
          </a:p>
          <a:p>
            <a:pPr marL="342900" indent="-342900" eaLnBrk="1" hangingPunct="1">
              <a:lnSpc>
                <a:spcPct val="90000"/>
              </a:lnSpc>
              <a:spcBef>
                <a:spcPct val="20000"/>
              </a:spcBef>
              <a:buClr>
                <a:schemeClr val="hlink"/>
              </a:buClr>
              <a:buSzPct val="90000"/>
              <a:buFont typeface="Wingdings" charset="0"/>
              <a:buNone/>
            </a:pPr>
            <a:r>
              <a:rPr lang="zh-CN" altLang="en-US" sz="2400" b="1" dirty="0">
                <a:solidFill>
                  <a:srgbClr val="000000"/>
                </a:solidFill>
                <a:latin typeface="Arial" charset="0"/>
                <a:ea typeface="ＭＳ Ｐゴシック" charset="0"/>
                <a:cs typeface="ＭＳ Ｐゴシック" charset="0"/>
              </a:rPr>
              <a:t>提多的外典书信</a:t>
            </a:r>
          </a:p>
        </p:txBody>
      </p:sp>
      <p:sp>
        <p:nvSpPr>
          <p:cNvPr id="125957" name="Text Box 14"/>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r>
              <a:rPr lang="zh-CN" altLang="en-US" sz="2000" b="1">
                <a:ea typeface="SimSun" pitchFamily="2" charset="-122"/>
              </a:rPr>
              <a:t>186</a:t>
            </a:r>
          </a:p>
        </p:txBody>
      </p:sp>
      <p:sp>
        <p:nvSpPr>
          <p:cNvPr id="522247" name="Rectangle 7"/>
          <p:cNvSpPr>
            <a:spLocks noChangeArrowheads="1"/>
          </p:cNvSpPr>
          <p:nvPr/>
        </p:nvSpPr>
        <p:spPr bwMode="auto">
          <a:xfrm>
            <a:off x="5836294" y="1383506"/>
            <a:ext cx="2844800" cy="1766887"/>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90000"/>
              <a:buFont typeface="Wingdings" pitchFamily="2" charset="2"/>
              <a:buNone/>
              <a:tabLst>
                <a:tab pos="2566988" algn="r"/>
              </a:tabLst>
              <a:defRPr/>
            </a:pPr>
            <a:r>
              <a:rPr lang="zh-CN" altLang="en-US" sz="2400" b="1" u="sng" dirty="0">
                <a:solidFill>
                  <a:srgbClr val="000000"/>
                </a:solidFill>
                <a:ea typeface="SimSun" pitchFamily="2" charset="-122"/>
              </a:rPr>
              <a:t>启示录</a:t>
            </a:r>
            <a:endParaRPr lang="zh-CN" altLang="en-US" sz="2400" b="1" dirty="0">
              <a:solidFill>
                <a:srgbClr val="000000"/>
              </a:solidFill>
              <a:ea typeface="SimSun" pitchFamily="2" charset="-122"/>
            </a:endParaRPr>
          </a:p>
          <a:p>
            <a:pPr marL="342900" indent="-342900" eaLnBrk="1" hangingPunct="1">
              <a:spcBef>
                <a:spcPct val="20000"/>
              </a:spcBef>
              <a:buClr>
                <a:schemeClr val="hlink"/>
              </a:buClr>
              <a:buSzPct val="90000"/>
              <a:buFont typeface="Wingdings" pitchFamily="2" charset="2"/>
              <a:buNone/>
              <a:tabLst>
                <a:tab pos="2566988" algn="r"/>
              </a:tabLst>
              <a:defRPr/>
            </a:pPr>
            <a:r>
              <a:rPr lang="zh-CN" altLang="en-US" sz="2400" b="1" dirty="0">
                <a:solidFill>
                  <a:srgbClr val="000000"/>
                </a:solidFill>
                <a:effectLst>
                  <a:outerShdw blurRad="38100" dist="38100" dir="2700000" algn="tl">
                    <a:srgbClr val="000000"/>
                  </a:outerShdw>
                </a:effectLst>
                <a:ea typeface="SimSun" pitchFamily="2" charset="-122"/>
              </a:rPr>
              <a:t>雅各	</a:t>
            </a:r>
            <a:r>
              <a:rPr lang="en-US" altLang="zh-CN" sz="2400" b="1" dirty="0">
                <a:solidFill>
                  <a:srgbClr val="000000"/>
                </a:solidFill>
                <a:effectLst>
                  <a:outerShdw blurRad="38100" dist="38100" dir="2700000" algn="tl">
                    <a:srgbClr val="000000"/>
                  </a:outerShdw>
                </a:effectLst>
                <a:ea typeface="SimSun" pitchFamily="2" charset="-122"/>
              </a:rPr>
              <a:t>Stephen</a:t>
            </a:r>
          </a:p>
          <a:p>
            <a:pPr marL="342900" indent="-342900" eaLnBrk="1" hangingPunct="1">
              <a:spcBef>
                <a:spcPct val="20000"/>
              </a:spcBef>
              <a:buClr>
                <a:schemeClr val="hlink"/>
              </a:buClr>
              <a:buSzPct val="90000"/>
              <a:buFont typeface="Wingdings" pitchFamily="2" charset="2"/>
              <a:buNone/>
              <a:tabLst>
                <a:tab pos="2566988" algn="r"/>
              </a:tabLst>
              <a:defRPr/>
            </a:pPr>
            <a:r>
              <a:rPr lang="zh-CN" altLang="en-US" sz="2400" b="1" dirty="0">
                <a:solidFill>
                  <a:srgbClr val="000000"/>
                </a:solidFill>
                <a:effectLst>
                  <a:outerShdw blurRad="38100" dist="38100" dir="2700000" algn="tl">
                    <a:srgbClr val="000000"/>
                  </a:outerShdw>
                </a:effectLst>
                <a:ea typeface="SimSun" pitchFamily="2" charset="-122"/>
              </a:rPr>
              <a:t>保罗	多马</a:t>
            </a:r>
          </a:p>
          <a:p>
            <a:pPr marL="342900" indent="-342900" eaLnBrk="1" hangingPunct="1">
              <a:spcBef>
                <a:spcPct val="20000"/>
              </a:spcBef>
              <a:buClr>
                <a:schemeClr val="hlink"/>
              </a:buClr>
              <a:buSzPct val="90000"/>
              <a:buFont typeface="Wingdings" pitchFamily="2" charset="2"/>
              <a:buNone/>
              <a:tabLst>
                <a:tab pos="2566988" algn="r"/>
              </a:tabLst>
              <a:defRPr/>
            </a:pPr>
            <a:r>
              <a:rPr lang="zh-CN" altLang="en-US" sz="2400" b="1" dirty="0">
                <a:solidFill>
                  <a:srgbClr val="000000"/>
                </a:solidFill>
                <a:effectLst>
                  <a:outerShdw blurRad="38100" dist="38100" dir="2700000" algn="tl">
                    <a:srgbClr val="000000"/>
                  </a:outerShdw>
                </a:effectLst>
                <a:ea typeface="SimSun" pitchFamily="2" charset="-122"/>
              </a:rPr>
              <a:t>彼得	圣母马利亚</a:t>
            </a:r>
          </a:p>
        </p:txBody>
      </p:sp>
      <p:sp>
        <p:nvSpPr>
          <p:cNvPr id="4" name="Rectangle 3"/>
          <p:cNvSpPr/>
          <p:nvPr/>
        </p:nvSpPr>
        <p:spPr bwMode="auto">
          <a:xfrm>
            <a:off x="5470525" y="4533900"/>
            <a:ext cx="3673475" cy="2324100"/>
          </a:xfrm>
          <a:prstGeom prst="rect">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5" descr="gnosticism.jpg"/>
          <p:cNvPicPr>
            <a:picLocks noChangeAspect="1"/>
          </p:cNvPicPr>
          <p:nvPr/>
        </p:nvPicPr>
        <p:blipFill>
          <a:blip r:embed="rId3" cstate="print"/>
          <a:srcRect/>
          <a:stretch>
            <a:fillRect/>
          </a:stretch>
        </p:blipFill>
        <p:spPr bwMode="auto">
          <a:xfrm>
            <a:off x="0" y="-779463"/>
            <a:ext cx="9144000" cy="7637463"/>
          </a:xfrm>
          <a:prstGeom prst="rect">
            <a:avLst/>
          </a:prstGeom>
          <a:noFill/>
          <a:ln w="9525">
            <a:noFill/>
            <a:miter lim="800000"/>
            <a:headEnd/>
            <a:tailEnd/>
          </a:ln>
        </p:spPr>
      </p:pic>
      <p:sp>
        <p:nvSpPr>
          <p:cNvPr id="431107" name="Rectangle 3"/>
          <p:cNvSpPr>
            <a:spLocks noGrp="1" noRot="1" noChangeArrowheads="1"/>
          </p:cNvSpPr>
          <p:nvPr>
            <p:ph type="title"/>
          </p:nvPr>
        </p:nvSpPr>
        <p:spPr>
          <a:xfrm>
            <a:off x="301625" y="457200"/>
            <a:ext cx="8540750" cy="1143000"/>
          </a:xfrm>
          <a:effectLst>
            <a:glow rad="228600">
              <a:schemeClr val="accent3">
                <a:satMod val="175000"/>
                <a:alpha val="40000"/>
              </a:schemeClr>
            </a:glow>
          </a:effectLst>
        </p:spPr>
        <p:txBody>
          <a:bodyPr/>
          <a:lstStyle/>
          <a:p>
            <a:pPr eaLnBrk="1" hangingPunct="1">
              <a:defRPr/>
            </a:pPr>
            <a:r>
              <a:rPr lang="zh-CN" altLang="en-US" b="1" dirty="0" smtClean="0">
                <a:solidFill>
                  <a:srgbClr val="020104"/>
                </a:solidFill>
                <a:effectLst>
                  <a:glow rad="241300">
                    <a:schemeClr val="tx1">
                      <a:alpha val="75000"/>
                    </a:schemeClr>
                  </a:glow>
                </a:effectLst>
                <a:latin typeface="SimSun" pitchFamily="2" charset="-122"/>
                <a:ea typeface="SimSun" pitchFamily="2" charset="-122"/>
                <a:cs typeface="ＭＳ Ｐゴシック" charset="0"/>
              </a:rPr>
              <a:t>早期诺斯底主义</a:t>
            </a:r>
            <a:endParaRPr lang="en-US" dirty="0">
              <a:solidFill>
                <a:srgbClr val="020104"/>
              </a:solidFill>
              <a:effectLst>
                <a:glow rad="241300">
                  <a:schemeClr val="tx1">
                    <a:alpha val="75000"/>
                  </a:schemeClr>
                </a:glow>
              </a:effectLst>
              <a:latin typeface="SimSun" pitchFamily="2" charset="-122"/>
              <a:ea typeface="SimSun" pitchFamily="2" charset="-122"/>
              <a:cs typeface="ＭＳ Ｐゴシック" charset="0"/>
            </a:endParaRPr>
          </a:p>
        </p:txBody>
      </p:sp>
      <p:sp>
        <p:nvSpPr>
          <p:cNvPr id="293893" name="Text Box 6"/>
          <p:cNvSpPr txBox="1">
            <a:spLocks noChangeArrowheads="1"/>
          </p:cNvSpPr>
          <p:nvPr/>
        </p:nvSpPr>
        <p:spPr bwMode="auto">
          <a:xfrm>
            <a:off x="8028384" y="44450"/>
            <a:ext cx="1013922" cy="432222"/>
          </a:xfrm>
          <a:prstGeom prst="rect">
            <a:avLst/>
          </a:prstGeom>
          <a:noFill/>
          <a:ln w="9525">
            <a:noFill/>
            <a:miter lim="800000"/>
            <a:headEnd/>
            <a:tailEnd/>
          </a:ln>
          <a:effectLst>
            <a:glow rad="228600">
              <a:schemeClr val="accent3">
                <a:satMod val="175000"/>
                <a:alpha val="40000"/>
              </a:schemeClr>
            </a:glow>
          </a:effectLst>
          <a:extLst/>
        </p:spPr>
        <p:txBody>
          <a:bodyPr anchor="ctr"/>
          <a:lstStyle>
            <a:lvl1pPr algn="ctr" eaLnBrk="1" hangingPunct="1">
              <a:defRPr sz="4400" b="1">
                <a:solidFill>
                  <a:srgbClr val="020104"/>
                </a:solidFill>
                <a:effectLst>
                  <a:glow rad="241300">
                    <a:schemeClr val="tx1">
                      <a:alpha val="75000"/>
                    </a:schemeClr>
                  </a:glow>
                </a:effectLst>
                <a:latin typeface="Tahoma" charset="0"/>
              </a:defRPr>
            </a:lvl1pPr>
            <a:lvl2pPr algn="ctr">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defRPr/>
            </a:pPr>
            <a:r>
              <a:rPr lang="en-US" sz="2400" dirty="0">
                <a:effectLst>
                  <a:glow rad="241300">
                    <a:srgbClr val="FFFFFF">
                      <a:alpha val="75000"/>
                    </a:srgbClr>
                  </a:glow>
                </a:effectLst>
                <a:latin typeface="Arial"/>
                <a:ea typeface="ＭＳ Ｐゴシック" charset="0"/>
                <a:cs typeface="Arial"/>
              </a:rPr>
              <a:t>153d</a:t>
            </a: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AutoShape 2"/>
          <p:cNvSpPr>
            <a:spLocks noChangeArrowheads="1"/>
          </p:cNvSpPr>
          <p:nvPr/>
        </p:nvSpPr>
        <p:spPr bwMode="auto">
          <a:xfrm>
            <a:off x="457200" y="533400"/>
            <a:ext cx="8077200" cy="2514600"/>
          </a:xfrm>
          <a:prstGeom prst="downArrowCallout">
            <a:avLst>
              <a:gd name="adj1" fmla="val 80303"/>
              <a:gd name="adj2" fmla="val 80303"/>
              <a:gd name="adj3" fmla="val 16667"/>
              <a:gd name="adj4" fmla="val 66667"/>
            </a:avLst>
          </a:prstGeom>
          <a:solidFill>
            <a:schemeClr val="accent6">
              <a:lumMod val="50000"/>
            </a:schemeClr>
          </a:solidFill>
          <a:ln w="9525">
            <a:solidFill>
              <a:schemeClr val="tx1"/>
            </a:solidFill>
            <a:miter lim="800000"/>
            <a:headEnd/>
            <a:tailEnd/>
          </a:ln>
        </p:spPr>
        <p:txBody>
          <a:bodyPr wrap="none" anchor="ctr"/>
          <a:lstStyle/>
          <a:p>
            <a:endParaRPr lang="en-US">
              <a:latin typeface="Arial" charset="0"/>
              <a:ea typeface="ＭＳ Ｐゴシック" charset="0"/>
              <a:cs typeface="ＭＳ Ｐゴシック" charset="0"/>
            </a:endParaRPr>
          </a:p>
        </p:txBody>
      </p:sp>
      <p:sp>
        <p:nvSpPr>
          <p:cNvPr id="431107" name="Rectangle 3"/>
          <p:cNvSpPr>
            <a:spLocks noGrp="1" noRot="1" noChangeArrowheads="1"/>
          </p:cNvSpPr>
          <p:nvPr>
            <p:ph type="title"/>
          </p:nvPr>
        </p:nvSpPr>
        <p:spPr>
          <a:xfrm>
            <a:off x="301625" y="457200"/>
            <a:ext cx="8540750" cy="1143000"/>
          </a:xfrm>
          <a:effectLst>
            <a:outerShdw dist="107763" dir="13500000" algn="ctr" rotWithShape="0">
              <a:srgbClr val="000000"/>
            </a:outerShdw>
          </a:effectLst>
        </p:spPr>
        <p:txBody>
          <a:bodyPr/>
          <a:lstStyle/>
          <a:p>
            <a:pPr eaLnBrk="1" hangingPunct="1">
              <a:defRPr/>
            </a:pPr>
            <a:r>
              <a:rPr lang="zh-CN" altLang="en-US" b="1" smtClean="0">
                <a:ea typeface="SimSun" pitchFamily="2" charset="-122"/>
              </a:rPr>
              <a:t>约翰（一）中的早期的诺斯替教</a:t>
            </a:r>
            <a:endParaRPr lang="zh-CN" altLang="en-US" smtClean="0">
              <a:ea typeface="SimSun" pitchFamily="2" charset="-122"/>
            </a:endParaRPr>
          </a:p>
        </p:txBody>
      </p:sp>
      <p:sp>
        <p:nvSpPr>
          <p:cNvPr id="431108" name="Rectangle 4"/>
          <p:cNvSpPr>
            <a:spLocks noGrp="1" noRot="1" noChangeArrowheads="1"/>
          </p:cNvSpPr>
          <p:nvPr>
            <p:ph type="body" sz="half" idx="1"/>
          </p:nvPr>
        </p:nvSpPr>
        <p:spPr>
          <a:xfrm>
            <a:off x="76200" y="3151584"/>
            <a:ext cx="4267200" cy="3657600"/>
          </a:xfrm>
        </p:spPr>
        <p:txBody>
          <a:bodyPr/>
          <a:lstStyle/>
          <a:p>
            <a:pPr eaLnBrk="1" hangingPunct="1">
              <a:buFont typeface="Arial" pitchFamily="34" charset="0"/>
              <a:buNone/>
              <a:defRPr/>
            </a:pPr>
            <a:r>
              <a:rPr lang="zh-CN" altLang="en-US" u="sng" smtClean="0">
                <a:ea typeface="SimSun" pitchFamily="2" charset="-122"/>
              </a:rPr>
              <a:t>幻影说诺斯替教 </a:t>
            </a:r>
          </a:p>
          <a:p>
            <a:pPr eaLnBrk="1" hangingPunct="1">
              <a:buFont typeface="Arial" pitchFamily="34" charset="0"/>
              <a:buNone/>
              <a:defRPr/>
            </a:pPr>
            <a:r>
              <a:rPr lang="zh-CN" altLang="en-US" b="1" smtClean="0">
                <a:ea typeface="SimSun" pitchFamily="2" charset="-122"/>
              </a:rPr>
              <a:t>物质是恶魔</a:t>
            </a:r>
          </a:p>
          <a:p>
            <a:pPr eaLnBrk="1" hangingPunct="1">
              <a:buFont typeface="Arial" pitchFamily="34" charset="0"/>
              <a:buNone/>
              <a:defRPr/>
            </a:pPr>
            <a:r>
              <a:rPr lang="zh-CN" altLang="en-US" b="1" smtClean="0">
                <a:ea typeface="SimSun" pitchFamily="2" charset="-122"/>
              </a:rPr>
              <a:t>贬低唯物主义</a:t>
            </a:r>
          </a:p>
          <a:p>
            <a:pPr eaLnBrk="1" hangingPunct="1">
              <a:buFont typeface="Arial" pitchFamily="34" charset="0"/>
              <a:buNone/>
              <a:defRPr/>
            </a:pPr>
            <a:r>
              <a:rPr lang="zh-CN" altLang="en-US" b="1" smtClean="0">
                <a:ea typeface="SimSun" pitchFamily="2" charset="-122"/>
              </a:rPr>
              <a:t>不承认基督的博爱</a:t>
            </a:r>
          </a:p>
          <a:p>
            <a:pPr eaLnBrk="1" hangingPunct="1">
              <a:buFont typeface="Arial" pitchFamily="34" charset="0"/>
              <a:buNone/>
              <a:defRPr/>
            </a:pPr>
            <a:r>
              <a:rPr lang="zh-CN" altLang="en-US" b="1" smtClean="0">
                <a:ea typeface="SimSun" pitchFamily="2" charset="-122"/>
              </a:rPr>
              <a:t>涉及耶稣 (1:1)</a:t>
            </a:r>
          </a:p>
          <a:p>
            <a:pPr eaLnBrk="1" hangingPunct="1">
              <a:buFont typeface="Arial" pitchFamily="34" charset="0"/>
              <a:buNone/>
              <a:defRPr/>
            </a:pPr>
            <a:r>
              <a:rPr lang="zh-CN" altLang="en-US" b="1" smtClean="0">
                <a:ea typeface="SimSun" pitchFamily="2" charset="-122"/>
              </a:rPr>
              <a:t>禁欲主义</a:t>
            </a:r>
          </a:p>
          <a:p>
            <a:pPr eaLnBrk="1" hangingPunct="1">
              <a:buFont typeface="Arial" pitchFamily="34" charset="0"/>
              <a:buNone/>
              <a:defRPr/>
            </a:pPr>
            <a:r>
              <a:rPr lang="zh-CN" altLang="en-US" b="1" smtClean="0">
                <a:ea typeface="SimSun" pitchFamily="2" charset="-122"/>
              </a:rPr>
              <a:t>道德败坏</a:t>
            </a:r>
          </a:p>
        </p:txBody>
      </p:sp>
      <p:sp>
        <p:nvSpPr>
          <p:cNvPr id="431109" name="Rectangle 5"/>
          <p:cNvSpPr>
            <a:spLocks noGrp="1" noRot="1" noChangeArrowheads="1"/>
          </p:cNvSpPr>
          <p:nvPr>
            <p:ph type="body" sz="half" idx="2"/>
          </p:nvPr>
        </p:nvSpPr>
        <p:spPr>
          <a:xfrm>
            <a:off x="4495800" y="3151584"/>
            <a:ext cx="4572000" cy="3733800"/>
          </a:xfrm>
          <a:solidFill>
            <a:srgbClr val="C70045"/>
          </a:solidFill>
          <a:ln w="9525">
            <a:noFill/>
            <a:miter lim="800000"/>
            <a:headEnd/>
            <a:tailEnd/>
          </a:ln>
          <a:effectLst/>
        </p:spPr>
        <p:txBody>
          <a:bodyPr/>
          <a:lstStyle/>
          <a:p>
            <a:pPr>
              <a:lnSpc>
                <a:spcPct val="90000"/>
              </a:lnSpc>
              <a:buClr>
                <a:srgbClr val="66CCFF"/>
              </a:buClr>
              <a:buSzPct val="80000"/>
              <a:buFont typeface="Arial" charset="0"/>
              <a:buNone/>
            </a:pPr>
            <a:r>
              <a:rPr lang="en-US" altLang="zh-CN" sz="2400" b="1" kern="1200">
                <a:solidFill>
                  <a:srgbClr val="FFFFFF"/>
                </a:solidFill>
                <a:latin typeface="Tahoma" charset="0"/>
                <a:cs typeface="+mn-cs"/>
              </a:rPr>
              <a:t>Cerinthian</a:t>
            </a:r>
            <a:r>
              <a:rPr lang="zh-CN" altLang="en-US" sz="2400" b="1" kern="1200">
                <a:solidFill>
                  <a:srgbClr val="FFFFFF"/>
                </a:solidFill>
                <a:latin typeface="Tahoma" charset="0"/>
                <a:cs typeface="+mn-cs"/>
              </a:rPr>
              <a:t>诺斯替教 </a:t>
            </a:r>
            <a:endParaRPr lang="en-US" altLang="zh-CN" sz="2400" b="1" kern="1200">
              <a:solidFill>
                <a:srgbClr val="FFFFFF"/>
              </a:solidFill>
              <a:latin typeface="Tahoma" charset="0"/>
              <a:cs typeface="+mn-cs"/>
            </a:endParaRP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精神是好的</a:t>
            </a: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知识丰富 (诺斯</a:t>
            </a:r>
            <a:r>
              <a:rPr lang="en-US" altLang="zh-CN" sz="2400" b="1" kern="1200">
                <a:solidFill>
                  <a:srgbClr val="FFFFFF"/>
                </a:solidFill>
                <a:latin typeface="Tahoma" charset="0"/>
                <a:cs typeface="+mn-cs"/>
              </a:rPr>
              <a:t>)</a:t>
            </a: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不承认基督的神的身份</a:t>
            </a:r>
            <a:endParaRPr lang="en-US" altLang="zh-CN" sz="2400" b="1" kern="1200">
              <a:solidFill>
                <a:srgbClr val="FFFFFF"/>
              </a:solidFill>
              <a:latin typeface="Tahoma" charset="0"/>
              <a:cs typeface="+mn-cs"/>
            </a:endParaRP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水和血 (5:6)</a:t>
            </a: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骄傲自大</a:t>
            </a: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教育</a:t>
            </a:r>
          </a:p>
        </p:txBody>
      </p:sp>
      <p:sp>
        <p:nvSpPr>
          <p:cNvPr id="128006" name="Text Box 6"/>
          <p:cNvSpPr txBox="1">
            <a:spLocks noChangeArrowheads="1"/>
          </p:cNvSpPr>
          <p:nvPr/>
        </p:nvSpPr>
        <p:spPr bwMode="auto">
          <a:xfrm>
            <a:off x="8305800" y="82550"/>
            <a:ext cx="692150" cy="457200"/>
          </a:xfrm>
          <a:prstGeom prst="rect">
            <a:avLst/>
          </a:prstGeom>
          <a:noFill/>
          <a:ln w="9525">
            <a:noFill/>
            <a:miter lim="800000"/>
            <a:headEnd/>
            <a:tailEnd/>
          </a:ln>
        </p:spPr>
        <p:txBody>
          <a:bodyPr wrap="none">
            <a:spAutoFit/>
          </a:bodyPr>
          <a:lstStyle/>
          <a:p>
            <a:r>
              <a:rPr lang="zh-CN" altLang="en-US" sz="2400" b="1">
                <a:ea typeface="SimSun" pitchFamily="2" charset="-122"/>
              </a:rPr>
              <a:t>186</a:t>
            </a:r>
            <a:endParaRPr lang="zh-CN" altLang="en-US" sz="2000" b="1">
              <a:ea typeface="SimSun" pitchFamily="2" charset="-122"/>
            </a:endParaRPr>
          </a:p>
        </p:txBody>
      </p:sp>
      <p:sp>
        <p:nvSpPr>
          <p:cNvPr id="431111" name="Text Box 7"/>
          <p:cNvSpPr txBox="1">
            <a:spLocks noChangeArrowheads="1"/>
          </p:cNvSpPr>
          <p:nvPr/>
        </p:nvSpPr>
        <p:spPr bwMode="auto">
          <a:xfrm>
            <a:off x="2895600" y="1600200"/>
            <a:ext cx="3124200" cy="579438"/>
          </a:xfrm>
          <a:prstGeom prst="rect">
            <a:avLst/>
          </a:prstGeom>
          <a:noFill/>
          <a:ln w="9525">
            <a:noFill/>
            <a:miter lim="800000"/>
            <a:headEnd/>
            <a:tailEnd/>
          </a:ln>
          <a:effectLst>
            <a:outerShdw dist="81320" dir="2319588" algn="ctr" rotWithShape="0">
              <a:srgbClr val="808080"/>
            </a:outerShdw>
          </a:effectLst>
        </p:spPr>
        <p:txBody>
          <a:bodyPr>
            <a:spAutoFit/>
          </a:bodyPr>
          <a:lstStyle/>
          <a:p>
            <a:pPr algn="ctr">
              <a:spcBef>
                <a:spcPct val="50000"/>
              </a:spcBef>
              <a:defRPr/>
            </a:pPr>
            <a:r>
              <a:rPr lang="zh-CN" altLang="en-US" sz="3200" b="1" i="1">
                <a:effectLst>
                  <a:outerShdw blurRad="38100" dist="38100" dir="2700000" algn="tl">
                    <a:srgbClr val="000000"/>
                  </a:outerShdw>
                </a:effectLst>
                <a:latin typeface="Tahoma" pitchFamily="34" charset="0"/>
                <a:ea typeface="SimSun" pitchFamily="2" charset="-122"/>
              </a:rPr>
              <a:t>两种类型</a:t>
            </a: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descr="JudasGospel011"/>
          <p:cNvPicPr>
            <a:picLocks noChangeAspect="1" noChangeArrowheads="1"/>
          </p:cNvPicPr>
          <p:nvPr/>
        </p:nvPicPr>
        <p:blipFill>
          <a:blip r:embed="rId3" cstate="print">
            <a:lum bright="-30000"/>
          </a:blip>
          <a:srcRect/>
          <a:stretch>
            <a:fillRect/>
          </a:stretch>
        </p:blipFill>
        <p:spPr bwMode="auto">
          <a:xfrm>
            <a:off x="0" y="3175"/>
            <a:ext cx="9144000" cy="6850063"/>
          </a:xfrm>
          <a:prstGeom prst="rect">
            <a:avLst/>
          </a:prstGeom>
          <a:noFill/>
          <a:ln w="9525">
            <a:noFill/>
            <a:miter lim="800000"/>
            <a:headEnd/>
            <a:tailEnd/>
          </a:ln>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zh-CN" altLang="en-US" b="1" i="1" smtClean="0">
                <a:effectLst/>
                <a:ea typeface="SimSun" pitchFamily="2" charset="-122"/>
              </a:rPr>
              <a:t>犹大的福音书</a:t>
            </a:r>
            <a:endParaRPr lang="en-US" altLang="zh-CN" i="1" smtClean="0">
              <a:effectLst>
                <a:outerShdw blurRad="38100" dist="38100" dir="2700000" algn="tl">
                  <a:srgbClr val="000080"/>
                </a:outerShdw>
              </a:effectLst>
              <a:ea typeface="SimSun" pitchFamily="2" charset="-122"/>
            </a:endParaRPr>
          </a:p>
        </p:txBody>
      </p:sp>
      <p:sp>
        <p:nvSpPr>
          <p:cNvPr id="410627" name="Rectangle 3"/>
          <p:cNvSpPr>
            <a:spLocks noGrp="1" noChangeArrowheads="1"/>
          </p:cNvSpPr>
          <p:nvPr>
            <p:ph type="body" idx="1"/>
          </p:nvPr>
        </p:nvSpPr>
        <p:spPr>
          <a:xfrm>
            <a:off x="152400" y="1600200"/>
            <a:ext cx="8686800" cy="4800600"/>
          </a:xfrm>
        </p:spPr>
        <p:txBody>
          <a:bodyPr/>
          <a:lstStyle/>
          <a:p>
            <a:pPr eaLnBrk="1" hangingPunct="1">
              <a:defRPr/>
            </a:pPr>
            <a:r>
              <a:rPr lang="zh-CN" altLang="en-US" sz="3600" b="1" smtClean="0">
                <a:ea typeface="SimSun" pitchFamily="2" charset="-122"/>
              </a:rPr>
              <a:t>犹大说, “师傅，我的子孙是在统治者的控制下吗</a:t>
            </a:r>
            <a:r>
              <a:rPr lang="en-US" altLang="zh-CN" sz="3600" b="1" smtClean="0">
                <a:ea typeface="SimSun" pitchFamily="2" charset="-122"/>
              </a:rPr>
              <a:t>?” </a:t>
            </a:r>
            <a:r>
              <a:rPr lang="zh-CN" altLang="en-US" sz="3600" b="1" smtClean="0">
                <a:ea typeface="SimSun" pitchFamily="2" charset="-122"/>
              </a:rPr>
              <a:t>耶稣回答道</a:t>
            </a:r>
            <a:r>
              <a:rPr lang="en-US" altLang="zh-CN" sz="3600" b="1" smtClean="0">
                <a:ea typeface="SimSun" pitchFamily="2" charset="-122"/>
              </a:rPr>
              <a:t>, “</a:t>
            </a:r>
            <a:r>
              <a:rPr lang="zh-CN" altLang="en-US" sz="3600" b="1" smtClean="0">
                <a:ea typeface="SimSun" pitchFamily="2" charset="-122"/>
              </a:rPr>
              <a:t>当你看到天国和所有它的后代时，你会很伤心…</a:t>
            </a:r>
            <a:r>
              <a:rPr lang="en-US" altLang="zh-CN" sz="3600" b="1" smtClean="0">
                <a:ea typeface="SimSun" pitchFamily="2" charset="-122"/>
              </a:rPr>
              <a:t>.” </a:t>
            </a:r>
            <a:r>
              <a:rPr lang="zh-CN" altLang="en-US" sz="3600" b="1" smtClean="0">
                <a:ea typeface="SimSun" pitchFamily="2" charset="-122"/>
              </a:rPr>
              <a:t>当他听到这，耶稣对他说</a:t>
            </a:r>
            <a:r>
              <a:rPr lang="en-US" altLang="zh-CN" sz="3600" b="1" smtClean="0">
                <a:ea typeface="SimSun" pitchFamily="2" charset="-122"/>
              </a:rPr>
              <a:t>, “</a:t>
            </a:r>
            <a:r>
              <a:rPr lang="zh-CN" altLang="en-US" sz="3600" b="1" smtClean="0">
                <a:ea typeface="SimSun" pitchFamily="2" charset="-122"/>
              </a:rPr>
              <a:t>好的是：我已经接收到它，因为你让我分开那后代</a:t>
            </a:r>
            <a:r>
              <a:rPr lang="en-US" altLang="zh-CN" sz="3600" b="1" smtClean="0">
                <a:ea typeface="SimSun" pitchFamily="2" charset="-122"/>
              </a:rPr>
              <a:t>.”,</a:t>
            </a:r>
            <a:r>
              <a:rPr lang="zh-CN" altLang="en-US" sz="3600" b="1" smtClean="0">
                <a:ea typeface="SimSun" pitchFamily="2" charset="-122"/>
              </a:rPr>
              <a:t>耶稣回答道</a:t>
            </a:r>
            <a:r>
              <a:rPr lang="en-US" altLang="zh-CN" sz="3600" b="1" smtClean="0">
                <a:ea typeface="SimSun" pitchFamily="2" charset="-122"/>
              </a:rPr>
              <a:t>“</a:t>
            </a:r>
            <a:r>
              <a:rPr lang="zh-CN" altLang="en-US" sz="3600" b="1" smtClean="0">
                <a:ea typeface="SimSun" pitchFamily="2" charset="-122"/>
              </a:rPr>
              <a:t>你将成为第十三位, 你将被其他后代诅咒</a:t>
            </a:r>
            <a:r>
              <a:rPr lang="en-US" altLang="zh-CN" sz="3600" b="1" smtClean="0">
                <a:ea typeface="SimSun" pitchFamily="2" charset="-122"/>
              </a:rPr>
              <a:t>—</a:t>
            </a:r>
            <a:r>
              <a:rPr lang="zh-CN" altLang="en-US" sz="3600" b="1" smtClean="0">
                <a:ea typeface="SimSun" pitchFamily="2" charset="-122"/>
              </a:rPr>
              <a:t>你将来控制他们</a:t>
            </a:r>
            <a:r>
              <a:rPr lang="en-US" altLang="zh-CN" sz="3600" b="1" smtClean="0">
                <a:ea typeface="SimSun" pitchFamily="2" charset="-122"/>
              </a:rPr>
              <a:t>. </a:t>
            </a:r>
            <a:r>
              <a:rPr lang="zh-CN" altLang="en-US" sz="3600" b="1" smtClean="0">
                <a:ea typeface="SimSun" pitchFamily="2" charset="-122"/>
              </a:rPr>
              <a:t>最后他们将诅咒你向圣堂的攀爬</a:t>
            </a:r>
            <a:r>
              <a:rPr lang="en-US" altLang="zh-CN" sz="3600" b="1" smtClean="0">
                <a:ea typeface="SimSun" pitchFamily="2" charset="-122"/>
              </a:rPr>
              <a:t> </a:t>
            </a:r>
            <a:r>
              <a:rPr lang="en-US" altLang="zh-CN" sz="3600" b="1" u="sng" smtClean="0">
                <a:ea typeface="SimSun" pitchFamily="2" charset="-122"/>
              </a:rPr>
              <a:t>[47] </a:t>
            </a:r>
            <a:r>
              <a:rPr lang="en-US" altLang="zh-CN" sz="3600" b="1" smtClean="0">
                <a:ea typeface="SimSun" pitchFamily="2" charset="-122"/>
              </a:rPr>
              <a:t>[</a:t>
            </a:r>
            <a:r>
              <a:rPr lang="zh-CN" altLang="en-US" sz="3600" b="1" smtClean="0">
                <a:ea typeface="SimSun" pitchFamily="2" charset="-122"/>
              </a:rPr>
              <a:t>后代].”</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JudasGospel011"/>
          <p:cNvPicPr>
            <a:picLocks noChangeAspect="1" noChangeArrowheads="1"/>
          </p:cNvPicPr>
          <p:nvPr/>
        </p:nvPicPr>
        <p:blipFill>
          <a:blip r:embed="rId3" cstate="print">
            <a:lum bright="-30000"/>
          </a:blip>
          <a:srcRect/>
          <a:stretch>
            <a:fillRect/>
          </a:stretch>
        </p:blipFill>
        <p:spPr bwMode="auto">
          <a:xfrm>
            <a:off x="0" y="3175"/>
            <a:ext cx="9144000" cy="6850063"/>
          </a:xfrm>
          <a:prstGeom prst="rect">
            <a:avLst/>
          </a:prstGeom>
          <a:noFill/>
          <a:ln w="9525">
            <a:noFill/>
            <a:miter lim="800000"/>
            <a:headEnd/>
            <a:tailEnd/>
          </a:ln>
        </p:spPr>
      </p:pic>
      <p:sp>
        <p:nvSpPr>
          <p:cNvPr id="130051" name="Rectangle 3"/>
          <p:cNvSpPr>
            <a:spLocks noGrp="1" noChangeArrowheads="1"/>
          </p:cNvSpPr>
          <p:nvPr>
            <p:ph type="title"/>
          </p:nvPr>
        </p:nvSpPr>
        <p:spPr>
          <a:xfrm>
            <a:off x="457200" y="381000"/>
            <a:ext cx="8229600" cy="914400"/>
          </a:xfrm>
          <a:solidFill>
            <a:srgbClr val="000000"/>
          </a:solidFill>
        </p:spPr>
        <p:txBody>
          <a:bodyPr/>
          <a:lstStyle/>
          <a:p>
            <a:pPr eaLnBrk="1" hangingPunct="1"/>
            <a:r>
              <a:rPr lang="zh-CN" altLang="en-US" b="1" i="1" smtClean="0">
                <a:effectLst/>
                <a:ea typeface="SimSun" pitchFamily="2" charset="-122"/>
              </a:rPr>
              <a:t>犹大的福音书</a:t>
            </a:r>
            <a:endParaRPr lang="en-US" altLang="zh-CN" b="1" i="1" smtClean="0">
              <a:effectLst/>
              <a:ea typeface="SimSun" pitchFamily="2" charset="-122"/>
            </a:endParaRPr>
          </a:p>
        </p:txBody>
      </p:sp>
      <p:sp>
        <p:nvSpPr>
          <p:cNvPr id="411652" name="Rectangle 4"/>
          <p:cNvSpPr>
            <a:spLocks noGrp="1" noChangeArrowheads="1"/>
          </p:cNvSpPr>
          <p:nvPr>
            <p:ph type="body" idx="1"/>
          </p:nvPr>
        </p:nvSpPr>
        <p:spPr>
          <a:xfrm>
            <a:off x="457200" y="1600200"/>
            <a:ext cx="8305800" cy="5029200"/>
          </a:xfrm>
        </p:spPr>
        <p:txBody>
          <a:bodyPr/>
          <a:lstStyle/>
          <a:p>
            <a:pPr eaLnBrk="1" hangingPunct="1">
              <a:lnSpc>
                <a:spcPct val="90000"/>
              </a:lnSpc>
              <a:defRPr/>
            </a:pPr>
            <a:r>
              <a:rPr lang="zh-CN" altLang="en-US" sz="3600" b="1" smtClean="0">
                <a:ea typeface="SimSun" pitchFamily="2" charset="-122"/>
              </a:rPr>
              <a:t>犹大对耶稣说, “看, 那些名义上被洗礼的人将要做什么</a:t>
            </a:r>
            <a:r>
              <a:rPr lang="en-US" altLang="zh-CN" sz="3600" b="1" smtClean="0">
                <a:ea typeface="SimSun" pitchFamily="2" charset="-122"/>
              </a:rPr>
              <a:t>?”</a:t>
            </a:r>
            <a:r>
              <a:rPr lang="zh-CN" altLang="en-US" sz="3600" b="1" smtClean="0">
                <a:ea typeface="SimSun" pitchFamily="2" charset="-122"/>
              </a:rPr>
              <a:t>耶稣说</a:t>
            </a:r>
            <a:r>
              <a:rPr lang="en-US" altLang="zh-CN" sz="3600" b="1" smtClean="0">
                <a:ea typeface="SimSun" pitchFamily="2" charset="-122"/>
              </a:rPr>
              <a:t>, “… </a:t>
            </a:r>
            <a:r>
              <a:rPr lang="zh-CN" altLang="en-US" sz="3600" b="1" smtClean="0">
                <a:ea typeface="SimSun" pitchFamily="2" charset="-122"/>
              </a:rPr>
              <a:t>告诉你实话,犹大, 他们提供祭品给</a:t>
            </a:r>
            <a:r>
              <a:rPr lang="en-US" altLang="zh-CN" sz="3600" b="1" smtClean="0">
                <a:ea typeface="SimSun" pitchFamily="2" charset="-122"/>
              </a:rPr>
              <a:t> Saklas [...]</a:t>
            </a:r>
            <a:r>
              <a:rPr lang="zh-CN" altLang="en-US" sz="3600" b="1" smtClean="0">
                <a:ea typeface="SimSun" pitchFamily="2" charset="-122"/>
              </a:rPr>
              <a:t>上帝 [—三行丢失—] 每样东西都是邪恶的.  但你更胜一筹.因为你将献上为我提供衣服的人为祭品</a:t>
            </a:r>
            <a:r>
              <a:rPr lang="en-US" altLang="zh-CN" sz="3600" b="1" smtClean="0">
                <a:ea typeface="SimSun" pitchFamily="2" charset="-122"/>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8" descr="Scroll"/>
          <p:cNvPicPr>
            <a:picLocks noChangeAspect="1" noChangeArrowheads="1"/>
          </p:cNvPicPr>
          <p:nvPr/>
        </p:nvPicPr>
        <p:blipFill>
          <a:blip r:embed="rId3" cstate="print"/>
          <a:srcRect t="8615" b="10841"/>
          <a:stretch>
            <a:fillRect/>
          </a:stretch>
        </p:blipFill>
        <p:spPr bwMode="auto">
          <a:xfrm>
            <a:off x="6126163" y="2971800"/>
            <a:ext cx="3017837" cy="3962400"/>
          </a:xfrm>
          <a:prstGeom prst="rect">
            <a:avLst/>
          </a:prstGeom>
          <a:noFill/>
          <a:ln w="9525">
            <a:noFill/>
            <a:miter lim="800000"/>
            <a:headEnd/>
            <a:tailEnd/>
          </a:ln>
        </p:spPr>
      </p:pic>
      <p:sp>
        <p:nvSpPr>
          <p:cNvPr id="14338" name="Rectangle 2" descr="White marble"/>
          <p:cNvSpPr>
            <a:spLocks noGrp="1" noChangeArrowheads="1"/>
          </p:cNvSpPr>
          <p:nvPr>
            <p:ph type="title"/>
          </p:nvPr>
        </p:nvSpPr>
        <p:spPr>
          <a:xfrm>
            <a:off x="76200" y="457200"/>
            <a:ext cx="7391400" cy="914400"/>
          </a:xfrm>
          <a:blipFill dpi="0" rotWithShape="1">
            <a:blip r:embed="rId4" cstate="print"/>
            <a:srcRect/>
            <a:tile tx="0" ty="0" sx="100000" sy="100000" flip="none" algn="tl"/>
          </a:blipFill>
        </p:spPr>
        <p:txBody>
          <a:bodyPr/>
          <a:lstStyle/>
          <a:p>
            <a:pPr algn="l" eaLnBrk="1" hangingPunct="1">
              <a:defRPr/>
            </a:pPr>
            <a:r>
              <a:rPr lang="en-US" altLang="zh-CN" sz="3600" b="1" smtClean="0">
                <a:solidFill>
                  <a:srgbClr val="000000"/>
                </a:solidFill>
                <a:effectLst>
                  <a:outerShdw blurRad="38100" dist="38100" dir="2700000" algn="tl">
                    <a:srgbClr val="C0C0C0"/>
                  </a:outerShdw>
                </a:effectLst>
                <a:ea typeface="SimSun" pitchFamily="2" charset="-122"/>
              </a:rPr>
              <a:t>I. </a:t>
            </a:r>
            <a:r>
              <a:rPr lang="zh-CN" altLang="en-US" sz="3600" b="1" smtClean="0">
                <a:solidFill>
                  <a:srgbClr val="000000"/>
                </a:solidFill>
                <a:effectLst>
                  <a:outerShdw blurRad="38100" dist="38100" dir="2700000" algn="tl">
                    <a:srgbClr val="C0C0C0"/>
                  </a:outerShdw>
                </a:effectLst>
                <a:ea typeface="SimSun" pitchFamily="2" charset="-122"/>
              </a:rPr>
              <a:t>受神启示的作品</a:t>
            </a:r>
            <a:r>
              <a:rPr lang="en-US" altLang="zh-CN" sz="3200" b="1" smtClean="0">
                <a:solidFill>
                  <a:srgbClr val="000000"/>
                </a:solidFill>
                <a:effectLst>
                  <a:outerShdw blurRad="38100" dist="38100" dir="2700000" algn="tl">
                    <a:srgbClr val="C0C0C0"/>
                  </a:outerShdw>
                </a:effectLst>
                <a:ea typeface="SimSun" pitchFamily="2" charset="-122"/>
              </a:rPr>
              <a:t>Inspired Writings</a:t>
            </a:r>
            <a:endParaRPr lang="en-US" altLang="zh-CN" sz="3600" smtClean="0">
              <a:solidFill>
                <a:srgbClr val="000000"/>
              </a:solidFill>
              <a:effectLst>
                <a:outerShdw blurRad="38100" dist="38100" dir="2700000" algn="tl">
                  <a:srgbClr val="C0C0C0"/>
                </a:outerShdw>
              </a:effectLst>
              <a:ea typeface="SimSun" pitchFamily="2" charset="-122"/>
            </a:endParaRPr>
          </a:p>
        </p:txBody>
      </p:sp>
      <p:sp>
        <p:nvSpPr>
          <p:cNvPr id="14339" name="Rectangle 3"/>
          <p:cNvSpPr>
            <a:spLocks noGrp="1" noChangeArrowheads="1"/>
          </p:cNvSpPr>
          <p:nvPr>
            <p:ph type="body" idx="1"/>
          </p:nvPr>
        </p:nvSpPr>
        <p:spPr>
          <a:xfrm>
            <a:off x="152400" y="1600200"/>
            <a:ext cx="8229600" cy="685800"/>
          </a:xfrm>
        </p:spPr>
        <p:txBody>
          <a:bodyPr/>
          <a:lstStyle/>
          <a:p>
            <a:pPr marL="465138" indent="-465138" eaLnBrk="1" hangingPunct="1">
              <a:buFont typeface="Wingdings" pitchFamily="2" charset="2"/>
              <a:buNone/>
              <a:defRPr/>
            </a:pPr>
            <a:r>
              <a:rPr lang="en-US" altLang="zh-CN" smtClean="0">
                <a:ea typeface="SimSun" pitchFamily="2" charset="-122"/>
              </a:rPr>
              <a:t>A.	 </a:t>
            </a:r>
            <a:r>
              <a:rPr lang="zh-CN" altLang="en-US" smtClean="0">
                <a:ea typeface="SimSun" pitchFamily="2" charset="-122"/>
              </a:rPr>
              <a:t>旧约全书</a:t>
            </a:r>
          </a:p>
        </p:txBody>
      </p:sp>
      <p:sp>
        <p:nvSpPr>
          <p:cNvPr id="14340" name="Rectangle 4"/>
          <p:cNvSpPr>
            <a:spLocks noChangeArrowheads="1"/>
          </p:cNvSpPr>
          <p:nvPr/>
        </p:nvSpPr>
        <p:spPr bwMode="auto">
          <a:xfrm>
            <a:off x="609600" y="2362200"/>
            <a:ext cx="6096000" cy="18288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pitchFamily="2" charset="2"/>
              <a:buNone/>
              <a:defRPr/>
            </a:pPr>
            <a:r>
              <a:rPr lang="en-US" altLang="zh-CN" sz="3200">
                <a:effectLst>
                  <a:outerShdw blurRad="38100" dist="38100" dir="2700000" algn="tl">
                    <a:srgbClr val="000000"/>
                  </a:outerShdw>
                </a:effectLst>
                <a:ea typeface="SimSun" pitchFamily="2" charset="-122"/>
              </a:rPr>
              <a:t>1.	  </a:t>
            </a:r>
            <a:r>
              <a:rPr lang="zh-CN" altLang="en-US" sz="3200" u="sng">
                <a:effectLst>
                  <a:outerShdw blurRad="38100" dist="38100" dir="2700000" algn="tl">
                    <a:srgbClr val="000000"/>
                  </a:outerShdw>
                </a:effectLst>
                <a:ea typeface="SimSun" pitchFamily="2" charset="-122"/>
              </a:rPr>
              <a:t>希伯来</a:t>
            </a:r>
            <a:r>
              <a:rPr lang="zh-CN" altLang="en-US" sz="3200">
                <a:effectLst>
                  <a:outerShdw blurRad="38100" dist="38100" dir="2700000" algn="tl">
                    <a:srgbClr val="000000"/>
                  </a:outerShdw>
                </a:effectLst>
                <a:ea typeface="SimSun" pitchFamily="2" charset="-122"/>
              </a:rPr>
              <a:t>: </a:t>
            </a:r>
            <a:r>
              <a:rPr lang="en-US" altLang="zh-CN" sz="3200">
                <a:effectLst>
                  <a:outerShdw blurRad="38100" dist="38100" dir="2700000" algn="tl">
                    <a:srgbClr val="000000"/>
                  </a:outerShdw>
                </a:effectLst>
                <a:ea typeface="SimSun" pitchFamily="2" charset="-122"/>
              </a:rPr>
              <a:t>Masoretic Text (MT)</a:t>
            </a:r>
          </a:p>
          <a:p>
            <a:pPr marL="342900" indent="-342900" eaLnBrk="1" hangingPunct="1">
              <a:spcBef>
                <a:spcPct val="20000"/>
              </a:spcBef>
              <a:buClr>
                <a:schemeClr val="hlink"/>
              </a:buClr>
              <a:buSzPct val="90000"/>
              <a:buFont typeface="Wingdings" pitchFamily="2" charset="2"/>
              <a:buNone/>
              <a:defRPr/>
            </a:pPr>
            <a:r>
              <a:rPr lang="en-US" altLang="zh-CN" sz="3200">
                <a:effectLst>
                  <a:outerShdw blurRad="38100" dist="38100" dir="2700000" algn="tl">
                    <a:srgbClr val="000000"/>
                  </a:outerShdw>
                </a:effectLst>
                <a:ea typeface="SimSun" pitchFamily="2" charset="-122"/>
              </a:rPr>
              <a:t>2.	  </a:t>
            </a:r>
            <a:r>
              <a:rPr lang="zh-CN" altLang="en-US" sz="3200" u="sng">
                <a:effectLst>
                  <a:outerShdw blurRad="38100" dist="38100" dir="2700000" algn="tl">
                    <a:srgbClr val="000000"/>
                  </a:outerShdw>
                </a:effectLst>
                <a:ea typeface="SimSun" pitchFamily="2" charset="-122"/>
              </a:rPr>
              <a:t>希腊</a:t>
            </a:r>
            <a:r>
              <a:rPr lang="zh-CN" altLang="en-US" sz="3200">
                <a:effectLst>
                  <a:outerShdw blurRad="38100" dist="38100" dir="2700000" algn="tl">
                    <a:srgbClr val="000000"/>
                  </a:outerShdw>
                </a:effectLst>
                <a:ea typeface="SimSun" pitchFamily="2" charset="-122"/>
              </a:rPr>
              <a:t>:</a:t>
            </a:r>
            <a:r>
              <a:rPr lang="zh-CN" altLang="en-US">
                <a:latin typeface="Times" pitchFamily="-84" charset="0"/>
                <a:ea typeface="SimSun" pitchFamily="2" charset="-122"/>
              </a:rPr>
              <a:t>七十子希腊文本圣经</a:t>
            </a:r>
            <a:r>
              <a:rPr lang="en-US" altLang="zh-CN">
                <a:latin typeface="Times" pitchFamily="-84" charset="0"/>
                <a:ea typeface="SimSun" pitchFamily="2" charset="-122"/>
              </a:rPr>
              <a:t>			</a:t>
            </a:r>
            <a:endParaRPr lang="en-US" altLang="zh-CN" sz="3200">
              <a:effectLst>
                <a:outerShdw blurRad="38100" dist="38100" dir="2700000" algn="tl">
                  <a:srgbClr val="000000"/>
                </a:outerShdw>
              </a:effectLst>
              <a:ea typeface="SimSun" pitchFamily="2" charset="-122"/>
            </a:endParaRPr>
          </a:p>
          <a:p>
            <a:pPr marL="342900" indent="-342900" eaLnBrk="1" hangingPunct="1">
              <a:spcBef>
                <a:spcPct val="20000"/>
              </a:spcBef>
              <a:buClr>
                <a:schemeClr val="hlink"/>
              </a:buClr>
              <a:buSzPct val="90000"/>
              <a:buFont typeface="Wingdings" pitchFamily="2" charset="2"/>
              <a:buNone/>
              <a:defRPr/>
            </a:pPr>
            <a:r>
              <a:rPr lang="en-US" altLang="zh-CN" sz="3200">
                <a:effectLst>
                  <a:outerShdw blurRad="38100" dist="38100" dir="2700000" algn="tl">
                    <a:srgbClr val="000000"/>
                  </a:outerShdw>
                </a:effectLst>
                <a:ea typeface="SimSun" pitchFamily="2" charset="-122"/>
              </a:rPr>
              <a:t>3.	  OT </a:t>
            </a:r>
            <a:r>
              <a:rPr lang="en-US" altLang="zh-CN" sz="3200" u="sng">
                <a:effectLst>
                  <a:outerShdw blurRad="38100" dist="38100" dir="2700000" algn="tl">
                    <a:srgbClr val="000000"/>
                  </a:outerShdw>
                </a:effectLst>
                <a:ea typeface="SimSun" pitchFamily="2" charset="-122"/>
              </a:rPr>
              <a:t>Canonicity</a:t>
            </a:r>
            <a:r>
              <a:rPr lang="en-US" altLang="zh-CN" sz="3200">
                <a:effectLst>
                  <a:outerShdw blurRad="38100" dist="38100" dir="2700000" algn="tl">
                    <a:srgbClr val="000000"/>
                  </a:outerShdw>
                </a:effectLst>
                <a:ea typeface="SimSun" pitchFamily="2" charset="-122"/>
              </a:rPr>
              <a:t> </a:t>
            </a:r>
          </a:p>
        </p:txBody>
      </p:sp>
      <p:sp>
        <p:nvSpPr>
          <p:cNvPr id="14341" name="Rectangle 5"/>
          <p:cNvSpPr>
            <a:spLocks noChangeArrowheads="1"/>
          </p:cNvSpPr>
          <p:nvPr/>
        </p:nvSpPr>
        <p:spPr bwMode="auto">
          <a:xfrm>
            <a:off x="152400" y="4267200"/>
            <a:ext cx="8229600" cy="685800"/>
          </a:xfrm>
          <a:prstGeom prst="rect">
            <a:avLst/>
          </a:prstGeom>
          <a:noFill/>
          <a:ln w="9525">
            <a:noFill/>
            <a:miter lim="800000"/>
            <a:headEnd/>
            <a:tailEnd/>
          </a:ln>
          <a:effectLst/>
        </p:spPr>
        <p:txBody>
          <a:bodyPr/>
          <a:lstStyle/>
          <a:p>
            <a:pPr marL="465138" indent="-465138" eaLnBrk="1" hangingPunct="1">
              <a:spcBef>
                <a:spcPct val="20000"/>
              </a:spcBef>
              <a:buClr>
                <a:schemeClr val="hlink"/>
              </a:buClr>
              <a:buSzPct val="90000"/>
              <a:buFont typeface="Wingdings" pitchFamily="2" charset="2"/>
              <a:buNone/>
              <a:defRPr/>
            </a:pPr>
            <a:r>
              <a:rPr lang="en-US" altLang="zh-CN" sz="3200">
                <a:effectLst>
                  <a:outerShdw blurRad="38100" dist="38100" dir="2700000" algn="tl">
                    <a:srgbClr val="000000"/>
                  </a:outerShdw>
                </a:effectLst>
                <a:ea typeface="SimSun" pitchFamily="2" charset="-122"/>
              </a:rPr>
              <a:t>B</a:t>
            </a:r>
            <a:r>
              <a:rPr lang="zh-CN" altLang="en-US" sz="3200">
                <a:effectLst>
                  <a:outerShdw blurRad="38100" dist="38100" dir="2700000" algn="tl">
                    <a:srgbClr val="000000"/>
                  </a:outerShdw>
                </a:effectLst>
                <a:ea typeface="SimSun" pitchFamily="2" charset="-122"/>
              </a:rPr>
              <a:t>新约全书</a:t>
            </a:r>
          </a:p>
        </p:txBody>
      </p:sp>
      <p:sp>
        <p:nvSpPr>
          <p:cNvPr id="14342" name="Rectangle 6"/>
          <p:cNvSpPr>
            <a:spLocks noChangeArrowheads="1"/>
          </p:cNvSpPr>
          <p:nvPr/>
        </p:nvSpPr>
        <p:spPr bwMode="auto">
          <a:xfrm>
            <a:off x="609600" y="5029200"/>
            <a:ext cx="6096000" cy="1371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pitchFamily="2" charset="2"/>
              <a:buNone/>
              <a:defRPr/>
            </a:pPr>
            <a:r>
              <a:rPr lang="en-US" altLang="zh-CN" sz="3200">
                <a:effectLst>
                  <a:outerShdw blurRad="38100" dist="38100" dir="2700000" algn="tl">
                    <a:srgbClr val="000000"/>
                  </a:outerShdw>
                </a:effectLst>
                <a:ea typeface="SimSun" pitchFamily="2" charset="-122"/>
              </a:rPr>
              <a:t>1.	  </a:t>
            </a:r>
            <a:r>
              <a:rPr lang="zh-CN" altLang="en-US" sz="3200" u="sng">
                <a:effectLst>
                  <a:outerShdw blurRad="38100" dist="38100" dir="2700000" algn="tl">
                    <a:srgbClr val="000000"/>
                  </a:outerShdw>
                </a:effectLst>
                <a:ea typeface="SimSun" pitchFamily="2" charset="-122"/>
              </a:rPr>
              <a:t>日期</a:t>
            </a:r>
            <a:endParaRPr lang="zh-CN" altLang="en-US" sz="3200">
              <a:effectLst>
                <a:outerShdw blurRad="38100" dist="38100" dir="2700000" algn="tl">
                  <a:srgbClr val="000000"/>
                </a:outerShdw>
              </a:effectLst>
              <a:ea typeface="SimSun" pitchFamily="2" charset="-122"/>
            </a:endParaRPr>
          </a:p>
          <a:p>
            <a:pPr marL="342900" indent="-342900" eaLnBrk="1" hangingPunct="1">
              <a:spcBef>
                <a:spcPct val="20000"/>
              </a:spcBef>
              <a:buClr>
                <a:schemeClr val="hlink"/>
              </a:buClr>
              <a:buSzPct val="90000"/>
              <a:buFont typeface="Wingdings" pitchFamily="2" charset="2"/>
              <a:buNone/>
              <a:defRPr/>
            </a:pPr>
            <a:r>
              <a:rPr lang="en-US" altLang="zh-CN" sz="3200">
                <a:effectLst>
                  <a:outerShdw blurRad="38100" dist="38100" dir="2700000" algn="tl">
                    <a:srgbClr val="000000"/>
                  </a:outerShdw>
                </a:effectLst>
                <a:ea typeface="SimSun" pitchFamily="2" charset="-122"/>
              </a:rPr>
              <a:t>2.	  NT </a:t>
            </a:r>
            <a:r>
              <a:rPr lang="en-US" altLang="zh-CN" sz="3200" u="sng">
                <a:effectLst>
                  <a:outerShdw blurRad="38100" dist="38100" dir="2700000" algn="tl">
                    <a:srgbClr val="000000"/>
                  </a:outerShdw>
                </a:effectLst>
                <a:ea typeface="SimSun" pitchFamily="2" charset="-122"/>
              </a:rPr>
              <a:t>Canonicity</a:t>
            </a:r>
            <a:r>
              <a:rPr lang="en-US" altLang="zh-CN" sz="3200">
                <a:effectLst>
                  <a:outerShdw blurRad="38100" dist="38100" dir="2700000" algn="tl">
                    <a:srgbClr val="000000"/>
                  </a:outerShdw>
                </a:effectLst>
                <a:ea typeface="SimSun" pitchFamily="2" charset="-122"/>
              </a:rPr>
              <a:t> </a:t>
            </a:r>
          </a:p>
        </p:txBody>
      </p:sp>
      <p:sp>
        <p:nvSpPr>
          <p:cNvPr id="48136" name="Text Box 7"/>
          <p:cNvSpPr txBox="1">
            <a:spLocks noChangeArrowheads="1"/>
          </p:cNvSpPr>
          <p:nvPr/>
        </p:nvSpPr>
        <p:spPr bwMode="auto">
          <a:xfrm>
            <a:off x="8027988" y="60325"/>
            <a:ext cx="1116012" cy="396875"/>
          </a:xfrm>
          <a:prstGeom prst="rect">
            <a:avLst/>
          </a:prstGeom>
          <a:noFill/>
          <a:ln w="9525">
            <a:noFill/>
            <a:miter lim="800000"/>
            <a:headEnd/>
            <a:tailEnd/>
          </a:ln>
        </p:spPr>
        <p:txBody>
          <a:bodyPr wrap="none">
            <a:spAutoFit/>
          </a:bodyPr>
          <a:lstStyle/>
          <a:p>
            <a:r>
              <a:rPr lang="zh-CN" altLang="en-US" sz="2000" b="1">
                <a:ea typeface="SimSun" pitchFamily="2" charset="-122"/>
              </a:rPr>
              <a:t>154-157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dissolve">
                                      <p:cBhvr>
                                        <p:cTn id="7" dur="500"/>
                                        <p:tgtEl>
                                          <p:spTgt spid="14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dissolve">
                                      <p:cBhvr>
                                        <p:cTn id="12"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ctrTitle"/>
          </p:nvPr>
        </p:nvSpPr>
        <p:spPr>
          <a:xfrm>
            <a:off x="52388" y="947738"/>
            <a:ext cx="2954337" cy="692150"/>
          </a:xfrm>
        </p:spPr>
        <p:txBody>
          <a:bodyPr/>
          <a:lstStyle/>
          <a:p>
            <a:pPr eaLnBrk="1" hangingPunct="1"/>
            <a:r>
              <a:rPr lang="zh-CN" altLang="en-US" sz="3600" smtClean="0">
                <a:latin typeface="SimSun" pitchFamily="2" charset="-122"/>
                <a:ea typeface="SimSun" pitchFamily="2" charset="-122"/>
                <a:cs typeface="Arial" pitchFamily="34" charset="0"/>
              </a:rPr>
              <a:t>爱任纽</a:t>
            </a:r>
            <a:r>
              <a:rPr lang="en-US" altLang="zh-CN" sz="3600" smtClean="0">
                <a:latin typeface="SimSun" pitchFamily="2" charset="-122"/>
                <a:ea typeface="SimSun" pitchFamily="2" charset="-122"/>
                <a:cs typeface="Arial" pitchFamily="34" charset="0"/>
              </a:rPr>
              <a:t/>
            </a:r>
            <a:br>
              <a:rPr lang="en-US" altLang="zh-CN" sz="3600" smtClean="0">
                <a:latin typeface="SimSun" pitchFamily="2" charset="-122"/>
                <a:ea typeface="SimSun" pitchFamily="2" charset="-122"/>
                <a:cs typeface="Arial" pitchFamily="34" charset="0"/>
              </a:rPr>
            </a:br>
            <a:r>
              <a:rPr lang="en-US" sz="3600" smtClean="0">
                <a:latin typeface="SimSun" pitchFamily="2" charset="-122"/>
                <a:ea typeface="SimSun" pitchFamily="2" charset="-122"/>
                <a:cs typeface="Arial" pitchFamily="34" charset="0"/>
              </a:rPr>
              <a:t> </a:t>
            </a:r>
            <a:r>
              <a:rPr lang="en-US" sz="2800" smtClean="0">
                <a:latin typeface="SimSun" pitchFamily="2" charset="-122"/>
                <a:ea typeface="SimSun" pitchFamily="2" charset="-122"/>
                <a:cs typeface="Arial" pitchFamily="34" charset="0"/>
              </a:rPr>
              <a:t>(</a:t>
            </a:r>
            <a:r>
              <a:rPr lang="zh-CN" altLang="en-US" sz="2800" smtClean="0">
                <a:latin typeface="SimSun" pitchFamily="2" charset="-122"/>
                <a:ea typeface="SimSun" pitchFamily="2" charset="-122"/>
                <a:cs typeface="Arial" pitchFamily="34" charset="0"/>
              </a:rPr>
              <a:t>公元 </a:t>
            </a:r>
            <a:r>
              <a:rPr lang="en-US" sz="2800" smtClean="0">
                <a:latin typeface="SimSun" pitchFamily="2" charset="-122"/>
                <a:ea typeface="SimSun" pitchFamily="2" charset="-122"/>
                <a:cs typeface="Arial" pitchFamily="34" charset="0"/>
              </a:rPr>
              <a:t>180)</a:t>
            </a:r>
            <a:endParaRPr lang="en-US" sz="3600" smtClean="0">
              <a:latin typeface="SimSun" pitchFamily="2" charset="-122"/>
              <a:ea typeface="SimSun" pitchFamily="2" charset="-122"/>
              <a:cs typeface="Arial" pitchFamily="34" charset="0"/>
            </a:endParaRPr>
          </a:p>
        </p:txBody>
      </p:sp>
      <p:sp>
        <p:nvSpPr>
          <p:cNvPr id="131075" name="Rectangle 4"/>
          <p:cNvSpPr>
            <a:spLocks noChangeArrowheads="1"/>
          </p:cNvSpPr>
          <p:nvPr/>
        </p:nvSpPr>
        <p:spPr bwMode="auto">
          <a:xfrm>
            <a:off x="107950" y="5627688"/>
            <a:ext cx="2879725" cy="609600"/>
          </a:xfrm>
          <a:prstGeom prst="rect">
            <a:avLst/>
          </a:prstGeom>
          <a:noFill/>
          <a:ln w="9525">
            <a:noFill/>
            <a:miter lim="800000"/>
            <a:headEnd/>
            <a:tailEnd/>
          </a:ln>
        </p:spPr>
        <p:txBody>
          <a:bodyPr/>
          <a:lstStyle/>
          <a:p>
            <a:pPr algn="ctr" eaLnBrk="1" hangingPunct="1">
              <a:spcBef>
                <a:spcPct val="20000"/>
              </a:spcBef>
            </a:pPr>
            <a:r>
              <a:rPr lang="en-US" altLang="zh-CN" sz="2400" i="1">
                <a:solidFill>
                  <a:srgbClr val="FFFFFF"/>
                </a:solidFill>
              </a:rPr>
              <a:t>《</a:t>
            </a:r>
            <a:r>
              <a:rPr lang="en-US" sz="2400">
                <a:solidFill>
                  <a:srgbClr val="FFFFFF"/>
                </a:solidFill>
              </a:rPr>
              <a:t> </a:t>
            </a:r>
            <a:r>
              <a:rPr lang="zh-CN" altLang="en-US" sz="2400">
                <a:solidFill>
                  <a:srgbClr val="FFFFFF"/>
                </a:solidFill>
              </a:rPr>
              <a:t>反驳异端</a:t>
            </a:r>
            <a:r>
              <a:rPr lang="en-US" altLang="zh-CN" sz="2400">
                <a:solidFill>
                  <a:srgbClr val="FFFFFF"/>
                </a:solidFill>
              </a:rPr>
              <a:t>》</a:t>
            </a:r>
          </a:p>
          <a:p>
            <a:pPr algn="ctr" eaLnBrk="1" hangingPunct="1">
              <a:spcBef>
                <a:spcPct val="20000"/>
              </a:spcBef>
            </a:pPr>
            <a:r>
              <a:rPr lang="en-US" sz="2400">
                <a:solidFill>
                  <a:srgbClr val="FFFFFF"/>
                </a:solidFill>
              </a:rPr>
              <a:t>1.31.1</a:t>
            </a:r>
          </a:p>
        </p:txBody>
      </p:sp>
      <p:pic>
        <p:nvPicPr>
          <p:cNvPr id="131076" name="Picture 5" descr="180px-Saint_Irenaeus"/>
          <p:cNvPicPr>
            <a:picLocks noChangeAspect="1" noChangeArrowheads="1"/>
          </p:cNvPicPr>
          <p:nvPr/>
        </p:nvPicPr>
        <p:blipFill>
          <a:blip r:embed="rId3" cstate="print"/>
          <a:srcRect/>
          <a:stretch>
            <a:fillRect/>
          </a:stretch>
        </p:blipFill>
        <p:spPr bwMode="auto">
          <a:xfrm>
            <a:off x="187325" y="1882775"/>
            <a:ext cx="2684463" cy="3565525"/>
          </a:xfrm>
          <a:prstGeom prst="rect">
            <a:avLst/>
          </a:prstGeom>
          <a:noFill/>
          <a:ln w="9525">
            <a:noFill/>
            <a:miter lim="800000"/>
            <a:headEnd/>
            <a:tailEnd/>
          </a:ln>
        </p:spPr>
      </p:pic>
      <p:sp>
        <p:nvSpPr>
          <p:cNvPr id="131077" name="Rectangle 1"/>
          <p:cNvSpPr>
            <a:spLocks noChangeArrowheads="1"/>
          </p:cNvSpPr>
          <p:nvPr/>
        </p:nvSpPr>
        <p:spPr bwMode="auto">
          <a:xfrm>
            <a:off x="2987675" y="765175"/>
            <a:ext cx="6156325" cy="5133975"/>
          </a:xfrm>
          <a:prstGeom prst="rect">
            <a:avLst/>
          </a:prstGeom>
          <a:noFill/>
          <a:ln w="9525">
            <a:noFill/>
            <a:miter lim="800000"/>
            <a:headEnd/>
            <a:tailEnd/>
          </a:ln>
        </p:spPr>
        <p:txBody>
          <a:bodyPr>
            <a:spAutoFit/>
          </a:bodyPr>
          <a:lstStyle/>
          <a:p>
            <a:pPr>
              <a:lnSpc>
                <a:spcPct val="90000"/>
              </a:lnSpc>
            </a:pPr>
            <a:r>
              <a:rPr lang="en-US" sz="2800" b="1">
                <a:solidFill>
                  <a:srgbClr val="FFFFFF"/>
                </a:solidFill>
                <a:latin typeface="SimSun" pitchFamily="2" charset="-122"/>
                <a:ea typeface="SimSun" pitchFamily="2" charset="-122"/>
              </a:rPr>
              <a:t>1. </a:t>
            </a:r>
            <a:r>
              <a:rPr lang="zh-CN" altLang="en-US" sz="2800" b="1">
                <a:solidFill>
                  <a:srgbClr val="FFFFFF"/>
                </a:solidFill>
                <a:latin typeface="SimSun" pitchFamily="2" charset="-122"/>
                <a:ea typeface="SimSun" pitchFamily="2" charset="-122"/>
              </a:rPr>
              <a:t>此外，另一些人宣称该隐的存在来自天上的大能者，有说以扫、可拉、所有玛人和所有这样的人都与他们自己有关。 他们又说：因此他们受到创造者攻击，但是他们之中没有一个受伤。 苏菲亚从他们当中拿走属于她自己的，拿到自己那里。 他们宣称叛徒犹大彻底知悉这些事，而他比任何人都知道真理 ，只有他成就了背叛耶稣这个奥秘。 这样，地上和天上的一切事情都被他搞乱了。 他们按着这种说法捏造出一本虚构的历史书，他们叫做</a:t>
            </a:r>
            <a:r>
              <a:rPr lang="en-US" altLang="zh-CN" sz="2800" b="1" i="1">
                <a:solidFill>
                  <a:srgbClr val="FFFF00"/>
                </a:solidFill>
                <a:latin typeface="SimSun" pitchFamily="2" charset="-122"/>
                <a:ea typeface="SimSun" pitchFamily="2" charset="-122"/>
              </a:rPr>
              <a:t>《</a:t>
            </a:r>
            <a:r>
              <a:rPr lang="zh-CN" altLang="en-US" sz="2800" b="1" i="1">
                <a:solidFill>
                  <a:srgbClr val="FFFF00"/>
                </a:solidFill>
                <a:latin typeface="SimSun" pitchFamily="2" charset="-122"/>
                <a:ea typeface="SimSun" pitchFamily="2" charset="-122"/>
              </a:rPr>
              <a:t>犹大福音</a:t>
            </a:r>
            <a:r>
              <a:rPr lang="en-US" altLang="zh-CN" sz="2800" b="1" i="1">
                <a:solidFill>
                  <a:srgbClr val="FFFF00"/>
                </a:solidFill>
                <a:latin typeface="SimSun" pitchFamily="2" charset="-122"/>
                <a:ea typeface="SimSun" pitchFamily="2" charset="-122"/>
              </a:rPr>
              <a:t>》</a:t>
            </a:r>
            <a:r>
              <a:rPr lang="zh-CN" altLang="en-US" sz="2800" b="1" i="1">
                <a:solidFill>
                  <a:srgbClr val="F2F2F2"/>
                </a:solidFill>
                <a:latin typeface="SimSun" pitchFamily="2" charset="-122"/>
                <a:ea typeface="SimSun" pitchFamily="2" charset="-122"/>
              </a:rPr>
              <a:t>。</a:t>
            </a:r>
            <a:endParaRPr lang="en-US" sz="2800" b="1">
              <a:solidFill>
                <a:srgbClr val="F2F2F2"/>
              </a:solidFill>
              <a:latin typeface="SimSun" pitchFamily="2" charset="-122"/>
              <a:ea typeface="SimSun" pitchFamily="2" charset="-122"/>
            </a:endParaRPr>
          </a:p>
        </p:txBody>
      </p:sp>
      <p:sp>
        <p:nvSpPr>
          <p:cNvPr id="131078" name="Text Box 6"/>
          <p:cNvSpPr txBox="1">
            <a:spLocks noChangeArrowheads="1"/>
          </p:cNvSpPr>
          <p:nvPr/>
        </p:nvSpPr>
        <p:spPr bwMode="auto">
          <a:xfrm>
            <a:off x="8239125" y="44450"/>
            <a:ext cx="885825" cy="461963"/>
          </a:xfrm>
          <a:prstGeom prst="rect">
            <a:avLst/>
          </a:prstGeom>
          <a:solidFill>
            <a:srgbClr val="000000"/>
          </a:solidFill>
          <a:ln w="9525">
            <a:noFill/>
            <a:miter lim="800000"/>
            <a:headEnd/>
            <a:tailEnd/>
          </a:ln>
        </p:spPr>
        <p:txBody>
          <a:bodyPr wrap="none">
            <a:spAutoFit/>
          </a:bodyPr>
          <a:lstStyle/>
          <a:p>
            <a:r>
              <a:rPr lang="en-US" sz="2400" b="1">
                <a:solidFill>
                  <a:srgbClr val="FFFFFF"/>
                </a:solidFill>
              </a:rPr>
              <a:t>186b</a:t>
            </a:r>
            <a:endParaRPr lang="en-US" sz="2000" b="1">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p:cNvPicPr>
            <a:picLocks noChangeAspect="1" noChangeArrowheads="1"/>
          </p:cNvPicPr>
          <p:nvPr/>
        </p:nvPicPr>
        <p:blipFill>
          <a:blip r:embed="rId3" cstate="print"/>
          <a:srcRect/>
          <a:stretch>
            <a:fillRect/>
          </a:stretch>
        </p:blipFill>
        <p:spPr bwMode="auto">
          <a:xfrm>
            <a:off x="4806950" y="0"/>
            <a:ext cx="4337050" cy="6858000"/>
          </a:xfrm>
          <a:prstGeom prst="rect">
            <a:avLst/>
          </a:prstGeom>
          <a:noFill/>
          <a:ln w="9525">
            <a:noFill/>
            <a:miter lim="800000"/>
            <a:headEnd/>
            <a:tailEnd type="none" w="lg" len="lg"/>
          </a:ln>
        </p:spPr>
      </p:pic>
      <p:sp>
        <p:nvSpPr>
          <p:cNvPr id="6147" name="Rectangle 3"/>
          <p:cNvSpPr>
            <a:spLocks noGrp="1" noChangeArrowheads="1"/>
          </p:cNvSpPr>
          <p:nvPr>
            <p:ph type="title"/>
          </p:nvPr>
        </p:nvSpPr>
        <p:spPr>
          <a:xfrm>
            <a:off x="0" y="304800"/>
            <a:ext cx="4724400" cy="2057400"/>
          </a:xfrm>
        </p:spPr>
        <p:txBody>
          <a:bodyPr/>
          <a:lstStyle/>
          <a:p>
            <a:pPr eaLnBrk="1" hangingPunct="1">
              <a:defRPr/>
            </a:pPr>
            <a:r>
              <a:rPr lang="zh-CN" altLang="en-US" sz="4000" smtClean="0">
                <a:ea typeface="SimSun" pitchFamily="2" charset="-122"/>
              </a:rPr>
              <a:t>我们应该怎样与异教斗争？</a:t>
            </a:r>
            <a:r>
              <a:rPr lang="en-US" altLang="zh-CN" sz="4000" smtClean="0">
                <a:ea typeface="SimSun" pitchFamily="2" charset="-122"/>
              </a:rPr>
              <a:t>How should we fight heresy?</a:t>
            </a:r>
          </a:p>
        </p:txBody>
      </p:sp>
      <p:pic>
        <p:nvPicPr>
          <p:cNvPr id="239620" name="Picture 4"/>
          <p:cNvPicPr>
            <a:picLocks noChangeAspect="1" noChangeArrowheads="1"/>
          </p:cNvPicPr>
          <p:nvPr/>
        </p:nvPicPr>
        <p:blipFill>
          <a:blip r:embed="rId4" cstate="print"/>
          <a:srcRect/>
          <a:stretch>
            <a:fillRect/>
          </a:stretch>
        </p:blipFill>
        <p:spPr bwMode="auto">
          <a:xfrm>
            <a:off x="-101600" y="0"/>
            <a:ext cx="4902200" cy="7518400"/>
          </a:xfrm>
          <a:prstGeom prst="rect">
            <a:avLst/>
          </a:prstGeom>
          <a:noFill/>
          <a:ln w="12700" cap="sq">
            <a:noFill/>
            <a:miter lim="800000"/>
            <a:headEnd type="none" w="sm" len="sm"/>
            <a:tailEnd type="none" w="sm" len="sm"/>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39618"/>
                                        </p:tgtEl>
                                        <p:attrNameLst>
                                          <p:attrName>style.visibility</p:attrName>
                                        </p:attrNameLst>
                                      </p:cBhvr>
                                      <p:to>
                                        <p:strVal val="visible"/>
                                      </p:to>
                                    </p:set>
                                    <p:animEffect transition="in" filter="fade">
                                      <p:cBhvr>
                                        <p:cTn id="7" dur="1000"/>
                                        <p:tgtEl>
                                          <p:spTgt spid="239618"/>
                                        </p:tgtEl>
                                      </p:cBhvr>
                                    </p:animEffect>
                                    <p:anim calcmode="lin" valueType="num">
                                      <p:cBhvr>
                                        <p:cTn id="8" dur="1000" fill="hold"/>
                                        <p:tgtEl>
                                          <p:spTgt spid="239618"/>
                                        </p:tgtEl>
                                        <p:attrNameLst>
                                          <p:attrName>ppt_x</p:attrName>
                                        </p:attrNameLst>
                                      </p:cBhvr>
                                      <p:tavLst>
                                        <p:tav tm="0">
                                          <p:val>
                                            <p:strVal val="#ppt_x"/>
                                          </p:val>
                                        </p:tav>
                                        <p:tav tm="100000">
                                          <p:val>
                                            <p:strVal val="#ppt_x"/>
                                          </p:val>
                                        </p:tav>
                                      </p:tavLst>
                                    </p:anim>
                                    <p:anim calcmode="lin" valueType="num">
                                      <p:cBhvr>
                                        <p:cTn id="9" dur="1000" fill="hold"/>
                                        <p:tgtEl>
                                          <p:spTgt spid="2396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39620"/>
                                        </p:tgtEl>
                                        <p:attrNameLst>
                                          <p:attrName>style.visibility</p:attrName>
                                        </p:attrNameLst>
                                      </p:cBhvr>
                                      <p:to>
                                        <p:strVal val="visible"/>
                                      </p:to>
                                    </p:set>
                                    <p:animEffect transition="in" filter="fade">
                                      <p:cBhvr>
                                        <p:cTn id="14" dur="1000"/>
                                        <p:tgtEl>
                                          <p:spTgt spid="239620"/>
                                        </p:tgtEl>
                                      </p:cBhvr>
                                    </p:animEffect>
                                    <p:anim calcmode="lin" valueType="num">
                                      <p:cBhvr>
                                        <p:cTn id="15" dur="1000" fill="hold"/>
                                        <p:tgtEl>
                                          <p:spTgt spid="239620"/>
                                        </p:tgtEl>
                                        <p:attrNameLst>
                                          <p:attrName>ppt_x</p:attrName>
                                        </p:attrNameLst>
                                      </p:cBhvr>
                                      <p:tavLst>
                                        <p:tav tm="0">
                                          <p:val>
                                            <p:strVal val="#ppt_x"/>
                                          </p:val>
                                        </p:tav>
                                        <p:tav tm="100000">
                                          <p:val>
                                            <p:strVal val="#ppt_x"/>
                                          </p:val>
                                        </p:tav>
                                      </p:tavLst>
                                    </p:anim>
                                    <p:anim calcmode="lin" valueType="num">
                                      <p:cBhvr>
                                        <p:cTn id="16" dur="1000" fill="hold"/>
                                        <p:tgtEl>
                                          <p:spTgt spid="2396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2514600" y="0"/>
            <a:ext cx="4724400" cy="1447800"/>
          </a:xfrm>
        </p:spPr>
        <p:txBody>
          <a:bodyPr/>
          <a:lstStyle/>
          <a:p>
            <a:pPr algn="l" eaLnBrk="1" hangingPunct="1">
              <a:defRPr/>
            </a:pPr>
            <a:r>
              <a:rPr lang="zh-CN" altLang="en-US" sz="3600" smtClean="0">
                <a:ea typeface="SimSun" pitchFamily="2" charset="-122"/>
              </a:rPr>
              <a:t>他一路笑着去到银行…</a:t>
            </a:r>
          </a:p>
        </p:txBody>
      </p:sp>
      <p:sp>
        <p:nvSpPr>
          <p:cNvPr id="243715" name="Rectangle 3"/>
          <p:cNvSpPr>
            <a:spLocks noGrp="1" noChangeArrowheads="1"/>
          </p:cNvSpPr>
          <p:nvPr>
            <p:ph idx="1"/>
          </p:nvPr>
        </p:nvSpPr>
        <p:spPr>
          <a:xfrm>
            <a:off x="2057400" y="1981200"/>
            <a:ext cx="3429000" cy="4191000"/>
          </a:xfrm>
        </p:spPr>
        <p:txBody>
          <a:bodyPr/>
          <a:lstStyle/>
          <a:p>
            <a:pPr eaLnBrk="1" hangingPunct="1">
              <a:lnSpc>
                <a:spcPct val="90000"/>
              </a:lnSpc>
              <a:defRPr/>
            </a:pPr>
            <a:r>
              <a:rPr lang="zh-CN" altLang="en-US" smtClean="0">
                <a:ea typeface="SimSun" pitchFamily="2" charset="-122"/>
              </a:rPr>
              <a:t>卖了一千二百万本书，挣了二亿六千万美元</a:t>
            </a:r>
          </a:p>
          <a:p>
            <a:pPr eaLnBrk="1" hangingPunct="1">
              <a:lnSpc>
                <a:spcPct val="90000"/>
              </a:lnSpc>
              <a:defRPr/>
            </a:pPr>
            <a:r>
              <a:rPr lang="zh-CN" altLang="en-US" smtClean="0">
                <a:ea typeface="SimSun" pitchFamily="2" charset="-122"/>
              </a:rPr>
              <a:t>卖其他书挣了一亿美元</a:t>
            </a:r>
          </a:p>
          <a:p>
            <a:pPr eaLnBrk="1" hangingPunct="1">
              <a:lnSpc>
                <a:spcPct val="90000"/>
              </a:lnSpc>
              <a:defRPr/>
            </a:pPr>
            <a:r>
              <a:rPr lang="zh-CN" altLang="en-US" smtClean="0">
                <a:ea typeface="SimSun" pitchFamily="2" charset="-122"/>
              </a:rPr>
              <a:t>迄今为止，已经卖了四千万本书</a:t>
            </a:r>
          </a:p>
        </p:txBody>
      </p:sp>
      <p:sp>
        <p:nvSpPr>
          <p:cNvPr id="5" name="Date Placeholder 3"/>
          <p:cNvSpPr>
            <a:spLocks noGrp="1"/>
          </p:cNvSpPr>
          <p:nvPr>
            <p:ph type="dt" sz="half" idx="10"/>
          </p:nvPr>
        </p:nvSpPr>
        <p:spPr/>
        <p:txBody>
          <a:bodyPr/>
          <a:lstStyle/>
          <a:p>
            <a:pPr>
              <a:defRPr/>
            </a:pPr>
            <a:endParaRPr lang="en-US"/>
          </a:p>
        </p:txBody>
      </p:sp>
      <p:sp>
        <p:nvSpPr>
          <p:cNvPr id="6" name="Footer Placeholder 4"/>
          <p:cNvSpPr>
            <a:spLocks noGrp="1"/>
          </p:cNvSpPr>
          <p:nvPr>
            <p:ph type="ftr" sz="quarter" idx="11"/>
          </p:nvPr>
        </p:nvSpPr>
        <p:spPr/>
        <p:txBody>
          <a:bodyPr/>
          <a:lstStyle/>
          <a:p>
            <a:pPr>
              <a:defRPr/>
            </a:pPr>
            <a:endParaRPr lang="en-US"/>
          </a:p>
        </p:txBody>
      </p:sp>
      <p:pic>
        <p:nvPicPr>
          <p:cNvPr id="133126" name="Picture 4"/>
          <p:cNvPicPr>
            <a:picLocks noChangeAspect="1" noChangeArrowheads="1"/>
          </p:cNvPicPr>
          <p:nvPr/>
        </p:nvPicPr>
        <p:blipFill>
          <a:blip r:embed="rId5" cstate="print"/>
          <a:srcRect/>
          <a:stretch>
            <a:fillRect/>
          </a:stretch>
        </p:blipFill>
        <p:spPr bwMode="auto">
          <a:xfrm>
            <a:off x="5715000" y="1600200"/>
            <a:ext cx="3244850" cy="5029200"/>
          </a:xfrm>
          <a:prstGeom prst="rect">
            <a:avLst/>
          </a:prstGeom>
          <a:noFill/>
          <a:ln w="12700" cap="sq">
            <a:noFill/>
            <a:miter lim="800000"/>
            <a:headEnd type="none" w="sm" len="sm"/>
            <a:tailEnd type="none" w="sm" len="sm"/>
          </a:ln>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45763" name="Rectangle 3"/>
          <p:cNvSpPr>
            <a:spLocks noGrp="1" noChangeArrowheads="1"/>
          </p:cNvSpPr>
          <p:nvPr>
            <p:ph type="title"/>
          </p:nvPr>
        </p:nvSpPr>
        <p:spPr>
          <a:xfrm>
            <a:off x="3505200" y="0"/>
            <a:ext cx="3581400" cy="762000"/>
          </a:xfrm>
        </p:spPr>
        <p:txBody>
          <a:bodyPr/>
          <a:lstStyle/>
          <a:p>
            <a:pPr eaLnBrk="1" hangingPunct="1">
              <a:defRPr/>
            </a:pPr>
            <a:r>
              <a:rPr lang="zh-CN" altLang="en-US" smtClean="0">
                <a:ea typeface="SimSun" pitchFamily="2" charset="-122"/>
              </a:rPr>
              <a:t>这是谁</a:t>
            </a:r>
            <a:r>
              <a:rPr lang="en-US" altLang="zh-CN" smtClean="0">
                <a:ea typeface="ＭＳ Ｐゴシック" pitchFamily="34" charset="-128"/>
              </a:rPr>
              <a:t>?</a:t>
            </a:r>
            <a:endParaRPr lang="zh-CN" altLang="en-US" smtClean="0">
              <a:ea typeface="SimSun" pitchFamily="2" charset="-122"/>
            </a:endParaRPr>
          </a:p>
        </p:txBody>
      </p:sp>
      <p:sp>
        <p:nvSpPr>
          <p:cNvPr id="245764" name="Rectangle 4"/>
          <p:cNvSpPr>
            <a:spLocks noGrp="1" noChangeArrowheads="1"/>
          </p:cNvSpPr>
          <p:nvPr>
            <p:ph idx="1"/>
          </p:nvPr>
        </p:nvSpPr>
        <p:spPr>
          <a:xfrm>
            <a:off x="2590800" y="4114800"/>
            <a:ext cx="6553200" cy="2743200"/>
          </a:xfrm>
        </p:spPr>
        <p:txBody>
          <a:bodyPr/>
          <a:lstStyle/>
          <a:p>
            <a:pPr eaLnBrk="1" hangingPunct="1">
              <a:defRPr/>
            </a:pPr>
            <a:r>
              <a:rPr lang="zh-CN" altLang="en-US" sz="2400" smtClean="0">
                <a:ea typeface="SimSun" pitchFamily="2" charset="-122"/>
              </a:rPr>
              <a:t>布朗说“约翰”实际上是马利亚.马格德林，耶稣基督的妻子</a:t>
            </a:r>
          </a:p>
          <a:p>
            <a:pPr eaLnBrk="1" hangingPunct="1">
              <a:defRPr/>
            </a:pPr>
            <a:r>
              <a:rPr lang="zh-CN" altLang="en-US" sz="2400" smtClean="0">
                <a:ea typeface="SimSun" pitchFamily="2" charset="-122"/>
              </a:rPr>
              <a:t>不管怎样， </a:t>
            </a:r>
            <a:r>
              <a:rPr lang="en-US" altLang="zh-CN" sz="2400" smtClean="0">
                <a:ea typeface="ＭＳ Ｐゴシック" pitchFamily="34" charset="-128"/>
              </a:rPr>
              <a:t>da Vinci </a:t>
            </a:r>
            <a:r>
              <a:rPr lang="zh-CN" altLang="en-US" sz="2400" smtClean="0">
                <a:ea typeface="SimSun" pitchFamily="2" charset="-122"/>
              </a:rPr>
              <a:t>描述约翰是典型的弗罗伦萨时尚，是个“美丽的年轻人”。</a:t>
            </a:r>
          </a:p>
        </p:txBody>
      </p:sp>
      <p:sp>
        <p:nvSpPr>
          <p:cNvPr id="7" name="Date Placeholder 3"/>
          <p:cNvSpPr>
            <a:spLocks noGrp="1"/>
          </p:cNvSpPr>
          <p:nvPr>
            <p:ph type="dt" sz="half" idx="10"/>
          </p:nvPr>
        </p:nvSpPr>
        <p:spPr/>
        <p:txBody>
          <a:bodyPr/>
          <a:lstStyle/>
          <a:p>
            <a:pPr>
              <a:defRPr/>
            </a:pPr>
            <a:endParaRPr lang="en-US"/>
          </a:p>
        </p:txBody>
      </p:sp>
      <p:sp>
        <p:nvSpPr>
          <p:cNvPr id="8" name="Footer Placeholder 4"/>
          <p:cNvSpPr>
            <a:spLocks noGrp="1"/>
          </p:cNvSpPr>
          <p:nvPr>
            <p:ph type="ftr" sz="quarter" idx="11"/>
          </p:nvPr>
        </p:nvSpPr>
        <p:spPr/>
        <p:txBody>
          <a:bodyPr/>
          <a:lstStyle/>
          <a:p>
            <a:pPr>
              <a:defRPr/>
            </a:pPr>
            <a:endParaRPr lang="en-US"/>
          </a:p>
        </p:txBody>
      </p:sp>
      <p:pic>
        <p:nvPicPr>
          <p:cNvPr id="134148" name="Picture 2"/>
          <p:cNvPicPr>
            <a:picLocks noChangeAspect="1" noChangeArrowheads="1"/>
          </p:cNvPicPr>
          <p:nvPr/>
        </p:nvPicPr>
        <p:blipFill>
          <a:blip r:embed="rId5" cstate="print"/>
          <a:srcRect/>
          <a:stretch>
            <a:fillRect/>
          </a:stretch>
        </p:blipFill>
        <p:spPr bwMode="auto">
          <a:xfrm>
            <a:off x="381000" y="0"/>
            <a:ext cx="9144000" cy="4054475"/>
          </a:xfrm>
          <a:prstGeom prst="rect">
            <a:avLst/>
          </a:prstGeom>
          <a:noFill/>
          <a:ln w="12700" cap="sq">
            <a:noFill/>
            <a:miter lim="800000"/>
            <a:headEnd type="none" w="sm" len="sm"/>
            <a:tailEnd type="none" w="sm" len="sm"/>
          </a:ln>
        </p:spPr>
      </p:pic>
      <p:sp>
        <p:nvSpPr>
          <p:cNvPr id="245765" name="Rectangle 5"/>
          <p:cNvSpPr>
            <a:spLocks noChangeArrowheads="1"/>
          </p:cNvSpPr>
          <p:nvPr/>
        </p:nvSpPr>
        <p:spPr bwMode="auto">
          <a:xfrm>
            <a:off x="3657600" y="990600"/>
            <a:ext cx="2895600" cy="457200"/>
          </a:xfrm>
          <a:prstGeom prst="rect">
            <a:avLst/>
          </a:prstGeom>
          <a:noFill/>
          <a:ln w="9525">
            <a:noFill/>
            <a:miter lim="800000"/>
            <a:headEnd/>
            <a:tailEnd/>
          </a:ln>
          <a:effectLst>
            <a:outerShdw dist="25399" dir="2700000" algn="ctr" rotWithShape="0">
              <a:schemeClr val="bg2">
                <a:alpha val="99962"/>
              </a:schemeClr>
            </a:outerShdw>
          </a:effectLst>
        </p:spPr>
        <p:txBody>
          <a:bodyPr anchor="ctr"/>
          <a:lstStyle/>
          <a:p>
            <a:pPr algn="r" eaLnBrk="1" hangingPunct="1">
              <a:defRPr/>
            </a:pPr>
            <a:r>
              <a:rPr lang="zh-CN" altLang="en-US" sz="4000" i="1">
                <a:solidFill>
                  <a:schemeClr val="tx2"/>
                </a:solidFill>
                <a:latin typeface="Tahoma" pitchFamily="34" charset="0"/>
                <a:ea typeface="SimSun" pitchFamily="2" charset="-122"/>
              </a:rPr>
              <a:t>约翰还是</a:t>
            </a:r>
          </a:p>
          <a:p>
            <a:pPr algn="r" eaLnBrk="1" hangingPunct="1">
              <a:defRPr/>
            </a:pPr>
            <a:r>
              <a:rPr lang="zh-CN" altLang="en-US" sz="4000" i="1">
                <a:solidFill>
                  <a:schemeClr val="tx2"/>
                </a:solidFill>
                <a:latin typeface="Tahoma" pitchFamily="34" charset="0"/>
                <a:ea typeface="SimSun" pitchFamily="2" charset="-122"/>
              </a:rPr>
              <a:t>马利亚？</a:t>
            </a:r>
            <a:endParaRPr lang="en-US" altLang="zh-CN" sz="4000" i="1">
              <a:solidFill>
                <a:schemeClr val="tx2"/>
              </a:solidFill>
              <a:latin typeface="Tahoma" pitchFamily="34" charset="0"/>
              <a:ea typeface="SimSun" pitchFamily="2" charset="-122"/>
            </a:endParaRPr>
          </a:p>
        </p:txBody>
      </p:sp>
      <p:sp>
        <p:nvSpPr>
          <p:cNvPr id="245766" name="Rectangle 6"/>
          <p:cNvSpPr>
            <a:spLocks noChangeArrowheads="1"/>
          </p:cNvSpPr>
          <p:nvPr/>
        </p:nvSpPr>
        <p:spPr bwMode="auto">
          <a:xfrm>
            <a:off x="4495800" y="1219200"/>
            <a:ext cx="2743200" cy="990600"/>
          </a:xfrm>
          <a:prstGeom prst="rect">
            <a:avLst/>
          </a:prstGeom>
          <a:noFill/>
          <a:ln w="9525">
            <a:noFill/>
            <a:miter lim="800000"/>
            <a:headEnd/>
            <a:tailEnd/>
          </a:ln>
          <a:effectLst>
            <a:outerShdw dist="25399" dir="2700000" algn="ctr" rotWithShape="0">
              <a:schemeClr val="bg2">
                <a:alpha val="99962"/>
              </a:schemeClr>
            </a:outerShdw>
          </a:effectLst>
        </p:spPr>
        <p:txBody>
          <a:bodyPr anchor="ctr"/>
          <a:lstStyle/>
          <a:p>
            <a:pPr algn="r" eaLnBrk="1" hangingPunct="1">
              <a:defRPr/>
            </a:pPr>
            <a:endParaRPr lang="en-US" altLang="zh-CN" sz="4400" i="1">
              <a:solidFill>
                <a:schemeClr val="tx2"/>
              </a:solidFill>
              <a:latin typeface="Tahoma" pitchFamily="34"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763"/>
                                        </p:tgtEl>
                                        <p:attrNameLst>
                                          <p:attrName>style.visibility</p:attrName>
                                        </p:attrNameLst>
                                      </p:cBhvr>
                                      <p:to>
                                        <p:strVal val="visible"/>
                                      </p:to>
                                    </p:set>
                                    <p:animEffect transition="in" filter="checkerboard(across)">
                                      <p:cBhvr>
                                        <p:cTn id="7" dur="500"/>
                                        <p:tgtEl>
                                          <p:spTgt spid="2457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5765"/>
                                        </p:tgtEl>
                                        <p:attrNameLst>
                                          <p:attrName>style.visibility</p:attrName>
                                        </p:attrNameLst>
                                      </p:cBhvr>
                                      <p:to>
                                        <p:strVal val="visible"/>
                                      </p:to>
                                    </p:set>
                                    <p:animEffect transition="in" filter="checkerboard(across)">
                                      <p:cBhvr>
                                        <p:cTn id="12" dur="500"/>
                                        <p:tgtEl>
                                          <p:spTgt spid="2457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45766"/>
                                        </p:tgtEl>
                                        <p:attrNameLst>
                                          <p:attrName>style.visibility</p:attrName>
                                        </p:attrNameLst>
                                      </p:cBhvr>
                                      <p:to>
                                        <p:strVal val="visible"/>
                                      </p:to>
                                    </p:set>
                                    <p:animEffect transition="in" filter="checkerboard(across)">
                                      <p:cBhvr>
                                        <p:cTn id="17" dur="500"/>
                                        <p:tgtEl>
                                          <p:spTgt spid="2457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45764">
                                            <p:txEl>
                                              <p:pRg st="0" end="0"/>
                                            </p:txEl>
                                          </p:spTgt>
                                        </p:tgtEl>
                                        <p:attrNameLst>
                                          <p:attrName>style.visibility</p:attrName>
                                        </p:attrNameLst>
                                      </p:cBhvr>
                                      <p:to>
                                        <p:strVal val="visible"/>
                                      </p:to>
                                    </p:set>
                                    <p:animEffect transition="in" filter="checkerboard(across)">
                                      <p:cBhvr>
                                        <p:cTn id="22" dur="500"/>
                                        <p:tgtEl>
                                          <p:spTgt spid="24576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45764">
                                            <p:txEl>
                                              <p:pRg st="1" end="1"/>
                                            </p:txEl>
                                          </p:spTgt>
                                        </p:tgtEl>
                                        <p:attrNameLst>
                                          <p:attrName>style.visibility</p:attrName>
                                        </p:attrNameLst>
                                      </p:cBhvr>
                                      <p:to>
                                        <p:strVal val="visible"/>
                                      </p:to>
                                    </p:set>
                                    <p:animEffect transition="in" filter="checkerboard(across)">
                                      <p:cBhvr>
                                        <p:cTn id="27" dur="500"/>
                                        <p:tgtEl>
                                          <p:spTgt spid="24576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3" grpId="0"/>
      <p:bldP spid="245764" grpId="0" build="p"/>
      <p:bldP spid="245765" grpId="0"/>
      <p:bldP spid="245766"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7987" name="Rectangle 3"/>
          <p:cNvSpPr>
            <a:spLocks noGrp="1" noChangeArrowheads="1"/>
          </p:cNvSpPr>
          <p:nvPr>
            <p:ph type="ctrTitle"/>
          </p:nvPr>
        </p:nvSpPr>
        <p:spPr>
          <a:xfrm>
            <a:off x="1676400" y="76200"/>
            <a:ext cx="7391400" cy="1295400"/>
          </a:xfrm>
        </p:spPr>
        <p:txBody>
          <a:bodyPr/>
          <a:lstStyle/>
          <a:p>
            <a:pPr eaLnBrk="1" hangingPunct="1">
              <a:defRPr/>
            </a:pPr>
            <a:r>
              <a:rPr lang="zh-CN" altLang="en-US" sz="3600" smtClean="0">
                <a:ea typeface="SimSun" pitchFamily="2" charset="-122"/>
              </a:rPr>
              <a:t>作为基督伴侣的马利亚.马格德林</a:t>
            </a:r>
            <a:r>
              <a:rPr lang="en-US" altLang="zh-CN" sz="3600" smtClean="0">
                <a:ea typeface="ＭＳ Ｐゴシック" pitchFamily="34" charset="-128"/>
              </a:rPr>
              <a:t>?!</a:t>
            </a:r>
            <a:r>
              <a:rPr lang="en-US" altLang="zh-CN" sz="4000" smtClean="0">
                <a:ea typeface="ＭＳ Ｐゴシック" pitchFamily="34" charset="-128"/>
              </a:rPr>
              <a:t> </a:t>
            </a:r>
          </a:p>
        </p:txBody>
      </p:sp>
      <p:sp>
        <p:nvSpPr>
          <p:cNvPr id="297988" name="Rectangle 4"/>
          <p:cNvSpPr>
            <a:spLocks noGrp="1" noChangeArrowheads="1"/>
          </p:cNvSpPr>
          <p:nvPr>
            <p:ph type="subTitle" idx="1"/>
          </p:nvPr>
        </p:nvSpPr>
        <p:spPr>
          <a:xfrm>
            <a:off x="2339975" y="1752600"/>
            <a:ext cx="6804025" cy="1460500"/>
          </a:xfrm>
        </p:spPr>
        <p:txBody>
          <a:bodyPr/>
          <a:lstStyle/>
          <a:p>
            <a:pPr eaLnBrk="1" hangingPunct="1">
              <a:lnSpc>
                <a:spcPct val="90000"/>
              </a:lnSpc>
              <a:defRPr/>
            </a:pPr>
            <a:r>
              <a:rPr lang="en-US" altLang="zh-CN" dirty="0" smtClean="0">
                <a:ea typeface="ＭＳ Ｐゴシック" pitchFamily="34" charset="-128"/>
              </a:rPr>
              <a:t>[...]</a:t>
            </a:r>
            <a:r>
              <a:rPr lang="zh-CN" altLang="en-US" dirty="0" smtClean="0">
                <a:ea typeface="SimSun" pitchFamily="2" charset="-122"/>
              </a:rPr>
              <a:t>的伴侣，马利亚.马格德林</a:t>
            </a:r>
            <a:r>
              <a:rPr lang="en-US" altLang="zh-CN" dirty="0" smtClean="0">
                <a:ea typeface="ＭＳ Ｐゴシック" pitchFamily="34" charset="-128"/>
              </a:rPr>
              <a:t>. [...]</a:t>
            </a:r>
            <a:r>
              <a:rPr lang="zh-CN" altLang="en-US" dirty="0" smtClean="0">
                <a:ea typeface="SimSun" pitchFamily="2" charset="-122"/>
              </a:rPr>
              <a:t>给予她的爱远远多于其他信徒，经常亲她的嘴。其他信徒</a:t>
            </a:r>
            <a:r>
              <a:rPr lang="en-US" altLang="zh-CN" dirty="0" smtClean="0">
                <a:ea typeface="ＭＳ Ｐゴシック" pitchFamily="34" charset="-128"/>
              </a:rPr>
              <a:t> [...]. </a:t>
            </a:r>
            <a:r>
              <a:rPr lang="zh-CN" altLang="en-US" dirty="0" smtClean="0">
                <a:ea typeface="SimSun" pitchFamily="2" charset="-122"/>
              </a:rPr>
              <a:t>其他信徒问基督：“为什么你爱她远远多于我们其他人？”</a:t>
            </a:r>
            <a:endParaRPr lang="en-US" altLang="zh-CN" dirty="0" smtClean="0">
              <a:ea typeface="ＭＳ Ｐゴシック" pitchFamily="34" charset="-128"/>
            </a:endParaRPr>
          </a:p>
          <a:p>
            <a:pPr eaLnBrk="1" hangingPunct="1">
              <a:lnSpc>
                <a:spcPct val="90000"/>
              </a:lnSpc>
              <a:defRPr/>
            </a:pPr>
            <a:r>
              <a:rPr lang="zh-CN" altLang="en-US" i="1" dirty="0" smtClean="0">
                <a:ea typeface="SimSun" pitchFamily="2" charset="-122"/>
              </a:rPr>
              <a:t>菲利普的福音书</a:t>
            </a:r>
          </a:p>
          <a:p>
            <a:pPr eaLnBrk="1" hangingPunct="1">
              <a:lnSpc>
                <a:spcPct val="90000"/>
              </a:lnSpc>
              <a:defRPr/>
            </a:pPr>
            <a:r>
              <a:rPr lang="en-US" altLang="zh-CN" i="1" dirty="0" smtClean="0">
                <a:ea typeface="ＭＳ Ｐゴシック" pitchFamily="34" charset="-128"/>
              </a:rPr>
              <a:t>(</a:t>
            </a:r>
            <a:r>
              <a:rPr lang="zh-CN" altLang="en-US" i="1" dirty="0" smtClean="0">
                <a:ea typeface="SimSun" pitchFamily="2" charset="-122"/>
              </a:rPr>
              <a:t>新约 外典 真知）</a:t>
            </a:r>
            <a:endParaRPr lang="en-US" altLang="zh-CN" dirty="0" smtClean="0">
              <a:ea typeface="ＭＳ Ｐゴシック" pitchFamily="34" charset="-128"/>
            </a:endParaRPr>
          </a:p>
        </p:txBody>
      </p:sp>
      <p:sp>
        <p:nvSpPr>
          <p:cNvPr id="6" name="Rectangle 4"/>
          <p:cNvSpPr>
            <a:spLocks noGrp="1" noChangeArrowheads="1"/>
          </p:cNvSpPr>
          <p:nvPr>
            <p:ph type="dt" sz="half" idx="10"/>
          </p:nvPr>
        </p:nvSpPr>
        <p:spPr/>
        <p:txBody>
          <a:bodyPr/>
          <a:lstStyle/>
          <a:p>
            <a:pPr>
              <a:defRPr/>
            </a:pPr>
            <a:endParaRPr lang="en-US"/>
          </a:p>
        </p:txBody>
      </p:sp>
      <p:pic>
        <p:nvPicPr>
          <p:cNvPr id="136196" name="Picture 2"/>
          <p:cNvPicPr>
            <a:picLocks noChangeAspect="1" noChangeArrowheads="1"/>
          </p:cNvPicPr>
          <p:nvPr/>
        </p:nvPicPr>
        <p:blipFill>
          <a:blip r:embed="rId5" cstate="print"/>
          <a:srcRect/>
          <a:stretch>
            <a:fillRect/>
          </a:stretch>
        </p:blipFill>
        <p:spPr bwMode="auto">
          <a:xfrm>
            <a:off x="76200" y="2819400"/>
            <a:ext cx="2819400" cy="4038600"/>
          </a:xfrm>
          <a:prstGeom prst="rect">
            <a:avLst/>
          </a:prstGeom>
          <a:noFill/>
          <a:ln w="9525">
            <a:noFill/>
            <a:miter lim="800000"/>
            <a:headEnd/>
            <a:tailEnd/>
          </a:ln>
        </p:spPr>
      </p:pic>
      <p:sp>
        <p:nvSpPr>
          <p:cNvPr id="297990" name="Text Box 6"/>
          <p:cNvSpPr txBox="1">
            <a:spLocks noChangeArrowheads="1"/>
          </p:cNvSpPr>
          <p:nvPr/>
        </p:nvSpPr>
        <p:spPr bwMode="auto">
          <a:xfrm>
            <a:off x="0" y="4575175"/>
            <a:ext cx="9144000" cy="2282825"/>
          </a:xfrm>
          <a:prstGeom prst="rect">
            <a:avLst/>
          </a:prstGeom>
          <a:solidFill>
            <a:srgbClr val="000090"/>
          </a:solidFill>
          <a:ln w="9525">
            <a:noFill/>
            <a:miter lim="800000"/>
            <a:headEnd/>
            <a:tailEnd/>
          </a:ln>
        </p:spPr>
        <p:txBody>
          <a:bodyPr>
            <a:spAutoFit/>
          </a:bodyPr>
          <a:lstStyle/>
          <a:p>
            <a:pPr marL="347663" indent="-347663"/>
            <a:r>
              <a:rPr lang="zh-CN" altLang="en-US" sz="2400" b="1" dirty="0">
                <a:ea typeface="SimSun" pitchFamily="2" charset="-122"/>
              </a:rPr>
              <a:t>但是</a:t>
            </a:r>
            <a:r>
              <a:rPr lang="en-US" altLang="zh-CN" sz="2400" b="1" dirty="0">
                <a:ea typeface="SimSun" pitchFamily="2" charset="-122"/>
              </a:rPr>
              <a:t>…</a:t>
            </a:r>
          </a:p>
          <a:p>
            <a:pPr marL="347663" indent="-347663">
              <a:buFontTx/>
              <a:buChar char="•"/>
            </a:pPr>
            <a:r>
              <a:rPr lang="zh-CN" altLang="en-US" sz="2400" b="1" dirty="0">
                <a:ea typeface="SimSun" pitchFamily="2" charset="-122"/>
              </a:rPr>
              <a:t>如果耶稣真的结婚了，信徒们为什么嫉妒</a:t>
            </a:r>
            <a:r>
              <a:rPr lang="en-US" altLang="zh-CN" sz="2400" b="1" dirty="0">
                <a:ea typeface="SimSun" pitchFamily="2" charset="-122"/>
              </a:rPr>
              <a:t>?</a:t>
            </a:r>
          </a:p>
          <a:p>
            <a:pPr marL="347663" indent="-347663">
              <a:buFontTx/>
              <a:buChar char="•"/>
            </a:pPr>
            <a:r>
              <a:rPr lang="zh-CN" altLang="en-US" sz="2400" b="1" dirty="0">
                <a:ea typeface="SimSun" pitchFamily="2" charset="-122"/>
              </a:rPr>
              <a:t>伴侣不一定是妻子，耶稣有几个旅行伴侣，许多是女性</a:t>
            </a:r>
            <a:r>
              <a:rPr lang="en-US" altLang="zh-CN" sz="2400" b="1" dirty="0">
                <a:ea typeface="SimSun" pitchFamily="2" charset="-122"/>
              </a:rPr>
              <a:t>.</a:t>
            </a:r>
          </a:p>
          <a:p>
            <a:pPr marL="347663" indent="-347663">
              <a:buFontTx/>
              <a:buChar char="•"/>
            </a:pPr>
            <a:r>
              <a:rPr lang="zh-CN" altLang="en-US" sz="2400" b="1" dirty="0">
                <a:ea typeface="SimSun" pitchFamily="2" charset="-122"/>
              </a:rPr>
              <a:t>单词“嘴”在原义上是模糊的，因此被翻译者应用。它可能只是她的头、手或者颊。</a:t>
            </a:r>
            <a:endParaRPr lang="en-US" altLang="zh-CN" sz="2400" b="1" dirty="0">
              <a:ea typeface="SimSun" pitchFamily="2" charset="-122"/>
            </a:endParaRPr>
          </a:p>
          <a:p>
            <a:pPr marL="347663" indent="-347663">
              <a:buFontTx/>
              <a:buChar char="•"/>
            </a:pPr>
            <a:r>
              <a:rPr lang="zh-CN" altLang="en-US" sz="2400" b="1" dirty="0">
                <a:ea typeface="SimSun" pitchFamily="2" charset="-122"/>
              </a:rPr>
              <a:t>这是第二世纪异教徒所为。</a:t>
            </a:r>
            <a:endParaRPr lang="en-US" altLang="zh-CN" sz="2400" b="1" dirty="0">
              <a:ea typeface="SimSun" pitchFamily="2" charset="-122"/>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990">
                                            <p:bg/>
                                          </p:spTgt>
                                        </p:tgtEl>
                                        <p:attrNameLst>
                                          <p:attrName>style.visibility</p:attrName>
                                        </p:attrNameLst>
                                      </p:cBhvr>
                                      <p:to>
                                        <p:strVal val="visible"/>
                                      </p:to>
                                    </p:set>
                                    <p:animEffect transition="in" filter="dissolve">
                                      <p:cBhvr>
                                        <p:cTn id="7" dur="500"/>
                                        <p:tgtEl>
                                          <p:spTgt spid="297990">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7990">
                                            <p:txEl>
                                              <p:pRg st="0" end="0"/>
                                            </p:txEl>
                                          </p:spTgt>
                                        </p:tgtEl>
                                        <p:attrNameLst>
                                          <p:attrName>style.visibility</p:attrName>
                                        </p:attrNameLst>
                                      </p:cBhvr>
                                      <p:to>
                                        <p:strVal val="visible"/>
                                      </p:to>
                                    </p:set>
                                    <p:animEffect transition="in" filter="dissolve">
                                      <p:cBhvr>
                                        <p:cTn id="12" dur="500"/>
                                        <p:tgtEl>
                                          <p:spTgt spid="29799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7990">
                                            <p:txEl>
                                              <p:pRg st="1" end="1"/>
                                            </p:txEl>
                                          </p:spTgt>
                                        </p:tgtEl>
                                        <p:attrNameLst>
                                          <p:attrName>style.visibility</p:attrName>
                                        </p:attrNameLst>
                                      </p:cBhvr>
                                      <p:to>
                                        <p:strVal val="visible"/>
                                      </p:to>
                                    </p:set>
                                    <p:animEffect transition="in" filter="dissolve">
                                      <p:cBhvr>
                                        <p:cTn id="17" dur="500"/>
                                        <p:tgtEl>
                                          <p:spTgt spid="29799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97990">
                                            <p:txEl>
                                              <p:pRg st="2" end="2"/>
                                            </p:txEl>
                                          </p:spTgt>
                                        </p:tgtEl>
                                        <p:attrNameLst>
                                          <p:attrName>style.visibility</p:attrName>
                                        </p:attrNameLst>
                                      </p:cBhvr>
                                      <p:to>
                                        <p:strVal val="visible"/>
                                      </p:to>
                                    </p:set>
                                    <p:animEffect transition="in" filter="dissolve">
                                      <p:cBhvr>
                                        <p:cTn id="22" dur="500"/>
                                        <p:tgtEl>
                                          <p:spTgt spid="29799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97990">
                                            <p:txEl>
                                              <p:pRg st="3" end="3"/>
                                            </p:txEl>
                                          </p:spTgt>
                                        </p:tgtEl>
                                        <p:attrNameLst>
                                          <p:attrName>style.visibility</p:attrName>
                                        </p:attrNameLst>
                                      </p:cBhvr>
                                      <p:to>
                                        <p:strVal val="visible"/>
                                      </p:to>
                                    </p:set>
                                    <p:animEffect transition="in" filter="dissolve">
                                      <p:cBhvr>
                                        <p:cTn id="27" dur="500"/>
                                        <p:tgtEl>
                                          <p:spTgt spid="29799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97990">
                                            <p:txEl>
                                              <p:pRg st="4" end="4"/>
                                            </p:txEl>
                                          </p:spTgt>
                                        </p:tgtEl>
                                        <p:attrNameLst>
                                          <p:attrName>style.visibility</p:attrName>
                                        </p:attrNameLst>
                                      </p:cBhvr>
                                      <p:to>
                                        <p:strVal val="visible"/>
                                      </p:to>
                                    </p:set>
                                    <p:animEffect transition="in" filter="dissolve">
                                      <p:cBhvr>
                                        <p:cTn id="32" dur="500"/>
                                        <p:tgtEl>
                                          <p:spTgt spid="2979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0" grpId="0" build="p"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sunsetcross"/>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137219" name="Picture 7" descr="EmpConstantine"/>
          <p:cNvPicPr>
            <a:picLocks noChangeAspect="1" noChangeArrowheads="1"/>
          </p:cNvPicPr>
          <p:nvPr/>
        </p:nvPicPr>
        <p:blipFill>
          <a:blip r:embed="rId4" cstate="print">
            <a:lum bright="-18000"/>
          </a:blip>
          <a:srcRect l="3178"/>
          <a:stretch>
            <a:fillRect/>
          </a:stretch>
        </p:blipFill>
        <p:spPr bwMode="auto">
          <a:xfrm>
            <a:off x="0" y="0"/>
            <a:ext cx="4641850" cy="6858000"/>
          </a:xfrm>
          <a:prstGeom prst="rect">
            <a:avLst/>
          </a:prstGeom>
          <a:noFill/>
          <a:ln w="9525">
            <a:noFill/>
            <a:miter lim="800000"/>
            <a:headEnd/>
            <a:tailEnd/>
          </a:ln>
        </p:spPr>
      </p:pic>
      <p:sp>
        <p:nvSpPr>
          <p:cNvPr id="334851" name="Rectangle 3"/>
          <p:cNvSpPr>
            <a:spLocks noGrp="1" noChangeArrowheads="1"/>
          </p:cNvSpPr>
          <p:nvPr>
            <p:ph type="title"/>
          </p:nvPr>
        </p:nvSpPr>
        <p:spPr>
          <a:xfrm>
            <a:off x="-152400" y="228600"/>
            <a:ext cx="9296400" cy="1143000"/>
          </a:xfrm>
          <a:effectLst>
            <a:outerShdw dist="35921" dir="2700000" algn="ctr" rotWithShape="0">
              <a:schemeClr val="tx2">
                <a:alpha val="74997"/>
              </a:schemeClr>
            </a:outerShdw>
          </a:effectLst>
        </p:spPr>
        <p:txBody>
          <a:bodyPr/>
          <a:lstStyle/>
          <a:p>
            <a:pPr eaLnBrk="1" hangingPunct="1">
              <a:defRPr/>
            </a:pPr>
            <a:r>
              <a:rPr lang="zh-CN" altLang="en-US" sz="7200" dirty="0" smtClean="0">
                <a:solidFill>
                  <a:schemeClr val="bg1"/>
                </a:solidFill>
                <a:ea typeface="ＭＳ Ｐゴシック" pitchFamily="34" charset="-128"/>
              </a:rPr>
              <a:t>布朗的论文</a:t>
            </a:r>
            <a:endParaRPr lang="en-US" dirty="0" smtClean="0">
              <a:solidFill>
                <a:schemeClr val="bg1"/>
              </a:solidFill>
              <a:ea typeface="ＭＳ Ｐゴシック" pitchFamily="34" charset="-128"/>
            </a:endParaRPr>
          </a:p>
        </p:txBody>
      </p:sp>
      <p:sp>
        <p:nvSpPr>
          <p:cNvPr id="334854" name="Text Box 6"/>
          <p:cNvSpPr txBox="1">
            <a:spLocks noChangeArrowheads="1"/>
          </p:cNvSpPr>
          <p:nvPr/>
        </p:nvSpPr>
        <p:spPr bwMode="auto">
          <a:xfrm>
            <a:off x="304800" y="1989138"/>
            <a:ext cx="8839200" cy="2938462"/>
          </a:xfrm>
          <a:prstGeom prst="rect">
            <a:avLst/>
          </a:prstGeom>
          <a:noFill/>
          <a:ln w="9525">
            <a:noFill/>
            <a:miter lim="800000"/>
            <a:headEnd/>
            <a:tailEnd/>
          </a:ln>
          <a:effectLst/>
        </p:spPr>
        <p:txBody>
          <a:bodyPr>
            <a:spAutoFit/>
          </a:bodyPr>
          <a:lstStyle>
            <a:defPPr>
              <a:defRPr lang="en-US"/>
            </a:defPPr>
            <a:lvl1pPr>
              <a:defRPr sz="3600" b="1">
                <a:solidFill>
                  <a:srgbClr val="FFFFFF"/>
                </a:solidFill>
                <a:effectLst>
                  <a:glow rad="228600">
                    <a:schemeClr val="tx1"/>
                  </a:glow>
                </a:effectLst>
                <a:latin typeface="26" charset="0"/>
                <a:ea typeface="+mn-ea"/>
              </a:defRPr>
            </a:lvl1pPr>
            <a:lvl2pPr>
              <a:defRPr>
                <a:latin typeface="Arial" charset="0"/>
                <a:ea typeface="ＭＳ Ｐゴシック" charset="0"/>
                <a:cs typeface="ＭＳ Ｐゴシック" charset="0"/>
              </a:defRPr>
            </a:lvl2pPr>
            <a:lvl3pPr>
              <a:defRPr>
                <a:latin typeface="Arial" charset="0"/>
                <a:ea typeface="ＭＳ Ｐゴシック" charset="0"/>
                <a:cs typeface="ＭＳ Ｐゴシック" charset="0"/>
              </a:defRPr>
            </a:lvl3pPr>
            <a:lvl4pPr>
              <a:defRPr>
                <a:latin typeface="Arial" charset="0"/>
                <a:ea typeface="ＭＳ Ｐゴシック" charset="0"/>
                <a:cs typeface="ＭＳ Ｐゴシック" charset="0"/>
              </a:defRPr>
            </a:lvl4pPr>
            <a:lvl5pPr>
              <a:defRPr>
                <a:latin typeface="Arial" charset="0"/>
                <a:ea typeface="ＭＳ Ｐゴシック" charset="0"/>
                <a:cs typeface="ＭＳ Ｐゴシック" charset="0"/>
              </a:defRPr>
            </a:lvl5pPr>
            <a:lvl6pPr defTabSz="457200">
              <a:defRPr>
                <a:latin typeface="Arial" charset="0"/>
                <a:ea typeface="ＭＳ Ｐゴシック" charset="0"/>
                <a:cs typeface="ＭＳ Ｐゴシック" charset="0"/>
              </a:defRPr>
            </a:lvl6pPr>
            <a:lvl7pPr defTabSz="457200">
              <a:defRPr>
                <a:latin typeface="Arial" charset="0"/>
                <a:ea typeface="ＭＳ Ｐゴシック" charset="0"/>
                <a:cs typeface="ＭＳ Ｐゴシック" charset="0"/>
              </a:defRPr>
            </a:lvl7pPr>
            <a:lvl8pPr defTabSz="457200">
              <a:defRPr>
                <a:latin typeface="Arial" charset="0"/>
                <a:ea typeface="ＭＳ Ｐゴシック" charset="0"/>
                <a:cs typeface="ＭＳ Ｐゴシック" charset="0"/>
              </a:defRPr>
            </a:lvl8pPr>
            <a:lvl9pPr defTabSz="457200">
              <a:defRPr>
                <a:latin typeface="Arial" charset="0"/>
                <a:ea typeface="ＭＳ Ｐゴシック" charset="0"/>
                <a:cs typeface="ＭＳ Ｐゴシック" charset="0"/>
              </a:defRPr>
            </a:lvl9pPr>
          </a:lstStyle>
          <a:p>
            <a:r>
              <a:rPr lang="zh-CN" altLang="en-US" dirty="0"/>
              <a:t>“君士坦丁和他的男性继承者成功地通过发动宣传运动转换了世界，从母系的异教转换成宗法的基督教，把神圣的女性妖魔化，因此把女神从现代宗教里擦除。”</a:t>
            </a:r>
            <a:endParaRPr lang="en-US" altLang="zh-CN" dirty="0"/>
          </a:p>
          <a:p>
            <a:r>
              <a:rPr lang="zh-CN" altLang="en-US" dirty="0"/>
              <a:t>（达</a:t>
            </a:r>
            <a:r>
              <a:rPr lang="en-US" dirty="0"/>
              <a:t> ·</a:t>
            </a:r>
            <a:r>
              <a:rPr lang="zh-CN" altLang="en-US" dirty="0"/>
              <a:t>芬奇密码，</a:t>
            </a:r>
            <a:r>
              <a:rPr lang="en-US" altLang="zh-CN" dirty="0"/>
              <a:t>104</a:t>
            </a:r>
            <a:r>
              <a:rPr lang="zh-CN" altLang="en-US" dirty="0"/>
              <a:t>）</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4854"/>
                                        </p:tgtEl>
                                        <p:attrNameLst>
                                          <p:attrName>style.visibility</p:attrName>
                                        </p:attrNameLst>
                                      </p:cBhvr>
                                      <p:to>
                                        <p:strVal val="visible"/>
                                      </p:to>
                                    </p:set>
                                    <p:animEffect transition="in" filter="fade">
                                      <p:cBhvr>
                                        <p:cTn id="7" dur="1000"/>
                                        <p:tgtEl>
                                          <p:spTgt spid="334854"/>
                                        </p:tgtEl>
                                      </p:cBhvr>
                                    </p:animEffect>
                                    <p:anim calcmode="lin" valueType="num">
                                      <p:cBhvr>
                                        <p:cTn id="8" dur="1000" fill="hold"/>
                                        <p:tgtEl>
                                          <p:spTgt spid="334854"/>
                                        </p:tgtEl>
                                        <p:attrNameLst>
                                          <p:attrName>ppt_x</p:attrName>
                                        </p:attrNameLst>
                                      </p:cBhvr>
                                      <p:tavLst>
                                        <p:tav tm="0">
                                          <p:val>
                                            <p:strVal val="#ppt_x"/>
                                          </p:val>
                                        </p:tav>
                                        <p:tav tm="100000">
                                          <p:val>
                                            <p:strVal val="#ppt_x"/>
                                          </p:val>
                                        </p:tav>
                                      </p:tavLst>
                                    </p:anim>
                                    <p:anim calcmode="lin" valueType="num">
                                      <p:cBhvr>
                                        <p:cTn id="9" dur="1000" fill="hold"/>
                                        <p:tgtEl>
                                          <p:spTgt spid="3348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0" y="228600"/>
            <a:ext cx="9144000" cy="838200"/>
          </a:xfrm>
        </p:spPr>
        <p:txBody>
          <a:bodyPr/>
          <a:lstStyle/>
          <a:p>
            <a:pPr eaLnBrk="1" hangingPunct="1"/>
            <a:r>
              <a:rPr lang="zh-CN" altLang="en-US" sz="4000" smtClean="0">
                <a:latin typeface="Arial" pitchFamily="34" charset="0"/>
                <a:ea typeface="ＭＳ Ｐゴシック" pitchFamily="34" charset="-128"/>
              </a:rPr>
              <a:t>布朗鼓励女神崇拜！</a:t>
            </a:r>
            <a:endParaRPr lang="en-US" smtClean="0">
              <a:latin typeface="Arial" pitchFamily="34" charset="0"/>
              <a:ea typeface="ＭＳ Ｐゴシック" pitchFamily="34" charset="-128"/>
            </a:endParaRPr>
          </a:p>
        </p:txBody>
      </p:sp>
      <p:pic>
        <p:nvPicPr>
          <p:cNvPr id="138243" name="Picture 3"/>
          <p:cNvPicPr>
            <a:picLocks noGrp="1" noChangeAspect="1" noChangeArrowheads="1"/>
          </p:cNvPicPr>
          <p:nvPr>
            <p:ph idx="1"/>
          </p:nvPr>
        </p:nvPicPr>
        <p:blipFill>
          <a:blip r:embed="rId3" cstate="print"/>
          <a:srcRect/>
          <a:stretch>
            <a:fillRect/>
          </a:stretch>
        </p:blipFill>
        <p:spPr>
          <a:xfrm>
            <a:off x="838200" y="1076325"/>
            <a:ext cx="7696200" cy="5753100"/>
          </a:xfrm>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Rectangle 2" descr="Green marble"/>
          <p:cNvSpPr>
            <a:spLocks noGrp="1" noChangeArrowheads="1"/>
          </p:cNvSpPr>
          <p:nvPr>
            <p:ph type="title"/>
          </p:nvPr>
        </p:nvSpPr>
        <p:spPr>
          <a:xfrm>
            <a:off x="152400" y="152400"/>
            <a:ext cx="8763000" cy="914400"/>
          </a:xfrm>
          <a:blipFill dpi="0" rotWithShape="0">
            <a:blip r:embed="rId3"/>
            <a:srcRect/>
            <a:tile tx="0" ty="0" sx="100000" sy="100000" flip="none" algn="tl"/>
          </a:blip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eaLnBrk="1" hangingPunct="1"/>
            <a:r>
              <a:rPr lang="zh-CN" altLang="en-US" sz="4000" b="1" dirty="0">
                <a:solidFill>
                  <a:schemeClr val="hlink"/>
                </a:solidFill>
                <a:effectLst>
                  <a:outerShdw blurRad="38100" dist="38100" dir="2700000" algn="tl">
                    <a:srgbClr val="000000">
                      <a:alpha val="43137"/>
                    </a:srgbClr>
                  </a:outerShdw>
                </a:effectLst>
                <a:latin typeface="Copperplate Gothic Light" charset="0"/>
                <a:ea typeface="MS Pゴシック" charset="0"/>
                <a:cs typeface="MS Pゴシック" charset="0"/>
              </a:rPr>
              <a:t>反正诺斯底派也重视男性</a:t>
            </a:r>
            <a:endParaRPr lang="en-US" sz="4000" b="1" dirty="0">
              <a:solidFill>
                <a:schemeClr val="hlink"/>
              </a:solidFill>
              <a:effectLst>
                <a:outerShdw blurRad="38100" dist="38100" dir="2700000" algn="tl">
                  <a:srgbClr val="000000">
                    <a:alpha val="43137"/>
                  </a:srgbClr>
                </a:outerShdw>
              </a:effectLst>
              <a:latin typeface="Copperplate Gothic Light" charset="0"/>
              <a:ea typeface="MS Pゴシック" charset="0"/>
              <a:cs typeface="MS Pゴシック" charset="0"/>
            </a:endParaRPr>
          </a:p>
        </p:txBody>
      </p:sp>
      <p:sp>
        <p:nvSpPr>
          <p:cNvPr id="1309699" name="Rectangle 3"/>
          <p:cNvSpPr>
            <a:spLocks noGrp="1" noChangeArrowheads="1"/>
          </p:cNvSpPr>
          <p:nvPr>
            <p:ph type="body" idx="1"/>
          </p:nvPr>
        </p:nvSpPr>
        <p:spPr>
          <a:xfrm>
            <a:off x="3016250" y="1219200"/>
            <a:ext cx="6019800" cy="5638800"/>
          </a:xfrm>
          <a:solidFill>
            <a:schemeClr val="bg1"/>
          </a:solidFill>
        </p:spPr>
        <p:txBody>
          <a:bodyPr/>
          <a:lstStyle/>
          <a:p>
            <a:pPr marL="0" indent="0" eaLnBrk="1" hangingPunct="1">
              <a:lnSpc>
                <a:spcPct val="90000"/>
              </a:lnSpc>
              <a:buFont typeface="Wingdings" pitchFamily="2" charset="2"/>
              <a:buNone/>
              <a:defRPr/>
            </a:pPr>
            <a:r>
              <a:rPr lang="zh-CN" altLang="en-US" sz="3600" b="1" dirty="0" smtClean="0">
                <a:latin typeface="SimSun" pitchFamily="2" charset="-122"/>
                <a:ea typeface="SimSun" pitchFamily="2" charset="-122"/>
              </a:rPr>
              <a:t>西门彼得对耶稣说：“让玛利亚离开我们，因为女人是不配的永生的。” 耶稣说：“主神领导她以便使其成为男性，所以她完全可以成为与你男人类似的活水之灵。 </a:t>
            </a:r>
            <a:r>
              <a:rPr lang="zh-CN" altLang="en-US" sz="3600" b="1" u="sng" dirty="0" smtClean="0">
                <a:latin typeface="SimSun" pitchFamily="2" charset="-122"/>
                <a:ea typeface="SimSun" pitchFamily="2" charset="-122"/>
              </a:rPr>
              <a:t>因为所有使自己成为男性的女人将进入天堂的王国</a:t>
            </a:r>
            <a:r>
              <a:rPr lang="zh-CN" altLang="en-US" sz="3600" b="1" dirty="0" smtClean="0">
                <a:latin typeface="SimSun" pitchFamily="2" charset="-122"/>
                <a:ea typeface="SimSun" pitchFamily="2" charset="-122"/>
              </a:rPr>
              <a:t>。”</a:t>
            </a:r>
            <a:endParaRPr lang="en-US" sz="3600" b="1" i="1" dirty="0" smtClean="0">
              <a:latin typeface="SimSun" pitchFamily="2" charset="-122"/>
              <a:ea typeface="SimSun" pitchFamily="2" charset="-122"/>
            </a:endParaRPr>
          </a:p>
        </p:txBody>
      </p:sp>
      <p:sp>
        <p:nvSpPr>
          <p:cNvPr id="139268" name="Text Box 4"/>
          <p:cNvSpPr txBox="1">
            <a:spLocks noChangeArrowheads="1"/>
          </p:cNvSpPr>
          <p:nvPr/>
        </p:nvSpPr>
        <p:spPr bwMode="auto">
          <a:xfrm>
            <a:off x="114300" y="5410200"/>
            <a:ext cx="2819400" cy="1200150"/>
          </a:xfrm>
          <a:prstGeom prst="rect">
            <a:avLst/>
          </a:prstGeom>
          <a:solidFill>
            <a:schemeClr val="bg1"/>
          </a:solidFill>
          <a:ln w="9525">
            <a:noFill/>
            <a:miter lim="800000"/>
            <a:headEnd/>
            <a:tailEnd/>
          </a:ln>
        </p:spPr>
        <p:txBody>
          <a:bodyPr>
            <a:spAutoFit/>
          </a:bodyPr>
          <a:lstStyle/>
          <a:p>
            <a:pPr algn="ctr">
              <a:spcBef>
                <a:spcPct val="50000"/>
              </a:spcBef>
            </a:pPr>
            <a:r>
              <a:rPr lang="zh-CN" altLang="en-US" sz="2400" b="1" i="1">
                <a:solidFill>
                  <a:srgbClr val="000000"/>
                </a:solidFill>
                <a:latin typeface="SimSun" pitchFamily="2" charset="-122"/>
                <a:ea typeface="SimSun" pitchFamily="2" charset="-122"/>
              </a:rPr>
              <a:t>托马斯福音</a:t>
            </a:r>
            <a:r>
              <a:rPr lang="en-US" sz="2400" b="1" i="1">
                <a:solidFill>
                  <a:srgbClr val="000000"/>
                </a:solidFill>
                <a:latin typeface="SimSun" pitchFamily="2" charset="-122"/>
                <a:ea typeface="SimSun" pitchFamily="2" charset="-122"/>
              </a:rPr>
              <a:t> </a:t>
            </a:r>
            <a:br>
              <a:rPr lang="en-US" sz="2400" b="1" i="1">
                <a:solidFill>
                  <a:srgbClr val="000000"/>
                </a:solidFill>
                <a:latin typeface="SimSun" pitchFamily="2" charset="-122"/>
                <a:ea typeface="SimSun" pitchFamily="2" charset="-122"/>
              </a:rPr>
            </a:br>
            <a:r>
              <a:rPr lang="zh-CN" altLang="en-US" sz="2400" b="1">
                <a:solidFill>
                  <a:srgbClr val="000000"/>
                </a:solidFill>
                <a:latin typeface="SimSun" pitchFamily="2" charset="-122"/>
                <a:ea typeface="SimSun" pitchFamily="2" charset="-122"/>
              </a:rPr>
              <a:t>说法</a:t>
            </a:r>
            <a:r>
              <a:rPr lang="en-US" sz="2400" b="1">
                <a:solidFill>
                  <a:srgbClr val="000000"/>
                </a:solidFill>
                <a:latin typeface="SimSun" pitchFamily="2" charset="-122"/>
                <a:ea typeface="SimSun" pitchFamily="2" charset="-122"/>
              </a:rPr>
              <a:t> 114 </a:t>
            </a:r>
            <a:br>
              <a:rPr lang="en-US" sz="2400" b="1">
                <a:solidFill>
                  <a:srgbClr val="000000"/>
                </a:solidFill>
                <a:latin typeface="SimSun" pitchFamily="2" charset="-122"/>
                <a:ea typeface="SimSun" pitchFamily="2" charset="-122"/>
              </a:rPr>
            </a:br>
            <a:r>
              <a:rPr lang="en-US" sz="2400" b="1">
                <a:solidFill>
                  <a:srgbClr val="000000"/>
                </a:solidFill>
                <a:latin typeface="SimSun" pitchFamily="2" charset="-122"/>
                <a:ea typeface="SimSun" pitchFamily="2" charset="-122"/>
              </a:rPr>
              <a:t>(</a:t>
            </a:r>
            <a:r>
              <a:rPr lang="zh-CN" altLang="en-US" sz="2400" b="1">
                <a:solidFill>
                  <a:srgbClr val="000000"/>
                </a:solidFill>
                <a:latin typeface="SimSun" pitchFamily="2" charset="-122"/>
                <a:ea typeface="SimSun" pitchFamily="2" charset="-122"/>
              </a:rPr>
              <a:t>最后诗句</a:t>
            </a:r>
            <a:r>
              <a:rPr lang="en-US" sz="2400" b="1">
                <a:solidFill>
                  <a:srgbClr val="000000"/>
                </a:solidFill>
                <a:latin typeface="SimSun" pitchFamily="2" charset="-122"/>
                <a:ea typeface="SimSun" pitchFamily="2" charset="-122"/>
              </a:rPr>
              <a:t>)</a:t>
            </a:r>
          </a:p>
        </p:txBody>
      </p:sp>
      <p:pic>
        <p:nvPicPr>
          <p:cNvPr id="139269" name="Picture 5" descr="coptic"/>
          <p:cNvPicPr>
            <a:picLocks noChangeAspect="1" noChangeArrowheads="1"/>
          </p:cNvPicPr>
          <p:nvPr/>
        </p:nvPicPr>
        <p:blipFill>
          <a:blip r:embed="rId4" cstate="print"/>
          <a:srcRect/>
          <a:stretch>
            <a:fillRect/>
          </a:stretch>
        </p:blipFill>
        <p:spPr bwMode="auto">
          <a:xfrm>
            <a:off x="85725" y="1143000"/>
            <a:ext cx="2895600" cy="41465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40291" name="Rectangle 3"/>
          <p:cNvSpPr>
            <a:spLocks noGrp="1" noChangeArrowheads="1"/>
          </p:cNvSpPr>
          <p:nvPr>
            <p:ph type="subTitle" idx="1"/>
          </p:nvPr>
        </p:nvSpPr>
        <p:spPr>
          <a:xfrm>
            <a:off x="609600" y="2514600"/>
            <a:ext cx="8001000" cy="3124200"/>
          </a:xfrm>
        </p:spPr>
        <p:txBody>
          <a:bodyPr/>
          <a:lstStyle/>
          <a:p>
            <a:pPr eaLnBrk="1" hangingPunct="1"/>
            <a:r>
              <a:rPr lang="en-US" altLang="zh-CN" sz="2900" b="1" smtClean="0">
                <a:solidFill>
                  <a:srgbClr val="FFFFFF"/>
                </a:solidFill>
                <a:effectLst/>
                <a:latin typeface="Verdana" pitchFamily="34" charset="0"/>
                <a:ea typeface="SimSun" pitchFamily="2" charset="-122"/>
              </a:rPr>
              <a:t>BWHEBB, BWHEBL [</a:t>
            </a:r>
            <a:r>
              <a:rPr lang="zh-CN" altLang="en-US" sz="2900" b="1" smtClean="0">
                <a:solidFill>
                  <a:srgbClr val="FFFFFF"/>
                </a:solidFill>
                <a:effectLst/>
                <a:latin typeface="Verdana" pitchFamily="34" charset="0"/>
                <a:ea typeface="SimSun" pitchFamily="2" charset="-122"/>
              </a:rPr>
              <a:t>犹太</a:t>
            </a:r>
            <a:r>
              <a:rPr lang="en-US" altLang="zh-CN" sz="2900" b="1" smtClean="0">
                <a:solidFill>
                  <a:srgbClr val="FFFFFF"/>
                </a:solidFill>
                <a:effectLst/>
                <a:latin typeface="Verdana" pitchFamily="34" charset="0"/>
                <a:ea typeface="SimSun" pitchFamily="2" charset="-122"/>
              </a:rPr>
              <a:t>]; BWGRKL, BWGRKN, and BWGRKI [</a:t>
            </a:r>
            <a:r>
              <a:rPr lang="zh-CN" altLang="en-US" sz="2900" b="1" smtClean="0">
                <a:solidFill>
                  <a:srgbClr val="FFFFFF"/>
                </a:solidFill>
                <a:effectLst/>
                <a:latin typeface="Verdana" pitchFamily="34" charset="0"/>
                <a:ea typeface="SimSun" pitchFamily="2" charset="-122"/>
              </a:rPr>
              <a:t>希腊语</a:t>
            </a:r>
            <a:r>
              <a:rPr lang="en-US" altLang="zh-CN" sz="2900" b="1" smtClean="0">
                <a:solidFill>
                  <a:srgbClr val="FFFFFF"/>
                </a:solidFill>
                <a:effectLst/>
                <a:latin typeface="Verdana" pitchFamily="34" charset="0"/>
                <a:ea typeface="SimSun" pitchFamily="2" charset="-122"/>
              </a:rPr>
              <a:t>] </a:t>
            </a:r>
          </a:p>
          <a:p>
            <a:pPr eaLnBrk="1" hangingPunct="1"/>
            <a:r>
              <a:rPr lang="zh-CN" altLang="en-US" sz="2900" b="1" smtClean="0">
                <a:solidFill>
                  <a:srgbClr val="FFFFFF"/>
                </a:solidFill>
                <a:effectLst/>
                <a:latin typeface="Verdana" pitchFamily="34" charset="0"/>
                <a:ea typeface="SimSun" pitchFamily="2" charset="-122"/>
              </a:rPr>
              <a:t>附录</a:t>
            </a:r>
            <a:r>
              <a:rPr lang="en-US" altLang="zh-CN" sz="2900" b="1" smtClean="0">
                <a:solidFill>
                  <a:srgbClr val="FFFFFF"/>
                </a:solidFill>
                <a:effectLst/>
                <a:latin typeface="Verdana" pitchFamily="34" charset="0"/>
                <a:ea typeface="SimSun" pitchFamily="2" charset="-122"/>
              </a:rPr>
              <a:t>® 1 </a:t>
            </a:r>
            <a:r>
              <a:rPr lang="zh-CN" altLang="en-US" sz="2900" b="1" smtClean="0">
                <a:solidFill>
                  <a:srgbClr val="FFFFFF"/>
                </a:solidFill>
                <a:effectLst/>
                <a:latin typeface="Verdana" pitchFamily="34" charset="0"/>
                <a:ea typeface="SimSun" pitchFamily="2" charset="-122"/>
              </a:rPr>
              <a:t>型和真型</a:t>
            </a:r>
            <a:r>
              <a:rPr lang="en-US" altLang="zh-CN" sz="2900" b="1" smtClean="0">
                <a:solidFill>
                  <a:srgbClr val="FFFFFF"/>
                </a:solidFill>
                <a:effectLst/>
                <a:latin typeface="Verdana" pitchFamily="34" charset="0"/>
                <a:ea typeface="SimSun" pitchFamily="2" charset="-122"/>
              </a:rPr>
              <a:t>™</a:t>
            </a:r>
            <a:r>
              <a:rPr lang="zh-CN" altLang="en-US" sz="2900" b="1" smtClean="0">
                <a:solidFill>
                  <a:srgbClr val="FFFFFF"/>
                </a:solidFill>
                <a:effectLst/>
                <a:latin typeface="Verdana" pitchFamily="34" charset="0"/>
                <a:ea typeface="SimSun" pitchFamily="2" charset="-122"/>
              </a:rPr>
              <a:t>洗礼盆版权</a:t>
            </a:r>
            <a:r>
              <a:rPr lang="en-US" altLang="zh-CN" sz="2900" b="1" smtClean="0">
                <a:solidFill>
                  <a:srgbClr val="FFFFFF"/>
                </a:solidFill>
                <a:effectLst/>
                <a:latin typeface="Verdana" pitchFamily="34" charset="0"/>
                <a:ea typeface="SimSun" pitchFamily="2" charset="-122"/>
              </a:rPr>
              <a:t> © 1994-2002 </a:t>
            </a:r>
            <a:r>
              <a:rPr lang="zh-CN" altLang="en-US" sz="2900" b="1" smtClean="0">
                <a:solidFill>
                  <a:srgbClr val="FFFFFF"/>
                </a:solidFill>
                <a:effectLst/>
                <a:latin typeface="Verdana" pitchFamily="34" charset="0"/>
                <a:ea typeface="SimSun" pitchFamily="2" charset="-122"/>
              </a:rPr>
              <a:t>圣经工作组，</a:t>
            </a:r>
            <a:r>
              <a:rPr lang="en-US" altLang="zh-CN" sz="2900" b="1" smtClean="0">
                <a:solidFill>
                  <a:srgbClr val="FFFFFF"/>
                </a:solidFill>
                <a:effectLst/>
                <a:latin typeface="Verdana" pitchFamily="34" charset="0"/>
                <a:ea typeface="SimSun" pitchFamily="2" charset="-122"/>
              </a:rPr>
              <a:t>LCC</a:t>
            </a:r>
            <a:r>
              <a:rPr lang="zh-CN" altLang="en-US" sz="2900" b="1" smtClean="0">
                <a:solidFill>
                  <a:srgbClr val="FFFFFF"/>
                </a:solidFill>
                <a:effectLst/>
                <a:latin typeface="Verdana" pitchFamily="34" charset="0"/>
                <a:ea typeface="SimSun" pitchFamily="2" charset="-122"/>
              </a:rPr>
              <a:t>保留所有权力</a:t>
            </a:r>
            <a:r>
              <a:rPr lang="en-US" altLang="zh-CN" sz="2900" b="1" smtClean="0">
                <a:solidFill>
                  <a:srgbClr val="FFFFFF"/>
                </a:solidFill>
                <a:effectLst/>
                <a:latin typeface="Verdana" pitchFamily="34" charset="0"/>
                <a:ea typeface="SimSun" pitchFamily="2" charset="-122"/>
              </a:rPr>
              <a:t>. </a:t>
            </a:r>
            <a:r>
              <a:rPr lang="zh-CN" altLang="en-US" sz="2900" b="1" smtClean="0">
                <a:solidFill>
                  <a:srgbClr val="FFFFFF"/>
                </a:solidFill>
                <a:effectLst/>
                <a:latin typeface="Verdana" pitchFamily="34" charset="0"/>
                <a:ea typeface="SimSun" pitchFamily="2" charset="-122"/>
              </a:rPr>
              <a:t>这些刻有圣经的希腊和犹太洗礼盆被圣经工作组允许，用来对圣经进行研究和注释</a:t>
            </a:r>
            <a:endParaRPr lang="en-US" altLang="zh-CN" sz="2900" b="1" smtClean="0">
              <a:solidFill>
                <a:srgbClr val="FFFFFF"/>
              </a:solidFill>
              <a:effectLst/>
              <a:latin typeface="Verdana" pitchFamily="34" charset="0"/>
              <a:ea typeface="SimSun" pitchFamily="2" charset="-122"/>
            </a:endParaRPr>
          </a:p>
        </p:txBody>
      </p:sp>
      <p:sp>
        <p:nvSpPr>
          <p:cNvPr id="92162" name="Rectangle 2"/>
          <p:cNvSpPr>
            <a:spLocks noGrp="1" noChangeArrowheads="1"/>
          </p:cNvSpPr>
          <p:nvPr>
            <p:ph type="ctrTitle"/>
          </p:nvPr>
        </p:nvSpPr>
        <p:spPr>
          <a:xfrm>
            <a:off x="762000" y="381000"/>
            <a:ext cx="7772400" cy="1736725"/>
          </a:xfrm>
        </p:spPr>
        <p:txBody>
          <a:bodyPr/>
          <a:lstStyle/>
          <a:p>
            <a:pPr eaLnBrk="1" hangingPunct="1">
              <a:defRPr/>
            </a:pPr>
            <a:r>
              <a:rPr lang="zh-CN" altLang="en-US" smtClean="0">
                <a:ea typeface="SimSun" pitchFamily="2" charset="-122"/>
              </a:rPr>
              <a:t>在希腊和犹太的洗礼盆上这样记载：</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570851862"/>
      </p:ext>
    </p:extLst>
  </p:cSld>
  <p:clrMapOvr>
    <a:masterClrMapping/>
  </p:clrMapOvr>
  <p:transition xmlns:p14="http://schemas.microsoft.com/office/powerpoint/2010/main"/>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arble Top">
  <a:themeElements>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fontScheme name="Marble Top">
      <a:majorFont>
        <a:latin typeface="Copperplate Gothic Light"/>
        <a:ea typeface="MS Pゴシック"/>
        <a:cs typeface="MS Pゴシック"/>
      </a:majorFont>
      <a:minorFont>
        <a:latin typeface="Copperplate Gothic Light"/>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Fun Clip">
  <a:themeElements>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Fun Clip">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un Clip">
  <a:themeElements>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Fun Clip">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xml><?xml version="1.0" encoding="utf-8"?>
<a:themeOverride xmlns:a="http://schemas.openxmlformats.org/drawingml/2006/main">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4.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2004:Templates:Presentations:Designs:Fun Clip</Template>
  <TotalTime>10739</TotalTime>
  <Words>4351</Words>
  <Application>Microsoft Macintosh PowerPoint</Application>
  <PresentationFormat>On-screen Show (4:3)</PresentationFormat>
  <Paragraphs>1074</Paragraphs>
  <Slides>100</Slides>
  <Notes>96</Notes>
  <HiddenSlides>0</HiddenSlides>
  <MMClips>0</MMClips>
  <ScaleCrop>false</ScaleCrop>
  <HeadingPairs>
    <vt:vector size="4" baseType="variant">
      <vt:variant>
        <vt:lpstr>Theme</vt:lpstr>
      </vt:variant>
      <vt:variant>
        <vt:i4>20</vt:i4>
      </vt:variant>
      <vt:variant>
        <vt:lpstr>Slide Titles</vt:lpstr>
      </vt:variant>
      <vt:variant>
        <vt:i4>100</vt:i4>
      </vt:variant>
    </vt:vector>
  </HeadingPairs>
  <TitlesOfParts>
    <vt:vector size="120" baseType="lpstr">
      <vt:lpstr>Beam</vt:lpstr>
      <vt:lpstr>1_Beam</vt:lpstr>
      <vt:lpstr>Fun Clip</vt:lpstr>
      <vt:lpstr>2_Beam</vt:lpstr>
      <vt:lpstr>3_Beam</vt:lpstr>
      <vt:lpstr>4_Beam</vt:lpstr>
      <vt:lpstr>1_Blue Diagonal</vt:lpstr>
      <vt:lpstr>1_Compass</vt:lpstr>
      <vt:lpstr>Orbit</vt:lpstr>
      <vt:lpstr>2_Default Design</vt:lpstr>
      <vt:lpstr>Compass</vt:lpstr>
      <vt:lpstr>3_Blank Presentation</vt:lpstr>
      <vt:lpstr>1_Default Design</vt:lpstr>
      <vt:lpstr>1_Blank Presentation</vt:lpstr>
      <vt:lpstr>Marble Top</vt:lpstr>
      <vt:lpstr>Full Moon</vt:lpstr>
      <vt:lpstr>Balance</vt:lpstr>
      <vt:lpstr>1_Orbit</vt:lpstr>
      <vt:lpstr>20_Default Design</vt:lpstr>
      <vt:lpstr>1_Fun Clip</vt:lpstr>
      <vt:lpstr>新约全书</vt:lpstr>
      <vt:lpstr>犹太人作品中的 结婚背景</vt:lpstr>
      <vt:lpstr>第一世纪的结婚队列</vt:lpstr>
      <vt:lpstr>“那些在基督里死了的人必先复活”  （帖撕罗尼迦前书 4：16，新译本）</vt:lpstr>
      <vt:lpstr>Marriage &amp; the Church Timeline</vt:lpstr>
      <vt:lpstr>楔形文字写作</vt:lpstr>
      <vt:lpstr>作品概述</vt:lpstr>
      <vt:lpstr>作品年代表 </vt:lpstr>
      <vt:lpstr>I. 受神启示的作品Inspired Writings</vt:lpstr>
      <vt:lpstr>犹太人的著作</vt:lpstr>
      <vt:lpstr>现在我们没有希伯来语作品，他们存在于 1445 BC</vt:lpstr>
      <vt:lpstr>基督的源泉发源于犹太神堂</vt:lpstr>
      <vt:lpstr>作品年表</vt:lpstr>
      <vt:lpstr>希伯来圣经</vt:lpstr>
      <vt:lpstr>希伯来圣经</vt:lpstr>
      <vt:lpstr>希伯来圣经  基督和基督徒的 书是相同的，不同的是制度和分类 </vt:lpstr>
      <vt:lpstr>1. 希伯来书:   马索拉版本 (MT)</vt:lpstr>
      <vt:lpstr>大部分希伯来文手稿没有元音指向。 希伯来文和希腊文手稿也往往缺乏字与字之间的空间呢！</vt:lpstr>
      <vt:lpstr>没有辅音你也可以读！</vt:lpstr>
      <vt:lpstr>1. 希伯来书:   玛索拉版本 (MT)</vt:lpstr>
      <vt:lpstr>2. 希腊版本:希腊文《旧约全书》</vt:lpstr>
      <vt:lpstr>为什么要研究七十士译本？</vt:lpstr>
      <vt:lpstr>3. 旧约：约书（宗规） </vt:lpstr>
      <vt:lpstr>新约：宗规</vt:lpstr>
      <vt:lpstr>非常早期的片段</vt:lpstr>
      <vt:lpstr>为什么没有原本的新约文件？</vt:lpstr>
      <vt:lpstr>新约：宗规</vt:lpstr>
      <vt:lpstr>保罗在五年之内将路加福音称之为”圣经“!</vt:lpstr>
      <vt:lpstr>彼德也将保罗的作品为“圣经”!</vt:lpstr>
      <vt:lpstr>新约：宗规</vt:lpstr>
      <vt:lpstr>不活跃的作品  (背景)</vt:lpstr>
      <vt:lpstr>希腊历史人物</vt:lpstr>
      <vt:lpstr>罗马历史人物</vt:lpstr>
      <vt:lpstr>小普林尼 (AD 111-113)</vt:lpstr>
      <vt:lpstr>有益的通讯 (公元 111)</vt:lpstr>
      <vt:lpstr>早期教会的痛苦</vt:lpstr>
      <vt:lpstr>早期教会的痛苦</vt:lpstr>
      <vt:lpstr>早期教会的痛苦</vt:lpstr>
      <vt:lpstr>罗马历史人物</vt:lpstr>
      <vt:lpstr>Roman Historians罗马历史人物</vt:lpstr>
      <vt:lpstr>现存的异教徒书籍 与 新约相比</vt:lpstr>
      <vt:lpstr>无灵感的犹太作品</vt:lpstr>
      <vt:lpstr>外典和伪经 </vt:lpstr>
      <vt:lpstr>外典和伪经</vt:lpstr>
      <vt:lpstr>圣经书架</vt:lpstr>
      <vt:lpstr>应该放哪里？</vt:lpstr>
      <vt:lpstr>Sirach 2:10 (NRSV)</vt:lpstr>
      <vt:lpstr>希腊哲学家年表</vt:lpstr>
      <vt:lpstr>Placement of 《旧约全书》 </vt:lpstr>
      <vt:lpstr>70 位学者</vt:lpstr>
      <vt:lpstr>15本旧约伪经是怎样被接受的？  (250 BC-AD 100)</vt:lpstr>
      <vt:lpstr>外典精选  (200 BC-AD 200)</vt:lpstr>
      <vt:lpstr>文学分类</vt:lpstr>
      <vt:lpstr>创世纪 5 没有间隙</vt:lpstr>
      <vt:lpstr>作为一个先知的以诺</vt:lpstr>
      <vt:lpstr>援引以诺书</vt:lpstr>
      <vt:lpstr>权威性写作术语</vt:lpstr>
      <vt:lpstr>PowerPoint Presentation</vt:lpstr>
      <vt:lpstr>这些书为什么被怀疑？</vt:lpstr>
      <vt:lpstr>So do these books have any value?  </vt:lpstr>
      <vt:lpstr>大天使正离开多比亚司的家</vt:lpstr>
      <vt:lpstr>So do these books have any value?  </vt:lpstr>
      <vt:lpstr>2.  Philo of Alexandria亚历山大的爱好</vt:lpstr>
      <vt:lpstr>作品年代表 </vt:lpstr>
      <vt:lpstr>拉比的作品(100 BC-AD 500)</vt:lpstr>
      <vt:lpstr>巴比伦人的塔木德经The Babylonian Talmud</vt:lpstr>
      <vt:lpstr>4.  Josephus</vt:lpstr>
      <vt:lpstr>4.亚瑟</vt:lpstr>
      <vt:lpstr>对亚瑟的评价</vt:lpstr>
      <vt:lpstr>Attacks Continue</vt:lpstr>
      <vt:lpstr>亚瑟的重要性</vt:lpstr>
      <vt:lpstr>亚瑟对圣经的短引用</vt:lpstr>
      <vt:lpstr>长引文 (两种译本)</vt:lpstr>
      <vt:lpstr>约瑟的重要性</vt:lpstr>
      <vt:lpstr>耶路撒冷围墙(公元70年)</vt:lpstr>
      <vt:lpstr>约瑟的重要性</vt:lpstr>
      <vt:lpstr>5. 死海画卷</vt:lpstr>
      <vt:lpstr>基督教的文学作品</vt:lpstr>
      <vt:lpstr>十二使徒训(“教导")</vt:lpstr>
      <vt:lpstr>诺斯底的文学</vt:lpstr>
      <vt:lpstr> 新约伪经: 18 福音书</vt:lpstr>
      <vt:lpstr>新约伪经: 18 本福音书</vt:lpstr>
      <vt:lpstr>新约伪经: 21 “使徒行传"</vt:lpstr>
      <vt:lpstr>新约外典: 21 “Acts”</vt:lpstr>
      <vt:lpstr>新约外典: 其它</vt:lpstr>
      <vt:lpstr>早期诺斯底主义</vt:lpstr>
      <vt:lpstr>约翰（一）中的早期的诺斯替教</vt:lpstr>
      <vt:lpstr>犹大的福音书</vt:lpstr>
      <vt:lpstr>犹大的福音书</vt:lpstr>
      <vt:lpstr>爱任纽  (公元 180)</vt:lpstr>
      <vt:lpstr>我们应该怎样与异教斗争？How should we fight heresy?</vt:lpstr>
      <vt:lpstr>他一路笑着去到银行…</vt:lpstr>
      <vt:lpstr>这是谁?</vt:lpstr>
      <vt:lpstr>作为基督伴侣的马利亚.马格德林?! </vt:lpstr>
      <vt:lpstr>布朗的论文</vt:lpstr>
      <vt:lpstr>布朗鼓励女神崇拜！</vt:lpstr>
      <vt:lpstr>反正诺斯底派也重视男性</vt:lpstr>
      <vt:lpstr>在希腊和犹太的洗礼盆上这样记载：</vt:lpstr>
      <vt:lpstr>Black</vt:lpstr>
      <vt:lpstr>新约全书背景链接地址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Testament Literary Context</dc:title>
  <dc:creator>Rick Griffith</dc:creator>
  <cp:lastModifiedBy>Rick Griffith</cp:lastModifiedBy>
  <cp:revision>454</cp:revision>
  <dcterms:created xsi:type="dcterms:W3CDTF">2003-02-25T08:45:40Z</dcterms:created>
  <dcterms:modified xsi:type="dcterms:W3CDTF">2018-02-11T18:45:33Z</dcterms:modified>
</cp:coreProperties>
</file>