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Masters/slideMaster28.xml" ContentType="application/vnd.openxmlformats-officedocument.presentationml.slideMaster+xml"/>
  <Override PartName="/ppt/slideMasters/slideMaster29.xml" ContentType="application/vnd.openxmlformats-officedocument.presentationml.slideMaster+xml"/>
  <Override PartName="/ppt/slideMasters/slideMaster30.xml" ContentType="application/vnd.openxmlformats-officedocument.presentationml.slideMaster+xml"/>
  <Override PartName="/ppt/slideMasters/slideMaster31.xml" ContentType="application/vnd.openxmlformats-officedocument.presentationml.slideMaster+xml"/>
  <Override PartName="/ppt/slideMasters/slideMaster32.xml" ContentType="application/vnd.openxmlformats-officedocument.presentationml.slideMaster+xml"/>
  <Override PartName="/ppt/slideMasters/slideMaster33.xml" ContentType="application/vnd.openxmlformats-officedocument.presentationml.slideMaster+xml"/>
  <Override PartName="/ppt/slideMasters/slideMaster34.xml" ContentType="application/vnd.openxmlformats-officedocument.presentationml.slideMaster+xml"/>
  <Override PartName="/ppt/slideMasters/slideMaster35.xml" ContentType="application/vnd.openxmlformats-officedocument.presentationml.slideMaster+xml"/>
  <Override PartName="/ppt/slideMasters/slideMaster36.xml" ContentType="application/vnd.openxmlformats-officedocument.presentationml.slideMaster+xml"/>
  <Override PartName="/ppt/slideMasters/slideMaster37.xml" ContentType="application/vnd.openxmlformats-officedocument.presentationml.slideMaster+xml"/>
  <Override PartName="/ppt/slideMasters/slideMaster38.xml" ContentType="application/vnd.openxmlformats-officedocument.presentationml.slideMaster+xml"/>
  <Override PartName="/ppt/slideMasters/slideMaster39.xml" ContentType="application/vnd.openxmlformats-officedocument.presentationml.slideMaster+xml"/>
  <Override PartName="/ppt/slideMasters/slideMaster40.xml" ContentType="application/vnd.openxmlformats-officedocument.presentationml.slideMaster+xml"/>
  <Override PartName="/ppt/slideMasters/slideMaster41.xml" ContentType="application/vnd.openxmlformats-officedocument.presentationml.slideMaster+xml"/>
  <Override PartName="/ppt/slideMasters/slideMaster42.xml" ContentType="application/vnd.openxmlformats-officedocument.presentationml.slideMaster+xml"/>
  <Override PartName="/ppt/slideMasters/slideMaster43.xml" ContentType="application/vnd.openxmlformats-officedocument.presentationml.slideMaster+xml"/>
  <Override PartName="/ppt/slideMasters/slideMaster44.xml" ContentType="application/vnd.openxmlformats-officedocument.presentationml.slideMaster+xml"/>
  <Override PartName="/ppt/slideMasters/slideMaster45.xml" ContentType="application/vnd.openxmlformats-officedocument.presentationml.slideMaster+xml"/>
  <Override PartName="/ppt/slideMasters/slideMaster46.xml" ContentType="application/vnd.openxmlformats-officedocument.presentationml.slideMaster+xml"/>
  <Override PartName="/ppt/slideMasters/slideMaster47.xml" ContentType="application/vnd.openxmlformats-officedocument.presentationml.slideMaster+xml"/>
  <Override PartName="/ppt/slideMasters/slideMaster48.xml" ContentType="application/vnd.openxmlformats-officedocument.presentationml.slideMaster+xml"/>
  <Override PartName="/ppt/slideMasters/slideMaster49.xml" ContentType="application/vnd.openxmlformats-officedocument.presentationml.slideMaster+xml"/>
  <Override PartName="/ppt/slideMasters/slideMaster50.xml" ContentType="application/vnd.openxmlformats-officedocument.presentationml.slideMaster+xml"/>
  <Override PartName="/ppt/slideMasters/slideMaster5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4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6.xml" ContentType="application/vnd.openxmlformats-officedocument.theme+xml"/>
  <Override PartName="/ppt/slideLayouts/slideLayout43.xml" ContentType="application/vnd.openxmlformats-officedocument.presentationml.slideLayout+xml"/>
  <Override PartName="/ppt/theme/theme7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8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9.xml" ContentType="application/vnd.openxmlformats-officedocument.theme+xml"/>
  <Override PartName="/ppt/slideLayouts/slideLayout57.xml" ContentType="application/vnd.openxmlformats-officedocument.presentationml.slideLayout+xml"/>
  <Override PartName="/ppt/theme/theme10.xml" ContentType="application/vnd.openxmlformats-officedocument.theme+xml"/>
  <Override PartName="/ppt/slideLayouts/slideLayout58.xml" ContentType="application/vnd.openxmlformats-officedocument.presentationml.slideLayout+xml"/>
  <Override PartName="/ppt/theme/theme11.xml" ContentType="application/vnd.openxmlformats-officedocument.theme+xml"/>
  <Override PartName="/ppt/slideLayouts/slideLayout59.xml" ContentType="application/vnd.openxmlformats-officedocument.presentationml.slideLayout+xml"/>
  <Override PartName="/ppt/theme/theme12.xml" ContentType="application/vnd.openxmlformats-officedocument.theme+xml"/>
  <Override PartName="/ppt/slideLayouts/slideLayout60.xml" ContentType="application/vnd.openxmlformats-officedocument.presentationml.slideLayout+xml"/>
  <Override PartName="/ppt/theme/theme13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14.xml" ContentType="application/vnd.openxmlformats-officedocument.theme+xml"/>
  <Override PartName="/ppt/slideLayouts/slideLayout72.xml" ContentType="application/vnd.openxmlformats-officedocument.presentationml.slideLayout+xml"/>
  <Override PartName="/ppt/theme/theme15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16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17.xml" ContentType="application/vnd.openxmlformats-officedocument.theme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theme/theme18.xml" ContentType="application/vnd.openxmlformats-officedocument.theme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theme/theme19.xml" ContentType="application/vnd.openxmlformats-officedocument.theme+xml"/>
  <Override PartName="/ppt/slideLayouts/slideLayout119.xml" ContentType="application/vnd.openxmlformats-officedocument.presentationml.slideLayout+xml"/>
  <Override PartName="/ppt/theme/theme20.xml" ContentType="application/vnd.openxmlformats-officedocument.theme+xml"/>
  <Override PartName="/ppt/slideLayouts/slideLayout120.xml" ContentType="application/vnd.openxmlformats-officedocument.presentationml.slideLayout+xml"/>
  <Override PartName="/ppt/theme/theme21.xml" ContentType="application/vnd.openxmlformats-officedocument.theme+xml"/>
  <Override PartName="/ppt/slideLayouts/slideLayout121.xml" ContentType="application/vnd.openxmlformats-officedocument.presentationml.slideLayout+xml"/>
  <Override PartName="/ppt/theme/theme22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theme/theme23.xml" ContentType="application/vnd.openxmlformats-officedocument.theme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theme/theme24.xml" ContentType="application/vnd.openxmlformats-officedocument.theme+xml"/>
  <Override PartName="/ppt/slideLayouts/slideLayout126.xml" ContentType="application/vnd.openxmlformats-officedocument.presentationml.slideLayout+xml"/>
  <Override PartName="/ppt/theme/theme25.xml" ContentType="application/vnd.openxmlformats-officedocument.theme+xml"/>
  <Override PartName="/ppt/slideLayouts/slideLayout127.xml" ContentType="application/vnd.openxmlformats-officedocument.presentationml.slideLayout+xml"/>
  <Override PartName="/ppt/theme/theme26.xml" ContentType="application/vnd.openxmlformats-officedocument.theme+xml"/>
  <Override PartName="/ppt/slideLayouts/slideLayout128.xml" ContentType="application/vnd.openxmlformats-officedocument.presentationml.slideLayout+xml"/>
  <Override PartName="/ppt/theme/theme27.xml" ContentType="application/vnd.openxmlformats-officedocument.theme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theme/theme28.xml" ContentType="application/vnd.openxmlformats-officedocument.theme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theme/theme29.xml" ContentType="application/vnd.openxmlformats-officedocument.theme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theme/theme30.xml" ContentType="application/vnd.openxmlformats-officedocument.theme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theme/theme31.xml" ContentType="application/vnd.openxmlformats-officedocument.theme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theme/theme32.xml" ContentType="application/vnd.openxmlformats-officedocument.theme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theme/theme33.xml" ContentType="application/vnd.openxmlformats-officedocument.theme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theme/theme34.xml" ContentType="application/vnd.openxmlformats-officedocument.theme+xml"/>
  <Override PartName="/ppt/slideLayouts/slideLayout208.xml" ContentType="application/vnd.openxmlformats-officedocument.presentationml.slideLayout+xml"/>
  <Override PartName="/ppt/theme/theme35.xml" ContentType="application/vnd.openxmlformats-officedocument.theme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theme/theme36.xml" ContentType="application/vnd.openxmlformats-officedocument.theme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theme/theme37.xml" ContentType="application/vnd.openxmlformats-officedocument.theme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theme/theme38.xml" ContentType="application/vnd.openxmlformats-officedocument.theme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theme/theme39.xml" ContentType="application/vnd.openxmlformats-officedocument.theme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theme/theme40.xml" ContentType="application/vnd.openxmlformats-officedocument.theme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theme/theme41.xml" ContentType="application/vnd.openxmlformats-officedocument.theme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theme/theme42.xml" ContentType="application/vnd.openxmlformats-officedocument.theme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theme/theme43.xml" ContentType="application/vnd.openxmlformats-officedocument.theme+xml"/>
  <Override PartName="/ppt/slideLayouts/slideLayout294.xml" ContentType="application/vnd.openxmlformats-officedocument.presentationml.slideLayout+xml"/>
  <Override PartName="/ppt/theme/theme44.xml" ContentType="application/vnd.openxmlformats-officedocument.theme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theme/theme45.xml" ContentType="application/vnd.openxmlformats-officedocument.theme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theme/theme46.xml" ContentType="application/vnd.openxmlformats-officedocument.theme+xml"/>
  <Override PartName="/ppt/slideLayouts/slideLayout319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theme/theme47.xml" ContentType="application/vnd.openxmlformats-officedocument.theme+xml"/>
  <Override PartName="/ppt/slideLayouts/slideLayout330.xml" ContentType="application/vnd.openxmlformats-officedocument.presentationml.slideLayout+xml"/>
  <Override PartName="/ppt/slideLayouts/slideLayout331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Layouts/slideLayout336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338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340.xml" ContentType="application/vnd.openxmlformats-officedocument.presentationml.slideLayout+xml"/>
  <Override PartName="/ppt/theme/theme48.xml" ContentType="application/vnd.openxmlformats-officedocument.theme+xml"/>
  <Override PartName="/ppt/slideLayouts/slideLayout341.xml" ContentType="application/vnd.openxmlformats-officedocument.presentationml.slideLayout+xml"/>
  <Override PartName="/ppt/slideLayouts/slideLayout342.xml" ContentType="application/vnd.openxmlformats-officedocument.presentationml.slideLayout+xml"/>
  <Override PartName="/ppt/slideLayouts/slideLayout343.xml" ContentType="application/vnd.openxmlformats-officedocument.presentationml.slideLayout+xml"/>
  <Override PartName="/ppt/slideLayouts/slideLayout344.xml" ContentType="application/vnd.openxmlformats-officedocument.presentationml.slideLayout+xml"/>
  <Override PartName="/ppt/slideLayouts/slideLayout345.xml" ContentType="application/vnd.openxmlformats-officedocument.presentationml.slideLayout+xml"/>
  <Override PartName="/ppt/slideLayouts/slideLayout346.xml" ContentType="application/vnd.openxmlformats-officedocument.presentationml.slideLayout+xml"/>
  <Override PartName="/ppt/slideLayouts/slideLayout347.xml" ContentType="application/vnd.openxmlformats-officedocument.presentationml.slideLayout+xml"/>
  <Override PartName="/ppt/slideLayouts/slideLayout348.xml" ContentType="application/vnd.openxmlformats-officedocument.presentationml.slideLayout+xml"/>
  <Override PartName="/ppt/slideLayouts/slideLayout349.xml" ContentType="application/vnd.openxmlformats-officedocument.presentationml.slideLayout+xml"/>
  <Override PartName="/ppt/slideLayouts/slideLayout350.xml" ContentType="application/vnd.openxmlformats-officedocument.presentationml.slideLayout+xml"/>
  <Override PartName="/ppt/slideLayouts/slideLayout351.xml" ContentType="application/vnd.openxmlformats-officedocument.presentationml.slideLayout+xml"/>
  <Override PartName="/ppt/slideLayouts/slideLayout352.xml" ContentType="application/vnd.openxmlformats-officedocument.presentationml.slideLayout+xml"/>
  <Override PartName="/ppt/theme/theme49.xml" ContentType="application/vnd.openxmlformats-officedocument.theme+xml"/>
  <Override PartName="/ppt/slideLayouts/slideLayout353.xml" ContentType="application/vnd.openxmlformats-officedocument.presentationml.slideLayout+xml"/>
  <Override PartName="/ppt/slideLayouts/slideLayout354.xml" ContentType="application/vnd.openxmlformats-officedocument.presentationml.slideLayout+xml"/>
  <Override PartName="/ppt/slideLayouts/slideLayout355.xml" ContentType="application/vnd.openxmlformats-officedocument.presentationml.slideLayout+xml"/>
  <Override PartName="/ppt/slideLayouts/slideLayout356.xml" ContentType="application/vnd.openxmlformats-officedocument.presentationml.slideLayout+xml"/>
  <Override PartName="/ppt/slideLayouts/slideLayout357.xml" ContentType="application/vnd.openxmlformats-officedocument.presentationml.slideLayout+xml"/>
  <Override PartName="/ppt/slideLayouts/slideLayout358.xml" ContentType="application/vnd.openxmlformats-officedocument.presentationml.slideLayout+xml"/>
  <Override PartName="/ppt/slideLayouts/slideLayout359.xml" ContentType="application/vnd.openxmlformats-officedocument.presentationml.slideLayout+xml"/>
  <Override PartName="/ppt/slideLayouts/slideLayout360.xml" ContentType="application/vnd.openxmlformats-officedocument.presentationml.slideLayout+xml"/>
  <Override PartName="/ppt/slideLayouts/slideLayout361.xml" ContentType="application/vnd.openxmlformats-officedocument.presentationml.slideLayout+xml"/>
  <Override PartName="/ppt/slideLayouts/slideLayout362.xml" ContentType="application/vnd.openxmlformats-officedocument.presentationml.slideLayout+xml"/>
  <Override PartName="/ppt/slideLayouts/slideLayout363.xml" ContentType="application/vnd.openxmlformats-officedocument.presentationml.slideLayout+xml"/>
  <Override PartName="/ppt/slideLayouts/slideLayout364.xml" ContentType="application/vnd.openxmlformats-officedocument.presentationml.slideLayout+xml"/>
  <Override PartName="/ppt/slideLayouts/slideLayout365.xml" ContentType="application/vnd.openxmlformats-officedocument.presentationml.slideLayout+xml"/>
  <Override PartName="/ppt/theme/theme50.xml" ContentType="application/vnd.openxmlformats-officedocument.theme+xml"/>
  <Override PartName="/ppt/slideLayouts/slideLayout366.xml" ContentType="application/vnd.openxmlformats-officedocument.presentationml.slideLayout+xml"/>
  <Override PartName="/ppt/theme/theme51.xml" ContentType="application/vnd.openxmlformats-officedocument.theme+xml"/>
  <Override PartName="/ppt/theme/theme5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8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115.xml" ContentType="application/vnd.openxmlformats-officedocument.presentationml.notesSlide+xml"/>
  <Override PartName="/ppt/notesSlides/notesSlide116.xml" ContentType="application/vnd.openxmlformats-officedocument.presentationml.notesSlide+xml"/>
  <Override PartName="/ppt/notesSlides/notesSlide117.xml" ContentType="application/vnd.openxmlformats-officedocument.presentationml.notesSlide+xml"/>
  <Override PartName="/ppt/notesSlides/notesSlide118.xml" ContentType="application/vnd.openxmlformats-officedocument.presentationml.notesSlide+xml"/>
  <Override PartName="/ppt/notesSlides/notesSlide119.xml" ContentType="application/vnd.openxmlformats-officedocument.presentationml.notesSlide+xml"/>
  <Override PartName="/ppt/notesSlides/notesSlide120.xml" ContentType="application/vnd.openxmlformats-officedocument.presentationml.notesSlide+xml"/>
  <Override PartName="/ppt/notesSlides/notesSlide121.xml" ContentType="application/vnd.openxmlformats-officedocument.presentationml.notesSlide+xml"/>
  <Override PartName="/ppt/notesSlides/notesSlide122.xml" ContentType="application/vnd.openxmlformats-officedocument.presentationml.notesSlide+xml"/>
  <Override PartName="/ppt/notesSlides/notesSlide123.xml" ContentType="application/vnd.openxmlformats-officedocument.presentationml.notesSlide+xml"/>
  <Override PartName="/ppt/notesSlides/notesSlide124.xml" ContentType="application/vnd.openxmlformats-officedocument.presentationml.notesSlide+xml"/>
  <Override PartName="/ppt/notesSlides/notesSlide125.xml" ContentType="application/vnd.openxmlformats-officedocument.presentationml.notesSlide+xml"/>
  <Override PartName="/ppt/notesSlides/notesSlide126.xml" ContentType="application/vnd.openxmlformats-officedocument.presentationml.notesSlide+xml"/>
  <Override PartName="/ppt/notesSlides/notesSlide127.xml" ContentType="application/vnd.openxmlformats-officedocument.presentationml.notesSlide+xml"/>
  <Override PartName="/ppt/notesSlides/notesSlide128.xml" ContentType="application/vnd.openxmlformats-officedocument.presentationml.notesSlide+xml"/>
  <Override PartName="/ppt/notesSlides/notesSlide129.xml" ContentType="application/vnd.openxmlformats-officedocument.presentationml.notesSlide+xml"/>
  <Override PartName="/ppt/notesSlides/notesSlide130.xml" ContentType="application/vnd.openxmlformats-officedocument.presentationml.notesSlide+xml"/>
  <Override PartName="/ppt/notesSlides/notesSlide131.xml" ContentType="application/vnd.openxmlformats-officedocument.presentationml.notesSlide+xml"/>
  <Override PartName="/ppt/notesSlides/notesSlide132.xml" ContentType="application/vnd.openxmlformats-officedocument.presentationml.notesSlide+xml"/>
  <Override PartName="/ppt/notesSlides/notesSlide133.xml" ContentType="application/vnd.openxmlformats-officedocument.presentationml.notesSlide+xml"/>
  <Override PartName="/ppt/notesSlides/notesSlide134.xml" ContentType="application/vnd.openxmlformats-officedocument.presentationml.notesSlide+xml"/>
  <Override PartName="/ppt/notesSlides/notesSlide135.xml" ContentType="application/vnd.openxmlformats-officedocument.presentationml.notesSlide+xml"/>
  <Override PartName="/ppt/notesSlides/notesSlide136.xml" ContentType="application/vnd.openxmlformats-officedocument.presentationml.notesSlide+xml"/>
  <Override PartName="/ppt/notesSlides/notesSlide137.xml" ContentType="application/vnd.openxmlformats-officedocument.presentationml.notesSlide+xml"/>
  <Override PartName="/ppt/notesSlides/notesSlide138.xml" ContentType="application/vnd.openxmlformats-officedocument.presentationml.notesSlide+xml"/>
  <Override PartName="/ppt/notesSlides/notesSlide139.xml" ContentType="application/vnd.openxmlformats-officedocument.presentationml.notesSlide+xml"/>
  <Override PartName="/ppt/notesSlides/notesSlide140.xml" ContentType="application/vnd.openxmlformats-officedocument.presentationml.notesSlide+xml"/>
  <Override PartName="/ppt/notesSlides/notesSlide141.xml" ContentType="application/vnd.openxmlformats-officedocument.presentationml.notesSlide+xml"/>
  <Override PartName="/ppt/notesSlides/notesSlide142.xml" ContentType="application/vnd.openxmlformats-officedocument.presentationml.notesSlide+xml"/>
  <Override PartName="/ppt/notesSlides/notesSlide143.xml" ContentType="application/vnd.openxmlformats-officedocument.presentationml.notesSlide+xml"/>
  <Override PartName="/ppt/notesSlides/notesSlide144.xml" ContentType="application/vnd.openxmlformats-officedocument.presentationml.notesSlide+xml"/>
  <Override PartName="/ppt/notesSlides/notesSlide145.xml" ContentType="application/vnd.openxmlformats-officedocument.presentationml.notesSlide+xml"/>
  <Override PartName="/ppt/notesSlides/notesSlide146.xml" ContentType="application/vnd.openxmlformats-officedocument.presentationml.notesSlide+xml"/>
  <Override PartName="/ppt/notesSlides/notesSlide147.xml" ContentType="application/vnd.openxmlformats-officedocument.presentationml.notesSlide+xml"/>
  <Override PartName="/ppt/notesSlides/notesSlide148.xml" ContentType="application/vnd.openxmlformats-officedocument.presentationml.notesSlide+xml"/>
  <Override PartName="/ppt/notesSlides/notesSlide149.xml" ContentType="application/vnd.openxmlformats-officedocument.presentationml.notesSlide+xml"/>
  <Override PartName="/ppt/notesSlides/notesSlide150.xml" ContentType="application/vnd.openxmlformats-officedocument.presentationml.notesSlide+xml"/>
  <Override PartName="/ppt/notesSlides/notesSlide151.xml" ContentType="application/vnd.openxmlformats-officedocument.presentationml.notesSlide+xml"/>
  <Override PartName="/ppt/notesSlides/notesSlide152.xml" ContentType="application/vnd.openxmlformats-officedocument.presentationml.notesSlide+xml"/>
  <Override PartName="/ppt/notesSlides/notesSlide153.xml" ContentType="application/vnd.openxmlformats-officedocument.presentationml.notesSlide+xml"/>
  <Override PartName="/ppt/notesSlides/notesSlide154.xml" ContentType="application/vnd.openxmlformats-officedocument.presentationml.notesSlide+xml"/>
  <Override PartName="/ppt/notesSlides/notesSlide155.xml" ContentType="application/vnd.openxmlformats-officedocument.presentationml.notesSlide+xml"/>
  <Override PartName="/ppt/notesSlides/notesSlide156.xml" ContentType="application/vnd.openxmlformats-officedocument.presentationml.notesSlide+xml"/>
  <Override PartName="/ppt/notesSlides/notesSlide157.xml" ContentType="application/vnd.openxmlformats-officedocument.presentationml.notesSlide+xml"/>
  <Override PartName="/ppt/notesSlides/notesSlide158.xml" ContentType="application/vnd.openxmlformats-officedocument.presentationml.notesSlide+xml"/>
  <Override PartName="/ppt/notesSlides/notesSlide159.xml" ContentType="application/vnd.openxmlformats-officedocument.presentationml.notesSlide+xml"/>
  <Override PartName="/ppt/notesSlides/notesSlide160.xml" ContentType="application/vnd.openxmlformats-officedocument.presentationml.notesSlide+xml"/>
  <Override PartName="/ppt/notesSlides/notesSlide161.xml" ContentType="application/vnd.openxmlformats-officedocument.presentationml.notesSlide+xml"/>
  <Override PartName="/ppt/notesSlides/notesSlide162.xml" ContentType="application/vnd.openxmlformats-officedocument.presentationml.notesSlide+xml"/>
  <Override PartName="/ppt/notesSlides/notesSlide163.xml" ContentType="application/vnd.openxmlformats-officedocument.presentationml.notesSlide+xml"/>
  <Override PartName="/ppt/notesSlides/notesSlide164.xml" ContentType="application/vnd.openxmlformats-officedocument.presentationml.notesSlide+xml"/>
  <Override PartName="/ppt/notesSlides/notesSlide165.xml" ContentType="application/vnd.openxmlformats-officedocument.presentationml.notesSlide+xml"/>
  <Override PartName="/ppt/notesSlides/notesSlide166.xml" ContentType="application/vnd.openxmlformats-officedocument.presentationml.notesSlide+xml"/>
  <Override PartName="/ppt/notesSlides/notesSlide167.xml" ContentType="application/vnd.openxmlformats-officedocument.presentationml.notesSlide+xml"/>
  <Override PartName="/ppt/notesSlides/notesSlide168.xml" ContentType="application/vnd.openxmlformats-officedocument.presentationml.notesSlide+xml"/>
  <Override PartName="/ppt/notesSlides/notesSlide169.xml" ContentType="application/vnd.openxmlformats-officedocument.presentationml.notesSlide+xml"/>
  <Override PartName="/ppt/notesSlides/notesSlide170.xml" ContentType="application/vnd.openxmlformats-officedocument.presentationml.notesSlide+xml"/>
  <Override PartName="/ppt/notesSlides/notesSlide171.xml" ContentType="application/vnd.openxmlformats-officedocument.presentationml.notesSlide+xml"/>
  <Override PartName="/ppt/notesSlides/notesSlide172.xml" ContentType="application/vnd.openxmlformats-officedocument.presentationml.notesSlide+xml"/>
  <Override PartName="/ppt/notesSlides/notesSlide173.xml" ContentType="application/vnd.openxmlformats-officedocument.presentationml.notesSlide+xml"/>
  <Override PartName="/ppt/notesSlides/notesSlide174.xml" ContentType="application/vnd.openxmlformats-officedocument.presentationml.notesSlide+xml"/>
  <Override PartName="/ppt/notesSlides/notesSlide175.xml" ContentType="application/vnd.openxmlformats-officedocument.presentationml.notesSlide+xml"/>
  <Override PartName="/ppt/notesSlides/notesSlide176.xml" ContentType="application/vnd.openxmlformats-officedocument.presentationml.notesSlide+xml"/>
  <Override PartName="/ppt/notesSlides/notesSlide177.xml" ContentType="application/vnd.openxmlformats-officedocument.presentationml.notesSlide+xml"/>
  <Override PartName="/ppt/notesSlides/notesSlide178.xml" ContentType="application/vnd.openxmlformats-officedocument.presentationml.notesSlide+xml"/>
  <Override PartName="/ppt/notesSlides/notesSlide179.xml" ContentType="application/vnd.openxmlformats-officedocument.presentationml.notesSlide+xml"/>
  <Override PartName="/ppt/notesSlides/notesSlide180.xml" ContentType="application/vnd.openxmlformats-officedocument.presentationml.notesSlide+xml"/>
  <Override PartName="/ppt/notesSlides/notesSlide181.xml" ContentType="application/vnd.openxmlformats-officedocument.presentationml.notesSlide+xml"/>
  <Override PartName="/ppt/notesSlides/notesSlide182.xml" ContentType="application/vnd.openxmlformats-officedocument.presentationml.notesSlide+xml"/>
  <Override PartName="/ppt/notesSlides/notesSlide183.xml" ContentType="application/vnd.openxmlformats-officedocument.presentationml.notesSlide+xml"/>
  <Override PartName="/ppt/notesSlides/notesSlide184.xml" ContentType="application/vnd.openxmlformats-officedocument.presentationml.notesSlide+xml"/>
  <Override PartName="/ppt/notesSlides/notesSlide185.xml" ContentType="application/vnd.openxmlformats-officedocument.presentationml.notesSlide+xml"/>
  <Override PartName="/ppt/notesSlides/notesSlide186.xml" ContentType="application/vnd.openxmlformats-officedocument.presentationml.notesSlide+xml"/>
  <Override PartName="/ppt/notesSlides/notesSlide187.xml" ContentType="application/vnd.openxmlformats-officedocument.presentationml.notesSlide+xml"/>
  <Override PartName="/ppt/notesSlides/notesSlide188.xml" ContentType="application/vnd.openxmlformats-officedocument.presentationml.notesSlide+xml"/>
  <Override PartName="/ppt/notesSlides/notesSlide18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3" r:id="rId1"/>
    <p:sldMasterId id="2147483659" r:id="rId2"/>
    <p:sldMasterId id="2147483814" r:id="rId3"/>
    <p:sldMasterId id="2147483818" r:id="rId4"/>
    <p:sldMasterId id="2147483822" r:id="rId5"/>
    <p:sldMasterId id="2147483879" r:id="rId6"/>
    <p:sldMasterId id="2147483883" r:id="rId7"/>
    <p:sldMasterId id="2147483908" r:id="rId8"/>
    <p:sldMasterId id="2147483913" r:id="rId9"/>
    <p:sldMasterId id="2147483925" r:id="rId10"/>
    <p:sldMasterId id="2147483927" r:id="rId11"/>
    <p:sldMasterId id="2147483929" r:id="rId12"/>
    <p:sldMasterId id="2147483931" r:id="rId13"/>
    <p:sldMasterId id="2147483960" r:id="rId14"/>
    <p:sldMasterId id="2147483974" r:id="rId15"/>
    <p:sldMasterId id="2147483978" r:id="rId16"/>
    <p:sldMasterId id="2147483990" r:id="rId17"/>
    <p:sldMasterId id="2147484020" r:id="rId18"/>
    <p:sldMasterId id="2147484035" r:id="rId19"/>
    <p:sldMasterId id="2147484047" r:id="rId20"/>
    <p:sldMasterId id="2147484054" r:id="rId21"/>
    <p:sldMasterId id="2147484056" r:id="rId22"/>
    <p:sldMasterId id="2147484058" r:id="rId23"/>
    <p:sldMasterId id="2147484061" r:id="rId24"/>
    <p:sldMasterId id="2147484064" r:id="rId25"/>
    <p:sldMasterId id="2147484066" r:id="rId26"/>
    <p:sldMasterId id="2147484068" r:id="rId27"/>
    <p:sldMasterId id="2147484375" r:id="rId28"/>
    <p:sldMasterId id="2147484388" r:id="rId29"/>
    <p:sldMasterId id="2147484400" r:id="rId30"/>
    <p:sldMasterId id="2147484412" r:id="rId31"/>
    <p:sldMasterId id="2147484424" r:id="rId32"/>
    <p:sldMasterId id="2147484437" r:id="rId33"/>
    <p:sldMasterId id="2147484449" r:id="rId34"/>
    <p:sldMasterId id="2147484475" r:id="rId35"/>
    <p:sldMasterId id="2147484924" r:id="rId36"/>
    <p:sldMasterId id="2147484936" r:id="rId37"/>
    <p:sldMasterId id="2147484947" r:id="rId38"/>
    <p:sldMasterId id="2147484959" r:id="rId39"/>
    <p:sldMasterId id="2147484971" r:id="rId40"/>
    <p:sldMasterId id="2147484983" r:id="rId41"/>
    <p:sldMasterId id="2147484994" r:id="rId42"/>
    <p:sldMasterId id="2147485005" r:id="rId43"/>
    <p:sldMasterId id="2147485017" r:id="rId44"/>
    <p:sldMasterId id="2147485019" r:id="rId45"/>
    <p:sldMasterId id="2147485033" r:id="rId46"/>
    <p:sldMasterId id="2147485045" r:id="rId47"/>
    <p:sldMasterId id="2147485057" r:id="rId48"/>
    <p:sldMasterId id="2147485069" r:id="rId49"/>
    <p:sldMasterId id="2147485082" r:id="rId50"/>
    <p:sldMasterId id="2147485096" r:id="rId51"/>
  </p:sldMasterIdLst>
  <p:notesMasterIdLst>
    <p:notesMasterId r:id="rId270"/>
  </p:notesMasterIdLst>
  <p:sldIdLst>
    <p:sldId id="671" r:id="rId52"/>
    <p:sldId id="603" r:id="rId53"/>
    <p:sldId id="356" r:id="rId54"/>
    <p:sldId id="663" r:id="rId55"/>
    <p:sldId id="358" r:id="rId56"/>
    <p:sldId id="359" r:id="rId57"/>
    <p:sldId id="664" r:id="rId58"/>
    <p:sldId id="361" r:id="rId59"/>
    <p:sldId id="350" r:id="rId60"/>
    <p:sldId id="362" r:id="rId61"/>
    <p:sldId id="341" r:id="rId62"/>
    <p:sldId id="604" r:id="rId63"/>
    <p:sldId id="605" r:id="rId64"/>
    <p:sldId id="606" r:id="rId65"/>
    <p:sldId id="607" r:id="rId66"/>
    <p:sldId id="608" r:id="rId67"/>
    <p:sldId id="609" r:id="rId68"/>
    <p:sldId id="610" r:id="rId69"/>
    <p:sldId id="611" r:id="rId70"/>
    <p:sldId id="612" r:id="rId71"/>
    <p:sldId id="613" r:id="rId72"/>
    <p:sldId id="614" r:id="rId73"/>
    <p:sldId id="615" r:id="rId74"/>
    <p:sldId id="616" r:id="rId75"/>
    <p:sldId id="617" r:id="rId76"/>
    <p:sldId id="618" r:id="rId77"/>
    <p:sldId id="619" r:id="rId78"/>
    <p:sldId id="620" r:id="rId79"/>
    <p:sldId id="621" r:id="rId80"/>
    <p:sldId id="622" r:id="rId81"/>
    <p:sldId id="623" r:id="rId82"/>
    <p:sldId id="383" r:id="rId83"/>
    <p:sldId id="384" r:id="rId84"/>
    <p:sldId id="345" r:id="rId85"/>
    <p:sldId id="342" r:id="rId86"/>
    <p:sldId id="343" r:id="rId87"/>
    <p:sldId id="344" r:id="rId88"/>
    <p:sldId id="672" r:id="rId89"/>
    <p:sldId id="386" r:id="rId90"/>
    <p:sldId id="387" r:id="rId91"/>
    <p:sldId id="388" r:id="rId92"/>
    <p:sldId id="389" r:id="rId93"/>
    <p:sldId id="390" r:id="rId94"/>
    <p:sldId id="391" r:id="rId95"/>
    <p:sldId id="665" r:id="rId96"/>
    <p:sldId id="393" r:id="rId97"/>
    <p:sldId id="394" r:id="rId98"/>
    <p:sldId id="395" r:id="rId99"/>
    <p:sldId id="396" r:id="rId100"/>
    <p:sldId id="666" r:id="rId101"/>
    <p:sldId id="398" r:id="rId102"/>
    <p:sldId id="399" r:id="rId103"/>
    <p:sldId id="400" r:id="rId104"/>
    <p:sldId id="401" r:id="rId105"/>
    <p:sldId id="569" r:id="rId106"/>
    <p:sldId id="403" r:id="rId107"/>
    <p:sldId id="564" r:id="rId108"/>
    <p:sldId id="565" r:id="rId109"/>
    <p:sldId id="566" r:id="rId110"/>
    <p:sldId id="567" r:id="rId111"/>
    <p:sldId id="568" r:id="rId112"/>
    <p:sldId id="667" r:id="rId113"/>
    <p:sldId id="410" r:id="rId114"/>
    <p:sldId id="411" r:id="rId115"/>
    <p:sldId id="412" r:id="rId116"/>
    <p:sldId id="413" r:id="rId117"/>
    <p:sldId id="414" r:id="rId118"/>
    <p:sldId id="415" r:id="rId119"/>
    <p:sldId id="659" r:id="rId120"/>
    <p:sldId id="417" r:id="rId121"/>
    <p:sldId id="418" r:id="rId122"/>
    <p:sldId id="419" r:id="rId123"/>
    <p:sldId id="385" r:id="rId124"/>
    <p:sldId id="421" r:id="rId125"/>
    <p:sldId id="422" r:id="rId126"/>
    <p:sldId id="423" r:id="rId127"/>
    <p:sldId id="424" r:id="rId128"/>
    <p:sldId id="425" r:id="rId129"/>
    <p:sldId id="426" r:id="rId130"/>
    <p:sldId id="427" r:id="rId131"/>
    <p:sldId id="428" r:id="rId132"/>
    <p:sldId id="429" r:id="rId133"/>
    <p:sldId id="430" r:id="rId134"/>
    <p:sldId id="431" r:id="rId135"/>
    <p:sldId id="432" r:id="rId136"/>
    <p:sldId id="433" r:id="rId137"/>
    <p:sldId id="434" r:id="rId138"/>
    <p:sldId id="673" r:id="rId139"/>
    <p:sldId id="436" r:id="rId140"/>
    <p:sldId id="588" r:id="rId141"/>
    <p:sldId id="587" r:id="rId142"/>
    <p:sldId id="589" r:id="rId143"/>
    <p:sldId id="590" r:id="rId144"/>
    <p:sldId id="591" r:id="rId145"/>
    <p:sldId id="592" r:id="rId146"/>
    <p:sldId id="593" r:id="rId147"/>
    <p:sldId id="594" r:id="rId148"/>
    <p:sldId id="595" r:id="rId149"/>
    <p:sldId id="446" r:id="rId150"/>
    <p:sldId id="570" r:id="rId151"/>
    <p:sldId id="571" r:id="rId152"/>
    <p:sldId id="572" r:id="rId153"/>
    <p:sldId id="573" r:id="rId154"/>
    <p:sldId id="574" r:id="rId155"/>
    <p:sldId id="575" r:id="rId156"/>
    <p:sldId id="576" r:id="rId157"/>
    <p:sldId id="577" r:id="rId158"/>
    <p:sldId id="600" r:id="rId159"/>
    <p:sldId id="660" r:id="rId160"/>
    <p:sldId id="661" r:id="rId161"/>
    <p:sldId id="597" r:id="rId162"/>
    <p:sldId id="585" r:id="rId163"/>
    <p:sldId id="586" r:id="rId164"/>
    <p:sldId id="578" r:id="rId165"/>
    <p:sldId id="579" r:id="rId166"/>
    <p:sldId id="580" r:id="rId167"/>
    <p:sldId id="581" r:id="rId168"/>
    <p:sldId id="582" r:id="rId169"/>
    <p:sldId id="583" r:id="rId170"/>
    <p:sldId id="584" r:id="rId171"/>
    <p:sldId id="468" r:id="rId172"/>
    <p:sldId id="469" r:id="rId173"/>
    <p:sldId id="470" r:id="rId174"/>
    <p:sldId id="471" r:id="rId175"/>
    <p:sldId id="624" r:id="rId176"/>
    <p:sldId id="625" r:id="rId177"/>
    <p:sldId id="626" r:id="rId178"/>
    <p:sldId id="627" r:id="rId179"/>
    <p:sldId id="628" r:id="rId180"/>
    <p:sldId id="629" r:id="rId181"/>
    <p:sldId id="630" r:id="rId182"/>
    <p:sldId id="631" r:id="rId183"/>
    <p:sldId id="480" r:id="rId184"/>
    <p:sldId id="632" r:id="rId185"/>
    <p:sldId id="482" r:id="rId186"/>
    <p:sldId id="668" r:id="rId187"/>
    <p:sldId id="484" r:id="rId188"/>
    <p:sldId id="633" r:id="rId189"/>
    <p:sldId id="634" r:id="rId190"/>
    <p:sldId id="635" r:id="rId191"/>
    <p:sldId id="636" r:id="rId192"/>
    <p:sldId id="637" r:id="rId193"/>
    <p:sldId id="638" r:id="rId194"/>
    <p:sldId id="639" r:id="rId195"/>
    <p:sldId id="640" r:id="rId196"/>
    <p:sldId id="641" r:id="rId197"/>
    <p:sldId id="642" r:id="rId198"/>
    <p:sldId id="643" r:id="rId199"/>
    <p:sldId id="496" r:id="rId200"/>
    <p:sldId id="644" r:id="rId201"/>
    <p:sldId id="645" r:id="rId202"/>
    <p:sldId id="646" r:id="rId203"/>
    <p:sldId id="647" r:id="rId204"/>
    <p:sldId id="648" r:id="rId205"/>
    <p:sldId id="649" r:id="rId206"/>
    <p:sldId id="650" r:id="rId207"/>
    <p:sldId id="651" r:id="rId208"/>
    <p:sldId id="652" r:id="rId209"/>
    <p:sldId id="506" r:id="rId210"/>
    <p:sldId id="653" r:id="rId211"/>
    <p:sldId id="654" r:id="rId212"/>
    <p:sldId id="655" r:id="rId213"/>
    <p:sldId id="656" r:id="rId214"/>
    <p:sldId id="511" r:id="rId215"/>
    <p:sldId id="657" r:id="rId216"/>
    <p:sldId id="658" r:id="rId217"/>
    <p:sldId id="514" r:id="rId218"/>
    <p:sldId id="515" r:id="rId219"/>
    <p:sldId id="516" r:id="rId220"/>
    <p:sldId id="517" r:id="rId221"/>
    <p:sldId id="518" r:id="rId222"/>
    <p:sldId id="519" r:id="rId223"/>
    <p:sldId id="520" r:id="rId224"/>
    <p:sldId id="521" r:id="rId225"/>
    <p:sldId id="522" r:id="rId226"/>
    <p:sldId id="523" r:id="rId227"/>
    <p:sldId id="524" r:id="rId228"/>
    <p:sldId id="525" r:id="rId229"/>
    <p:sldId id="314" r:id="rId230"/>
    <p:sldId id="527" r:id="rId231"/>
    <p:sldId id="528" r:id="rId232"/>
    <p:sldId id="529" r:id="rId233"/>
    <p:sldId id="530" r:id="rId234"/>
    <p:sldId id="531" r:id="rId235"/>
    <p:sldId id="662" r:id="rId236"/>
    <p:sldId id="533" r:id="rId237"/>
    <p:sldId id="534" r:id="rId238"/>
    <p:sldId id="535" r:id="rId239"/>
    <p:sldId id="536" r:id="rId240"/>
    <p:sldId id="537" r:id="rId241"/>
    <p:sldId id="538" r:id="rId242"/>
    <p:sldId id="539" r:id="rId243"/>
    <p:sldId id="540" r:id="rId244"/>
    <p:sldId id="541" r:id="rId245"/>
    <p:sldId id="542" r:id="rId246"/>
    <p:sldId id="543" r:id="rId247"/>
    <p:sldId id="544" r:id="rId248"/>
    <p:sldId id="545" r:id="rId249"/>
    <p:sldId id="546" r:id="rId250"/>
    <p:sldId id="547" r:id="rId251"/>
    <p:sldId id="548" r:id="rId252"/>
    <p:sldId id="549" r:id="rId253"/>
    <p:sldId id="550" r:id="rId254"/>
    <p:sldId id="551" r:id="rId255"/>
    <p:sldId id="552" r:id="rId256"/>
    <p:sldId id="553" r:id="rId257"/>
    <p:sldId id="554" r:id="rId258"/>
    <p:sldId id="555" r:id="rId259"/>
    <p:sldId id="556" r:id="rId260"/>
    <p:sldId id="557" r:id="rId261"/>
    <p:sldId id="558" r:id="rId262"/>
    <p:sldId id="559" r:id="rId263"/>
    <p:sldId id="560" r:id="rId264"/>
    <p:sldId id="561" r:id="rId265"/>
    <p:sldId id="669" r:id="rId266"/>
    <p:sldId id="670" r:id="rId267"/>
    <p:sldId id="353" r:id="rId268"/>
    <p:sldId id="602" r:id="rId269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ahoma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ahoma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ahoma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ahoma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6633"/>
    <a:srgbClr val="CC9900"/>
    <a:srgbClr val="0066FF"/>
    <a:srgbClr val="FFFFFF"/>
    <a:srgbClr val="DDDDDD"/>
    <a:srgbClr val="336600"/>
    <a:srgbClr val="060400"/>
    <a:srgbClr val="EFE409"/>
    <a:srgbClr val="0000FF"/>
    <a:srgbClr val="FF0000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11"/>
    <p:restoredTop sz="94674"/>
  </p:normalViewPr>
  <p:slideViewPr>
    <p:cSldViewPr>
      <p:cViewPr varScale="1">
        <p:scale>
          <a:sx n="124" d="100"/>
          <a:sy n="124" d="100"/>
        </p:scale>
        <p:origin x="1824" y="1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34464"/>
    </p:cViewPr>
  </p:sorterViewPr>
  <p:notesViewPr>
    <p:cSldViewPr>
      <p:cViewPr varScale="1">
        <p:scale>
          <a:sx n="56" d="100"/>
          <a:sy n="56" d="100"/>
        </p:scale>
        <p:origin x="-2802" y="-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66.xml"/><Relationship Id="rId21" Type="http://schemas.openxmlformats.org/officeDocument/2006/relationships/slideMaster" Target="slideMasters/slideMaster21.xml"/><Relationship Id="rId63" Type="http://schemas.openxmlformats.org/officeDocument/2006/relationships/slide" Target="slides/slide12.xml"/><Relationship Id="rId159" Type="http://schemas.openxmlformats.org/officeDocument/2006/relationships/slide" Target="slides/slide108.xml"/><Relationship Id="rId170" Type="http://schemas.openxmlformats.org/officeDocument/2006/relationships/slide" Target="slides/slide119.xml"/><Relationship Id="rId226" Type="http://schemas.openxmlformats.org/officeDocument/2006/relationships/slide" Target="slides/slide175.xml"/><Relationship Id="rId268" Type="http://schemas.openxmlformats.org/officeDocument/2006/relationships/slide" Target="slides/slide217.xml"/><Relationship Id="rId32" Type="http://schemas.openxmlformats.org/officeDocument/2006/relationships/slideMaster" Target="slideMasters/slideMaster32.xml"/><Relationship Id="rId74" Type="http://schemas.openxmlformats.org/officeDocument/2006/relationships/slide" Target="slides/slide23.xml"/><Relationship Id="rId128" Type="http://schemas.openxmlformats.org/officeDocument/2006/relationships/slide" Target="slides/slide77.xml"/><Relationship Id="rId5" Type="http://schemas.openxmlformats.org/officeDocument/2006/relationships/slideMaster" Target="slideMasters/slideMaster5.xml"/><Relationship Id="rId95" Type="http://schemas.openxmlformats.org/officeDocument/2006/relationships/slide" Target="slides/slide44.xml"/><Relationship Id="rId160" Type="http://schemas.openxmlformats.org/officeDocument/2006/relationships/slide" Target="slides/slide109.xml"/><Relationship Id="rId181" Type="http://schemas.openxmlformats.org/officeDocument/2006/relationships/slide" Target="slides/slide130.xml"/><Relationship Id="rId216" Type="http://schemas.openxmlformats.org/officeDocument/2006/relationships/slide" Target="slides/slide165.xml"/><Relationship Id="rId237" Type="http://schemas.openxmlformats.org/officeDocument/2006/relationships/slide" Target="slides/slide186.xml"/><Relationship Id="rId258" Type="http://schemas.openxmlformats.org/officeDocument/2006/relationships/slide" Target="slides/slide207.xml"/><Relationship Id="rId22" Type="http://schemas.openxmlformats.org/officeDocument/2006/relationships/slideMaster" Target="slideMasters/slideMaster22.xml"/><Relationship Id="rId43" Type="http://schemas.openxmlformats.org/officeDocument/2006/relationships/slideMaster" Target="slideMasters/slideMaster43.xml"/><Relationship Id="rId64" Type="http://schemas.openxmlformats.org/officeDocument/2006/relationships/slide" Target="slides/slide13.xml"/><Relationship Id="rId118" Type="http://schemas.openxmlformats.org/officeDocument/2006/relationships/slide" Target="slides/slide67.xml"/><Relationship Id="rId139" Type="http://schemas.openxmlformats.org/officeDocument/2006/relationships/slide" Target="slides/slide88.xml"/><Relationship Id="rId85" Type="http://schemas.openxmlformats.org/officeDocument/2006/relationships/slide" Target="slides/slide34.xml"/><Relationship Id="rId150" Type="http://schemas.openxmlformats.org/officeDocument/2006/relationships/slide" Target="slides/slide99.xml"/><Relationship Id="rId171" Type="http://schemas.openxmlformats.org/officeDocument/2006/relationships/slide" Target="slides/slide120.xml"/><Relationship Id="rId192" Type="http://schemas.openxmlformats.org/officeDocument/2006/relationships/slide" Target="slides/slide141.xml"/><Relationship Id="rId206" Type="http://schemas.openxmlformats.org/officeDocument/2006/relationships/slide" Target="slides/slide155.xml"/><Relationship Id="rId227" Type="http://schemas.openxmlformats.org/officeDocument/2006/relationships/slide" Target="slides/slide176.xml"/><Relationship Id="rId248" Type="http://schemas.openxmlformats.org/officeDocument/2006/relationships/slide" Target="slides/slide197.xml"/><Relationship Id="rId269" Type="http://schemas.openxmlformats.org/officeDocument/2006/relationships/slide" Target="slides/slide218.xml"/><Relationship Id="rId12" Type="http://schemas.openxmlformats.org/officeDocument/2006/relationships/slideMaster" Target="slideMasters/slideMaster12.xml"/><Relationship Id="rId33" Type="http://schemas.openxmlformats.org/officeDocument/2006/relationships/slideMaster" Target="slideMasters/slideMaster33.xml"/><Relationship Id="rId108" Type="http://schemas.openxmlformats.org/officeDocument/2006/relationships/slide" Target="slides/slide57.xml"/><Relationship Id="rId129" Type="http://schemas.openxmlformats.org/officeDocument/2006/relationships/slide" Target="slides/slide78.xml"/><Relationship Id="rId54" Type="http://schemas.openxmlformats.org/officeDocument/2006/relationships/slide" Target="slides/slide3.xml"/><Relationship Id="rId75" Type="http://schemas.openxmlformats.org/officeDocument/2006/relationships/slide" Target="slides/slide24.xml"/><Relationship Id="rId96" Type="http://schemas.openxmlformats.org/officeDocument/2006/relationships/slide" Target="slides/slide45.xml"/><Relationship Id="rId140" Type="http://schemas.openxmlformats.org/officeDocument/2006/relationships/slide" Target="slides/slide89.xml"/><Relationship Id="rId161" Type="http://schemas.openxmlformats.org/officeDocument/2006/relationships/slide" Target="slides/slide110.xml"/><Relationship Id="rId182" Type="http://schemas.openxmlformats.org/officeDocument/2006/relationships/slide" Target="slides/slide131.xml"/><Relationship Id="rId217" Type="http://schemas.openxmlformats.org/officeDocument/2006/relationships/slide" Target="slides/slide166.xml"/><Relationship Id="rId6" Type="http://schemas.openxmlformats.org/officeDocument/2006/relationships/slideMaster" Target="slideMasters/slideMaster6.xml"/><Relationship Id="rId238" Type="http://schemas.openxmlformats.org/officeDocument/2006/relationships/slide" Target="slides/slide187.xml"/><Relationship Id="rId259" Type="http://schemas.openxmlformats.org/officeDocument/2006/relationships/slide" Target="slides/slide208.xml"/><Relationship Id="rId23" Type="http://schemas.openxmlformats.org/officeDocument/2006/relationships/slideMaster" Target="slideMasters/slideMaster23.xml"/><Relationship Id="rId119" Type="http://schemas.openxmlformats.org/officeDocument/2006/relationships/slide" Target="slides/slide68.xml"/><Relationship Id="rId270" Type="http://schemas.openxmlformats.org/officeDocument/2006/relationships/notesMaster" Target="notesMasters/notesMaster1.xml"/><Relationship Id="rId44" Type="http://schemas.openxmlformats.org/officeDocument/2006/relationships/slideMaster" Target="slideMasters/slideMaster44.xml"/><Relationship Id="rId65" Type="http://schemas.openxmlformats.org/officeDocument/2006/relationships/slide" Target="slides/slide14.xml"/><Relationship Id="rId86" Type="http://schemas.openxmlformats.org/officeDocument/2006/relationships/slide" Target="slides/slide35.xml"/><Relationship Id="rId130" Type="http://schemas.openxmlformats.org/officeDocument/2006/relationships/slide" Target="slides/slide79.xml"/><Relationship Id="rId151" Type="http://schemas.openxmlformats.org/officeDocument/2006/relationships/slide" Target="slides/slide100.xml"/><Relationship Id="rId172" Type="http://schemas.openxmlformats.org/officeDocument/2006/relationships/slide" Target="slides/slide121.xml"/><Relationship Id="rId193" Type="http://schemas.openxmlformats.org/officeDocument/2006/relationships/slide" Target="slides/slide142.xml"/><Relationship Id="rId207" Type="http://schemas.openxmlformats.org/officeDocument/2006/relationships/slide" Target="slides/slide156.xml"/><Relationship Id="rId228" Type="http://schemas.openxmlformats.org/officeDocument/2006/relationships/slide" Target="slides/slide177.xml"/><Relationship Id="rId249" Type="http://schemas.openxmlformats.org/officeDocument/2006/relationships/slide" Target="slides/slide198.xml"/><Relationship Id="rId13" Type="http://schemas.openxmlformats.org/officeDocument/2006/relationships/slideMaster" Target="slideMasters/slideMaster13.xml"/><Relationship Id="rId109" Type="http://schemas.openxmlformats.org/officeDocument/2006/relationships/slide" Target="slides/slide58.xml"/><Relationship Id="rId260" Type="http://schemas.openxmlformats.org/officeDocument/2006/relationships/slide" Target="slides/slide209.xml"/><Relationship Id="rId34" Type="http://schemas.openxmlformats.org/officeDocument/2006/relationships/slideMaster" Target="slideMasters/slideMaster34.xml"/><Relationship Id="rId55" Type="http://schemas.openxmlformats.org/officeDocument/2006/relationships/slide" Target="slides/slide4.xml"/><Relationship Id="rId76" Type="http://schemas.openxmlformats.org/officeDocument/2006/relationships/slide" Target="slides/slide25.xml"/><Relationship Id="rId97" Type="http://schemas.openxmlformats.org/officeDocument/2006/relationships/slide" Target="slides/slide46.xml"/><Relationship Id="rId120" Type="http://schemas.openxmlformats.org/officeDocument/2006/relationships/slide" Target="slides/slide69.xml"/><Relationship Id="rId141" Type="http://schemas.openxmlformats.org/officeDocument/2006/relationships/slide" Target="slides/slide90.xml"/><Relationship Id="rId7" Type="http://schemas.openxmlformats.org/officeDocument/2006/relationships/slideMaster" Target="slideMasters/slideMaster7.xml"/><Relationship Id="rId162" Type="http://schemas.openxmlformats.org/officeDocument/2006/relationships/slide" Target="slides/slide111.xml"/><Relationship Id="rId183" Type="http://schemas.openxmlformats.org/officeDocument/2006/relationships/slide" Target="slides/slide132.xml"/><Relationship Id="rId218" Type="http://schemas.openxmlformats.org/officeDocument/2006/relationships/slide" Target="slides/slide167.xml"/><Relationship Id="rId239" Type="http://schemas.openxmlformats.org/officeDocument/2006/relationships/slide" Target="slides/slide188.xml"/><Relationship Id="rId250" Type="http://schemas.openxmlformats.org/officeDocument/2006/relationships/slide" Target="slides/slide199.xml"/><Relationship Id="rId271" Type="http://schemas.openxmlformats.org/officeDocument/2006/relationships/presProps" Target="presProps.xml"/><Relationship Id="rId24" Type="http://schemas.openxmlformats.org/officeDocument/2006/relationships/slideMaster" Target="slideMasters/slideMaster24.xml"/><Relationship Id="rId45" Type="http://schemas.openxmlformats.org/officeDocument/2006/relationships/slideMaster" Target="slideMasters/slideMaster45.xml"/><Relationship Id="rId66" Type="http://schemas.openxmlformats.org/officeDocument/2006/relationships/slide" Target="slides/slide15.xml"/><Relationship Id="rId87" Type="http://schemas.openxmlformats.org/officeDocument/2006/relationships/slide" Target="slides/slide36.xml"/><Relationship Id="rId110" Type="http://schemas.openxmlformats.org/officeDocument/2006/relationships/slide" Target="slides/slide59.xml"/><Relationship Id="rId131" Type="http://schemas.openxmlformats.org/officeDocument/2006/relationships/slide" Target="slides/slide80.xml"/><Relationship Id="rId152" Type="http://schemas.openxmlformats.org/officeDocument/2006/relationships/slide" Target="slides/slide101.xml"/><Relationship Id="rId173" Type="http://schemas.openxmlformats.org/officeDocument/2006/relationships/slide" Target="slides/slide122.xml"/><Relationship Id="rId194" Type="http://schemas.openxmlformats.org/officeDocument/2006/relationships/slide" Target="slides/slide143.xml"/><Relationship Id="rId208" Type="http://schemas.openxmlformats.org/officeDocument/2006/relationships/slide" Target="slides/slide157.xml"/><Relationship Id="rId229" Type="http://schemas.openxmlformats.org/officeDocument/2006/relationships/slide" Target="slides/slide178.xml"/><Relationship Id="rId240" Type="http://schemas.openxmlformats.org/officeDocument/2006/relationships/slide" Target="slides/slide189.xml"/><Relationship Id="rId261" Type="http://schemas.openxmlformats.org/officeDocument/2006/relationships/slide" Target="slides/slide210.xml"/><Relationship Id="rId14" Type="http://schemas.openxmlformats.org/officeDocument/2006/relationships/slideMaster" Target="slideMasters/slideMaster14.xml"/><Relationship Id="rId35" Type="http://schemas.openxmlformats.org/officeDocument/2006/relationships/slideMaster" Target="slideMasters/slideMaster35.xml"/><Relationship Id="rId56" Type="http://schemas.openxmlformats.org/officeDocument/2006/relationships/slide" Target="slides/slide5.xml"/><Relationship Id="rId77" Type="http://schemas.openxmlformats.org/officeDocument/2006/relationships/slide" Target="slides/slide26.xml"/><Relationship Id="rId100" Type="http://schemas.openxmlformats.org/officeDocument/2006/relationships/slide" Target="slides/slide49.xml"/><Relationship Id="rId8" Type="http://schemas.openxmlformats.org/officeDocument/2006/relationships/slideMaster" Target="slideMasters/slideMaster8.xml"/><Relationship Id="rId98" Type="http://schemas.openxmlformats.org/officeDocument/2006/relationships/slide" Target="slides/slide47.xml"/><Relationship Id="rId121" Type="http://schemas.openxmlformats.org/officeDocument/2006/relationships/slide" Target="slides/slide70.xml"/><Relationship Id="rId142" Type="http://schemas.openxmlformats.org/officeDocument/2006/relationships/slide" Target="slides/slide91.xml"/><Relationship Id="rId163" Type="http://schemas.openxmlformats.org/officeDocument/2006/relationships/slide" Target="slides/slide112.xml"/><Relationship Id="rId184" Type="http://schemas.openxmlformats.org/officeDocument/2006/relationships/slide" Target="slides/slide133.xml"/><Relationship Id="rId219" Type="http://schemas.openxmlformats.org/officeDocument/2006/relationships/slide" Target="slides/slide168.xml"/><Relationship Id="rId230" Type="http://schemas.openxmlformats.org/officeDocument/2006/relationships/slide" Target="slides/slide179.xml"/><Relationship Id="rId251" Type="http://schemas.openxmlformats.org/officeDocument/2006/relationships/slide" Target="slides/slide200.xml"/><Relationship Id="rId25" Type="http://schemas.openxmlformats.org/officeDocument/2006/relationships/slideMaster" Target="slideMasters/slideMaster25.xml"/><Relationship Id="rId46" Type="http://schemas.openxmlformats.org/officeDocument/2006/relationships/slideMaster" Target="slideMasters/slideMaster46.xml"/><Relationship Id="rId67" Type="http://schemas.openxmlformats.org/officeDocument/2006/relationships/slide" Target="slides/slide16.xml"/><Relationship Id="rId272" Type="http://schemas.openxmlformats.org/officeDocument/2006/relationships/viewProps" Target="viewProps.xml"/><Relationship Id="rId88" Type="http://schemas.openxmlformats.org/officeDocument/2006/relationships/slide" Target="slides/slide37.xml"/><Relationship Id="rId111" Type="http://schemas.openxmlformats.org/officeDocument/2006/relationships/slide" Target="slides/slide60.xml"/><Relationship Id="rId132" Type="http://schemas.openxmlformats.org/officeDocument/2006/relationships/slide" Target="slides/slide81.xml"/><Relationship Id="rId153" Type="http://schemas.openxmlformats.org/officeDocument/2006/relationships/slide" Target="slides/slide102.xml"/><Relationship Id="rId174" Type="http://schemas.openxmlformats.org/officeDocument/2006/relationships/slide" Target="slides/slide123.xml"/><Relationship Id="rId195" Type="http://schemas.openxmlformats.org/officeDocument/2006/relationships/slide" Target="slides/slide144.xml"/><Relationship Id="rId209" Type="http://schemas.openxmlformats.org/officeDocument/2006/relationships/slide" Target="slides/slide158.xml"/><Relationship Id="rId220" Type="http://schemas.openxmlformats.org/officeDocument/2006/relationships/slide" Target="slides/slide169.xml"/><Relationship Id="rId241" Type="http://schemas.openxmlformats.org/officeDocument/2006/relationships/slide" Target="slides/slide190.xml"/><Relationship Id="rId15" Type="http://schemas.openxmlformats.org/officeDocument/2006/relationships/slideMaster" Target="slideMasters/slideMaster15.xml"/><Relationship Id="rId36" Type="http://schemas.openxmlformats.org/officeDocument/2006/relationships/slideMaster" Target="slideMasters/slideMaster36.xml"/><Relationship Id="rId57" Type="http://schemas.openxmlformats.org/officeDocument/2006/relationships/slide" Target="slides/slide6.xml"/><Relationship Id="rId262" Type="http://schemas.openxmlformats.org/officeDocument/2006/relationships/slide" Target="slides/slide211.xml"/><Relationship Id="rId78" Type="http://schemas.openxmlformats.org/officeDocument/2006/relationships/slide" Target="slides/slide27.xml"/><Relationship Id="rId99" Type="http://schemas.openxmlformats.org/officeDocument/2006/relationships/slide" Target="slides/slide48.xml"/><Relationship Id="rId101" Type="http://schemas.openxmlformats.org/officeDocument/2006/relationships/slide" Target="slides/slide50.xml"/><Relationship Id="rId122" Type="http://schemas.openxmlformats.org/officeDocument/2006/relationships/slide" Target="slides/slide71.xml"/><Relationship Id="rId143" Type="http://schemas.openxmlformats.org/officeDocument/2006/relationships/slide" Target="slides/slide92.xml"/><Relationship Id="rId164" Type="http://schemas.openxmlformats.org/officeDocument/2006/relationships/slide" Target="slides/slide113.xml"/><Relationship Id="rId185" Type="http://schemas.openxmlformats.org/officeDocument/2006/relationships/slide" Target="slides/slide134.xml"/><Relationship Id="rId9" Type="http://schemas.openxmlformats.org/officeDocument/2006/relationships/slideMaster" Target="slideMasters/slideMaster9.xml"/><Relationship Id="rId210" Type="http://schemas.openxmlformats.org/officeDocument/2006/relationships/slide" Target="slides/slide159.xml"/><Relationship Id="rId26" Type="http://schemas.openxmlformats.org/officeDocument/2006/relationships/slideMaster" Target="slideMasters/slideMaster26.xml"/><Relationship Id="rId231" Type="http://schemas.openxmlformats.org/officeDocument/2006/relationships/slide" Target="slides/slide180.xml"/><Relationship Id="rId252" Type="http://schemas.openxmlformats.org/officeDocument/2006/relationships/slide" Target="slides/slide201.xml"/><Relationship Id="rId273" Type="http://schemas.openxmlformats.org/officeDocument/2006/relationships/theme" Target="theme/theme1.xml"/><Relationship Id="rId47" Type="http://schemas.openxmlformats.org/officeDocument/2006/relationships/slideMaster" Target="slideMasters/slideMaster47.xml"/><Relationship Id="rId68" Type="http://schemas.openxmlformats.org/officeDocument/2006/relationships/slide" Target="slides/slide17.xml"/><Relationship Id="rId89" Type="http://schemas.openxmlformats.org/officeDocument/2006/relationships/slide" Target="slides/slide38.xml"/><Relationship Id="rId112" Type="http://schemas.openxmlformats.org/officeDocument/2006/relationships/slide" Target="slides/slide61.xml"/><Relationship Id="rId133" Type="http://schemas.openxmlformats.org/officeDocument/2006/relationships/slide" Target="slides/slide82.xml"/><Relationship Id="rId154" Type="http://schemas.openxmlformats.org/officeDocument/2006/relationships/slide" Target="slides/slide103.xml"/><Relationship Id="rId175" Type="http://schemas.openxmlformats.org/officeDocument/2006/relationships/slide" Target="slides/slide124.xml"/><Relationship Id="rId196" Type="http://schemas.openxmlformats.org/officeDocument/2006/relationships/slide" Target="slides/slide145.xml"/><Relationship Id="rId200" Type="http://schemas.openxmlformats.org/officeDocument/2006/relationships/slide" Target="slides/slide149.xml"/><Relationship Id="rId16" Type="http://schemas.openxmlformats.org/officeDocument/2006/relationships/slideMaster" Target="slideMasters/slideMaster16.xml"/><Relationship Id="rId221" Type="http://schemas.openxmlformats.org/officeDocument/2006/relationships/slide" Target="slides/slide170.xml"/><Relationship Id="rId242" Type="http://schemas.openxmlformats.org/officeDocument/2006/relationships/slide" Target="slides/slide191.xml"/><Relationship Id="rId263" Type="http://schemas.openxmlformats.org/officeDocument/2006/relationships/slide" Target="slides/slide212.xml"/><Relationship Id="rId37" Type="http://schemas.openxmlformats.org/officeDocument/2006/relationships/slideMaster" Target="slideMasters/slideMaster37.xml"/><Relationship Id="rId58" Type="http://schemas.openxmlformats.org/officeDocument/2006/relationships/slide" Target="slides/slide7.xml"/><Relationship Id="rId79" Type="http://schemas.openxmlformats.org/officeDocument/2006/relationships/slide" Target="slides/slide28.xml"/><Relationship Id="rId102" Type="http://schemas.openxmlformats.org/officeDocument/2006/relationships/slide" Target="slides/slide51.xml"/><Relationship Id="rId123" Type="http://schemas.openxmlformats.org/officeDocument/2006/relationships/slide" Target="slides/slide72.xml"/><Relationship Id="rId144" Type="http://schemas.openxmlformats.org/officeDocument/2006/relationships/slide" Target="slides/slide93.xml"/><Relationship Id="rId90" Type="http://schemas.openxmlformats.org/officeDocument/2006/relationships/slide" Target="slides/slide39.xml"/><Relationship Id="rId165" Type="http://schemas.openxmlformats.org/officeDocument/2006/relationships/slide" Target="slides/slide114.xml"/><Relationship Id="rId186" Type="http://schemas.openxmlformats.org/officeDocument/2006/relationships/slide" Target="slides/slide135.xml"/><Relationship Id="rId211" Type="http://schemas.openxmlformats.org/officeDocument/2006/relationships/slide" Target="slides/slide160.xml"/><Relationship Id="rId232" Type="http://schemas.openxmlformats.org/officeDocument/2006/relationships/slide" Target="slides/slide181.xml"/><Relationship Id="rId253" Type="http://schemas.openxmlformats.org/officeDocument/2006/relationships/slide" Target="slides/slide202.xml"/><Relationship Id="rId274" Type="http://schemas.openxmlformats.org/officeDocument/2006/relationships/tableStyles" Target="tableStyles.xml"/><Relationship Id="rId27" Type="http://schemas.openxmlformats.org/officeDocument/2006/relationships/slideMaster" Target="slideMasters/slideMaster27.xml"/><Relationship Id="rId48" Type="http://schemas.openxmlformats.org/officeDocument/2006/relationships/slideMaster" Target="slideMasters/slideMaster48.xml"/><Relationship Id="rId69" Type="http://schemas.openxmlformats.org/officeDocument/2006/relationships/slide" Target="slides/slide18.xml"/><Relationship Id="rId113" Type="http://schemas.openxmlformats.org/officeDocument/2006/relationships/slide" Target="slides/slide62.xml"/><Relationship Id="rId134" Type="http://schemas.openxmlformats.org/officeDocument/2006/relationships/slide" Target="slides/slide83.xml"/><Relationship Id="rId80" Type="http://schemas.openxmlformats.org/officeDocument/2006/relationships/slide" Target="slides/slide29.xml"/><Relationship Id="rId155" Type="http://schemas.openxmlformats.org/officeDocument/2006/relationships/slide" Target="slides/slide104.xml"/><Relationship Id="rId176" Type="http://schemas.openxmlformats.org/officeDocument/2006/relationships/slide" Target="slides/slide125.xml"/><Relationship Id="rId197" Type="http://schemas.openxmlformats.org/officeDocument/2006/relationships/slide" Target="slides/slide146.xml"/><Relationship Id="rId201" Type="http://schemas.openxmlformats.org/officeDocument/2006/relationships/slide" Target="slides/slide150.xml"/><Relationship Id="rId222" Type="http://schemas.openxmlformats.org/officeDocument/2006/relationships/slide" Target="slides/slide171.xml"/><Relationship Id="rId243" Type="http://schemas.openxmlformats.org/officeDocument/2006/relationships/slide" Target="slides/slide192.xml"/><Relationship Id="rId264" Type="http://schemas.openxmlformats.org/officeDocument/2006/relationships/slide" Target="slides/slide213.xml"/><Relationship Id="rId17" Type="http://schemas.openxmlformats.org/officeDocument/2006/relationships/slideMaster" Target="slideMasters/slideMaster17.xml"/><Relationship Id="rId38" Type="http://schemas.openxmlformats.org/officeDocument/2006/relationships/slideMaster" Target="slideMasters/slideMaster38.xml"/><Relationship Id="rId59" Type="http://schemas.openxmlformats.org/officeDocument/2006/relationships/slide" Target="slides/slide8.xml"/><Relationship Id="rId103" Type="http://schemas.openxmlformats.org/officeDocument/2006/relationships/slide" Target="slides/slide52.xml"/><Relationship Id="rId124" Type="http://schemas.openxmlformats.org/officeDocument/2006/relationships/slide" Target="slides/slide73.xml"/><Relationship Id="rId70" Type="http://schemas.openxmlformats.org/officeDocument/2006/relationships/slide" Target="slides/slide19.xml"/><Relationship Id="rId91" Type="http://schemas.openxmlformats.org/officeDocument/2006/relationships/slide" Target="slides/slide40.xml"/><Relationship Id="rId145" Type="http://schemas.openxmlformats.org/officeDocument/2006/relationships/slide" Target="slides/slide94.xml"/><Relationship Id="rId166" Type="http://schemas.openxmlformats.org/officeDocument/2006/relationships/slide" Target="slides/slide115.xml"/><Relationship Id="rId187" Type="http://schemas.openxmlformats.org/officeDocument/2006/relationships/slide" Target="slides/slide136.xml"/><Relationship Id="rId1" Type="http://schemas.openxmlformats.org/officeDocument/2006/relationships/slideMaster" Target="slideMasters/slideMaster1.xml"/><Relationship Id="rId212" Type="http://schemas.openxmlformats.org/officeDocument/2006/relationships/slide" Target="slides/slide161.xml"/><Relationship Id="rId233" Type="http://schemas.openxmlformats.org/officeDocument/2006/relationships/slide" Target="slides/slide182.xml"/><Relationship Id="rId254" Type="http://schemas.openxmlformats.org/officeDocument/2006/relationships/slide" Target="slides/slide203.xml"/><Relationship Id="rId28" Type="http://schemas.openxmlformats.org/officeDocument/2006/relationships/slideMaster" Target="slideMasters/slideMaster28.xml"/><Relationship Id="rId49" Type="http://schemas.openxmlformats.org/officeDocument/2006/relationships/slideMaster" Target="slideMasters/slideMaster49.xml"/><Relationship Id="rId114" Type="http://schemas.openxmlformats.org/officeDocument/2006/relationships/slide" Target="slides/slide63.xml"/><Relationship Id="rId60" Type="http://schemas.openxmlformats.org/officeDocument/2006/relationships/slide" Target="slides/slide9.xml"/><Relationship Id="rId81" Type="http://schemas.openxmlformats.org/officeDocument/2006/relationships/slide" Target="slides/slide30.xml"/><Relationship Id="rId135" Type="http://schemas.openxmlformats.org/officeDocument/2006/relationships/slide" Target="slides/slide84.xml"/><Relationship Id="rId156" Type="http://schemas.openxmlformats.org/officeDocument/2006/relationships/slide" Target="slides/slide105.xml"/><Relationship Id="rId177" Type="http://schemas.openxmlformats.org/officeDocument/2006/relationships/slide" Target="slides/slide126.xml"/><Relationship Id="rId198" Type="http://schemas.openxmlformats.org/officeDocument/2006/relationships/slide" Target="slides/slide147.xml"/><Relationship Id="rId202" Type="http://schemas.openxmlformats.org/officeDocument/2006/relationships/slide" Target="slides/slide151.xml"/><Relationship Id="rId223" Type="http://schemas.openxmlformats.org/officeDocument/2006/relationships/slide" Target="slides/slide172.xml"/><Relationship Id="rId244" Type="http://schemas.openxmlformats.org/officeDocument/2006/relationships/slide" Target="slides/slide193.xml"/><Relationship Id="rId18" Type="http://schemas.openxmlformats.org/officeDocument/2006/relationships/slideMaster" Target="slideMasters/slideMaster18.xml"/><Relationship Id="rId39" Type="http://schemas.openxmlformats.org/officeDocument/2006/relationships/slideMaster" Target="slideMasters/slideMaster39.xml"/><Relationship Id="rId265" Type="http://schemas.openxmlformats.org/officeDocument/2006/relationships/slide" Target="slides/slide214.xml"/><Relationship Id="rId50" Type="http://schemas.openxmlformats.org/officeDocument/2006/relationships/slideMaster" Target="slideMasters/slideMaster50.xml"/><Relationship Id="rId104" Type="http://schemas.openxmlformats.org/officeDocument/2006/relationships/slide" Target="slides/slide53.xml"/><Relationship Id="rId125" Type="http://schemas.openxmlformats.org/officeDocument/2006/relationships/slide" Target="slides/slide74.xml"/><Relationship Id="rId146" Type="http://schemas.openxmlformats.org/officeDocument/2006/relationships/slide" Target="slides/slide95.xml"/><Relationship Id="rId167" Type="http://schemas.openxmlformats.org/officeDocument/2006/relationships/slide" Target="slides/slide116.xml"/><Relationship Id="rId188" Type="http://schemas.openxmlformats.org/officeDocument/2006/relationships/slide" Target="slides/slide137.xml"/><Relationship Id="rId71" Type="http://schemas.openxmlformats.org/officeDocument/2006/relationships/slide" Target="slides/slide20.xml"/><Relationship Id="rId92" Type="http://schemas.openxmlformats.org/officeDocument/2006/relationships/slide" Target="slides/slide41.xml"/><Relationship Id="rId213" Type="http://schemas.openxmlformats.org/officeDocument/2006/relationships/slide" Target="slides/slide162.xml"/><Relationship Id="rId234" Type="http://schemas.openxmlformats.org/officeDocument/2006/relationships/slide" Target="slides/slide183.xml"/><Relationship Id="rId2" Type="http://schemas.openxmlformats.org/officeDocument/2006/relationships/slideMaster" Target="slideMasters/slideMaster2.xml"/><Relationship Id="rId29" Type="http://schemas.openxmlformats.org/officeDocument/2006/relationships/slideMaster" Target="slideMasters/slideMaster29.xml"/><Relationship Id="rId255" Type="http://schemas.openxmlformats.org/officeDocument/2006/relationships/slide" Target="slides/slide204.xml"/><Relationship Id="rId40" Type="http://schemas.openxmlformats.org/officeDocument/2006/relationships/slideMaster" Target="slideMasters/slideMaster40.xml"/><Relationship Id="rId115" Type="http://schemas.openxmlformats.org/officeDocument/2006/relationships/slide" Target="slides/slide64.xml"/><Relationship Id="rId136" Type="http://schemas.openxmlformats.org/officeDocument/2006/relationships/slide" Target="slides/slide85.xml"/><Relationship Id="rId157" Type="http://schemas.openxmlformats.org/officeDocument/2006/relationships/slide" Target="slides/slide106.xml"/><Relationship Id="rId178" Type="http://schemas.openxmlformats.org/officeDocument/2006/relationships/slide" Target="slides/slide127.xml"/><Relationship Id="rId61" Type="http://schemas.openxmlformats.org/officeDocument/2006/relationships/slide" Target="slides/slide10.xml"/><Relationship Id="rId82" Type="http://schemas.openxmlformats.org/officeDocument/2006/relationships/slide" Target="slides/slide31.xml"/><Relationship Id="rId199" Type="http://schemas.openxmlformats.org/officeDocument/2006/relationships/slide" Target="slides/slide148.xml"/><Relationship Id="rId203" Type="http://schemas.openxmlformats.org/officeDocument/2006/relationships/slide" Target="slides/slide152.xml"/><Relationship Id="rId19" Type="http://schemas.openxmlformats.org/officeDocument/2006/relationships/slideMaster" Target="slideMasters/slideMaster19.xml"/><Relationship Id="rId224" Type="http://schemas.openxmlformats.org/officeDocument/2006/relationships/slide" Target="slides/slide173.xml"/><Relationship Id="rId245" Type="http://schemas.openxmlformats.org/officeDocument/2006/relationships/slide" Target="slides/slide194.xml"/><Relationship Id="rId266" Type="http://schemas.openxmlformats.org/officeDocument/2006/relationships/slide" Target="slides/slide215.xml"/><Relationship Id="rId30" Type="http://schemas.openxmlformats.org/officeDocument/2006/relationships/slideMaster" Target="slideMasters/slideMaster30.xml"/><Relationship Id="rId105" Type="http://schemas.openxmlformats.org/officeDocument/2006/relationships/slide" Target="slides/slide54.xml"/><Relationship Id="rId126" Type="http://schemas.openxmlformats.org/officeDocument/2006/relationships/slide" Target="slides/slide75.xml"/><Relationship Id="rId147" Type="http://schemas.openxmlformats.org/officeDocument/2006/relationships/slide" Target="slides/slide96.xml"/><Relationship Id="rId168" Type="http://schemas.openxmlformats.org/officeDocument/2006/relationships/slide" Target="slides/slide117.xml"/><Relationship Id="rId51" Type="http://schemas.openxmlformats.org/officeDocument/2006/relationships/slideMaster" Target="slideMasters/slideMaster51.xml"/><Relationship Id="rId72" Type="http://schemas.openxmlformats.org/officeDocument/2006/relationships/slide" Target="slides/slide21.xml"/><Relationship Id="rId93" Type="http://schemas.openxmlformats.org/officeDocument/2006/relationships/slide" Target="slides/slide42.xml"/><Relationship Id="rId189" Type="http://schemas.openxmlformats.org/officeDocument/2006/relationships/slide" Target="slides/slide138.xml"/><Relationship Id="rId3" Type="http://schemas.openxmlformats.org/officeDocument/2006/relationships/slideMaster" Target="slideMasters/slideMaster3.xml"/><Relationship Id="rId214" Type="http://schemas.openxmlformats.org/officeDocument/2006/relationships/slide" Target="slides/slide163.xml"/><Relationship Id="rId235" Type="http://schemas.openxmlformats.org/officeDocument/2006/relationships/slide" Target="slides/slide184.xml"/><Relationship Id="rId256" Type="http://schemas.openxmlformats.org/officeDocument/2006/relationships/slide" Target="slides/slide205.xml"/><Relationship Id="rId116" Type="http://schemas.openxmlformats.org/officeDocument/2006/relationships/slide" Target="slides/slide65.xml"/><Relationship Id="rId137" Type="http://schemas.openxmlformats.org/officeDocument/2006/relationships/slide" Target="slides/slide86.xml"/><Relationship Id="rId158" Type="http://schemas.openxmlformats.org/officeDocument/2006/relationships/slide" Target="slides/slide107.xml"/><Relationship Id="rId20" Type="http://schemas.openxmlformats.org/officeDocument/2006/relationships/slideMaster" Target="slideMasters/slideMaster20.xml"/><Relationship Id="rId41" Type="http://schemas.openxmlformats.org/officeDocument/2006/relationships/slideMaster" Target="slideMasters/slideMaster41.xml"/><Relationship Id="rId62" Type="http://schemas.openxmlformats.org/officeDocument/2006/relationships/slide" Target="slides/slide11.xml"/><Relationship Id="rId83" Type="http://schemas.openxmlformats.org/officeDocument/2006/relationships/slide" Target="slides/slide32.xml"/><Relationship Id="rId179" Type="http://schemas.openxmlformats.org/officeDocument/2006/relationships/slide" Target="slides/slide128.xml"/><Relationship Id="rId190" Type="http://schemas.openxmlformats.org/officeDocument/2006/relationships/slide" Target="slides/slide139.xml"/><Relationship Id="rId204" Type="http://schemas.openxmlformats.org/officeDocument/2006/relationships/slide" Target="slides/slide153.xml"/><Relationship Id="rId225" Type="http://schemas.openxmlformats.org/officeDocument/2006/relationships/slide" Target="slides/slide174.xml"/><Relationship Id="rId246" Type="http://schemas.openxmlformats.org/officeDocument/2006/relationships/slide" Target="slides/slide195.xml"/><Relationship Id="rId267" Type="http://schemas.openxmlformats.org/officeDocument/2006/relationships/slide" Target="slides/slide216.xml"/><Relationship Id="rId106" Type="http://schemas.openxmlformats.org/officeDocument/2006/relationships/slide" Target="slides/slide55.xml"/><Relationship Id="rId127" Type="http://schemas.openxmlformats.org/officeDocument/2006/relationships/slide" Target="slides/slide76.xml"/><Relationship Id="rId10" Type="http://schemas.openxmlformats.org/officeDocument/2006/relationships/slideMaster" Target="slideMasters/slideMaster10.xml"/><Relationship Id="rId31" Type="http://schemas.openxmlformats.org/officeDocument/2006/relationships/slideMaster" Target="slideMasters/slideMaster31.xml"/><Relationship Id="rId52" Type="http://schemas.openxmlformats.org/officeDocument/2006/relationships/slide" Target="slides/slide1.xml"/><Relationship Id="rId73" Type="http://schemas.openxmlformats.org/officeDocument/2006/relationships/slide" Target="slides/slide22.xml"/><Relationship Id="rId94" Type="http://schemas.openxmlformats.org/officeDocument/2006/relationships/slide" Target="slides/slide43.xml"/><Relationship Id="rId148" Type="http://schemas.openxmlformats.org/officeDocument/2006/relationships/slide" Target="slides/slide97.xml"/><Relationship Id="rId169" Type="http://schemas.openxmlformats.org/officeDocument/2006/relationships/slide" Target="slides/slide118.xml"/><Relationship Id="rId4" Type="http://schemas.openxmlformats.org/officeDocument/2006/relationships/slideMaster" Target="slideMasters/slideMaster4.xml"/><Relationship Id="rId180" Type="http://schemas.openxmlformats.org/officeDocument/2006/relationships/slide" Target="slides/slide129.xml"/><Relationship Id="rId215" Type="http://schemas.openxmlformats.org/officeDocument/2006/relationships/slide" Target="slides/slide164.xml"/><Relationship Id="rId236" Type="http://schemas.openxmlformats.org/officeDocument/2006/relationships/slide" Target="slides/slide185.xml"/><Relationship Id="rId257" Type="http://schemas.openxmlformats.org/officeDocument/2006/relationships/slide" Target="slides/slide206.xml"/><Relationship Id="rId42" Type="http://schemas.openxmlformats.org/officeDocument/2006/relationships/slideMaster" Target="slideMasters/slideMaster42.xml"/><Relationship Id="rId84" Type="http://schemas.openxmlformats.org/officeDocument/2006/relationships/slide" Target="slides/slide33.xml"/><Relationship Id="rId138" Type="http://schemas.openxmlformats.org/officeDocument/2006/relationships/slide" Target="slides/slide87.xml"/><Relationship Id="rId191" Type="http://schemas.openxmlformats.org/officeDocument/2006/relationships/slide" Target="slides/slide140.xml"/><Relationship Id="rId205" Type="http://schemas.openxmlformats.org/officeDocument/2006/relationships/slide" Target="slides/slide154.xml"/><Relationship Id="rId247" Type="http://schemas.openxmlformats.org/officeDocument/2006/relationships/slide" Target="slides/slide196.xml"/><Relationship Id="rId107" Type="http://schemas.openxmlformats.org/officeDocument/2006/relationships/slide" Target="slides/slide56.xml"/><Relationship Id="rId11" Type="http://schemas.openxmlformats.org/officeDocument/2006/relationships/slideMaster" Target="slideMasters/slideMaster11.xml"/><Relationship Id="rId53" Type="http://schemas.openxmlformats.org/officeDocument/2006/relationships/slide" Target="slides/slide2.xml"/><Relationship Id="rId149" Type="http://schemas.openxmlformats.org/officeDocument/2006/relationships/slide" Target="slides/slide9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E1255C9-F847-A440-83FF-7AA254CCB896}" type="doc">
      <dgm:prSet loTypeId="urn:microsoft.com/office/officeart/2005/8/layout/cycle1" loCatId="cycle" qsTypeId="urn:microsoft.com/office/officeart/2005/8/quickstyle/simple4" qsCatId="simple" csTypeId="urn:microsoft.com/office/officeart/2005/8/colors/accent1_2" csCatId="accent1" phldr="1"/>
      <dgm:spPr/>
    </dgm:pt>
    <dgm:pt modelId="{12600BCB-5734-3F4B-9543-0CB09A3EC940}">
      <dgm:prSet phldrT="[Text]" custT="1"/>
      <dgm:spPr>
        <a:xfrm>
          <a:off x="4198328" y="3003"/>
          <a:ext cx="722746" cy="722746"/>
        </a:xfrm>
        <a:noFill/>
        <a:ln>
          <a:noFill/>
        </a:ln>
        <a:effectLst/>
      </dgm:spPr>
      <dgm:t>
        <a:bodyPr/>
        <a:lstStyle/>
        <a:p>
          <a:r>
            <a:rPr lang="en-US" sz="1600" dirty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1 </a:t>
          </a:r>
          <a:r>
            <a:rPr lang="zh-CN" altLang="en-US" sz="1600" dirty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微軟正黑體" pitchFamily="34" charset="-120"/>
              <a:ea typeface="微軟正黑體" pitchFamily="34" charset="-120"/>
              <a:cs typeface="+mn-cs"/>
            </a:rPr>
            <a:t>尼散月</a:t>
          </a:r>
          <a:endParaRPr lang="en-US" sz="1600" dirty="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微軟正黑體" pitchFamily="34" charset="-120"/>
            <a:ea typeface="微軟正黑體" pitchFamily="34" charset="-120"/>
            <a:cs typeface="+mn-cs"/>
          </a:endParaRPr>
        </a:p>
      </dgm:t>
    </dgm:pt>
    <dgm:pt modelId="{694C5870-D1B6-4749-AAAC-40AAB1DA82EA}" type="parTrans" cxnId="{24E8EE39-70FF-B84F-8DD2-74F1728207D4}">
      <dgm:prSet/>
      <dgm:spPr/>
      <dgm:t>
        <a:bodyPr/>
        <a:lstStyle/>
        <a:p>
          <a:endParaRPr lang="en-US"/>
        </a:p>
      </dgm:t>
    </dgm:pt>
    <dgm:pt modelId="{B6065800-F57E-6842-B73C-614AFBC2DE05}" type="sibTrans" cxnId="{24E8EE39-70FF-B84F-8DD2-74F1728207D4}">
      <dgm:prSet/>
      <dgm:spPr>
        <a:xfrm>
          <a:off x="760696" y="112996"/>
          <a:ext cx="6098607" cy="6098607"/>
        </a:xfrm>
        <a:gradFill rotWithShape="0">
          <a:gsLst>
            <a:gs pos="0">
              <a:srgbClr val="F8A500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rgbClr>
            </a:gs>
            <a:gs pos="100000">
              <a:srgbClr val="F8A500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endParaRPr lang="en-US"/>
        </a:p>
      </dgm:t>
    </dgm:pt>
    <dgm:pt modelId="{325DB5A0-FE7A-8245-9663-7B515E4DF4C8}">
      <dgm:prSet phldrT="[Text]" custT="1"/>
      <dgm:spPr>
        <a:xfrm>
          <a:off x="5496848" y="752704"/>
          <a:ext cx="722746" cy="722746"/>
        </a:xfrm>
        <a:noFill/>
        <a:ln>
          <a:noFill/>
        </a:ln>
        <a:effectLst/>
      </dgm:spPr>
      <dgm:t>
        <a:bodyPr/>
        <a:lstStyle/>
        <a:p>
          <a:r>
            <a:rPr lang="en-US" sz="1600" dirty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2 </a:t>
          </a:r>
          <a:r>
            <a:rPr lang="zh-CN" altLang="en-US" sz="1600" dirty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微軟正黑體" pitchFamily="34" charset="-120"/>
              <a:ea typeface="微軟正黑體" pitchFamily="34" charset="-120"/>
              <a:cs typeface="+mn-cs"/>
            </a:rPr>
            <a:t>以珥月</a:t>
          </a:r>
          <a:endParaRPr lang="en-US" sz="1600" dirty="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微軟正黑體" pitchFamily="34" charset="-120"/>
            <a:ea typeface="微軟正黑體" pitchFamily="34" charset="-120"/>
            <a:cs typeface="+mn-cs"/>
          </a:endParaRPr>
        </a:p>
      </dgm:t>
    </dgm:pt>
    <dgm:pt modelId="{4E2DDA45-C5A5-2D44-BC75-B1BB3E89C39E}" type="parTrans" cxnId="{B110A1D2-E1D2-C04C-8976-779F7F4F66C8}">
      <dgm:prSet/>
      <dgm:spPr/>
      <dgm:t>
        <a:bodyPr/>
        <a:lstStyle/>
        <a:p>
          <a:endParaRPr lang="en-US"/>
        </a:p>
      </dgm:t>
    </dgm:pt>
    <dgm:pt modelId="{54471214-3ABC-B64E-8935-4F53AC7091F5}" type="sibTrans" cxnId="{B110A1D2-E1D2-C04C-8976-779F7F4F66C8}">
      <dgm:prSet/>
      <dgm:spPr>
        <a:xfrm>
          <a:off x="760696" y="112996"/>
          <a:ext cx="6098607" cy="6098607"/>
        </a:xfrm>
        <a:gradFill rotWithShape="0">
          <a:gsLst>
            <a:gs pos="0">
              <a:srgbClr val="F8A500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rgbClr>
            </a:gs>
            <a:gs pos="100000">
              <a:srgbClr val="F8A500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endParaRPr lang="en-US"/>
        </a:p>
      </dgm:t>
    </dgm:pt>
    <dgm:pt modelId="{81D20D5D-F15B-B844-BCE7-07FE2E88C5B6}">
      <dgm:prSet phldrT="[Text]" custT="1"/>
      <dgm:spPr>
        <a:xfrm>
          <a:off x="6246550" y="2051225"/>
          <a:ext cx="722746" cy="722746"/>
        </a:xfrm>
        <a:noFill/>
        <a:ln>
          <a:noFill/>
        </a:ln>
        <a:effectLst/>
      </dgm:spPr>
      <dgm:t>
        <a:bodyPr/>
        <a:lstStyle/>
        <a:p>
          <a:r>
            <a:rPr lang="en-US" sz="1600" dirty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3 </a:t>
          </a:r>
          <a:r>
            <a:rPr lang="zh-CN" altLang="en-US" sz="1600" dirty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微軟正黑體" pitchFamily="34" charset="-120"/>
              <a:ea typeface="微軟正黑體" pitchFamily="34" charset="-120"/>
              <a:cs typeface="+mn-cs"/>
            </a:rPr>
            <a:t>西湾月</a:t>
          </a:r>
          <a:endParaRPr lang="en-US" sz="1600" dirty="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微軟正黑體" pitchFamily="34" charset="-120"/>
            <a:ea typeface="微軟正黑體" pitchFamily="34" charset="-120"/>
            <a:cs typeface="+mn-cs"/>
          </a:endParaRPr>
        </a:p>
      </dgm:t>
    </dgm:pt>
    <dgm:pt modelId="{EDD06461-C2E5-A840-A887-FEA1BC169C5B}" type="parTrans" cxnId="{59130A34-B4D6-A044-96F7-5346AB5CB5D8}">
      <dgm:prSet/>
      <dgm:spPr/>
      <dgm:t>
        <a:bodyPr/>
        <a:lstStyle/>
        <a:p>
          <a:endParaRPr lang="en-US"/>
        </a:p>
      </dgm:t>
    </dgm:pt>
    <dgm:pt modelId="{63159F5F-19C4-974F-B4D9-6A8388E3A179}" type="sibTrans" cxnId="{59130A34-B4D6-A044-96F7-5346AB5CB5D8}">
      <dgm:prSet/>
      <dgm:spPr>
        <a:xfrm>
          <a:off x="760696" y="112996"/>
          <a:ext cx="6098607" cy="6098607"/>
        </a:xfrm>
        <a:gradFill rotWithShape="0">
          <a:gsLst>
            <a:gs pos="0">
              <a:srgbClr val="F8A500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rgbClr>
            </a:gs>
            <a:gs pos="100000">
              <a:srgbClr val="F8A500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endParaRPr lang="en-US"/>
        </a:p>
      </dgm:t>
    </dgm:pt>
    <dgm:pt modelId="{D548EBB6-B1A8-4E4A-94F3-38AFF917AA13}">
      <dgm:prSet phldrT="[Text]" custT="1"/>
      <dgm:spPr>
        <a:xfrm>
          <a:off x="6246550" y="3550628"/>
          <a:ext cx="722746" cy="722746"/>
        </a:xfrm>
        <a:noFill/>
        <a:ln>
          <a:noFill/>
        </a:ln>
        <a:effectLst/>
      </dgm:spPr>
      <dgm:t>
        <a:bodyPr/>
        <a:lstStyle/>
        <a:p>
          <a:r>
            <a:rPr lang="en-US" sz="1600" dirty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4 </a:t>
          </a:r>
          <a:r>
            <a:rPr lang="zh-CN" altLang="en-US" sz="1600" dirty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微軟正黑體" pitchFamily="34" charset="-120"/>
              <a:ea typeface="微軟正黑體" pitchFamily="34" charset="-120"/>
              <a:cs typeface="+mn-cs"/>
            </a:rPr>
            <a:t>搭模斯月</a:t>
          </a:r>
          <a:endParaRPr lang="en-US" sz="1600" dirty="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微軟正黑體" pitchFamily="34" charset="-120"/>
            <a:ea typeface="微軟正黑體" pitchFamily="34" charset="-120"/>
            <a:cs typeface="+mn-cs"/>
          </a:endParaRPr>
        </a:p>
      </dgm:t>
    </dgm:pt>
    <dgm:pt modelId="{9C2C1551-390F-D644-9FE4-C7360EFD93EC}" type="parTrans" cxnId="{9D179EA7-3A49-544A-83DE-69B7A779502D}">
      <dgm:prSet/>
      <dgm:spPr/>
      <dgm:t>
        <a:bodyPr/>
        <a:lstStyle/>
        <a:p>
          <a:endParaRPr lang="en-US"/>
        </a:p>
      </dgm:t>
    </dgm:pt>
    <dgm:pt modelId="{55B5CCF6-1B65-AC49-B1EC-CD09807E71EF}" type="sibTrans" cxnId="{9D179EA7-3A49-544A-83DE-69B7A779502D}">
      <dgm:prSet/>
      <dgm:spPr>
        <a:xfrm>
          <a:off x="760696" y="112996"/>
          <a:ext cx="6098607" cy="6098607"/>
        </a:xfrm>
        <a:gradFill rotWithShape="0">
          <a:gsLst>
            <a:gs pos="0">
              <a:srgbClr val="F8A500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rgbClr>
            </a:gs>
            <a:gs pos="100000">
              <a:srgbClr val="F8A500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endParaRPr lang="en-US"/>
        </a:p>
      </dgm:t>
    </dgm:pt>
    <dgm:pt modelId="{0858D728-97B0-1A41-82DA-1572CE14754F}">
      <dgm:prSet phldrT="[Text]" custT="1"/>
      <dgm:spPr>
        <a:xfrm>
          <a:off x="5496848" y="4849148"/>
          <a:ext cx="722746" cy="722746"/>
        </a:xfrm>
        <a:noFill/>
        <a:ln>
          <a:noFill/>
        </a:ln>
        <a:effectLst/>
      </dgm:spPr>
      <dgm:t>
        <a:bodyPr/>
        <a:lstStyle/>
        <a:p>
          <a:r>
            <a:rPr lang="en-US" sz="1600" dirty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5 </a:t>
          </a:r>
          <a:r>
            <a:rPr lang="zh-CN" altLang="en-US" sz="1600" dirty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微軟正黑體" pitchFamily="34" charset="-120"/>
              <a:ea typeface="微軟正黑體" pitchFamily="34" charset="-120"/>
              <a:cs typeface="+mn-cs"/>
            </a:rPr>
            <a:t>埃波月</a:t>
          </a:r>
          <a:endParaRPr lang="en-US" sz="1600" dirty="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微軟正黑體" pitchFamily="34" charset="-120"/>
            <a:ea typeface="微軟正黑體" pitchFamily="34" charset="-120"/>
            <a:cs typeface="+mn-cs"/>
          </a:endParaRPr>
        </a:p>
      </dgm:t>
    </dgm:pt>
    <dgm:pt modelId="{101D8312-F9CD-0648-93A1-801EBB18F1C1}" type="parTrans" cxnId="{C71EFA8F-2D9D-B349-9D8F-4C4E8D5A1A88}">
      <dgm:prSet/>
      <dgm:spPr/>
      <dgm:t>
        <a:bodyPr/>
        <a:lstStyle/>
        <a:p>
          <a:endParaRPr lang="en-US"/>
        </a:p>
      </dgm:t>
    </dgm:pt>
    <dgm:pt modelId="{19401D75-4FA1-2642-9C39-67D34D8AB9EC}" type="sibTrans" cxnId="{C71EFA8F-2D9D-B349-9D8F-4C4E8D5A1A88}">
      <dgm:prSet/>
      <dgm:spPr>
        <a:xfrm>
          <a:off x="760696" y="112996"/>
          <a:ext cx="6098607" cy="6098607"/>
        </a:xfrm>
        <a:gradFill rotWithShape="0">
          <a:gsLst>
            <a:gs pos="0">
              <a:srgbClr val="F8A500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rgbClr>
            </a:gs>
            <a:gs pos="100000">
              <a:srgbClr val="F8A500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endParaRPr lang="en-US"/>
        </a:p>
      </dgm:t>
    </dgm:pt>
    <dgm:pt modelId="{F73B3211-1799-3F44-92B6-7CEE57ECB2D3}">
      <dgm:prSet phldrT="[Text]" custT="1"/>
      <dgm:spPr>
        <a:xfrm>
          <a:off x="4198328" y="5598850"/>
          <a:ext cx="722746" cy="722746"/>
        </a:xfrm>
        <a:noFill/>
        <a:ln>
          <a:noFill/>
        </a:ln>
        <a:effectLst/>
      </dgm:spPr>
      <dgm:t>
        <a:bodyPr/>
        <a:lstStyle/>
        <a:p>
          <a:r>
            <a:rPr lang="en-US" sz="1600" dirty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6 </a:t>
          </a:r>
          <a:r>
            <a:rPr lang="zh-CN" altLang="en-US" sz="1600" dirty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微軟正黑體" pitchFamily="34" charset="-120"/>
              <a:ea typeface="微軟正黑體" pitchFamily="34" charset="-120"/>
              <a:cs typeface="+mn-cs"/>
            </a:rPr>
            <a:t>以禄月</a:t>
          </a:r>
          <a:endParaRPr lang="en-US" sz="1600" dirty="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微軟正黑體" pitchFamily="34" charset="-120"/>
            <a:ea typeface="微軟正黑體" pitchFamily="34" charset="-120"/>
            <a:cs typeface="+mn-cs"/>
          </a:endParaRPr>
        </a:p>
      </dgm:t>
    </dgm:pt>
    <dgm:pt modelId="{3185974B-797D-B74A-90E5-50DD4F820E03}" type="parTrans" cxnId="{8BC02790-30A7-8E4F-A35E-2380CA591837}">
      <dgm:prSet/>
      <dgm:spPr/>
      <dgm:t>
        <a:bodyPr/>
        <a:lstStyle/>
        <a:p>
          <a:endParaRPr lang="en-US"/>
        </a:p>
      </dgm:t>
    </dgm:pt>
    <dgm:pt modelId="{580AAA11-E1E4-FC4E-A546-63E521F462A7}" type="sibTrans" cxnId="{8BC02790-30A7-8E4F-A35E-2380CA591837}">
      <dgm:prSet/>
      <dgm:spPr>
        <a:xfrm>
          <a:off x="760696" y="112996"/>
          <a:ext cx="6098607" cy="6098607"/>
        </a:xfrm>
        <a:gradFill rotWithShape="0">
          <a:gsLst>
            <a:gs pos="0">
              <a:srgbClr val="F8A500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rgbClr>
            </a:gs>
            <a:gs pos="100000">
              <a:srgbClr val="F8A500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endParaRPr lang="en-US"/>
        </a:p>
      </dgm:t>
    </dgm:pt>
    <dgm:pt modelId="{A9914442-2057-0542-A0EA-F935FCA28993}">
      <dgm:prSet custT="1"/>
      <dgm:spPr>
        <a:xfrm>
          <a:off x="2698925" y="5598850"/>
          <a:ext cx="722746" cy="722746"/>
        </a:xfrm>
        <a:noFill/>
        <a:ln>
          <a:noFill/>
        </a:ln>
        <a:effectLst/>
      </dgm:spPr>
      <dgm:t>
        <a:bodyPr/>
        <a:lstStyle/>
        <a:p>
          <a:r>
            <a:rPr lang="en-US" sz="1600" dirty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7 </a:t>
          </a:r>
          <a:r>
            <a:rPr lang="zh-CN" altLang="en-US" sz="1600" dirty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微軟正黑體" pitchFamily="34" charset="-120"/>
              <a:ea typeface="微軟正黑體" pitchFamily="34" charset="-120"/>
              <a:cs typeface="+mn-cs"/>
            </a:rPr>
            <a:t>提斯利月</a:t>
          </a:r>
          <a:endParaRPr lang="en-US" sz="1600" dirty="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微軟正黑體" pitchFamily="34" charset="-120"/>
            <a:ea typeface="微軟正黑體" pitchFamily="34" charset="-120"/>
            <a:cs typeface="+mn-cs"/>
          </a:endParaRPr>
        </a:p>
      </dgm:t>
    </dgm:pt>
    <dgm:pt modelId="{7C8B2F9C-9DC8-B341-9185-DD1FDBDEC5E5}" type="parTrans" cxnId="{43A2D624-36A7-0349-8165-2080658490D3}">
      <dgm:prSet/>
      <dgm:spPr/>
      <dgm:t>
        <a:bodyPr/>
        <a:lstStyle/>
        <a:p>
          <a:endParaRPr lang="en-US"/>
        </a:p>
      </dgm:t>
    </dgm:pt>
    <dgm:pt modelId="{D805A741-31F4-6D45-A082-4AD4C7B066F1}" type="sibTrans" cxnId="{43A2D624-36A7-0349-8165-2080658490D3}">
      <dgm:prSet/>
      <dgm:spPr>
        <a:xfrm>
          <a:off x="760696" y="112996"/>
          <a:ext cx="6098607" cy="6098607"/>
        </a:xfrm>
        <a:gradFill rotWithShape="0">
          <a:gsLst>
            <a:gs pos="0">
              <a:srgbClr val="F8A500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rgbClr>
            </a:gs>
            <a:gs pos="100000">
              <a:srgbClr val="F8A500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endParaRPr lang="en-US"/>
        </a:p>
      </dgm:t>
    </dgm:pt>
    <dgm:pt modelId="{55E743FA-081E-B447-B4F2-DEEACC6857BC}">
      <dgm:prSet custT="1"/>
      <dgm:spPr>
        <a:xfrm>
          <a:off x="1400404" y="4849148"/>
          <a:ext cx="722746" cy="722746"/>
        </a:xfrm>
        <a:noFill/>
        <a:ln>
          <a:noFill/>
        </a:ln>
        <a:effectLst/>
      </dgm:spPr>
      <dgm:t>
        <a:bodyPr/>
        <a:lstStyle/>
        <a:p>
          <a:r>
            <a:rPr lang="en-US" sz="1600" dirty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8 </a:t>
          </a:r>
          <a:r>
            <a:rPr lang="zh-CN" altLang="en-US" sz="1600" dirty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微軟正黑體" pitchFamily="34" charset="-120"/>
              <a:ea typeface="微軟正黑體" pitchFamily="34" charset="-120"/>
              <a:cs typeface="+mn-cs"/>
            </a:rPr>
            <a:t>马西班月</a:t>
          </a:r>
          <a:endParaRPr lang="en-US" sz="1600" dirty="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微軟正黑體" pitchFamily="34" charset="-120"/>
            <a:ea typeface="微軟正黑體" pitchFamily="34" charset="-120"/>
            <a:cs typeface="+mn-cs"/>
          </a:endParaRPr>
        </a:p>
      </dgm:t>
    </dgm:pt>
    <dgm:pt modelId="{4994F5D2-F751-6249-8BC2-0DA8296759D8}" type="parTrans" cxnId="{6E0A29B9-33A3-8F4D-BBD4-672768354023}">
      <dgm:prSet/>
      <dgm:spPr/>
      <dgm:t>
        <a:bodyPr/>
        <a:lstStyle/>
        <a:p>
          <a:endParaRPr lang="en-US"/>
        </a:p>
      </dgm:t>
    </dgm:pt>
    <dgm:pt modelId="{B7792F1E-795A-8A40-9AF9-CBB036406804}" type="sibTrans" cxnId="{6E0A29B9-33A3-8F4D-BBD4-672768354023}">
      <dgm:prSet/>
      <dgm:spPr>
        <a:xfrm>
          <a:off x="760696" y="112996"/>
          <a:ext cx="6098607" cy="6098607"/>
        </a:xfrm>
        <a:gradFill rotWithShape="0">
          <a:gsLst>
            <a:gs pos="0">
              <a:srgbClr val="F8A500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rgbClr>
            </a:gs>
            <a:gs pos="100000">
              <a:srgbClr val="F8A500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endParaRPr lang="en-US"/>
        </a:p>
      </dgm:t>
    </dgm:pt>
    <dgm:pt modelId="{931AD6AD-68AD-1F4D-802F-C6CD780A0CDB}">
      <dgm:prSet custT="1"/>
      <dgm:spPr>
        <a:xfrm>
          <a:off x="650703" y="3550628"/>
          <a:ext cx="722746" cy="722746"/>
        </a:xfrm>
        <a:noFill/>
        <a:ln>
          <a:noFill/>
        </a:ln>
        <a:effectLst/>
      </dgm:spPr>
      <dgm:t>
        <a:bodyPr/>
        <a:lstStyle/>
        <a:p>
          <a:r>
            <a:rPr lang="en-US" sz="1600" dirty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9 </a:t>
          </a:r>
          <a:r>
            <a:rPr lang="zh-CN" altLang="en-US" sz="1600" dirty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微軟正黑體" pitchFamily="34" charset="-120"/>
              <a:ea typeface="微軟正黑體" pitchFamily="34" charset="-120"/>
              <a:cs typeface="+mn-cs"/>
            </a:rPr>
            <a:t>基斯流月</a:t>
          </a:r>
          <a:endParaRPr lang="en-US" sz="1600" dirty="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微軟正黑體" pitchFamily="34" charset="-120"/>
            <a:ea typeface="微軟正黑體" pitchFamily="34" charset="-120"/>
            <a:cs typeface="+mn-cs"/>
          </a:endParaRPr>
        </a:p>
      </dgm:t>
    </dgm:pt>
    <dgm:pt modelId="{1C7C9849-E661-3747-A64F-D6BD82FBC8C6}" type="parTrans" cxnId="{B263D5DB-FD9A-F845-A29A-1C25305A814B}">
      <dgm:prSet/>
      <dgm:spPr/>
      <dgm:t>
        <a:bodyPr/>
        <a:lstStyle/>
        <a:p>
          <a:endParaRPr lang="en-US"/>
        </a:p>
      </dgm:t>
    </dgm:pt>
    <dgm:pt modelId="{591E9484-33B2-714C-AA5D-D47E80DA12F9}" type="sibTrans" cxnId="{B263D5DB-FD9A-F845-A29A-1C25305A814B}">
      <dgm:prSet/>
      <dgm:spPr>
        <a:xfrm>
          <a:off x="760696" y="112996"/>
          <a:ext cx="6098607" cy="6098607"/>
        </a:xfrm>
        <a:gradFill rotWithShape="0">
          <a:gsLst>
            <a:gs pos="0">
              <a:srgbClr val="F8A500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rgbClr>
            </a:gs>
            <a:gs pos="100000">
              <a:srgbClr val="F8A500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endParaRPr lang="en-US"/>
        </a:p>
      </dgm:t>
    </dgm:pt>
    <dgm:pt modelId="{D7E87DE1-03EB-D748-89C5-D76845DF9F58}">
      <dgm:prSet custT="1"/>
      <dgm:spPr>
        <a:xfrm>
          <a:off x="650703" y="2051225"/>
          <a:ext cx="722746" cy="722746"/>
        </a:xfrm>
        <a:noFill/>
        <a:ln>
          <a:noFill/>
        </a:ln>
        <a:effectLst/>
      </dgm:spPr>
      <dgm:t>
        <a:bodyPr/>
        <a:lstStyle/>
        <a:p>
          <a:r>
            <a:rPr lang="en-US" sz="1600" dirty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10 </a:t>
          </a:r>
          <a:r>
            <a:rPr lang="zh-CN" altLang="en-US" sz="1600" dirty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微軟正黑體" pitchFamily="34" charset="-120"/>
              <a:ea typeface="微軟正黑體" pitchFamily="34" charset="-120"/>
              <a:cs typeface="+mn-cs"/>
            </a:rPr>
            <a:t>提别月</a:t>
          </a:r>
          <a:endParaRPr lang="en-US" sz="1600" dirty="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微軟正黑體" pitchFamily="34" charset="-120"/>
            <a:ea typeface="微軟正黑體" pitchFamily="34" charset="-120"/>
            <a:cs typeface="+mn-cs"/>
          </a:endParaRPr>
        </a:p>
      </dgm:t>
    </dgm:pt>
    <dgm:pt modelId="{08AD16C4-82BB-C248-8EBD-2C05A46AF859}" type="parTrans" cxnId="{4C3DD547-D047-9D45-828F-C7C94046F4A6}">
      <dgm:prSet/>
      <dgm:spPr/>
      <dgm:t>
        <a:bodyPr/>
        <a:lstStyle/>
        <a:p>
          <a:endParaRPr lang="en-US"/>
        </a:p>
      </dgm:t>
    </dgm:pt>
    <dgm:pt modelId="{6533DBF9-2933-D44A-B9F0-8FC24EC06F20}" type="sibTrans" cxnId="{4C3DD547-D047-9D45-828F-C7C94046F4A6}">
      <dgm:prSet/>
      <dgm:spPr>
        <a:xfrm>
          <a:off x="760696" y="112996"/>
          <a:ext cx="6098607" cy="6098607"/>
        </a:xfrm>
        <a:gradFill rotWithShape="0">
          <a:gsLst>
            <a:gs pos="0">
              <a:srgbClr val="F8A500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rgbClr>
            </a:gs>
            <a:gs pos="100000">
              <a:srgbClr val="F8A500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endParaRPr lang="en-US"/>
        </a:p>
      </dgm:t>
    </dgm:pt>
    <dgm:pt modelId="{610909C5-6334-264F-93E0-189A71FB6993}">
      <dgm:prSet custT="1"/>
      <dgm:spPr>
        <a:xfrm>
          <a:off x="1400404" y="752704"/>
          <a:ext cx="722746" cy="722746"/>
        </a:xfrm>
        <a:noFill/>
        <a:ln>
          <a:noFill/>
        </a:ln>
        <a:effectLst/>
      </dgm:spPr>
      <dgm:t>
        <a:bodyPr/>
        <a:lstStyle/>
        <a:p>
          <a:r>
            <a:rPr lang="en-US" sz="1600" dirty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11 </a:t>
          </a:r>
          <a:r>
            <a:rPr lang="zh-CN" altLang="en-US" sz="1600" dirty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微軟正黑體" pitchFamily="34" charset="-120"/>
              <a:ea typeface="微軟正黑體" pitchFamily="34" charset="-120"/>
              <a:cs typeface="+mn-cs"/>
            </a:rPr>
            <a:t>细罢特月</a:t>
          </a:r>
          <a:endParaRPr lang="en-US" sz="1600" dirty="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微軟正黑體" pitchFamily="34" charset="-120"/>
            <a:ea typeface="微軟正黑體" pitchFamily="34" charset="-120"/>
            <a:cs typeface="+mn-cs"/>
          </a:endParaRPr>
        </a:p>
      </dgm:t>
    </dgm:pt>
    <dgm:pt modelId="{BAA50C28-F269-4F4D-892E-94581FC50AB9}" type="parTrans" cxnId="{7E3437C4-CA9E-744B-A10C-AB226D685EF4}">
      <dgm:prSet/>
      <dgm:spPr/>
      <dgm:t>
        <a:bodyPr/>
        <a:lstStyle/>
        <a:p>
          <a:endParaRPr lang="en-US"/>
        </a:p>
      </dgm:t>
    </dgm:pt>
    <dgm:pt modelId="{C62D126D-D94F-0A45-AAB3-A4A2804A9AA5}" type="sibTrans" cxnId="{7E3437C4-CA9E-744B-A10C-AB226D685EF4}">
      <dgm:prSet/>
      <dgm:spPr>
        <a:xfrm>
          <a:off x="760696" y="112996"/>
          <a:ext cx="6098607" cy="6098607"/>
        </a:xfrm>
        <a:gradFill rotWithShape="0">
          <a:gsLst>
            <a:gs pos="0">
              <a:srgbClr val="F8A500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rgbClr>
            </a:gs>
            <a:gs pos="100000">
              <a:srgbClr val="F8A500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endParaRPr lang="en-US"/>
        </a:p>
      </dgm:t>
    </dgm:pt>
    <dgm:pt modelId="{527799A3-6798-F14C-9108-A99B044124B3}">
      <dgm:prSet custT="1"/>
      <dgm:spPr>
        <a:xfrm>
          <a:off x="2698925" y="3003"/>
          <a:ext cx="722746" cy="722746"/>
        </a:xfrm>
        <a:noFill/>
        <a:ln>
          <a:noFill/>
        </a:ln>
        <a:effectLst/>
      </dgm:spPr>
      <dgm:t>
        <a:bodyPr/>
        <a:lstStyle/>
        <a:p>
          <a:r>
            <a:rPr lang="en-US" sz="1600" dirty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12 </a:t>
          </a:r>
          <a:r>
            <a:rPr lang="zh-CN" altLang="en-US" sz="1600" dirty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微軟正黑體" pitchFamily="34" charset="-120"/>
              <a:ea typeface="微軟正黑體" pitchFamily="34" charset="-120"/>
              <a:cs typeface="+mn-cs"/>
            </a:rPr>
            <a:t>亚达月</a:t>
          </a:r>
          <a:endParaRPr lang="en-US" sz="1600" dirty="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微軟正黑體" pitchFamily="34" charset="-120"/>
            <a:ea typeface="微軟正黑體" pitchFamily="34" charset="-120"/>
            <a:cs typeface="+mn-cs"/>
          </a:endParaRPr>
        </a:p>
      </dgm:t>
    </dgm:pt>
    <dgm:pt modelId="{4C8AC837-DBAA-5F48-BFFA-88B3F17800FA}" type="parTrans" cxnId="{8473CCC9-3CE8-2541-BD76-1510DC4C2444}">
      <dgm:prSet/>
      <dgm:spPr/>
      <dgm:t>
        <a:bodyPr/>
        <a:lstStyle/>
        <a:p>
          <a:endParaRPr lang="en-US"/>
        </a:p>
      </dgm:t>
    </dgm:pt>
    <dgm:pt modelId="{CCCC52AB-CFB4-904A-B94C-E1998826B4F9}" type="sibTrans" cxnId="{8473CCC9-3CE8-2541-BD76-1510DC4C2444}">
      <dgm:prSet/>
      <dgm:spPr>
        <a:xfrm>
          <a:off x="760696" y="112996"/>
          <a:ext cx="6098607" cy="6098607"/>
        </a:xfrm>
        <a:gradFill rotWithShape="0">
          <a:gsLst>
            <a:gs pos="0">
              <a:srgbClr val="F8A500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rgbClr>
            </a:gs>
            <a:gs pos="100000">
              <a:srgbClr val="F8A500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endParaRPr lang="en-US"/>
        </a:p>
      </dgm:t>
    </dgm:pt>
    <dgm:pt modelId="{974F300E-4386-5845-9047-D2E50BE5B9DF}" type="pres">
      <dgm:prSet presAssocID="{8E1255C9-F847-A440-83FF-7AA254CCB896}" presName="cycle" presStyleCnt="0">
        <dgm:presLayoutVars>
          <dgm:dir/>
          <dgm:resizeHandles val="exact"/>
        </dgm:presLayoutVars>
      </dgm:prSet>
      <dgm:spPr/>
    </dgm:pt>
    <dgm:pt modelId="{BF1A72C0-4F23-214E-B2C0-EC3432C35438}" type="pres">
      <dgm:prSet presAssocID="{12600BCB-5734-3F4B-9543-0CB09A3EC940}" presName="dummy" presStyleCnt="0"/>
      <dgm:spPr/>
    </dgm:pt>
    <dgm:pt modelId="{92DA8A36-05F4-4B4C-B207-6FB4CBC9688F}" type="pres">
      <dgm:prSet presAssocID="{12600BCB-5734-3F4B-9543-0CB09A3EC940}" presName="node" presStyleLbl="revTx" presStyleIdx="0" presStyleCnt="12" custScaleX="235352">
        <dgm:presLayoutVars>
          <dgm:bulletEnabled val="1"/>
        </dgm:presLayoutVars>
      </dgm:prSet>
      <dgm:spPr>
        <a:prstGeom prst="rect">
          <a:avLst/>
        </a:prstGeom>
      </dgm:spPr>
    </dgm:pt>
    <dgm:pt modelId="{2990F259-A510-7044-A15A-189FB55AE5CB}" type="pres">
      <dgm:prSet presAssocID="{B6065800-F57E-6842-B73C-614AFBC2DE05}" presName="sibTrans" presStyleLbl="node1" presStyleIdx="0" presStyleCnt="12"/>
      <dgm:spPr>
        <a:prstGeom prst="circularArrow">
          <a:avLst>
            <a:gd name="adj1" fmla="val 2311"/>
            <a:gd name="adj2" fmla="val 139396"/>
            <a:gd name="adj3" fmla="val 18197564"/>
            <a:gd name="adj4" fmla="val 17553321"/>
            <a:gd name="adj5" fmla="val 2696"/>
          </a:avLst>
        </a:prstGeom>
      </dgm:spPr>
    </dgm:pt>
    <dgm:pt modelId="{A7A1548F-03D0-7F43-8C4C-631804CE4126}" type="pres">
      <dgm:prSet presAssocID="{325DB5A0-FE7A-8245-9663-7B515E4DF4C8}" presName="dummy" presStyleCnt="0"/>
      <dgm:spPr/>
    </dgm:pt>
    <dgm:pt modelId="{EAEA7D1D-8D8A-4A4B-812D-D24179AFED27}" type="pres">
      <dgm:prSet presAssocID="{325DB5A0-FE7A-8245-9663-7B515E4DF4C8}" presName="node" presStyleLbl="revTx" presStyleIdx="1" presStyleCnt="12" custScaleX="192316">
        <dgm:presLayoutVars>
          <dgm:bulletEnabled val="1"/>
        </dgm:presLayoutVars>
      </dgm:prSet>
      <dgm:spPr>
        <a:prstGeom prst="rect">
          <a:avLst/>
        </a:prstGeom>
      </dgm:spPr>
    </dgm:pt>
    <dgm:pt modelId="{2257407E-2335-6E46-9533-50F1A4869162}" type="pres">
      <dgm:prSet presAssocID="{54471214-3ABC-B64E-8935-4F53AC7091F5}" presName="sibTrans" presStyleLbl="node1" presStyleIdx="1" presStyleCnt="12"/>
      <dgm:spPr>
        <a:prstGeom prst="circularArrow">
          <a:avLst>
            <a:gd name="adj1" fmla="val 2311"/>
            <a:gd name="adj2" fmla="val 139396"/>
            <a:gd name="adj3" fmla="val 20107283"/>
            <a:gd name="adj4" fmla="val 19463040"/>
            <a:gd name="adj5" fmla="val 2696"/>
          </a:avLst>
        </a:prstGeom>
      </dgm:spPr>
    </dgm:pt>
    <dgm:pt modelId="{3467B5D4-61EB-4C46-BB87-881C0920F2D1}" type="pres">
      <dgm:prSet presAssocID="{81D20D5D-F15B-B844-BCE7-07FE2E88C5B6}" presName="dummy" presStyleCnt="0"/>
      <dgm:spPr/>
    </dgm:pt>
    <dgm:pt modelId="{2467F156-8EB3-F044-8664-8B186FD19D40}" type="pres">
      <dgm:prSet presAssocID="{81D20D5D-F15B-B844-BCE7-07FE2E88C5B6}" presName="node" presStyleLbl="revTx" presStyleIdx="2" presStyleCnt="12" custScaleX="216806">
        <dgm:presLayoutVars>
          <dgm:bulletEnabled val="1"/>
        </dgm:presLayoutVars>
      </dgm:prSet>
      <dgm:spPr>
        <a:prstGeom prst="rect">
          <a:avLst/>
        </a:prstGeom>
      </dgm:spPr>
    </dgm:pt>
    <dgm:pt modelId="{DC85BF06-3190-2C49-B38C-CC01414F9567}" type="pres">
      <dgm:prSet presAssocID="{63159F5F-19C4-974F-B4D9-6A8388E3A179}" presName="sibTrans" presStyleLbl="node1" presStyleIdx="2" presStyleCnt="12"/>
      <dgm:spPr>
        <a:prstGeom prst="circularArrow">
          <a:avLst>
            <a:gd name="adj1" fmla="val 2311"/>
            <a:gd name="adj2" fmla="val 139396"/>
            <a:gd name="adj3" fmla="val 322868"/>
            <a:gd name="adj4" fmla="val 21137736"/>
            <a:gd name="adj5" fmla="val 2696"/>
          </a:avLst>
        </a:prstGeom>
      </dgm:spPr>
    </dgm:pt>
    <dgm:pt modelId="{818521AB-CB19-3245-AC47-32330EC1D05A}" type="pres">
      <dgm:prSet presAssocID="{D548EBB6-B1A8-4E4A-94F3-38AFF917AA13}" presName="dummy" presStyleCnt="0"/>
      <dgm:spPr/>
    </dgm:pt>
    <dgm:pt modelId="{A85B6194-0CD3-0046-9C07-12EA626BEFA3}" type="pres">
      <dgm:prSet presAssocID="{D548EBB6-B1A8-4E4A-94F3-38AFF917AA13}" presName="node" presStyleLbl="revTx" presStyleIdx="3" presStyleCnt="12" custScaleX="211950">
        <dgm:presLayoutVars>
          <dgm:bulletEnabled val="1"/>
        </dgm:presLayoutVars>
      </dgm:prSet>
      <dgm:spPr>
        <a:prstGeom prst="rect">
          <a:avLst/>
        </a:prstGeom>
      </dgm:spPr>
    </dgm:pt>
    <dgm:pt modelId="{76EDA6DC-5A32-7640-86D9-A3D1F65AC2D3}" type="pres">
      <dgm:prSet presAssocID="{55B5CCF6-1B65-AC49-B1EC-CD09807E71EF}" presName="sibTrans" presStyleLbl="node1" presStyleIdx="3" presStyleCnt="12"/>
      <dgm:spPr>
        <a:prstGeom prst="circularArrow">
          <a:avLst>
            <a:gd name="adj1" fmla="val 2311"/>
            <a:gd name="adj2" fmla="val 139396"/>
            <a:gd name="adj3" fmla="val 1997564"/>
            <a:gd name="adj4" fmla="val 1353321"/>
            <a:gd name="adj5" fmla="val 2696"/>
          </a:avLst>
        </a:prstGeom>
      </dgm:spPr>
    </dgm:pt>
    <dgm:pt modelId="{5FEB966B-5E78-494C-B5A1-6F18B3A362B7}" type="pres">
      <dgm:prSet presAssocID="{0858D728-97B0-1A41-82DA-1572CE14754F}" presName="dummy" presStyleCnt="0"/>
      <dgm:spPr/>
    </dgm:pt>
    <dgm:pt modelId="{9BE0E30D-6CC1-3143-BC4A-4FF2C5039316}" type="pres">
      <dgm:prSet presAssocID="{0858D728-97B0-1A41-82DA-1572CE14754F}" presName="node" presStyleLbl="revTx" presStyleIdx="4" presStyleCnt="12" custScaleX="250719">
        <dgm:presLayoutVars>
          <dgm:bulletEnabled val="1"/>
        </dgm:presLayoutVars>
      </dgm:prSet>
      <dgm:spPr>
        <a:prstGeom prst="rect">
          <a:avLst/>
        </a:prstGeom>
      </dgm:spPr>
    </dgm:pt>
    <dgm:pt modelId="{37E24780-EDFC-1D4D-B756-C90BE821441B}" type="pres">
      <dgm:prSet presAssocID="{19401D75-4FA1-2642-9C39-67D34D8AB9EC}" presName="sibTrans" presStyleLbl="node1" presStyleIdx="4" presStyleCnt="12"/>
      <dgm:spPr>
        <a:prstGeom prst="circularArrow">
          <a:avLst>
            <a:gd name="adj1" fmla="val 2311"/>
            <a:gd name="adj2" fmla="val 139396"/>
            <a:gd name="adj3" fmla="val 3907283"/>
            <a:gd name="adj4" fmla="val 3263040"/>
            <a:gd name="adj5" fmla="val 2696"/>
          </a:avLst>
        </a:prstGeom>
      </dgm:spPr>
    </dgm:pt>
    <dgm:pt modelId="{788B510C-5C6F-7E4F-BD2A-4B0F37349509}" type="pres">
      <dgm:prSet presAssocID="{F73B3211-1799-3F44-92B6-7CEE57ECB2D3}" presName="dummy" presStyleCnt="0"/>
      <dgm:spPr/>
    </dgm:pt>
    <dgm:pt modelId="{BF6C208F-01F8-574D-980A-D40F886CF760}" type="pres">
      <dgm:prSet presAssocID="{F73B3211-1799-3F44-92B6-7CEE57ECB2D3}" presName="node" presStyleLbl="revTx" presStyleIdx="5" presStyleCnt="12" custScaleX="209410">
        <dgm:presLayoutVars>
          <dgm:bulletEnabled val="1"/>
        </dgm:presLayoutVars>
      </dgm:prSet>
      <dgm:spPr>
        <a:prstGeom prst="rect">
          <a:avLst/>
        </a:prstGeom>
      </dgm:spPr>
    </dgm:pt>
    <dgm:pt modelId="{DAE7F6D9-575B-6C47-9F2C-6177EB4BA541}" type="pres">
      <dgm:prSet presAssocID="{580AAA11-E1E4-FC4E-A546-63E521F462A7}" presName="sibTrans" presStyleLbl="node1" presStyleIdx="5" presStyleCnt="12"/>
      <dgm:spPr>
        <a:prstGeom prst="circularArrow">
          <a:avLst>
            <a:gd name="adj1" fmla="val 2311"/>
            <a:gd name="adj2" fmla="val 139396"/>
            <a:gd name="adj3" fmla="val 5722868"/>
            <a:gd name="adj4" fmla="val 4937736"/>
            <a:gd name="adj5" fmla="val 2696"/>
          </a:avLst>
        </a:prstGeom>
      </dgm:spPr>
    </dgm:pt>
    <dgm:pt modelId="{3AD74439-13B4-6B4C-A74C-96BE28333D49}" type="pres">
      <dgm:prSet presAssocID="{A9914442-2057-0542-A0EA-F935FCA28993}" presName="dummy" presStyleCnt="0"/>
      <dgm:spPr/>
    </dgm:pt>
    <dgm:pt modelId="{B4CE740F-E5F8-1040-9068-3C0CA6A81D60}" type="pres">
      <dgm:prSet presAssocID="{A9914442-2057-0542-A0EA-F935FCA28993}" presName="node" presStyleLbl="revTx" presStyleIdx="6" presStyleCnt="12" custScaleX="160431">
        <dgm:presLayoutVars>
          <dgm:bulletEnabled val="1"/>
        </dgm:presLayoutVars>
      </dgm:prSet>
      <dgm:spPr>
        <a:prstGeom prst="rect">
          <a:avLst/>
        </a:prstGeom>
      </dgm:spPr>
    </dgm:pt>
    <dgm:pt modelId="{7D368AA8-A897-6A44-B2ED-5420DBBF55CD}" type="pres">
      <dgm:prSet presAssocID="{D805A741-31F4-6D45-A082-4AD4C7B066F1}" presName="sibTrans" presStyleLbl="node1" presStyleIdx="6" presStyleCnt="12"/>
      <dgm:spPr>
        <a:prstGeom prst="circularArrow">
          <a:avLst>
            <a:gd name="adj1" fmla="val 2311"/>
            <a:gd name="adj2" fmla="val 139396"/>
            <a:gd name="adj3" fmla="val 7397564"/>
            <a:gd name="adj4" fmla="val 6753321"/>
            <a:gd name="adj5" fmla="val 2696"/>
          </a:avLst>
        </a:prstGeom>
      </dgm:spPr>
    </dgm:pt>
    <dgm:pt modelId="{256A8A82-B1CB-EF43-AB66-A3D1C8A54B59}" type="pres">
      <dgm:prSet presAssocID="{55E743FA-081E-B447-B4F2-DEEACC6857BC}" presName="dummy" presStyleCnt="0"/>
      <dgm:spPr/>
    </dgm:pt>
    <dgm:pt modelId="{36444405-91CC-BC45-909E-8AE477F1EC7C}" type="pres">
      <dgm:prSet presAssocID="{55E743FA-081E-B447-B4F2-DEEACC6857BC}" presName="node" presStyleLbl="revTx" presStyleIdx="7" presStyleCnt="12" custScaleX="218258">
        <dgm:presLayoutVars>
          <dgm:bulletEnabled val="1"/>
        </dgm:presLayoutVars>
      </dgm:prSet>
      <dgm:spPr>
        <a:prstGeom prst="rect">
          <a:avLst/>
        </a:prstGeom>
      </dgm:spPr>
    </dgm:pt>
    <dgm:pt modelId="{0EBEA1BD-8C57-A847-A4A1-BD492A397D4A}" type="pres">
      <dgm:prSet presAssocID="{B7792F1E-795A-8A40-9AF9-CBB036406804}" presName="sibTrans" presStyleLbl="node1" presStyleIdx="7" presStyleCnt="12"/>
      <dgm:spPr>
        <a:prstGeom prst="circularArrow">
          <a:avLst>
            <a:gd name="adj1" fmla="val 2311"/>
            <a:gd name="adj2" fmla="val 139396"/>
            <a:gd name="adj3" fmla="val 9307283"/>
            <a:gd name="adj4" fmla="val 8663040"/>
            <a:gd name="adj5" fmla="val 2696"/>
          </a:avLst>
        </a:prstGeom>
      </dgm:spPr>
    </dgm:pt>
    <dgm:pt modelId="{A1257670-91AA-B74E-AFCB-48382C466D43}" type="pres">
      <dgm:prSet presAssocID="{931AD6AD-68AD-1F4D-802F-C6CD780A0CDB}" presName="dummy" presStyleCnt="0"/>
      <dgm:spPr/>
    </dgm:pt>
    <dgm:pt modelId="{19DCBC3D-EF34-4444-B52C-E59D1C44CC9D}" type="pres">
      <dgm:prSet presAssocID="{931AD6AD-68AD-1F4D-802F-C6CD780A0CDB}" presName="node" presStyleLbl="revTx" presStyleIdx="8" presStyleCnt="12" custScaleX="221150">
        <dgm:presLayoutVars>
          <dgm:bulletEnabled val="1"/>
        </dgm:presLayoutVars>
      </dgm:prSet>
      <dgm:spPr>
        <a:prstGeom prst="rect">
          <a:avLst/>
        </a:prstGeom>
      </dgm:spPr>
    </dgm:pt>
    <dgm:pt modelId="{CDA9BE8C-41E5-BF45-BAB4-5B91BDDEFF8D}" type="pres">
      <dgm:prSet presAssocID="{591E9484-33B2-714C-AA5D-D47E80DA12F9}" presName="sibTrans" presStyleLbl="node1" presStyleIdx="8" presStyleCnt="12"/>
      <dgm:spPr>
        <a:prstGeom prst="circularArrow">
          <a:avLst>
            <a:gd name="adj1" fmla="val 2311"/>
            <a:gd name="adj2" fmla="val 139396"/>
            <a:gd name="adj3" fmla="val 11122868"/>
            <a:gd name="adj4" fmla="val 10337736"/>
            <a:gd name="adj5" fmla="val 2696"/>
          </a:avLst>
        </a:prstGeom>
      </dgm:spPr>
    </dgm:pt>
    <dgm:pt modelId="{731680F6-F070-374C-97C4-FB0156E03231}" type="pres">
      <dgm:prSet presAssocID="{D7E87DE1-03EB-D748-89C5-D76845DF9F58}" presName="dummy" presStyleCnt="0"/>
      <dgm:spPr/>
    </dgm:pt>
    <dgm:pt modelId="{12C576B8-5B2D-B04B-98C4-29D5E499FD83}" type="pres">
      <dgm:prSet presAssocID="{D7E87DE1-03EB-D748-89C5-D76845DF9F58}" presName="node" presStyleLbl="revTx" presStyleIdx="9" presStyleCnt="12" custScaleX="223834">
        <dgm:presLayoutVars>
          <dgm:bulletEnabled val="1"/>
        </dgm:presLayoutVars>
      </dgm:prSet>
      <dgm:spPr>
        <a:prstGeom prst="rect">
          <a:avLst/>
        </a:prstGeom>
      </dgm:spPr>
    </dgm:pt>
    <dgm:pt modelId="{C4FE94AE-AFAE-8743-9525-171FDA850E0F}" type="pres">
      <dgm:prSet presAssocID="{6533DBF9-2933-D44A-B9F0-8FC24EC06F20}" presName="sibTrans" presStyleLbl="node1" presStyleIdx="9" presStyleCnt="12"/>
      <dgm:spPr>
        <a:prstGeom prst="circularArrow">
          <a:avLst>
            <a:gd name="adj1" fmla="val 2311"/>
            <a:gd name="adj2" fmla="val 139396"/>
            <a:gd name="adj3" fmla="val 12797564"/>
            <a:gd name="adj4" fmla="val 12153321"/>
            <a:gd name="adj5" fmla="val 2696"/>
          </a:avLst>
        </a:prstGeom>
      </dgm:spPr>
    </dgm:pt>
    <dgm:pt modelId="{FBD4D212-3E98-9843-8795-297F9EDDD657}" type="pres">
      <dgm:prSet presAssocID="{610909C5-6334-264F-93E0-189A71FB6993}" presName="dummy" presStyleCnt="0"/>
      <dgm:spPr/>
    </dgm:pt>
    <dgm:pt modelId="{54CDBF4B-9D09-3242-A1D5-0506BD1712C5}" type="pres">
      <dgm:prSet presAssocID="{610909C5-6334-264F-93E0-189A71FB6993}" presName="node" presStyleLbl="revTx" presStyleIdx="10" presStyleCnt="12" custScaleX="204809">
        <dgm:presLayoutVars>
          <dgm:bulletEnabled val="1"/>
        </dgm:presLayoutVars>
      </dgm:prSet>
      <dgm:spPr>
        <a:prstGeom prst="rect">
          <a:avLst/>
        </a:prstGeom>
      </dgm:spPr>
    </dgm:pt>
    <dgm:pt modelId="{49452468-AA65-834B-B75D-72A0A7810E13}" type="pres">
      <dgm:prSet presAssocID="{C62D126D-D94F-0A45-AAB3-A4A2804A9AA5}" presName="sibTrans" presStyleLbl="node1" presStyleIdx="10" presStyleCnt="12"/>
      <dgm:spPr>
        <a:prstGeom prst="circularArrow">
          <a:avLst>
            <a:gd name="adj1" fmla="val 2311"/>
            <a:gd name="adj2" fmla="val 139396"/>
            <a:gd name="adj3" fmla="val 14707283"/>
            <a:gd name="adj4" fmla="val 14063040"/>
            <a:gd name="adj5" fmla="val 2696"/>
          </a:avLst>
        </a:prstGeom>
      </dgm:spPr>
    </dgm:pt>
    <dgm:pt modelId="{B0C742D0-6463-FF41-BE88-36D0AF1ED5D5}" type="pres">
      <dgm:prSet presAssocID="{527799A3-6798-F14C-9108-A99B044124B3}" presName="dummy" presStyleCnt="0"/>
      <dgm:spPr/>
    </dgm:pt>
    <dgm:pt modelId="{CE064FAD-9527-C04A-986D-ADE7F29D4AAF}" type="pres">
      <dgm:prSet presAssocID="{527799A3-6798-F14C-9108-A99B044124B3}" presName="node" presStyleLbl="revTx" presStyleIdx="11" presStyleCnt="12" custScaleX="91262" custRadScaleRad="100461" custRadScaleInc="-9508">
        <dgm:presLayoutVars>
          <dgm:bulletEnabled val="1"/>
        </dgm:presLayoutVars>
      </dgm:prSet>
      <dgm:spPr>
        <a:prstGeom prst="rect">
          <a:avLst/>
        </a:prstGeom>
      </dgm:spPr>
    </dgm:pt>
    <dgm:pt modelId="{7C0589C6-43EC-854D-966B-B0C5FE9A8192}" type="pres">
      <dgm:prSet presAssocID="{CCCC52AB-CFB4-904A-B94C-E1998826B4F9}" presName="sibTrans" presStyleLbl="node1" presStyleIdx="11" presStyleCnt="12"/>
      <dgm:spPr>
        <a:prstGeom prst="circularArrow">
          <a:avLst>
            <a:gd name="adj1" fmla="val 2311"/>
            <a:gd name="adj2" fmla="val 139396"/>
            <a:gd name="adj3" fmla="val 16522868"/>
            <a:gd name="adj4" fmla="val 15737736"/>
            <a:gd name="adj5" fmla="val 2696"/>
          </a:avLst>
        </a:prstGeom>
      </dgm:spPr>
    </dgm:pt>
  </dgm:ptLst>
  <dgm:cxnLst>
    <dgm:cxn modelId="{B3BB5800-0535-418B-B152-9568B03CD940}" type="presOf" srcId="{6533DBF9-2933-D44A-B9F0-8FC24EC06F20}" destId="{C4FE94AE-AFAE-8743-9525-171FDA850E0F}" srcOrd="0" destOrd="0" presId="urn:microsoft.com/office/officeart/2005/8/layout/cycle1"/>
    <dgm:cxn modelId="{2734D703-F85E-4845-8DEF-1DCD4792B0F1}" type="presOf" srcId="{B6065800-F57E-6842-B73C-614AFBC2DE05}" destId="{2990F259-A510-7044-A15A-189FB55AE5CB}" srcOrd="0" destOrd="0" presId="urn:microsoft.com/office/officeart/2005/8/layout/cycle1"/>
    <dgm:cxn modelId="{D803D108-56C8-4047-B6F5-2CC50AD45712}" type="presOf" srcId="{A9914442-2057-0542-A0EA-F935FCA28993}" destId="{B4CE740F-E5F8-1040-9068-3C0CA6A81D60}" srcOrd="0" destOrd="0" presId="urn:microsoft.com/office/officeart/2005/8/layout/cycle1"/>
    <dgm:cxn modelId="{92FA8418-EE70-4A9B-8DE8-CB7DBB4BC1F8}" type="presOf" srcId="{580AAA11-E1E4-FC4E-A546-63E521F462A7}" destId="{DAE7F6D9-575B-6C47-9F2C-6177EB4BA541}" srcOrd="0" destOrd="0" presId="urn:microsoft.com/office/officeart/2005/8/layout/cycle1"/>
    <dgm:cxn modelId="{C17F4519-0870-480F-A58C-9883B5E3CF61}" type="presOf" srcId="{D805A741-31F4-6D45-A082-4AD4C7B066F1}" destId="{7D368AA8-A897-6A44-B2ED-5420DBBF55CD}" srcOrd="0" destOrd="0" presId="urn:microsoft.com/office/officeart/2005/8/layout/cycle1"/>
    <dgm:cxn modelId="{84DD3021-D258-44F4-8F1B-77D5F52054AA}" type="presOf" srcId="{591E9484-33B2-714C-AA5D-D47E80DA12F9}" destId="{CDA9BE8C-41E5-BF45-BAB4-5B91BDDEFF8D}" srcOrd="0" destOrd="0" presId="urn:microsoft.com/office/officeart/2005/8/layout/cycle1"/>
    <dgm:cxn modelId="{38A60C23-002C-44A0-BF2D-A7B69FF55C8A}" type="presOf" srcId="{F73B3211-1799-3F44-92B6-7CEE57ECB2D3}" destId="{BF6C208F-01F8-574D-980A-D40F886CF760}" srcOrd="0" destOrd="0" presId="urn:microsoft.com/office/officeart/2005/8/layout/cycle1"/>
    <dgm:cxn modelId="{43A2D624-36A7-0349-8165-2080658490D3}" srcId="{8E1255C9-F847-A440-83FF-7AA254CCB896}" destId="{A9914442-2057-0542-A0EA-F935FCA28993}" srcOrd="6" destOrd="0" parTransId="{7C8B2F9C-9DC8-B341-9185-DD1FDBDEC5E5}" sibTransId="{D805A741-31F4-6D45-A082-4AD4C7B066F1}"/>
    <dgm:cxn modelId="{BB345728-E075-4694-A6CC-BF6907AA8736}" type="presOf" srcId="{325DB5A0-FE7A-8245-9663-7B515E4DF4C8}" destId="{EAEA7D1D-8D8A-4A4B-812D-D24179AFED27}" srcOrd="0" destOrd="0" presId="urn:microsoft.com/office/officeart/2005/8/layout/cycle1"/>
    <dgm:cxn modelId="{59130A34-B4D6-A044-96F7-5346AB5CB5D8}" srcId="{8E1255C9-F847-A440-83FF-7AA254CCB896}" destId="{81D20D5D-F15B-B844-BCE7-07FE2E88C5B6}" srcOrd="2" destOrd="0" parTransId="{EDD06461-C2E5-A840-A887-FEA1BC169C5B}" sibTransId="{63159F5F-19C4-974F-B4D9-6A8388E3A179}"/>
    <dgm:cxn modelId="{24E8EE39-70FF-B84F-8DD2-74F1728207D4}" srcId="{8E1255C9-F847-A440-83FF-7AA254CCB896}" destId="{12600BCB-5734-3F4B-9543-0CB09A3EC940}" srcOrd="0" destOrd="0" parTransId="{694C5870-D1B6-4749-AAAC-40AAB1DA82EA}" sibTransId="{B6065800-F57E-6842-B73C-614AFBC2DE05}"/>
    <dgm:cxn modelId="{4D5AAC3C-A7B3-46D4-90FF-E8FB7585ABD1}" type="presOf" srcId="{D548EBB6-B1A8-4E4A-94F3-38AFF917AA13}" destId="{A85B6194-0CD3-0046-9C07-12EA626BEFA3}" srcOrd="0" destOrd="0" presId="urn:microsoft.com/office/officeart/2005/8/layout/cycle1"/>
    <dgm:cxn modelId="{4C3DD547-D047-9D45-828F-C7C94046F4A6}" srcId="{8E1255C9-F847-A440-83FF-7AA254CCB896}" destId="{D7E87DE1-03EB-D748-89C5-D76845DF9F58}" srcOrd="9" destOrd="0" parTransId="{08AD16C4-82BB-C248-8EBD-2C05A46AF859}" sibTransId="{6533DBF9-2933-D44A-B9F0-8FC24EC06F20}"/>
    <dgm:cxn modelId="{CE6AF84B-455A-4C2B-8116-969816D5A573}" type="presOf" srcId="{931AD6AD-68AD-1F4D-802F-C6CD780A0CDB}" destId="{19DCBC3D-EF34-4444-B52C-E59D1C44CC9D}" srcOrd="0" destOrd="0" presId="urn:microsoft.com/office/officeart/2005/8/layout/cycle1"/>
    <dgm:cxn modelId="{1A811F4C-CA4C-42EE-B64E-6F7D255225B5}" type="presOf" srcId="{55B5CCF6-1B65-AC49-B1EC-CD09807E71EF}" destId="{76EDA6DC-5A32-7640-86D9-A3D1F65AC2D3}" srcOrd="0" destOrd="0" presId="urn:microsoft.com/office/officeart/2005/8/layout/cycle1"/>
    <dgm:cxn modelId="{790EBE6E-6DB0-4D43-9D57-2B4E1FFAB3BA}" type="presOf" srcId="{12600BCB-5734-3F4B-9543-0CB09A3EC940}" destId="{92DA8A36-05F4-4B4C-B207-6FB4CBC9688F}" srcOrd="0" destOrd="0" presId="urn:microsoft.com/office/officeart/2005/8/layout/cycle1"/>
    <dgm:cxn modelId="{C71EFA8F-2D9D-B349-9D8F-4C4E8D5A1A88}" srcId="{8E1255C9-F847-A440-83FF-7AA254CCB896}" destId="{0858D728-97B0-1A41-82DA-1572CE14754F}" srcOrd="4" destOrd="0" parTransId="{101D8312-F9CD-0648-93A1-801EBB18F1C1}" sibTransId="{19401D75-4FA1-2642-9C39-67D34D8AB9EC}"/>
    <dgm:cxn modelId="{8BC02790-30A7-8E4F-A35E-2380CA591837}" srcId="{8E1255C9-F847-A440-83FF-7AA254CCB896}" destId="{F73B3211-1799-3F44-92B6-7CEE57ECB2D3}" srcOrd="5" destOrd="0" parTransId="{3185974B-797D-B74A-90E5-50DD4F820E03}" sibTransId="{580AAA11-E1E4-FC4E-A546-63E521F462A7}"/>
    <dgm:cxn modelId="{14704FA7-2574-4B1D-8ACC-C2F1E614EC9C}" type="presOf" srcId="{527799A3-6798-F14C-9108-A99B044124B3}" destId="{CE064FAD-9527-C04A-986D-ADE7F29D4AAF}" srcOrd="0" destOrd="0" presId="urn:microsoft.com/office/officeart/2005/8/layout/cycle1"/>
    <dgm:cxn modelId="{9D179EA7-3A49-544A-83DE-69B7A779502D}" srcId="{8E1255C9-F847-A440-83FF-7AA254CCB896}" destId="{D548EBB6-B1A8-4E4A-94F3-38AFF917AA13}" srcOrd="3" destOrd="0" parTransId="{9C2C1551-390F-D644-9FE4-C7360EFD93EC}" sibTransId="{55B5CCF6-1B65-AC49-B1EC-CD09807E71EF}"/>
    <dgm:cxn modelId="{3998CDB8-E43A-440A-B438-50F6086C5738}" type="presOf" srcId="{54471214-3ABC-B64E-8935-4F53AC7091F5}" destId="{2257407E-2335-6E46-9533-50F1A4869162}" srcOrd="0" destOrd="0" presId="urn:microsoft.com/office/officeart/2005/8/layout/cycle1"/>
    <dgm:cxn modelId="{6E0A29B9-33A3-8F4D-BBD4-672768354023}" srcId="{8E1255C9-F847-A440-83FF-7AA254CCB896}" destId="{55E743FA-081E-B447-B4F2-DEEACC6857BC}" srcOrd="7" destOrd="0" parTransId="{4994F5D2-F751-6249-8BC2-0DA8296759D8}" sibTransId="{B7792F1E-795A-8A40-9AF9-CBB036406804}"/>
    <dgm:cxn modelId="{8FB9E3B9-82F8-48D3-B85A-F53F5B824CE3}" type="presOf" srcId="{8E1255C9-F847-A440-83FF-7AA254CCB896}" destId="{974F300E-4386-5845-9047-D2E50BE5B9DF}" srcOrd="0" destOrd="0" presId="urn:microsoft.com/office/officeart/2005/8/layout/cycle1"/>
    <dgm:cxn modelId="{D4C8C6BD-34EC-4735-B08A-AC3BD20956AB}" type="presOf" srcId="{C62D126D-D94F-0A45-AAB3-A4A2804A9AA5}" destId="{49452468-AA65-834B-B75D-72A0A7810E13}" srcOrd="0" destOrd="0" presId="urn:microsoft.com/office/officeart/2005/8/layout/cycle1"/>
    <dgm:cxn modelId="{754315C1-2398-4E5C-87A0-267A402F7853}" type="presOf" srcId="{81D20D5D-F15B-B844-BCE7-07FE2E88C5B6}" destId="{2467F156-8EB3-F044-8664-8B186FD19D40}" srcOrd="0" destOrd="0" presId="urn:microsoft.com/office/officeart/2005/8/layout/cycle1"/>
    <dgm:cxn modelId="{7E3437C4-CA9E-744B-A10C-AB226D685EF4}" srcId="{8E1255C9-F847-A440-83FF-7AA254CCB896}" destId="{610909C5-6334-264F-93E0-189A71FB6993}" srcOrd="10" destOrd="0" parTransId="{BAA50C28-F269-4F4D-892E-94581FC50AB9}" sibTransId="{C62D126D-D94F-0A45-AAB3-A4A2804A9AA5}"/>
    <dgm:cxn modelId="{F13BEDC6-A313-47F9-964F-1300053EFA36}" type="presOf" srcId="{CCCC52AB-CFB4-904A-B94C-E1998826B4F9}" destId="{7C0589C6-43EC-854D-966B-B0C5FE9A8192}" srcOrd="0" destOrd="0" presId="urn:microsoft.com/office/officeart/2005/8/layout/cycle1"/>
    <dgm:cxn modelId="{8473CCC9-3CE8-2541-BD76-1510DC4C2444}" srcId="{8E1255C9-F847-A440-83FF-7AA254CCB896}" destId="{527799A3-6798-F14C-9108-A99B044124B3}" srcOrd="11" destOrd="0" parTransId="{4C8AC837-DBAA-5F48-BFFA-88B3F17800FA}" sibTransId="{CCCC52AB-CFB4-904A-B94C-E1998826B4F9}"/>
    <dgm:cxn modelId="{05B8B6CD-8E35-4386-9CCD-52FFF64379DA}" type="presOf" srcId="{D7E87DE1-03EB-D748-89C5-D76845DF9F58}" destId="{12C576B8-5B2D-B04B-98C4-29D5E499FD83}" srcOrd="0" destOrd="0" presId="urn:microsoft.com/office/officeart/2005/8/layout/cycle1"/>
    <dgm:cxn modelId="{35DD86D2-89ED-463B-B1E0-2E8741BF3143}" type="presOf" srcId="{55E743FA-081E-B447-B4F2-DEEACC6857BC}" destId="{36444405-91CC-BC45-909E-8AE477F1EC7C}" srcOrd="0" destOrd="0" presId="urn:microsoft.com/office/officeart/2005/8/layout/cycle1"/>
    <dgm:cxn modelId="{B110A1D2-E1D2-C04C-8976-779F7F4F66C8}" srcId="{8E1255C9-F847-A440-83FF-7AA254CCB896}" destId="{325DB5A0-FE7A-8245-9663-7B515E4DF4C8}" srcOrd="1" destOrd="0" parTransId="{4E2DDA45-C5A5-2D44-BC75-B1BB3E89C39E}" sibTransId="{54471214-3ABC-B64E-8935-4F53AC7091F5}"/>
    <dgm:cxn modelId="{B263D5DB-FD9A-F845-A29A-1C25305A814B}" srcId="{8E1255C9-F847-A440-83FF-7AA254CCB896}" destId="{931AD6AD-68AD-1F4D-802F-C6CD780A0CDB}" srcOrd="8" destOrd="0" parTransId="{1C7C9849-E661-3747-A64F-D6BD82FBC8C6}" sibTransId="{591E9484-33B2-714C-AA5D-D47E80DA12F9}"/>
    <dgm:cxn modelId="{8F29C8E2-C251-4777-824E-354092340852}" type="presOf" srcId="{19401D75-4FA1-2642-9C39-67D34D8AB9EC}" destId="{37E24780-EDFC-1D4D-B756-C90BE821441B}" srcOrd="0" destOrd="0" presId="urn:microsoft.com/office/officeart/2005/8/layout/cycle1"/>
    <dgm:cxn modelId="{75749FE3-0D8B-455A-8581-0D7F0A1D4157}" type="presOf" srcId="{B7792F1E-795A-8A40-9AF9-CBB036406804}" destId="{0EBEA1BD-8C57-A847-A4A1-BD492A397D4A}" srcOrd="0" destOrd="0" presId="urn:microsoft.com/office/officeart/2005/8/layout/cycle1"/>
    <dgm:cxn modelId="{F4D848F3-623F-4713-AB81-905A01FD58F2}" type="presOf" srcId="{63159F5F-19C4-974F-B4D9-6A8388E3A179}" destId="{DC85BF06-3190-2C49-B38C-CC01414F9567}" srcOrd="0" destOrd="0" presId="urn:microsoft.com/office/officeart/2005/8/layout/cycle1"/>
    <dgm:cxn modelId="{E5EFACF4-3703-49A3-8E2B-F1F20A99C191}" type="presOf" srcId="{0858D728-97B0-1A41-82DA-1572CE14754F}" destId="{9BE0E30D-6CC1-3143-BC4A-4FF2C5039316}" srcOrd="0" destOrd="0" presId="urn:microsoft.com/office/officeart/2005/8/layout/cycle1"/>
    <dgm:cxn modelId="{D6C9DBF4-5E91-4231-A054-C7E3A82AB713}" type="presOf" srcId="{610909C5-6334-264F-93E0-189A71FB6993}" destId="{54CDBF4B-9D09-3242-A1D5-0506BD1712C5}" srcOrd="0" destOrd="0" presId="urn:microsoft.com/office/officeart/2005/8/layout/cycle1"/>
    <dgm:cxn modelId="{AA692A8E-0557-4814-9C66-4E73F74323D5}" type="presParOf" srcId="{974F300E-4386-5845-9047-D2E50BE5B9DF}" destId="{BF1A72C0-4F23-214E-B2C0-EC3432C35438}" srcOrd="0" destOrd="0" presId="urn:microsoft.com/office/officeart/2005/8/layout/cycle1"/>
    <dgm:cxn modelId="{AC56A27B-C4FD-46A0-9418-19CE7FE42E9E}" type="presParOf" srcId="{974F300E-4386-5845-9047-D2E50BE5B9DF}" destId="{92DA8A36-05F4-4B4C-B207-6FB4CBC9688F}" srcOrd="1" destOrd="0" presId="urn:microsoft.com/office/officeart/2005/8/layout/cycle1"/>
    <dgm:cxn modelId="{253CC7E7-4F2A-4C79-B9A1-A7DCBB31E971}" type="presParOf" srcId="{974F300E-4386-5845-9047-D2E50BE5B9DF}" destId="{2990F259-A510-7044-A15A-189FB55AE5CB}" srcOrd="2" destOrd="0" presId="urn:microsoft.com/office/officeart/2005/8/layout/cycle1"/>
    <dgm:cxn modelId="{F46C3EE4-47F4-4121-BCF3-81657F0E9647}" type="presParOf" srcId="{974F300E-4386-5845-9047-D2E50BE5B9DF}" destId="{A7A1548F-03D0-7F43-8C4C-631804CE4126}" srcOrd="3" destOrd="0" presId="urn:microsoft.com/office/officeart/2005/8/layout/cycle1"/>
    <dgm:cxn modelId="{EC686933-AC2A-42F4-A977-07B9E3675214}" type="presParOf" srcId="{974F300E-4386-5845-9047-D2E50BE5B9DF}" destId="{EAEA7D1D-8D8A-4A4B-812D-D24179AFED27}" srcOrd="4" destOrd="0" presId="urn:microsoft.com/office/officeart/2005/8/layout/cycle1"/>
    <dgm:cxn modelId="{CE59FF04-2EE2-4AF5-B1FB-8415EC2339E0}" type="presParOf" srcId="{974F300E-4386-5845-9047-D2E50BE5B9DF}" destId="{2257407E-2335-6E46-9533-50F1A4869162}" srcOrd="5" destOrd="0" presId="urn:microsoft.com/office/officeart/2005/8/layout/cycle1"/>
    <dgm:cxn modelId="{E8FE97AF-D9DE-4834-A60D-2F108C12E362}" type="presParOf" srcId="{974F300E-4386-5845-9047-D2E50BE5B9DF}" destId="{3467B5D4-61EB-4C46-BB87-881C0920F2D1}" srcOrd="6" destOrd="0" presId="urn:microsoft.com/office/officeart/2005/8/layout/cycle1"/>
    <dgm:cxn modelId="{3564AFAB-AE79-44F6-A5B6-E9433B57B065}" type="presParOf" srcId="{974F300E-4386-5845-9047-D2E50BE5B9DF}" destId="{2467F156-8EB3-F044-8664-8B186FD19D40}" srcOrd="7" destOrd="0" presId="urn:microsoft.com/office/officeart/2005/8/layout/cycle1"/>
    <dgm:cxn modelId="{C30E2A96-32DE-49C8-9876-309D3E3D2E35}" type="presParOf" srcId="{974F300E-4386-5845-9047-D2E50BE5B9DF}" destId="{DC85BF06-3190-2C49-B38C-CC01414F9567}" srcOrd="8" destOrd="0" presId="urn:microsoft.com/office/officeart/2005/8/layout/cycle1"/>
    <dgm:cxn modelId="{86363F3E-24BF-4889-96A5-5CBAB77F54F8}" type="presParOf" srcId="{974F300E-4386-5845-9047-D2E50BE5B9DF}" destId="{818521AB-CB19-3245-AC47-32330EC1D05A}" srcOrd="9" destOrd="0" presId="urn:microsoft.com/office/officeart/2005/8/layout/cycle1"/>
    <dgm:cxn modelId="{B973D2E6-AEC0-4246-BBFB-280A576D3879}" type="presParOf" srcId="{974F300E-4386-5845-9047-D2E50BE5B9DF}" destId="{A85B6194-0CD3-0046-9C07-12EA626BEFA3}" srcOrd="10" destOrd="0" presId="urn:microsoft.com/office/officeart/2005/8/layout/cycle1"/>
    <dgm:cxn modelId="{175D4084-27D5-48FD-9299-FDD2DA8E340E}" type="presParOf" srcId="{974F300E-4386-5845-9047-D2E50BE5B9DF}" destId="{76EDA6DC-5A32-7640-86D9-A3D1F65AC2D3}" srcOrd="11" destOrd="0" presId="urn:microsoft.com/office/officeart/2005/8/layout/cycle1"/>
    <dgm:cxn modelId="{6314ACF6-80A7-4FB4-A268-6A749F018677}" type="presParOf" srcId="{974F300E-4386-5845-9047-D2E50BE5B9DF}" destId="{5FEB966B-5E78-494C-B5A1-6F18B3A362B7}" srcOrd="12" destOrd="0" presId="urn:microsoft.com/office/officeart/2005/8/layout/cycle1"/>
    <dgm:cxn modelId="{5FA74AFB-FCB7-4E9D-AAE4-3A9BCCD0A9FC}" type="presParOf" srcId="{974F300E-4386-5845-9047-D2E50BE5B9DF}" destId="{9BE0E30D-6CC1-3143-BC4A-4FF2C5039316}" srcOrd="13" destOrd="0" presId="urn:microsoft.com/office/officeart/2005/8/layout/cycle1"/>
    <dgm:cxn modelId="{7E5D94C2-1364-448D-88A8-4981FBD36A01}" type="presParOf" srcId="{974F300E-4386-5845-9047-D2E50BE5B9DF}" destId="{37E24780-EDFC-1D4D-B756-C90BE821441B}" srcOrd="14" destOrd="0" presId="urn:microsoft.com/office/officeart/2005/8/layout/cycle1"/>
    <dgm:cxn modelId="{BBA35676-577D-4BE2-8B71-9B94A10D8171}" type="presParOf" srcId="{974F300E-4386-5845-9047-D2E50BE5B9DF}" destId="{788B510C-5C6F-7E4F-BD2A-4B0F37349509}" srcOrd="15" destOrd="0" presId="urn:microsoft.com/office/officeart/2005/8/layout/cycle1"/>
    <dgm:cxn modelId="{EBB56316-4270-42B4-9E49-8576AFE4A981}" type="presParOf" srcId="{974F300E-4386-5845-9047-D2E50BE5B9DF}" destId="{BF6C208F-01F8-574D-980A-D40F886CF760}" srcOrd="16" destOrd="0" presId="urn:microsoft.com/office/officeart/2005/8/layout/cycle1"/>
    <dgm:cxn modelId="{FE45C389-89D7-4A88-878D-AA0C32F42BCA}" type="presParOf" srcId="{974F300E-4386-5845-9047-D2E50BE5B9DF}" destId="{DAE7F6D9-575B-6C47-9F2C-6177EB4BA541}" srcOrd="17" destOrd="0" presId="urn:microsoft.com/office/officeart/2005/8/layout/cycle1"/>
    <dgm:cxn modelId="{889F9E78-4678-4D90-9D6E-F9D99EBDEFEF}" type="presParOf" srcId="{974F300E-4386-5845-9047-D2E50BE5B9DF}" destId="{3AD74439-13B4-6B4C-A74C-96BE28333D49}" srcOrd="18" destOrd="0" presId="urn:microsoft.com/office/officeart/2005/8/layout/cycle1"/>
    <dgm:cxn modelId="{B5A9F099-2A94-4DBB-B367-0D4DDA16A2B6}" type="presParOf" srcId="{974F300E-4386-5845-9047-D2E50BE5B9DF}" destId="{B4CE740F-E5F8-1040-9068-3C0CA6A81D60}" srcOrd="19" destOrd="0" presId="urn:microsoft.com/office/officeart/2005/8/layout/cycle1"/>
    <dgm:cxn modelId="{9D73307D-1874-4704-928F-B1411255549E}" type="presParOf" srcId="{974F300E-4386-5845-9047-D2E50BE5B9DF}" destId="{7D368AA8-A897-6A44-B2ED-5420DBBF55CD}" srcOrd="20" destOrd="0" presId="urn:microsoft.com/office/officeart/2005/8/layout/cycle1"/>
    <dgm:cxn modelId="{1042F862-1492-4994-AF42-22C0779A3246}" type="presParOf" srcId="{974F300E-4386-5845-9047-D2E50BE5B9DF}" destId="{256A8A82-B1CB-EF43-AB66-A3D1C8A54B59}" srcOrd="21" destOrd="0" presId="urn:microsoft.com/office/officeart/2005/8/layout/cycle1"/>
    <dgm:cxn modelId="{C57B0F8A-F4AE-41C4-9275-2CDA954E1A04}" type="presParOf" srcId="{974F300E-4386-5845-9047-D2E50BE5B9DF}" destId="{36444405-91CC-BC45-909E-8AE477F1EC7C}" srcOrd="22" destOrd="0" presId="urn:microsoft.com/office/officeart/2005/8/layout/cycle1"/>
    <dgm:cxn modelId="{2F724CD0-DE77-4059-BB0C-117C77CCB147}" type="presParOf" srcId="{974F300E-4386-5845-9047-D2E50BE5B9DF}" destId="{0EBEA1BD-8C57-A847-A4A1-BD492A397D4A}" srcOrd="23" destOrd="0" presId="urn:microsoft.com/office/officeart/2005/8/layout/cycle1"/>
    <dgm:cxn modelId="{67D012A1-A915-476A-818D-B4DE6885F8AC}" type="presParOf" srcId="{974F300E-4386-5845-9047-D2E50BE5B9DF}" destId="{A1257670-91AA-B74E-AFCB-48382C466D43}" srcOrd="24" destOrd="0" presId="urn:microsoft.com/office/officeart/2005/8/layout/cycle1"/>
    <dgm:cxn modelId="{E7998CF3-077B-4F27-8CE7-70B5588F7A37}" type="presParOf" srcId="{974F300E-4386-5845-9047-D2E50BE5B9DF}" destId="{19DCBC3D-EF34-4444-B52C-E59D1C44CC9D}" srcOrd="25" destOrd="0" presId="urn:microsoft.com/office/officeart/2005/8/layout/cycle1"/>
    <dgm:cxn modelId="{904F838A-04CD-47D8-9098-73AB5D6B751F}" type="presParOf" srcId="{974F300E-4386-5845-9047-D2E50BE5B9DF}" destId="{CDA9BE8C-41E5-BF45-BAB4-5B91BDDEFF8D}" srcOrd="26" destOrd="0" presId="urn:microsoft.com/office/officeart/2005/8/layout/cycle1"/>
    <dgm:cxn modelId="{1C168EE0-213D-4FC3-8C76-FAC8B333D6F9}" type="presParOf" srcId="{974F300E-4386-5845-9047-D2E50BE5B9DF}" destId="{731680F6-F070-374C-97C4-FB0156E03231}" srcOrd="27" destOrd="0" presId="urn:microsoft.com/office/officeart/2005/8/layout/cycle1"/>
    <dgm:cxn modelId="{88D370B5-0D19-4F45-B772-59FD155635D2}" type="presParOf" srcId="{974F300E-4386-5845-9047-D2E50BE5B9DF}" destId="{12C576B8-5B2D-B04B-98C4-29D5E499FD83}" srcOrd="28" destOrd="0" presId="urn:microsoft.com/office/officeart/2005/8/layout/cycle1"/>
    <dgm:cxn modelId="{4387294D-3700-4784-AC4A-3ABC4986DA22}" type="presParOf" srcId="{974F300E-4386-5845-9047-D2E50BE5B9DF}" destId="{C4FE94AE-AFAE-8743-9525-171FDA850E0F}" srcOrd="29" destOrd="0" presId="urn:microsoft.com/office/officeart/2005/8/layout/cycle1"/>
    <dgm:cxn modelId="{E346A5E9-DCEC-4298-9A3D-9167F3A971CE}" type="presParOf" srcId="{974F300E-4386-5845-9047-D2E50BE5B9DF}" destId="{FBD4D212-3E98-9843-8795-297F9EDDD657}" srcOrd="30" destOrd="0" presId="urn:microsoft.com/office/officeart/2005/8/layout/cycle1"/>
    <dgm:cxn modelId="{539CF363-D3CA-47D6-A966-7F84A93F373F}" type="presParOf" srcId="{974F300E-4386-5845-9047-D2E50BE5B9DF}" destId="{54CDBF4B-9D09-3242-A1D5-0506BD1712C5}" srcOrd="31" destOrd="0" presId="urn:microsoft.com/office/officeart/2005/8/layout/cycle1"/>
    <dgm:cxn modelId="{FA4A1E92-62D4-4F14-BAEF-E2737BCD3273}" type="presParOf" srcId="{974F300E-4386-5845-9047-D2E50BE5B9DF}" destId="{49452468-AA65-834B-B75D-72A0A7810E13}" srcOrd="32" destOrd="0" presId="urn:microsoft.com/office/officeart/2005/8/layout/cycle1"/>
    <dgm:cxn modelId="{5FF71434-0AA8-4760-B4E3-221F258A19B5}" type="presParOf" srcId="{974F300E-4386-5845-9047-D2E50BE5B9DF}" destId="{B0C742D0-6463-FF41-BE88-36D0AF1ED5D5}" srcOrd="33" destOrd="0" presId="urn:microsoft.com/office/officeart/2005/8/layout/cycle1"/>
    <dgm:cxn modelId="{E7E3EBF5-3E93-4A9A-B28C-C2A8682A47C7}" type="presParOf" srcId="{974F300E-4386-5845-9047-D2E50BE5B9DF}" destId="{CE064FAD-9527-C04A-986D-ADE7F29D4AAF}" srcOrd="34" destOrd="0" presId="urn:microsoft.com/office/officeart/2005/8/layout/cycle1"/>
    <dgm:cxn modelId="{F185A855-9B67-4B00-B0DA-EB015B0C5ACE}" type="presParOf" srcId="{974F300E-4386-5845-9047-D2E50BE5B9DF}" destId="{7C0589C6-43EC-854D-966B-B0C5FE9A8192}" srcOrd="35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2DA8A36-05F4-4B4C-B207-6FB4CBC9688F}">
      <dsp:nvSpPr>
        <dsp:cNvPr id="0" name=""/>
        <dsp:cNvSpPr/>
      </dsp:nvSpPr>
      <dsp:spPr>
        <a:xfrm>
          <a:off x="3721900" y="3003"/>
          <a:ext cx="1700998" cy="7227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1 </a:t>
          </a:r>
          <a:r>
            <a:rPr lang="zh-CN" altLang="en-US" sz="1600" kern="1200" dirty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微軟正黑體" pitchFamily="34" charset="-120"/>
              <a:ea typeface="微軟正黑體" pitchFamily="34" charset="-120"/>
              <a:cs typeface="+mn-cs"/>
            </a:rPr>
            <a:t>尼散月</a:t>
          </a:r>
          <a:endParaRPr lang="en-US" sz="1600" kern="1200" dirty="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微軟正黑體" pitchFamily="34" charset="-120"/>
            <a:ea typeface="微軟正黑體" pitchFamily="34" charset="-120"/>
            <a:cs typeface="+mn-cs"/>
          </a:endParaRPr>
        </a:p>
      </dsp:txBody>
      <dsp:txXfrm>
        <a:off x="3721900" y="3003"/>
        <a:ext cx="1700998" cy="722746"/>
      </dsp:txXfrm>
    </dsp:sp>
    <dsp:sp modelId="{2990F259-A510-7044-A15A-189FB55AE5CB}">
      <dsp:nvSpPr>
        <dsp:cNvPr id="0" name=""/>
        <dsp:cNvSpPr/>
      </dsp:nvSpPr>
      <dsp:spPr>
        <a:xfrm>
          <a:off x="773394" y="112996"/>
          <a:ext cx="6098607" cy="6098607"/>
        </a:xfrm>
        <a:prstGeom prst="circularArrow">
          <a:avLst>
            <a:gd name="adj1" fmla="val 2311"/>
            <a:gd name="adj2" fmla="val 139396"/>
            <a:gd name="adj3" fmla="val 18197564"/>
            <a:gd name="adj4" fmla="val 17553321"/>
            <a:gd name="adj5" fmla="val 2696"/>
          </a:avLst>
        </a:prstGeom>
        <a:gradFill rotWithShape="0">
          <a:gsLst>
            <a:gs pos="0">
              <a:srgbClr val="F8A500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rgbClr>
            </a:gs>
            <a:gs pos="100000">
              <a:srgbClr val="F8A500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AEA7D1D-8D8A-4A4B-812D-D24179AFED27}">
      <dsp:nvSpPr>
        <dsp:cNvPr id="0" name=""/>
        <dsp:cNvSpPr/>
      </dsp:nvSpPr>
      <dsp:spPr>
        <a:xfrm>
          <a:off x="5175942" y="752704"/>
          <a:ext cx="1389957" cy="7227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2 </a:t>
          </a:r>
          <a:r>
            <a:rPr lang="zh-CN" altLang="en-US" sz="1600" kern="1200" dirty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微軟正黑體" pitchFamily="34" charset="-120"/>
              <a:ea typeface="微軟正黑體" pitchFamily="34" charset="-120"/>
              <a:cs typeface="+mn-cs"/>
            </a:rPr>
            <a:t>以珥月</a:t>
          </a:r>
          <a:endParaRPr lang="en-US" sz="1600" kern="1200" dirty="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微軟正黑體" pitchFamily="34" charset="-120"/>
            <a:ea typeface="微軟正黑體" pitchFamily="34" charset="-120"/>
            <a:cs typeface="+mn-cs"/>
          </a:endParaRPr>
        </a:p>
      </dsp:txBody>
      <dsp:txXfrm>
        <a:off x="5175942" y="752704"/>
        <a:ext cx="1389957" cy="722746"/>
      </dsp:txXfrm>
    </dsp:sp>
    <dsp:sp modelId="{2257407E-2335-6E46-9533-50F1A4869162}">
      <dsp:nvSpPr>
        <dsp:cNvPr id="0" name=""/>
        <dsp:cNvSpPr/>
      </dsp:nvSpPr>
      <dsp:spPr>
        <a:xfrm>
          <a:off x="773394" y="112996"/>
          <a:ext cx="6098607" cy="6098607"/>
        </a:xfrm>
        <a:prstGeom prst="circularArrow">
          <a:avLst>
            <a:gd name="adj1" fmla="val 2311"/>
            <a:gd name="adj2" fmla="val 139396"/>
            <a:gd name="adj3" fmla="val 20107283"/>
            <a:gd name="adj4" fmla="val 19463040"/>
            <a:gd name="adj5" fmla="val 2696"/>
          </a:avLst>
        </a:prstGeom>
        <a:gradFill rotWithShape="0">
          <a:gsLst>
            <a:gs pos="0">
              <a:srgbClr val="F8A500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rgbClr>
            </a:gs>
            <a:gs pos="100000">
              <a:srgbClr val="F8A500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467F156-8EB3-F044-8664-8B186FD19D40}">
      <dsp:nvSpPr>
        <dsp:cNvPr id="0" name=""/>
        <dsp:cNvSpPr/>
      </dsp:nvSpPr>
      <dsp:spPr>
        <a:xfrm>
          <a:off x="5837143" y="2051225"/>
          <a:ext cx="1566957" cy="7227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3 </a:t>
          </a:r>
          <a:r>
            <a:rPr lang="zh-CN" altLang="en-US" sz="1600" kern="1200" dirty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微軟正黑體" pitchFamily="34" charset="-120"/>
              <a:ea typeface="微軟正黑體" pitchFamily="34" charset="-120"/>
              <a:cs typeface="+mn-cs"/>
            </a:rPr>
            <a:t>西湾月</a:t>
          </a:r>
          <a:endParaRPr lang="en-US" sz="1600" kern="1200" dirty="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微軟正黑體" pitchFamily="34" charset="-120"/>
            <a:ea typeface="微軟正黑體" pitchFamily="34" charset="-120"/>
            <a:cs typeface="+mn-cs"/>
          </a:endParaRPr>
        </a:p>
      </dsp:txBody>
      <dsp:txXfrm>
        <a:off x="5837143" y="2051225"/>
        <a:ext cx="1566957" cy="722746"/>
      </dsp:txXfrm>
    </dsp:sp>
    <dsp:sp modelId="{DC85BF06-3190-2C49-B38C-CC01414F9567}">
      <dsp:nvSpPr>
        <dsp:cNvPr id="0" name=""/>
        <dsp:cNvSpPr/>
      </dsp:nvSpPr>
      <dsp:spPr>
        <a:xfrm>
          <a:off x="773394" y="112996"/>
          <a:ext cx="6098607" cy="6098607"/>
        </a:xfrm>
        <a:prstGeom prst="circularArrow">
          <a:avLst>
            <a:gd name="adj1" fmla="val 2311"/>
            <a:gd name="adj2" fmla="val 139396"/>
            <a:gd name="adj3" fmla="val 322868"/>
            <a:gd name="adj4" fmla="val 21137736"/>
            <a:gd name="adj5" fmla="val 2696"/>
          </a:avLst>
        </a:prstGeom>
        <a:gradFill rotWithShape="0">
          <a:gsLst>
            <a:gs pos="0">
              <a:srgbClr val="F8A500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rgbClr>
            </a:gs>
            <a:gs pos="100000">
              <a:srgbClr val="F8A500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85B6194-0CD3-0046-9C07-12EA626BEFA3}">
      <dsp:nvSpPr>
        <dsp:cNvPr id="0" name=""/>
        <dsp:cNvSpPr/>
      </dsp:nvSpPr>
      <dsp:spPr>
        <a:xfrm>
          <a:off x="5854691" y="3550628"/>
          <a:ext cx="1531861" cy="7227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4 </a:t>
          </a:r>
          <a:r>
            <a:rPr lang="zh-CN" altLang="en-US" sz="1600" kern="1200" dirty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微軟正黑體" pitchFamily="34" charset="-120"/>
              <a:ea typeface="微軟正黑體" pitchFamily="34" charset="-120"/>
              <a:cs typeface="+mn-cs"/>
            </a:rPr>
            <a:t>搭模斯月</a:t>
          </a:r>
          <a:endParaRPr lang="en-US" sz="1600" kern="1200" dirty="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微軟正黑體" pitchFamily="34" charset="-120"/>
            <a:ea typeface="微軟正黑體" pitchFamily="34" charset="-120"/>
            <a:cs typeface="+mn-cs"/>
          </a:endParaRPr>
        </a:p>
      </dsp:txBody>
      <dsp:txXfrm>
        <a:off x="5854691" y="3550628"/>
        <a:ext cx="1531861" cy="722746"/>
      </dsp:txXfrm>
    </dsp:sp>
    <dsp:sp modelId="{76EDA6DC-5A32-7640-86D9-A3D1F65AC2D3}">
      <dsp:nvSpPr>
        <dsp:cNvPr id="0" name=""/>
        <dsp:cNvSpPr/>
      </dsp:nvSpPr>
      <dsp:spPr>
        <a:xfrm>
          <a:off x="773394" y="112996"/>
          <a:ext cx="6098607" cy="6098607"/>
        </a:xfrm>
        <a:prstGeom prst="circularArrow">
          <a:avLst>
            <a:gd name="adj1" fmla="val 2311"/>
            <a:gd name="adj2" fmla="val 139396"/>
            <a:gd name="adj3" fmla="val 1997564"/>
            <a:gd name="adj4" fmla="val 1353321"/>
            <a:gd name="adj5" fmla="val 2696"/>
          </a:avLst>
        </a:prstGeom>
        <a:gradFill rotWithShape="0">
          <a:gsLst>
            <a:gs pos="0">
              <a:srgbClr val="F8A500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rgbClr>
            </a:gs>
            <a:gs pos="100000">
              <a:srgbClr val="F8A500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BE0E30D-6CC1-3143-BC4A-4FF2C5039316}">
      <dsp:nvSpPr>
        <dsp:cNvPr id="0" name=""/>
        <dsp:cNvSpPr/>
      </dsp:nvSpPr>
      <dsp:spPr>
        <a:xfrm>
          <a:off x="4964889" y="4849148"/>
          <a:ext cx="1812063" cy="7227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5 </a:t>
          </a:r>
          <a:r>
            <a:rPr lang="zh-CN" altLang="en-US" sz="1600" kern="1200" dirty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微軟正黑體" pitchFamily="34" charset="-120"/>
              <a:ea typeface="微軟正黑體" pitchFamily="34" charset="-120"/>
              <a:cs typeface="+mn-cs"/>
            </a:rPr>
            <a:t>埃波月</a:t>
          </a:r>
          <a:endParaRPr lang="en-US" sz="1600" kern="1200" dirty="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微軟正黑體" pitchFamily="34" charset="-120"/>
            <a:ea typeface="微軟正黑體" pitchFamily="34" charset="-120"/>
            <a:cs typeface="+mn-cs"/>
          </a:endParaRPr>
        </a:p>
      </dsp:txBody>
      <dsp:txXfrm>
        <a:off x="4964889" y="4849148"/>
        <a:ext cx="1812063" cy="722746"/>
      </dsp:txXfrm>
    </dsp:sp>
    <dsp:sp modelId="{37E24780-EDFC-1D4D-B756-C90BE821441B}">
      <dsp:nvSpPr>
        <dsp:cNvPr id="0" name=""/>
        <dsp:cNvSpPr/>
      </dsp:nvSpPr>
      <dsp:spPr>
        <a:xfrm>
          <a:off x="773394" y="112996"/>
          <a:ext cx="6098607" cy="6098607"/>
        </a:xfrm>
        <a:prstGeom prst="circularArrow">
          <a:avLst>
            <a:gd name="adj1" fmla="val 2311"/>
            <a:gd name="adj2" fmla="val 139396"/>
            <a:gd name="adj3" fmla="val 3907283"/>
            <a:gd name="adj4" fmla="val 3263040"/>
            <a:gd name="adj5" fmla="val 2696"/>
          </a:avLst>
        </a:prstGeom>
        <a:gradFill rotWithShape="0">
          <a:gsLst>
            <a:gs pos="0">
              <a:srgbClr val="F8A500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rgbClr>
            </a:gs>
            <a:gs pos="100000">
              <a:srgbClr val="F8A500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F6C208F-01F8-574D-980A-D40F886CF760}">
      <dsp:nvSpPr>
        <dsp:cNvPr id="0" name=""/>
        <dsp:cNvSpPr/>
      </dsp:nvSpPr>
      <dsp:spPr>
        <a:xfrm>
          <a:off x="3815648" y="5598850"/>
          <a:ext cx="1513503" cy="7227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6 </a:t>
          </a:r>
          <a:r>
            <a:rPr lang="zh-CN" altLang="en-US" sz="1600" kern="1200" dirty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微軟正黑體" pitchFamily="34" charset="-120"/>
              <a:ea typeface="微軟正黑體" pitchFamily="34" charset="-120"/>
              <a:cs typeface="+mn-cs"/>
            </a:rPr>
            <a:t>以禄月</a:t>
          </a:r>
          <a:endParaRPr lang="en-US" sz="1600" kern="1200" dirty="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微軟正黑體" pitchFamily="34" charset="-120"/>
            <a:ea typeface="微軟正黑體" pitchFamily="34" charset="-120"/>
            <a:cs typeface="+mn-cs"/>
          </a:endParaRPr>
        </a:p>
      </dsp:txBody>
      <dsp:txXfrm>
        <a:off x="3815648" y="5598850"/>
        <a:ext cx="1513503" cy="722746"/>
      </dsp:txXfrm>
    </dsp:sp>
    <dsp:sp modelId="{DAE7F6D9-575B-6C47-9F2C-6177EB4BA541}">
      <dsp:nvSpPr>
        <dsp:cNvPr id="0" name=""/>
        <dsp:cNvSpPr/>
      </dsp:nvSpPr>
      <dsp:spPr>
        <a:xfrm>
          <a:off x="773394" y="112996"/>
          <a:ext cx="6098607" cy="6098607"/>
        </a:xfrm>
        <a:prstGeom prst="circularArrow">
          <a:avLst>
            <a:gd name="adj1" fmla="val 2311"/>
            <a:gd name="adj2" fmla="val 139396"/>
            <a:gd name="adj3" fmla="val 5722868"/>
            <a:gd name="adj4" fmla="val 4937736"/>
            <a:gd name="adj5" fmla="val 2696"/>
          </a:avLst>
        </a:prstGeom>
        <a:gradFill rotWithShape="0">
          <a:gsLst>
            <a:gs pos="0">
              <a:srgbClr val="F8A500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rgbClr>
            </a:gs>
            <a:gs pos="100000">
              <a:srgbClr val="F8A500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4CE740F-E5F8-1040-9068-3C0CA6A81D60}">
      <dsp:nvSpPr>
        <dsp:cNvPr id="0" name=""/>
        <dsp:cNvSpPr/>
      </dsp:nvSpPr>
      <dsp:spPr>
        <a:xfrm>
          <a:off x="2493242" y="5598850"/>
          <a:ext cx="1159509" cy="7227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7 </a:t>
          </a:r>
          <a:r>
            <a:rPr lang="zh-CN" altLang="en-US" sz="1600" kern="1200" dirty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微軟正黑體" pitchFamily="34" charset="-120"/>
              <a:ea typeface="微軟正黑體" pitchFamily="34" charset="-120"/>
              <a:cs typeface="+mn-cs"/>
            </a:rPr>
            <a:t>提斯利月</a:t>
          </a:r>
          <a:endParaRPr lang="en-US" sz="1600" kern="1200" dirty="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微軟正黑體" pitchFamily="34" charset="-120"/>
            <a:ea typeface="微軟正黑體" pitchFamily="34" charset="-120"/>
            <a:cs typeface="+mn-cs"/>
          </a:endParaRPr>
        </a:p>
      </dsp:txBody>
      <dsp:txXfrm>
        <a:off x="2493242" y="5598850"/>
        <a:ext cx="1159509" cy="722746"/>
      </dsp:txXfrm>
    </dsp:sp>
    <dsp:sp modelId="{7D368AA8-A897-6A44-B2ED-5420DBBF55CD}">
      <dsp:nvSpPr>
        <dsp:cNvPr id="0" name=""/>
        <dsp:cNvSpPr/>
      </dsp:nvSpPr>
      <dsp:spPr>
        <a:xfrm>
          <a:off x="773394" y="112996"/>
          <a:ext cx="6098607" cy="6098607"/>
        </a:xfrm>
        <a:prstGeom prst="circularArrow">
          <a:avLst>
            <a:gd name="adj1" fmla="val 2311"/>
            <a:gd name="adj2" fmla="val 139396"/>
            <a:gd name="adj3" fmla="val 7397564"/>
            <a:gd name="adj4" fmla="val 6753321"/>
            <a:gd name="adj5" fmla="val 2696"/>
          </a:avLst>
        </a:prstGeom>
        <a:gradFill rotWithShape="0">
          <a:gsLst>
            <a:gs pos="0">
              <a:srgbClr val="F8A500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rgbClr>
            </a:gs>
            <a:gs pos="100000">
              <a:srgbClr val="F8A500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6444405-91CC-BC45-909E-8AE477F1EC7C}">
      <dsp:nvSpPr>
        <dsp:cNvPr id="0" name=""/>
        <dsp:cNvSpPr/>
      </dsp:nvSpPr>
      <dsp:spPr>
        <a:xfrm>
          <a:off x="985750" y="4849148"/>
          <a:ext cx="1577452" cy="7227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8 </a:t>
          </a:r>
          <a:r>
            <a:rPr lang="zh-CN" altLang="en-US" sz="1600" kern="1200" dirty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微軟正黑體" pitchFamily="34" charset="-120"/>
              <a:ea typeface="微軟正黑體" pitchFamily="34" charset="-120"/>
              <a:cs typeface="+mn-cs"/>
            </a:rPr>
            <a:t>马西班月</a:t>
          </a:r>
          <a:endParaRPr lang="en-US" sz="1600" kern="1200" dirty="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微軟正黑體" pitchFamily="34" charset="-120"/>
            <a:ea typeface="微軟正黑體" pitchFamily="34" charset="-120"/>
            <a:cs typeface="+mn-cs"/>
          </a:endParaRPr>
        </a:p>
      </dsp:txBody>
      <dsp:txXfrm>
        <a:off x="985750" y="4849148"/>
        <a:ext cx="1577452" cy="722746"/>
      </dsp:txXfrm>
    </dsp:sp>
    <dsp:sp modelId="{0EBEA1BD-8C57-A847-A4A1-BD492A397D4A}">
      <dsp:nvSpPr>
        <dsp:cNvPr id="0" name=""/>
        <dsp:cNvSpPr/>
      </dsp:nvSpPr>
      <dsp:spPr>
        <a:xfrm>
          <a:off x="773394" y="112996"/>
          <a:ext cx="6098607" cy="6098607"/>
        </a:xfrm>
        <a:prstGeom prst="circularArrow">
          <a:avLst>
            <a:gd name="adj1" fmla="val 2311"/>
            <a:gd name="adj2" fmla="val 139396"/>
            <a:gd name="adj3" fmla="val 9307283"/>
            <a:gd name="adj4" fmla="val 8663040"/>
            <a:gd name="adj5" fmla="val 2696"/>
          </a:avLst>
        </a:prstGeom>
        <a:gradFill rotWithShape="0">
          <a:gsLst>
            <a:gs pos="0">
              <a:srgbClr val="F8A500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rgbClr>
            </a:gs>
            <a:gs pos="100000">
              <a:srgbClr val="F8A500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9DCBC3D-EF34-4444-B52C-E59D1C44CC9D}">
      <dsp:nvSpPr>
        <dsp:cNvPr id="0" name=""/>
        <dsp:cNvSpPr/>
      </dsp:nvSpPr>
      <dsp:spPr>
        <a:xfrm>
          <a:off x="225598" y="3550628"/>
          <a:ext cx="1598354" cy="7227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9 </a:t>
          </a:r>
          <a:r>
            <a:rPr lang="zh-CN" altLang="en-US" sz="1600" kern="1200" dirty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微軟正黑體" pitchFamily="34" charset="-120"/>
              <a:ea typeface="微軟正黑體" pitchFamily="34" charset="-120"/>
              <a:cs typeface="+mn-cs"/>
            </a:rPr>
            <a:t>基斯流月</a:t>
          </a:r>
          <a:endParaRPr lang="en-US" sz="1600" kern="1200" dirty="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微軟正黑體" pitchFamily="34" charset="-120"/>
            <a:ea typeface="微軟正黑體" pitchFamily="34" charset="-120"/>
            <a:cs typeface="+mn-cs"/>
          </a:endParaRPr>
        </a:p>
      </dsp:txBody>
      <dsp:txXfrm>
        <a:off x="225598" y="3550628"/>
        <a:ext cx="1598354" cy="722746"/>
      </dsp:txXfrm>
    </dsp:sp>
    <dsp:sp modelId="{CDA9BE8C-41E5-BF45-BAB4-5B91BDDEFF8D}">
      <dsp:nvSpPr>
        <dsp:cNvPr id="0" name=""/>
        <dsp:cNvSpPr/>
      </dsp:nvSpPr>
      <dsp:spPr>
        <a:xfrm>
          <a:off x="773394" y="112996"/>
          <a:ext cx="6098607" cy="6098607"/>
        </a:xfrm>
        <a:prstGeom prst="circularArrow">
          <a:avLst>
            <a:gd name="adj1" fmla="val 2311"/>
            <a:gd name="adj2" fmla="val 139396"/>
            <a:gd name="adj3" fmla="val 11122868"/>
            <a:gd name="adj4" fmla="val 10337736"/>
            <a:gd name="adj5" fmla="val 2696"/>
          </a:avLst>
        </a:prstGeom>
        <a:gradFill rotWithShape="0">
          <a:gsLst>
            <a:gs pos="0">
              <a:srgbClr val="F8A500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rgbClr>
            </a:gs>
            <a:gs pos="100000">
              <a:srgbClr val="F8A500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2C576B8-5B2D-B04B-98C4-29D5E499FD83}">
      <dsp:nvSpPr>
        <dsp:cNvPr id="0" name=""/>
        <dsp:cNvSpPr/>
      </dsp:nvSpPr>
      <dsp:spPr>
        <a:xfrm>
          <a:off x="215898" y="2051225"/>
          <a:ext cx="1617752" cy="7227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10 </a:t>
          </a:r>
          <a:r>
            <a:rPr lang="zh-CN" altLang="en-US" sz="1600" kern="1200" dirty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微軟正黑體" pitchFamily="34" charset="-120"/>
              <a:ea typeface="微軟正黑體" pitchFamily="34" charset="-120"/>
              <a:cs typeface="+mn-cs"/>
            </a:rPr>
            <a:t>提别月</a:t>
          </a:r>
          <a:endParaRPr lang="en-US" sz="1600" kern="1200" dirty="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微軟正黑體" pitchFamily="34" charset="-120"/>
            <a:ea typeface="微軟正黑體" pitchFamily="34" charset="-120"/>
            <a:cs typeface="+mn-cs"/>
          </a:endParaRPr>
        </a:p>
      </dsp:txBody>
      <dsp:txXfrm>
        <a:off x="215898" y="2051225"/>
        <a:ext cx="1617752" cy="722746"/>
      </dsp:txXfrm>
    </dsp:sp>
    <dsp:sp modelId="{C4FE94AE-AFAE-8743-9525-171FDA850E0F}">
      <dsp:nvSpPr>
        <dsp:cNvPr id="0" name=""/>
        <dsp:cNvSpPr/>
      </dsp:nvSpPr>
      <dsp:spPr>
        <a:xfrm>
          <a:off x="773394" y="112996"/>
          <a:ext cx="6098607" cy="6098607"/>
        </a:xfrm>
        <a:prstGeom prst="circularArrow">
          <a:avLst>
            <a:gd name="adj1" fmla="val 2311"/>
            <a:gd name="adj2" fmla="val 139396"/>
            <a:gd name="adj3" fmla="val 12797564"/>
            <a:gd name="adj4" fmla="val 12153321"/>
            <a:gd name="adj5" fmla="val 2696"/>
          </a:avLst>
        </a:prstGeom>
        <a:gradFill rotWithShape="0">
          <a:gsLst>
            <a:gs pos="0">
              <a:srgbClr val="F8A500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rgbClr>
            </a:gs>
            <a:gs pos="100000">
              <a:srgbClr val="F8A500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4CDBF4B-9D09-3242-A1D5-0506BD1712C5}">
      <dsp:nvSpPr>
        <dsp:cNvPr id="0" name=""/>
        <dsp:cNvSpPr/>
      </dsp:nvSpPr>
      <dsp:spPr>
        <a:xfrm>
          <a:off x="1034351" y="752704"/>
          <a:ext cx="1480250" cy="7227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11 </a:t>
          </a:r>
          <a:r>
            <a:rPr lang="zh-CN" altLang="en-US" sz="1600" kern="1200" dirty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微軟正黑體" pitchFamily="34" charset="-120"/>
              <a:ea typeface="微軟正黑體" pitchFamily="34" charset="-120"/>
              <a:cs typeface="+mn-cs"/>
            </a:rPr>
            <a:t>细罢特月</a:t>
          </a:r>
          <a:endParaRPr lang="en-US" sz="1600" kern="1200" dirty="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微軟正黑體" pitchFamily="34" charset="-120"/>
            <a:ea typeface="微軟正黑體" pitchFamily="34" charset="-120"/>
            <a:cs typeface="+mn-cs"/>
          </a:endParaRPr>
        </a:p>
      </dsp:txBody>
      <dsp:txXfrm>
        <a:off x="1034351" y="752704"/>
        <a:ext cx="1480250" cy="722746"/>
      </dsp:txXfrm>
    </dsp:sp>
    <dsp:sp modelId="{49452468-AA65-834B-B75D-72A0A7810E13}">
      <dsp:nvSpPr>
        <dsp:cNvPr id="0" name=""/>
        <dsp:cNvSpPr/>
      </dsp:nvSpPr>
      <dsp:spPr>
        <a:xfrm>
          <a:off x="831734" y="73037"/>
          <a:ext cx="6098607" cy="6098607"/>
        </a:xfrm>
        <a:prstGeom prst="circularArrow">
          <a:avLst>
            <a:gd name="adj1" fmla="val 2311"/>
            <a:gd name="adj2" fmla="val 139396"/>
            <a:gd name="adj3" fmla="val 14707283"/>
            <a:gd name="adj4" fmla="val 14063040"/>
            <a:gd name="adj5" fmla="val 2696"/>
          </a:avLst>
        </a:prstGeom>
        <a:gradFill rotWithShape="0">
          <a:gsLst>
            <a:gs pos="0">
              <a:srgbClr val="F8A500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rgbClr>
            </a:gs>
            <a:gs pos="100000">
              <a:srgbClr val="F8A500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E064FAD-9527-C04A-986D-ADE7F29D4AAF}">
      <dsp:nvSpPr>
        <dsp:cNvPr id="0" name=""/>
        <dsp:cNvSpPr/>
      </dsp:nvSpPr>
      <dsp:spPr>
        <a:xfrm>
          <a:off x="2693206" y="2989"/>
          <a:ext cx="659592" cy="7227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12 </a:t>
          </a:r>
          <a:r>
            <a:rPr lang="zh-CN" altLang="en-US" sz="1600" kern="1200" dirty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微軟正黑體" pitchFamily="34" charset="-120"/>
              <a:ea typeface="微軟正黑體" pitchFamily="34" charset="-120"/>
              <a:cs typeface="+mn-cs"/>
            </a:rPr>
            <a:t>亚达月</a:t>
          </a:r>
          <a:endParaRPr lang="en-US" sz="1600" kern="1200" dirty="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微軟正黑體" pitchFamily="34" charset="-120"/>
            <a:ea typeface="微軟正黑體" pitchFamily="34" charset="-120"/>
            <a:cs typeface="+mn-cs"/>
          </a:endParaRPr>
        </a:p>
      </dsp:txBody>
      <dsp:txXfrm>
        <a:off x="2693206" y="2989"/>
        <a:ext cx="659592" cy="722746"/>
      </dsp:txXfrm>
    </dsp:sp>
    <dsp:sp modelId="{7C0589C6-43EC-854D-966B-B0C5FE9A8192}">
      <dsp:nvSpPr>
        <dsp:cNvPr id="0" name=""/>
        <dsp:cNvSpPr/>
      </dsp:nvSpPr>
      <dsp:spPr>
        <a:xfrm>
          <a:off x="668468" y="114747"/>
          <a:ext cx="6098607" cy="6098607"/>
        </a:xfrm>
        <a:prstGeom prst="circularArrow">
          <a:avLst>
            <a:gd name="adj1" fmla="val 2311"/>
            <a:gd name="adj2" fmla="val 139396"/>
            <a:gd name="adj3" fmla="val 16522868"/>
            <a:gd name="adj4" fmla="val 15737736"/>
            <a:gd name="adj5" fmla="val 2696"/>
          </a:avLst>
        </a:prstGeom>
        <a:gradFill rotWithShape="0">
          <a:gsLst>
            <a:gs pos="0">
              <a:srgbClr val="F8A500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rgbClr>
            </a:gs>
            <a:gs pos="100000">
              <a:srgbClr val="F8A500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6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ea typeface="新細明體" charset="0"/>
                <a:cs typeface="新細明體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ea typeface="新細明體" charset="0"/>
                <a:cs typeface="新細明體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843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="" xmlns:a14="http://schemas.microsoft.com/office/drawing/2010/main" val="1"/>
            </a:ext>
          </a:extLst>
        </p:spPr>
      </p:sp>
      <p:sp>
        <p:nvSpPr>
          <p:cNvPr id="1843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noProof="0"/>
              <a:t>Click to edit Master text styles</a:t>
            </a:r>
          </a:p>
          <a:p>
            <a:pPr lvl="1"/>
            <a:r>
              <a:rPr lang="en-US" altLang="zh-TW" noProof="0"/>
              <a:t>Second level</a:t>
            </a:r>
          </a:p>
          <a:p>
            <a:pPr lvl="2"/>
            <a:r>
              <a:rPr lang="en-US" altLang="zh-TW" noProof="0"/>
              <a:t>Third level</a:t>
            </a:r>
          </a:p>
          <a:p>
            <a:pPr lvl="3"/>
            <a:r>
              <a:rPr lang="en-US" altLang="zh-TW" noProof="0"/>
              <a:t>Fourth level</a:t>
            </a:r>
          </a:p>
          <a:p>
            <a:pPr lvl="4"/>
            <a:r>
              <a:rPr lang="en-US" altLang="zh-TW" noProof="0"/>
              <a:t>Fifth level</a:t>
            </a:r>
          </a:p>
        </p:txBody>
      </p:sp>
      <p:sp>
        <p:nvSpPr>
          <p:cNvPr id="1843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ea typeface="新細明體" charset="0"/>
                <a:cs typeface="新細明體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843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ea typeface="新細明體" charset="0"/>
                <a:cs typeface="新細明體" charset="0"/>
              </a:defRPr>
            </a:lvl1pPr>
          </a:lstStyle>
          <a:p>
            <a:pPr>
              <a:defRPr/>
            </a:pPr>
            <a:fld id="{88F8CEEB-8ACE-F045-9934-47168A3B97CF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60896170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6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7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8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9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0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1.xml"/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2.xml"/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3.xml"/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5.xml"/><Relationship Id="rId1" Type="http://schemas.openxmlformats.org/officeDocument/2006/relationships/notesMaster" Target="../notesMasters/notesMaster1.xml"/></Relationships>
</file>

<file path=ppt/notesSlides/_rels/notesSlide1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6.xml"/><Relationship Id="rId1" Type="http://schemas.openxmlformats.org/officeDocument/2006/relationships/notesMaster" Target="../notesMasters/notesMaster1.xml"/></Relationships>
</file>

<file path=ppt/notesSlides/_rels/notesSlide1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7.xml"/><Relationship Id="rId1" Type="http://schemas.openxmlformats.org/officeDocument/2006/relationships/notesMaster" Target="../notesMasters/notesMaster1.xml"/></Relationships>
</file>

<file path=ppt/notesSlides/_rels/notesSlide1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8.xml"/><Relationship Id="rId1" Type="http://schemas.openxmlformats.org/officeDocument/2006/relationships/notesMaster" Target="../notesMasters/notesMaster1.xml"/></Relationships>
</file>

<file path=ppt/notesSlides/_rels/notesSlide1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9.xml"/><Relationship Id="rId1" Type="http://schemas.openxmlformats.org/officeDocument/2006/relationships/notesMaster" Target="../notesMasters/notesMaster1.xml"/></Relationships>
</file>

<file path=ppt/notesSlides/_rels/notesSlide1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0.xml"/><Relationship Id="rId1" Type="http://schemas.openxmlformats.org/officeDocument/2006/relationships/notesMaster" Target="../notesMasters/notesMaster1.xml"/></Relationships>
</file>

<file path=ppt/notesSlides/_rels/notesSlide1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1.xml"/><Relationship Id="rId1" Type="http://schemas.openxmlformats.org/officeDocument/2006/relationships/notesMaster" Target="../notesMasters/notesMaster1.xml"/></Relationships>
</file>

<file path=ppt/notesSlides/_rels/notesSlide1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2.xml"/><Relationship Id="rId1" Type="http://schemas.openxmlformats.org/officeDocument/2006/relationships/notesMaster" Target="../notesMasters/notesMaster1.xml"/></Relationships>
</file>

<file path=ppt/notesSlides/_rels/notesSlide1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3.xml"/><Relationship Id="rId1" Type="http://schemas.openxmlformats.org/officeDocument/2006/relationships/notesMaster" Target="../notesMasters/notesMaster1.xml"/></Relationships>
</file>

<file path=ppt/notesSlides/_rels/notesSlide1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5.xml"/><Relationship Id="rId1" Type="http://schemas.openxmlformats.org/officeDocument/2006/relationships/notesMaster" Target="../notesMasters/notesMaster1.xml"/></Relationships>
</file>

<file path=ppt/notesSlides/_rels/notesSlide1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6.xml"/><Relationship Id="rId1" Type="http://schemas.openxmlformats.org/officeDocument/2006/relationships/notesMaster" Target="../notesMasters/notesMaster1.xml"/></Relationships>
</file>

<file path=ppt/notesSlides/_rels/notesSlide1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7.xml"/><Relationship Id="rId1" Type="http://schemas.openxmlformats.org/officeDocument/2006/relationships/notesMaster" Target="../notesMasters/notesMaster1.xml"/></Relationships>
</file>

<file path=ppt/notesSlides/_rels/notesSlide1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8.xml"/><Relationship Id="rId1" Type="http://schemas.openxmlformats.org/officeDocument/2006/relationships/notesMaster" Target="../notesMasters/notesMaster1.xml"/></Relationships>
</file>

<file path=ppt/notesSlides/_rels/notesSlide1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9.xml"/><Relationship Id="rId1" Type="http://schemas.openxmlformats.org/officeDocument/2006/relationships/notesMaster" Target="../notesMasters/notesMaster1.xml"/></Relationships>
</file>

<file path=ppt/notesSlides/_rels/notesSlide1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0.xml"/><Relationship Id="rId1" Type="http://schemas.openxmlformats.org/officeDocument/2006/relationships/notesMaster" Target="../notesMasters/notesMaster1.xml"/></Relationships>
</file>

<file path=ppt/notesSlides/_rels/notesSlide1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1.xml"/><Relationship Id="rId1" Type="http://schemas.openxmlformats.org/officeDocument/2006/relationships/notesMaster" Target="../notesMasters/notesMaster1.xml"/></Relationships>
</file>

<file path=ppt/notesSlides/_rels/notesSlide1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2.xml"/><Relationship Id="rId1" Type="http://schemas.openxmlformats.org/officeDocument/2006/relationships/notesMaster" Target="../notesMasters/notesMaster1.xml"/></Relationships>
</file>

<file path=ppt/notesSlides/_rels/notesSlide1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3.xml"/><Relationship Id="rId1" Type="http://schemas.openxmlformats.org/officeDocument/2006/relationships/notesMaster" Target="../notesMasters/notesMaster1.xml"/></Relationships>
</file>

<file path=ppt/notesSlides/_rels/notesSlide1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5.xml"/><Relationship Id="rId1" Type="http://schemas.openxmlformats.org/officeDocument/2006/relationships/notesMaster" Target="../notesMasters/notesMaster1.xml"/></Relationships>
</file>

<file path=ppt/notesSlides/_rels/notesSlide1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6.xml"/><Relationship Id="rId1" Type="http://schemas.openxmlformats.org/officeDocument/2006/relationships/notesMaster" Target="../notesMasters/notesMaster1.xml"/></Relationships>
</file>

<file path=ppt/notesSlides/_rels/notesSlide1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7.xml"/><Relationship Id="rId1" Type="http://schemas.openxmlformats.org/officeDocument/2006/relationships/notesMaster" Target="../notesMasters/notesMaster1.xml"/></Relationships>
</file>

<file path=ppt/notesSlides/_rels/notesSlide1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8.xml"/><Relationship Id="rId1" Type="http://schemas.openxmlformats.org/officeDocument/2006/relationships/notesMaster" Target="../notesMasters/notesMaster1.xml"/></Relationships>
</file>

<file path=ppt/notesSlides/_rels/notesSlide1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9.xml"/><Relationship Id="rId1" Type="http://schemas.openxmlformats.org/officeDocument/2006/relationships/notesMaster" Target="../notesMasters/notesMaster1.xml"/></Relationships>
</file>

<file path=ppt/notesSlides/_rels/notesSlide1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0.xml"/><Relationship Id="rId1" Type="http://schemas.openxmlformats.org/officeDocument/2006/relationships/notesMaster" Target="../notesMasters/notesMaster1.xml"/></Relationships>
</file>

<file path=ppt/notesSlides/_rels/notesSlide1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1.xml"/><Relationship Id="rId1" Type="http://schemas.openxmlformats.org/officeDocument/2006/relationships/notesMaster" Target="../notesMasters/notesMaster1.xml"/></Relationships>
</file>

<file path=ppt/notesSlides/_rels/notesSlide1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2.xml"/><Relationship Id="rId1" Type="http://schemas.openxmlformats.org/officeDocument/2006/relationships/notesMaster" Target="../notesMasters/notesMaster1.xml"/></Relationships>
</file>

<file path=ppt/notesSlides/_rels/notesSlide1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3.xml"/><Relationship Id="rId1" Type="http://schemas.openxmlformats.org/officeDocument/2006/relationships/notesMaster" Target="../notesMasters/notesMaster1.xml"/></Relationships>
</file>

<file path=ppt/notesSlides/_rels/notesSlide1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5.xml"/><Relationship Id="rId1" Type="http://schemas.openxmlformats.org/officeDocument/2006/relationships/notesMaster" Target="../notesMasters/notesMaster1.xml"/></Relationships>
</file>

<file path=ppt/notesSlides/_rels/notesSlide1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6.xml"/><Relationship Id="rId1" Type="http://schemas.openxmlformats.org/officeDocument/2006/relationships/notesMaster" Target="../notesMasters/notesMaster1.xml"/></Relationships>
</file>

<file path=ppt/notesSlides/_rels/notesSlide1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7.xml"/><Relationship Id="rId1" Type="http://schemas.openxmlformats.org/officeDocument/2006/relationships/notesMaster" Target="../notesMasters/notesMaster1.xml"/></Relationships>
</file>

<file path=ppt/notesSlides/_rels/notesSlide1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8.xml"/><Relationship Id="rId1" Type="http://schemas.openxmlformats.org/officeDocument/2006/relationships/notesMaster" Target="../notesMasters/notesMaster1.xml"/></Relationships>
</file>

<file path=ppt/notesSlides/_rels/notesSlide1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9.xml"/><Relationship Id="rId1" Type="http://schemas.openxmlformats.org/officeDocument/2006/relationships/notesMaster" Target="../notesMasters/notesMaster1.xml"/></Relationships>
</file>

<file path=ppt/notesSlides/_rels/notesSlide1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0.xml"/><Relationship Id="rId1" Type="http://schemas.openxmlformats.org/officeDocument/2006/relationships/notesMaster" Target="../notesMasters/notesMaster1.xml"/></Relationships>
</file>

<file path=ppt/notesSlides/_rels/notesSlide1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1.xml"/><Relationship Id="rId1" Type="http://schemas.openxmlformats.org/officeDocument/2006/relationships/notesMaster" Target="../notesMasters/notesMaster1.xml"/></Relationships>
</file>

<file path=ppt/notesSlides/_rels/notesSlide1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2.xml"/><Relationship Id="rId1" Type="http://schemas.openxmlformats.org/officeDocument/2006/relationships/notesMaster" Target="../notesMasters/notesMaster1.xml"/></Relationships>
</file>

<file path=ppt/notesSlides/_rels/notesSlide1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3.xml"/><Relationship Id="rId1" Type="http://schemas.openxmlformats.org/officeDocument/2006/relationships/notesMaster" Target="../notesMasters/notesMaster1.xml"/></Relationships>
</file>

<file path=ppt/notesSlides/_rels/notesSlide1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5.xml"/><Relationship Id="rId1" Type="http://schemas.openxmlformats.org/officeDocument/2006/relationships/notesMaster" Target="../notesMasters/notesMaster1.xml"/></Relationships>
</file>

<file path=ppt/notesSlides/_rels/notesSlide1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6.xml"/><Relationship Id="rId1" Type="http://schemas.openxmlformats.org/officeDocument/2006/relationships/notesMaster" Target="../notesMasters/notesMaster1.xml"/></Relationships>
</file>

<file path=ppt/notesSlides/_rels/notesSlide1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7.xml"/><Relationship Id="rId1" Type="http://schemas.openxmlformats.org/officeDocument/2006/relationships/notesMaster" Target="../notesMasters/notesMaster1.xml"/></Relationships>
</file>

<file path=ppt/notesSlides/_rels/notesSlide1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8.xml"/><Relationship Id="rId1" Type="http://schemas.openxmlformats.org/officeDocument/2006/relationships/notesMaster" Target="../notesMasters/notesMaster1.xml"/></Relationships>
</file>

<file path=ppt/notesSlides/_rels/notesSlide1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9.xml"/><Relationship Id="rId1" Type="http://schemas.openxmlformats.org/officeDocument/2006/relationships/notesMaster" Target="../notesMasters/notesMaster1.xml"/></Relationships>
</file>

<file path=ppt/notesSlides/_rels/notesSlide1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0.xml"/><Relationship Id="rId1" Type="http://schemas.openxmlformats.org/officeDocument/2006/relationships/notesMaster" Target="../notesMasters/notesMaster1.xml"/></Relationships>
</file>

<file path=ppt/notesSlides/_rels/notesSlide1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1.xml"/><Relationship Id="rId1" Type="http://schemas.openxmlformats.org/officeDocument/2006/relationships/notesMaster" Target="../notesMasters/notesMaster1.xml"/></Relationships>
</file>

<file path=ppt/notesSlides/_rels/notesSlide1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2.xml"/><Relationship Id="rId1" Type="http://schemas.openxmlformats.org/officeDocument/2006/relationships/notesMaster" Target="../notesMasters/notesMaster1.xml"/></Relationships>
</file>

<file path=ppt/notesSlides/_rels/notesSlide1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3.xml"/><Relationship Id="rId1" Type="http://schemas.openxmlformats.org/officeDocument/2006/relationships/notesMaster" Target="../notesMasters/notesMaster1.xml"/></Relationships>
</file>

<file path=ppt/notesSlides/_rels/notesSlide1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5.xml"/><Relationship Id="rId1" Type="http://schemas.openxmlformats.org/officeDocument/2006/relationships/notesMaster" Target="../notesMasters/notesMaster1.xml"/></Relationships>
</file>

<file path=ppt/notesSlides/_rels/notesSlide1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6.xml"/><Relationship Id="rId1" Type="http://schemas.openxmlformats.org/officeDocument/2006/relationships/notesMaster" Target="../notesMasters/notesMaster1.xml"/></Relationships>
</file>

<file path=ppt/notesSlides/_rels/notesSlide1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7.xml"/><Relationship Id="rId1" Type="http://schemas.openxmlformats.org/officeDocument/2006/relationships/notesMaster" Target="../notesMasters/notesMaster1.xml"/></Relationships>
</file>

<file path=ppt/notesSlides/_rels/notesSlide1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8.xml"/><Relationship Id="rId1" Type="http://schemas.openxmlformats.org/officeDocument/2006/relationships/notesMaster" Target="../notesMasters/notesMaster1.xml"/></Relationships>
</file>

<file path=ppt/notesSlides/_rels/notesSlide1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9.xml"/><Relationship Id="rId1" Type="http://schemas.openxmlformats.org/officeDocument/2006/relationships/notesMaster" Target="../notesMasters/notesMaster1.xml"/></Relationships>
</file>

<file path=ppt/notesSlides/_rels/notesSlide1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1.xml"/><Relationship Id="rId1" Type="http://schemas.openxmlformats.org/officeDocument/2006/relationships/notesMaster" Target="../notesMasters/notesMaster1.xml"/></Relationships>
</file>

<file path=ppt/notesSlides/_rels/notesSlide1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2.xml"/><Relationship Id="rId1" Type="http://schemas.openxmlformats.org/officeDocument/2006/relationships/notesMaster" Target="../notesMasters/notesMaster1.xml"/></Relationships>
</file>

<file path=ppt/notesSlides/_rels/notesSlide1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3.xml"/><Relationship Id="rId1" Type="http://schemas.openxmlformats.org/officeDocument/2006/relationships/notesMaster" Target="../notesMasters/notesMaster1.xml"/></Relationships>
</file>

<file path=ppt/notesSlides/_rels/notesSlide1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4.xml"/><Relationship Id="rId1" Type="http://schemas.openxmlformats.org/officeDocument/2006/relationships/notesMaster" Target="../notesMasters/notesMaster1.xml"/></Relationships>
</file>

<file path=ppt/notesSlides/_rels/notesSlide1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6.xml"/><Relationship Id="rId1" Type="http://schemas.openxmlformats.org/officeDocument/2006/relationships/notesMaster" Target="../notesMasters/notesMaster1.xml"/></Relationships>
</file>

<file path=ppt/notesSlides/_rels/notesSlide1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7.xml"/><Relationship Id="rId1" Type="http://schemas.openxmlformats.org/officeDocument/2006/relationships/notesMaster" Target="../notesMasters/notesMaster1.xml"/></Relationships>
</file>

<file path=ppt/notesSlides/_rels/notesSlide1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8.xml"/><Relationship Id="rId1" Type="http://schemas.openxmlformats.org/officeDocument/2006/relationships/notesMaster" Target="../notesMasters/notesMaster1.xml"/></Relationships>
</file>

<file path=ppt/notesSlides/_rels/notesSlide1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9.xml"/><Relationship Id="rId1" Type="http://schemas.openxmlformats.org/officeDocument/2006/relationships/notesMaster" Target="../notesMasters/notesMaster1.xml"/></Relationships>
</file>

<file path=ppt/notesSlides/_rels/notesSlide1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0.xml"/><Relationship Id="rId1" Type="http://schemas.openxmlformats.org/officeDocument/2006/relationships/notesMaster" Target="../notesMasters/notesMaster1.xml"/></Relationships>
</file>

<file path=ppt/notesSlides/_rels/notesSlide1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1.xml"/><Relationship Id="rId1" Type="http://schemas.openxmlformats.org/officeDocument/2006/relationships/notesMaster" Target="../notesMasters/notesMaster1.xml"/></Relationships>
</file>

<file path=ppt/notesSlides/_rels/notesSlide1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4.xml"/><Relationship Id="rId1" Type="http://schemas.openxmlformats.org/officeDocument/2006/relationships/notesMaster" Target="../notesMasters/notesMaster1.xml"/></Relationships>
</file>

<file path=ppt/notesSlides/_rels/notesSlide1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5.xml"/><Relationship Id="rId1" Type="http://schemas.openxmlformats.org/officeDocument/2006/relationships/notesMaster" Target="../notesMasters/notesMaster1.xml"/></Relationships>
</file>

<file path=ppt/notesSlides/_rels/notesSlide1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7.xml"/><Relationship Id="rId1" Type="http://schemas.openxmlformats.org/officeDocument/2006/relationships/notesMaster" Target="../notesMasters/notesMaster1.xml"/></Relationships>
</file>

<file path=ppt/notesSlides/_rels/notesSlide1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OS-02-Exodus-166</a:t>
            </a:r>
          </a:p>
          <a:p>
            <a:r>
              <a:rPr lang="en-US" dirty="0"/>
              <a:t>NB-14-Passover-38</a:t>
            </a:r>
          </a:p>
          <a:p>
            <a:r>
              <a:rPr lang="en-US" dirty="0"/>
              <a:t>NS-03-Luke 13-24-slide 157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38F0705-7066-9743-A0C6-42C8835383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MS PGothic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7880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FB2F7A36-534E-8A41-8942-CCBC80F23B98}" type="slidenum">
              <a:rPr lang="en-US" sz="1200">
                <a:solidFill>
                  <a:prstClr val="black"/>
                </a:solidFill>
              </a:rPr>
              <a:pPr/>
              <a:t>12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12083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2083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0F8E7B6-694C-DB40-897D-26A77D862F12}" type="slidenum">
              <a:rPr lang="en-US" sz="1200">
                <a:solidFill>
                  <a:prstClr val="black"/>
                </a:solidFill>
              </a:rPr>
              <a:pPr/>
              <a:t>125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11264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08DACC2-7B77-E940-9A12-8209AA8B67A0}" type="slidenum">
              <a:rPr lang="en-US" sz="1200">
                <a:solidFill>
                  <a:prstClr val="black"/>
                </a:solidFill>
              </a:rPr>
              <a:pPr/>
              <a:t>126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114690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9D0E1A62-0801-EA42-A553-24D14D9699A7}" type="slidenum">
              <a:rPr lang="en-US" sz="1200" smtClean="0">
                <a:solidFill>
                  <a:prstClr val="black"/>
                </a:solidFill>
              </a:rPr>
              <a:pPr algn="r"/>
              <a:t>126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1146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1469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E5E44F9E-3478-E24D-A9E1-513F7107384D}" type="slidenum">
              <a:rPr lang="en-US" sz="1200">
                <a:solidFill>
                  <a:prstClr val="black"/>
                </a:solidFill>
              </a:rPr>
              <a:pPr/>
              <a:t>127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116738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C3BA3205-5333-D547-B0E4-62EF17A35436}" type="slidenum">
              <a:rPr lang="en-US" sz="1200" smtClean="0">
                <a:solidFill>
                  <a:prstClr val="black"/>
                </a:solidFill>
              </a:rPr>
              <a:pPr algn="r"/>
              <a:t>127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1167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1674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4D74E65D-BCE3-FF44-94A7-F51145D05A4F}" type="slidenum">
              <a:rPr lang="en-US" sz="1200">
                <a:solidFill>
                  <a:prstClr val="black"/>
                </a:solidFill>
              </a:rPr>
              <a:pPr/>
              <a:t>128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11878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187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FB2F7A36-534E-8A41-8942-CCBC80F23B98}" type="slidenum">
              <a:rPr lang="en-US" sz="1200">
                <a:solidFill>
                  <a:prstClr val="black"/>
                </a:solidFill>
              </a:rPr>
              <a:pPr/>
              <a:t>129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12083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2083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C4CEBEC-AEE4-224E-84A7-126628C74D97}" type="slidenum">
              <a:rPr lang="en-US" sz="1200">
                <a:solidFill>
                  <a:prstClr val="black"/>
                </a:solidFill>
              </a:rPr>
              <a:pPr/>
              <a:t>130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122882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E6560294-7C6C-8C4E-B2D5-D219F8B834DB}" type="slidenum">
              <a:rPr lang="en-US" sz="1200" smtClean="0">
                <a:solidFill>
                  <a:prstClr val="black"/>
                </a:solidFill>
              </a:rPr>
              <a:pPr algn="r"/>
              <a:t>130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12288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2288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23AEB52B-71FB-C84D-8EA9-CE6E1C66586C}" type="slidenum">
              <a:rPr lang="en-US" sz="1200">
                <a:solidFill>
                  <a:prstClr val="black"/>
                </a:solidFill>
              </a:rPr>
              <a:pPr/>
              <a:t>131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124930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346599D8-6BA8-5C42-AFE1-8861AFC910D3}" type="slidenum">
              <a:rPr lang="en-US" sz="1200" smtClean="0">
                <a:solidFill>
                  <a:prstClr val="black"/>
                </a:solidFill>
              </a:rPr>
              <a:pPr algn="r"/>
              <a:t>131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124931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2493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828BFB7F-26A3-764F-9345-33E6FD0D83CE}" type="slidenum">
              <a:rPr lang="en-US" sz="1200">
                <a:solidFill>
                  <a:prstClr val="black"/>
                </a:solidFill>
              </a:rPr>
              <a:pPr/>
              <a:t>132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12697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269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345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4134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331FB58-0777-9A40-8409-5984E969B307}" type="slidenum">
              <a:rPr lang="en-US">
                <a:solidFill>
                  <a:prstClr val="black"/>
                </a:solidFill>
              </a:rPr>
              <a:pPr>
                <a:defRPr/>
              </a:pPr>
              <a:t>134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41517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415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C4CEBEC-AEE4-224E-84A7-126628C74D97}" type="slidenum">
              <a:rPr lang="en-US" sz="1200">
                <a:solidFill>
                  <a:prstClr val="black"/>
                </a:solidFill>
              </a:rPr>
              <a:pPr/>
              <a:t>13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122882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E6560294-7C6C-8C4E-B2D5-D219F8B834DB}" type="slidenum">
              <a:rPr lang="en-US" sz="1200" smtClean="0">
                <a:solidFill>
                  <a:prstClr val="black"/>
                </a:solidFill>
              </a:rPr>
              <a:pPr algn="r"/>
              <a:t>13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12288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2288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441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4544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254657D9-DC97-3149-8388-327361469D1C}" type="slidenum">
              <a:rPr lang="en-US" sz="1200">
                <a:solidFill>
                  <a:prstClr val="black"/>
                </a:solidFill>
              </a:rPr>
              <a:pPr/>
              <a:t>136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13926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3926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53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4953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FB2F7A36-534E-8A41-8942-CCBC80F23B98}" type="slidenum">
              <a:rPr lang="en-US" sz="1200">
                <a:solidFill>
                  <a:prstClr val="black"/>
                </a:solidFill>
              </a:rPr>
              <a:pPr/>
              <a:t>138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12083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2083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47CA9DFD-EFFB-1347-A7CC-B8D55EF8BECD}" type="slidenum">
              <a:rPr lang="en-US" sz="1200">
                <a:solidFill>
                  <a:prstClr val="black"/>
                </a:solidFill>
              </a:rPr>
              <a:pPr/>
              <a:t>139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14541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4541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C1025A6E-1239-8644-B0AE-8EBB78EF93DC}" type="slidenum">
              <a:rPr lang="en-US" sz="1200">
                <a:solidFill>
                  <a:prstClr val="black"/>
                </a:solidFill>
              </a:rPr>
              <a:pPr/>
              <a:t>140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147458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F8CBEA17-CD0D-9745-BC28-E748E69E1EB1}" type="slidenum">
              <a:rPr lang="en-US" sz="1200" smtClean="0">
                <a:solidFill>
                  <a:prstClr val="black"/>
                </a:solidFill>
              </a:rPr>
              <a:pPr algn="r"/>
              <a:t>140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14745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4746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6F00CEF0-DDD3-7940-87AC-E5EB269221C1}" type="slidenum">
              <a:rPr lang="en-US" sz="1200">
                <a:solidFill>
                  <a:prstClr val="black"/>
                </a:solidFill>
              </a:rPr>
              <a:pPr/>
              <a:t>141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14950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49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F76D9745-2560-1246-8D31-766E31693AEE}" type="slidenum">
              <a:rPr lang="en-US" sz="1200">
                <a:solidFill>
                  <a:prstClr val="black"/>
                </a:solidFill>
              </a:rPr>
              <a:pPr/>
              <a:t>142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15155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51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C2125582-69A5-1C4A-B7EC-3902AC972E80}" type="slidenum">
              <a:rPr lang="en-US" sz="1200">
                <a:solidFill>
                  <a:prstClr val="black"/>
                </a:solidFill>
              </a:rPr>
              <a:pPr/>
              <a:t>143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15360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53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9FF69F35-CF58-754A-B972-91934EF60800}" type="slidenum">
              <a:rPr lang="en-US" sz="1200">
                <a:solidFill>
                  <a:prstClr val="black"/>
                </a:solidFill>
              </a:rPr>
              <a:pPr/>
              <a:t>144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15565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55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23AEB52B-71FB-C84D-8EA9-CE6E1C66586C}" type="slidenum">
              <a:rPr lang="en-US" sz="1200">
                <a:solidFill>
                  <a:prstClr val="black"/>
                </a:solidFill>
              </a:rPr>
              <a:pPr/>
              <a:t>14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124930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346599D8-6BA8-5C42-AFE1-8861AFC910D3}" type="slidenum">
              <a:rPr lang="en-US" sz="1200" smtClean="0">
                <a:solidFill>
                  <a:prstClr val="black"/>
                </a:solidFill>
              </a:rPr>
              <a:pPr algn="r"/>
              <a:t>14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124931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2493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828ACA7E-12D9-3B4F-9457-BAFF2FFF4AD2}" type="slidenum">
              <a:rPr lang="en-US" sz="1200">
                <a:solidFill>
                  <a:prstClr val="black"/>
                </a:solidFill>
              </a:rPr>
              <a:pPr/>
              <a:t>145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15769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57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F76D9745-2560-1246-8D31-766E31693AEE}" type="slidenum">
              <a:rPr lang="en-US" sz="1200">
                <a:solidFill>
                  <a:prstClr val="black"/>
                </a:solidFill>
              </a:rPr>
              <a:pPr/>
              <a:t>146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15155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51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0503C3C-F63C-774E-933B-E91A715D6A8E}" type="slidenum">
              <a:rPr lang="en-US" sz="1200">
                <a:solidFill>
                  <a:prstClr val="black"/>
                </a:solidFill>
              </a:rPr>
              <a:pPr/>
              <a:t>147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16384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38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4A96CE46-D64F-4B4C-BEDE-48D37A66FE30}" type="slidenum">
              <a:rPr lang="en-US" sz="1200">
                <a:solidFill>
                  <a:prstClr val="black"/>
                </a:solidFill>
              </a:rPr>
              <a:pPr/>
              <a:t>148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165890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A06DE62E-F7AC-1D4C-8A98-970861C1990C}" type="slidenum">
              <a:rPr lang="en-US" sz="1200" smtClean="0">
                <a:solidFill>
                  <a:prstClr val="black"/>
                </a:solidFill>
              </a:rPr>
              <a:pPr algn="r"/>
              <a:t>148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165891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589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11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7411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1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C5C9654B-85B6-074D-9AA6-3792C295EDC3}" type="slidenum">
              <a:rPr lang="en-US" sz="1200">
                <a:solidFill>
                  <a:prstClr val="black"/>
                </a:solidFill>
              </a:rPr>
              <a:pPr/>
              <a:t>150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169986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0DFEBF04-ABC8-0B4D-A788-933915F4727F}" type="slidenum">
              <a:rPr lang="en-US" sz="1200" smtClean="0">
                <a:solidFill>
                  <a:prstClr val="black"/>
                </a:solidFill>
              </a:rPr>
              <a:pPr algn="r"/>
              <a:t>150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16998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998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47CA9DFD-EFFB-1347-A7CC-B8D55EF8BECD}" type="slidenum">
              <a:rPr lang="en-US" sz="1200">
                <a:solidFill>
                  <a:prstClr val="black"/>
                </a:solidFill>
              </a:rPr>
              <a:pPr/>
              <a:t>151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14541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4541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DC239AC-63D6-8448-A238-FE59D8A3C987}" type="slidenum">
              <a:rPr lang="en-US" sz="1200">
                <a:solidFill>
                  <a:prstClr val="black"/>
                </a:solidFill>
              </a:rPr>
              <a:pPr/>
              <a:t>152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17408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7408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29517B7D-120E-CC49-9618-7A033D3A9161}" type="slidenum">
              <a:rPr lang="en-US" sz="1200">
                <a:solidFill>
                  <a:prstClr val="black"/>
                </a:solidFill>
              </a:rPr>
              <a:pPr/>
              <a:t>153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176130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D12C149E-0498-8740-8ABD-977BD6D718C4}" type="slidenum">
              <a:rPr lang="en-US" sz="1200" smtClean="0">
                <a:solidFill>
                  <a:prstClr val="black"/>
                </a:solidFill>
              </a:rPr>
              <a:pPr algn="r"/>
              <a:t>153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176131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7613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DC239AC-63D6-8448-A238-FE59D8A3C987}" type="slidenum">
              <a:rPr lang="en-US" sz="1200">
                <a:solidFill>
                  <a:prstClr val="black"/>
                </a:solidFill>
              </a:rPr>
              <a:pPr/>
              <a:t>154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17408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7408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331FB58-0777-9A40-8409-5984E969B307}" type="slidenum">
              <a:rPr lang="en-US">
                <a:solidFill>
                  <a:prstClr val="black"/>
                </a:solidFill>
              </a:rPr>
              <a:pPr>
                <a:defRPr/>
              </a:pPr>
              <a:t>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41517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415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1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19F300D4-CDC7-E64C-A8FF-4EB423461A67}" type="slidenum">
              <a:rPr lang="en-US" sz="1200">
                <a:solidFill>
                  <a:prstClr val="black"/>
                </a:solidFill>
              </a:rPr>
              <a:pPr/>
              <a:t>155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18432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8432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4363C2CB-4B9F-F045-93C8-CBA2D7CC971C}" type="slidenum">
              <a:rPr lang="en-US" sz="1200">
                <a:solidFill>
                  <a:prstClr val="black"/>
                </a:solidFill>
              </a:rPr>
              <a:pPr/>
              <a:t>156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186370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0B530766-A2C4-6041-9665-5A616800F0B0}" type="slidenum">
              <a:rPr lang="en-US" sz="1200" smtClean="0">
                <a:solidFill>
                  <a:prstClr val="black"/>
                </a:solidFill>
              </a:rPr>
              <a:pPr algn="r"/>
              <a:t>156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186371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8637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44C838F7-7BB9-EE46-8426-03269C77E5C5}" type="slidenum">
              <a:rPr lang="en-US" sz="1200">
                <a:solidFill>
                  <a:prstClr val="black"/>
                </a:solidFill>
              </a:rPr>
              <a:pPr/>
              <a:t>157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188418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16D4D169-871D-534A-ABB5-01047FD1F639}" type="slidenum">
              <a:rPr lang="en-US" sz="1200" smtClean="0">
                <a:solidFill>
                  <a:prstClr val="black"/>
                </a:solidFill>
              </a:rPr>
              <a:pPr algn="r"/>
              <a:t>157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18841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8842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69A3765D-4F6E-BD4D-A769-3EF7F55AD4E4}" type="slidenum">
              <a:rPr lang="en-US" sz="1200">
                <a:solidFill>
                  <a:prstClr val="black"/>
                </a:solidFill>
              </a:rPr>
              <a:pPr/>
              <a:t>158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190466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209FC5A8-5629-9E42-9038-EEC5B474C975}" type="slidenum">
              <a:rPr lang="en-US" sz="1200" smtClean="0">
                <a:solidFill>
                  <a:prstClr val="black"/>
                </a:solidFill>
              </a:rPr>
              <a:pPr algn="r"/>
              <a:t>158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19046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9046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59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9459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1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16AA8960-3E50-FB4B-8293-66CD82FFA0F4}" type="slidenum">
              <a:rPr lang="en-US" sz="1200">
                <a:solidFill>
                  <a:prstClr val="black"/>
                </a:solidFill>
              </a:rPr>
              <a:pPr/>
              <a:t>160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19865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9865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19F300D4-CDC7-E64C-A8FF-4EB423461A67}" type="slidenum">
              <a:rPr lang="en-US" sz="1200">
                <a:solidFill>
                  <a:prstClr val="black"/>
                </a:solidFill>
              </a:rPr>
              <a:pPr/>
              <a:t>161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18432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8432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23B9AC13-25BF-DC46-B630-DFEA7DF8F1B4}" type="slidenum">
              <a:rPr lang="en-US" sz="1200">
                <a:solidFill>
                  <a:prstClr val="black"/>
                </a:solidFill>
              </a:rPr>
              <a:pPr/>
              <a:t>162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20480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048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A570FF61-77AD-9B46-9A41-2E19C16CD486}" type="slidenum">
              <a:rPr lang="en-US" sz="1200">
                <a:solidFill>
                  <a:prstClr val="black"/>
                </a:solidFill>
              </a:rPr>
              <a:pPr/>
              <a:t>163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20685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0685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83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0483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254657D9-DC97-3149-8388-327361469D1C}" type="slidenum">
              <a:rPr lang="en-US" sz="1200">
                <a:solidFill>
                  <a:prstClr val="black"/>
                </a:solidFill>
              </a:rPr>
              <a:pPr/>
              <a:t>16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13926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3926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43EA017-962C-DE4D-A072-60C9BC69F453}" type="slidenum">
              <a:rPr lang="en-US" sz="1200">
                <a:solidFill>
                  <a:prstClr val="black"/>
                </a:solidFill>
              </a:rPr>
              <a:pPr/>
              <a:t>165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21094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1094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A87BFA4F-F835-B648-935F-46E6557A0B31}" type="slidenum">
              <a:rPr lang="en-US" sz="1200">
                <a:solidFill>
                  <a:prstClr val="black"/>
                </a:solidFill>
              </a:rPr>
              <a:pPr/>
              <a:t>166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21299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1299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97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1097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1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025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>
              <a:defRPr/>
            </a:pPr>
            <a:fld id="{5B6C9EB0-738A-034B-B041-A1627ADEC6B5}" type="slidenum">
              <a:rPr lang="en-US" sz="1200">
                <a:solidFill>
                  <a:srgbClr val="000000"/>
                </a:solidFill>
                <a:latin typeface="Arial" charset="0"/>
              </a:rPr>
              <a:pPr>
                <a:defRPr/>
              </a:pPr>
              <a:t>168</a:t>
            </a:fld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130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13027" name="Notes Placeholder 2"/>
          <p:cNvSpPr>
            <a:spLocks noGrp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>
              <a:spcBef>
                <a:spcPct val="0"/>
              </a:spcBef>
              <a:defRPr/>
            </a:pPr>
            <a:endParaRPr lang="en-US"/>
          </a:p>
        </p:txBody>
      </p:sp>
      <p:sp>
        <p:nvSpPr>
          <p:cNvPr id="621572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algn="r" eaLnBrk="1" hangingPunct="1"/>
            <a:fld id="{56BD9A59-E9BE-734E-A523-7F5E36BA3D8F}" type="slidenum">
              <a:rPr lang="en-US" sz="1200">
                <a:solidFill>
                  <a:srgbClr val="000000"/>
                </a:solidFill>
                <a:latin typeface="Calibri" charset="0"/>
              </a:rPr>
              <a:pPr algn="r" eaLnBrk="1" hangingPunct="1"/>
              <a:t>168</a:t>
            </a:fld>
            <a:endParaRPr lang="en-US" sz="1200">
              <a:solidFill>
                <a:srgbClr val="000000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073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>
              <a:defRPr/>
            </a:pPr>
            <a:fld id="{22E7D2F5-46E5-174F-9EC1-C9290A8FC5B8}" type="slidenum">
              <a:rPr lang="en-US" sz="1200">
                <a:solidFill>
                  <a:srgbClr val="000000"/>
                </a:solidFill>
                <a:latin typeface="Arial" charset="0"/>
              </a:rPr>
              <a:pPr>
                <a:defRPr/>
              </a:pPr>
              <a:t>169</a:t>
            </a:fld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150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15075" name="Notes Placeholder 2"/>
          <p:cNvSpPr>
            <a:spLocks noGrp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>
              <a:spcBef>
                <a:spcPct val="0"/>
              </a:spcBef>
              <a:defRPr/>
            </a:pPr>
            <a:endParaRPr lang="en-US"/>
          </a:p>
        </p:txBody>
      </p:sp>
      <p:sp>
        <p:nvSpPr>
          <p:cNvPr id="623620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algn="r" eaLnBrk="1" hangingPunct="1"/>
            <a:fld id="{DBAD386C-CB5D-F24D-9C2E-81E24C2174B4}" type="slidenum">
              <a:rPr lang="en-US" sz="1200">
                <a:solidFill>
                  <a:srgbClr val="000000"/>
                </a:solidFill>
                <a:latin typeface="Calibri" charset="0"/>
              </a:rPr>
              <a:pPr algn="r" eaLnBrk="1" hangingPunct="1"/>
              <a:t>169</a:t>
            </a:fld>
            <a:endParaRPr lang="en-US" sz="1200">
              <a:solidFill>
                <a:srgbClr val="000000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121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1712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1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169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>
              <a:defRPr/>
            </a:pPr>
            <a:fld id="{FAD90869-9FEE-0E4B-8820-E883AE13449B}" type="slidenum">
              <a:rPr lang="en-US" sz="1200">
                <a:solidFill>
                  <a:srgbClr val="000000"/>
                </a:solidFill>
                <a:latin typeface="Arial" charset="0"/>
              </a:rPr>
              <a:pPr>
                <a:defRPr/>
              </a:pPr>
              <a:t>171</a:t>
            </a:fld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19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9171" name="Rectangle 3"/>
          <p:cNvSpPr>
            <a:spLocks noGrp="1" noChangeArrowheads="1"/>
          </p:cNvSpPr>
          <p:nvPr>
            <p:ph type="body" idx="1"/>
          </p:nvPr>
        </p:nvSpPr>
        <p:spPr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1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21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>
              <a:defRPr/>
            </a:pPr>
            <a:fld id="{1479F5A4-2C84-084A-A90E-3F6674471F57}" type="slidenum">
              <a:rPr lang="en-US" sz="1200">
                <a:solidFill>
                  <a:prstClr val="black"/>
                </a:solidFill>
                <a:latin typeface="Arial" charset="0"/>
              </a:rPr>
              <a:pPr>
                <a:defRPr/>
              </a:pPr>
              <a:t>172</a:t>
            </a:fld>
            <a:endParaRPr lang="en-US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521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1219" name="Rectangle 3"/>
          <p:cNvSpPr>
            <a:spLocks noGrp="1" noChangeArrowheads="1"/>
          </p:cNvSpPr>
          <p:nvPr>
            <p:ph type="body" idx="1"/>
          </p:nvPr>
        </p:nvSpPr>
        <p:spPr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1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265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2326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1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313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>
              <a:defRPr/>
            </a:pPr>
            <a:fld id="{C3538FA7-4D93-C84F-8F82-3357B7C4D159}" type="slidenum">
              <a:rPr lang="en-US" sz="1200">
                <a:solidFill>
                  <a:srgbClr val="000000"/>
                </a:solidFill>
                <a:latin typeface="Arial" charset="0"/>
              </a:rPr>
              <a:pPr>
                <a:defRPr/>
              </a:pPr>
              <a:t>174</a:t>
            </a:fld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25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5315" name="Rectangle 3"/>
          <p:cNvSpPr>
            <a:spLocks noGrp="1" noChangeArrowheads="1"/>
          </p:cNvSpPr>
          <p:nvPr>
            <p:ph type="body" idx="1"/>
          </p:nvPr>
        </p:nvSpPr>
        <p:spPr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FB2F7A36-534E-8A41-8942-CCBC80F23B98}" type="slidenum">
              <a:rPr lang="en-US" sz="1200">
                <a:solidFill>
                  <a:prstClr val="black"/>
                </a:solidFill>
              </a:rPr>
              <a:pPr/>
              <a:t>17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12083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2083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361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>
              <a:defRPr/>
            </a:pPr>
            <a:fld id="{3C85663E-3EA0-B74B-963C-CBE19A8B200C}" type="slidenum">
              <a:rPr lang="en-US" sz="1200">
                <a:solidFill>
                  <a:srgbClr val="000000"/>
                </a:solidFill>
                <a:latin typeface="Arial" charset="0"/>
              </a:rPr>
              <a:pPr>
                <a:defRPr/>
              </a:pPr>
              <a:t>175</a:t>
            </a:fld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27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7363" name="Rectangle 3"/>
          <p:cNvSpPr>
            <a:spLocks noGrp="1" noChangeArrowheads="1"/>
          </p:cNvSpPr>
          <p:nvPr>
            <p:ph type="body" idx="1"/>
          </p:nvPr>
        </p:nvSpPr>
        <p:spPr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1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409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>
              <a:defRPr/>
            </a:pPr>
            <a:fld id="{D650A970-997A-D545-BB55-8C3EB720C3D2}" type="slidenum">
              <a:rPr lang="en-US" sz="1200">
                <a:solidFill>
                  <a:srgbClr val="000000"/>
                </a:solidFill>
                <a:latin typeface="Arial" charset="0"/>
              </a:rPr>
              <a:pPr>
                <a:defRPr/>
              </a:pPr>
              <a:t>176</a:t>
            </a:fld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29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9411" name="Rectangle 3"/>
          <p:cNvSpPr>
            <a:spLocks noGrp="1" noChangeArrowheads="1"/>
          </p:cNvSpPr>
          <p:nvPr>
            <p:ph type="body" idx="1"/>
          </p:nvPr>
        </p:nvSpPr>
        <p:spPr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1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45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>
              <a:defRPr/>
            </a:pPr>
            <a:fld id="{46CEE10A-5B75-8F43-B1FF-779405DA3303}" type="slidenum">
              <a:rPr lang="en-US" sz="1200">
                <a:solidFill>
                  <a:srgbClr val="000000"/>
                </a:solidFill>
                <a:latin typeface="Arial" charset="0"/>
              </a:rPr>
              <a:pPr>
                <a:defRPr/>
              </a:pPr>
              <a:t>177</a:t>
            </a:fld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3145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3145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1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505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>
              <a:defRPr/>
            </a:pPr>
            <a:fld id="{F2C17453-AB62-874A-A3B0-279FB9A95995}" type="slidenum">
              <a:rPr lang="en-US" sz="1200">
                <a:solidFill>
                  <a:srgbClr val="000000"/>
                </a:solidFill>
                <a:latin typeface="Arial" charset="0"/>
              </a:rPr>
              <a:pPr>
                <a:defRPr/>
              </a:pPr>
              <a:t>178</a:t>
            </a:fld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3350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3350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1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3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1pPr>
            <a:lvl2pPr marL="742950" indent="-28575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2pPr>
            <a:lvl3pPr marL="11430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3pPr>
            <a:lvl4pPr marL="16002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4pPr>
            <a:lvl5pPr marL="20574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9pPr>
          </a:lstStyle>
          <a:p>
            <a:pPr eaLnBrk="1" hangingPunct="1"/>
            <a:fld id="{D9F945F3-D41B-F644-8D5D-307F4F300C4C}" type="slidenum">
              <a:rPr lang="zh-CN" altLang="en-US" sz="1200">
                <a:solidFill>
                  <a:prstClr val="black"/>
                </a:solidFill>
                <a:ea typeface="ＭＳ Ｐゴシック" charset="0"/>
                <a:cs typeface="ＭＳ Ｐゴシック" charset="0"/>
              </a:rPr>
              <a:pPr eaLnBrk="1" hangingPunct="1"/>
              <a:t>179</a:t>
            </a:fld>
            <a:endParaRPr lang="en-US" altLang="zh-CN" sz="1200">
              <a:solidFill>
                <a:prstClr val="black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526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2633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zh-CN" alt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7686139"/>
      </p:ext>
    </p:extLst>
  </p:cSld>
  <p:clrMapOvr>
    <a:masterClrMapping/>
  </p:clrMapOvr>
</p:notes>
</file>

<file path=ppt/notesSlides/notesSlide1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601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>
              <a:defRPr/>
            </a:pPr>
            <a:fld id="{F4832631-DD4D-504E-BDF7-76D635F27A0C}" type="slidenum">
              <a:rPr lang="en-US" sz="1200">
                <a:solidFill>
                  <a:srgbClr val="000000"/>
                </a:solidFill>
                <a:latin typeface="Arial" charset="0"/>
              </a:rPr>
              <a:pPr>
                <a:defRPr/>
              </a:pPr>
              <a:t>180</a:t>
            </a:fld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37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7603" name="Rectangle 3"/>
          <p:cNvSpPr>
            <a:spLocks noGrp="1" noChangeArrowheads="1"/>
          </p:cNvSpPr>
          <p:nvPr>
            <p:ph type="body" idx="1"/>
          </p:nvPr>
        </p:nvSpPr>
        <p:spPr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1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649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>
              <a:defRPr/>
            </a:pPr>
            <a:fld id="{0CC42224-22AD-FF44-9255-308065F60023}" type="slidenum">
              <a:rPr lang="en-US" sz="1200">
                <a:solidFill>
                  <a:srgbClr val="000000"/>
                </a:solidFill>
                <a:latin typeface="Arial" charset="0"/>
              </a:rPr>
              <a:pPr>
                <a:defRPr/>
              </a:pPr>
              <a:t>181</a:t>
            </a:fld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39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9651" name="Rectangle 3"/>
          <p:cNvSpPr>
            <a:spLocks noGrp="1" noChangeArrowheads="1"/>
          </p:cNvSpPr>
          <p:nvPr>
            <p:ph type="body" idx="1"/>
          </p:nvPr>
        </p:nvSpPr>
        <p:spPr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1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69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>
              <a:defRPr/>
            </a:pPr>
            <a:fld id="{515B4E60-35D1-9D4F-A346-D3BB163C9996}" type="slidenum">
              <a:rPr lang="en-US" sz="1200">
                <a:solidFill>
                  <a:srgbClr val="000000"/>
                </a:solidFill>
                <a:latin typeface="Arial" charset="0"/>
              </a:rPr>
              <a:pPr>
                <a:defRPr/>
              </a:pPr>
              <a:t>182</a:t>
            </a:fld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4169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4169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1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745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>
              <a:defRPr/>
            </a:pPr>
            <a:fld id="{A1A8EB99-1B80-BE4E-9EC0-E5A81FEE52B7}" type="slidenum">
              <a:rPr lang="en-US" sz="1200">
                <a:solidFill>
                  <a:srgbClr val="000000"/>
                </a:solidFill>
                <a:latin typeface="Arial" charset="0"/>
              </a:rPr>
              <a:pPr>
                <a:defRPr/>
              </a:pPr>
              <a:t>183</a:t>
            </a:fld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4374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4374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1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793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>
              <a:defRPr/>
            </a:pPr>
            <a:fld id="{4EA0B143-4371-5B46-88EB-2D5E9E38E9AF}" type="slidenum">
              <a:rPr lang="en-US" sz="1200">
                <a:solidFill>
                  <a:srgbClr val="000000"/>
                </a:solidFill>
                <a:latin typeface="Arial" charset="0"/>
              </a:rPr>
              <a:pPr>
                <a:defRPr/>
              </a:pPr>
              <a:t>184</a:t>
            </a:fld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45794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45795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47CA9DFD-EFFB-1347-A7CC-B8D55EF8BECD}" type="slidenum">
              <a:rPr lang="en-US" sz="1200">
                <a:solidFill>
                  <a:prstClr val="black"/>
                </a:solidFill>
              </a:rPr>
              <a:pPr/>
              <a:t>18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14541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4541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606EC01-64D5-704C-B4FE-82ED1FAF7FB2}" type="slidenum">
              <a:rPr lang="en-US">
                <a:solidFill>
                  <a:prstClr val="black"/>
                </a:solidFill>
              </a:rPr>
              <a:pPr>
                <a:defRPr/>
              </a:pPr>
              <a:t>185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42131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421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1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889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>
              <a:defRPr/>
            </a:pPr>
            <a:fld id="{33606484-2D22-614E-9903-D697678C862F}" type="slidenum">
              <a:rPr lang="en-US" sz="1200">
                <a:solidFill>
                  <a:srgbClr val="000000"/>
                </a:solidFill>
                <a:latin typeface="Arial" charset="0"/>
              </a:rPr>
              <a:pPr>
                <a:defRPr/>
              </a:pPr>
              <a:t>186</a:t>
            </a:fld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4989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4989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1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93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>
              <a:defRPr/>
            </a:pPr>
            <a:fld id="{0D656001-E0FB-C949-A724-27BC6EDB1B13}" type="slidenum">
              <a:rPr lang="en-US" sz="1200">
                <a:solidFill>
                  <a:srgbClr val="000000"/>
                </a:solidFill>
                <a:latin typeface="Arial" charset="0"/>
              </a:rPr>
              <a:pPr>
                <a:defRPr/>
              </a:pPr>
              <a:t>187</a:t>
            </a:fld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5193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5193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1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985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>
              <a:defRPr/>
            </a:pPr>
            <a:fld id="{76AE3C71-8336-CC40-98C5-498CC097DDAE}" type="slidenum">
              <a:rPr lang="en-US" sz="1200">
                <a:solidFill>
                  <a:srgbClr val="000000"/>
                </a:solidFill>
                <a:latin typeface="Arial" charset="0"/>
              </a:rPr>
              <a:pPr>
                <a:defRPr/>
              </a:pPr>
              <a:t>188</a:t>
            </a:fld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5398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5398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1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033" name="Rectangle 1031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>
              <a:defRPr/>
            </a:pPr>
            <a:fld id="{C8A740E8-79BD-AA49-8677-CB33C4972108}" type="slidenum">
              <a:rPr lang="en-US" sz="1200">
                <a:solidFill>
                  <a:srgbClr val="000000"/>
                </a:solidFill>
                <a:latin typeface="Arial" charset="0"/>
              </a:rPr>
              <a:pPr>
                <a:defRPr/>
              </a:pPr>
              <a:t>189</a:t>
            </a:fld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5603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5603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1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081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>
              <a:defRPr/>
            </a:pPr>
            <a:fld id="{EFBA0AF1-A26D-4040-B6EE-14A65145F4B5}" type="slidenum">
              <a:rPr lang="en-US" sz="1200">
                <a:solidFill>
                  <a:srgbClr val="000000"/>
                </a:solidFill>
                <a:latin typeface="Arial" charset="0"/>
              </a:rPr>
              <a:pPr>
                <a:defRPr/>
              </a:pPr>
              <a:t>190</a:t>
            </a:fld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5808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5808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1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129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>
              <a:defRPr/>
            </a:pPr>
            <a:fld id="{30680A2C-3559-5142-AE03-ADB729CFCB99}" type="slidenum">
              <a:rPr lang="en-US" sz="1200">
                <a:solidFill>
                  <a:srgbClr val="000000"/>
                </a:solidFill>
                <a:latin typeface="Arial" charset="0"/>
              </a:rPr>
              <a:pPr>
                <a:defRPr/>
              </a:pPr>
              <a:t>191</a:t>
            </a:fld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601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60131" name="Notes Placeholder 2"/>
          <p:cNvSpPr>
            <a:spLocks noGrp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>
              <a:spcBef>
                <a:spcPct val="0"/>
              </a:spcBef>
              <a:defRPr/>
            </a:pPr>
            <a:endParaRPr lang="en-US"/>
          </a:p>
        </p:txBody>
      </p:sp>
      <p:sp>
        <p:nvSpPr>
          <p:cNvPr id="668676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algn="r" eaLnBrk="1" hangingPunct="1"/>
            <a:fld id="{7EEB794D-3B1A-A749-B630-DE42A11D2B9E}" type="slidenum">
              <a:rPr lang="en-US" sz="1200">
                <a:solidFill>
                  <a:srgbClr val="000000"/>
                </a:solidFill>
                <a:latin typeface="Calibri" charset="0"/>
              </a:rPr>
              <a:pPr algn="r" eaLnBrk="1" hangingPunct="1"/>
              <a:t>191</a:t>
            </a:fld>
            <a:endParaRPr lang="en-US" sz="1200">
              <a:solidFill>
                <a:srgbClr val="000000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17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>
              <a:defRPr/>
            </a:pPr>
            <a:fld id="{63814DDA-051C-5148-927A-392DF6923EB2}" type="slidenum">
              <a:rPr lang="en-US" sz="1200">
                <a:solidFill>
                  <a:srgbClr val="000000"/>
                </a:solidFill>
                <a:latin typeface="Arial" charset="0"/>
              </a:rPr>
              <a:pPr>
                <a:defRPr/>
              </a:pPr>
              <a:t>192</a:t>
            </a:fld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621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62179" name="Notes Placeholder 2"/>
          <p:cNvSpPr>
            <a:spLocks noGrp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>
              <a:spcBef>
                <a:spcPct val="0"/>
              </a:spcBef>
              <a:defRPr/>
            </a:pPr>
            <a:endParaRPr lang="en-US"/>
          </a:p>
        </p:txBody>
      </p:sp>
      <p:sp>
        <p:nvSpPr>
          <p:cNvPr id="670724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algn="r" eaLnBrk="1" hangingPunct="1"/>
            <a:fld id="{EB7BBC30-05AB-B94E-9041-3751ACBAE86C}" type="slidenum">
              <a:rPr lang="en-US" sz="1200">
                <a:solidFill>
                  <a:srgbClr val="000000"/>
                </a:solidFill>
                <a:latin typeface="Calibri" charset="0"/>
              </a:rPr>
              <a:pPr algn="r" eaLnBrk="1" hangingPunct="1"/>
              <a:t>192</a:t>
            </a:fld>
            <a:endParaRPr lang="en-US" sz="1200">
              <a:solidFill>
                <a:srgbClr val="000000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225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>
              <a:defRPr/>
            </a:pPr>
            <a:fld id="{4D99ACED-045C-2D42-9E34-B3014FD38E0D}" type="slidenum">
              <a:rPr lang="en-US" sz="1200">
                <a:solidFill>
                  <a:srgbClr val="000000"/>
                </a:solidFill>
                <a:latin typeface="Arial" charset="0"/>
              </a:rPr>
              <a:pPr>
                <a:defRPr/>
              </a:pPr>
              <a:t>193</a:t>
            </a:fld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6422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6422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1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273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>
              <a:defRPr/>
            </a:pPr>
            <a:fld id="{C81CA0C0-B8A5-9C49-98A2-BA64C48E6A1D}" type="slidenum">
              <a:rPr lang="en-US" sz="1200">
                <a:solidFill>
                  <a:srgbClr val="000000"/>
                </a:solidFill>
                <a:latin typeface="Arial" charset="0"/>
              </a:rPr>
              <a:pPr>
                <a:defRPr/>
              </a:pPr>
              <a:t>194</a:t>
            </a:fld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6627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6627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C1025A6E-1239-8644-B0AE-8EBB78EF93DC}" type="slidenum">
              <a:rPr lang="en-US" sz="1200">
                <a:solidFill>
                  <a:prstClr val="black"/>
                </a:solidFill>
              </a:rPr>
              <a:pPr/>
              <a:t>19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147458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F8CBEA17-CD0D-9745-BC28-E748E69E1EB1}" type="slidenum">
              <a:rPr lang="en-US" sz="1200" smtClean="0">
                <a:solidFill>
                  <a:prstClr val="black"/>
                </a:solidFill>
              </a:rPr>
              <a:pPr algn="r"/>
              <a:t>19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14745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4746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321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>
              <a:defRPr/>
            </a:pPr>
            <a:fld id="{66C9640F-BE21-8D41-BA62-6A14A424A2C5}" type="slidenum">
              <a:rPr lang="en-US" sz="1200">
                <a:solidFill>
                  <a:srgbClr val="000000"/>
                </a:solidFill>
                <a:latin typeface="Arial" charset="0"/>
              </a:rPr>
              <a:pPr>
                <a:defRPr/>
              </a:pPr>
              <a:t>195</a:t>
            </a:fld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6832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6832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1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369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>
              <a:defRPr/>
            </a:pPr>
            <a:fld id="{404C72FD-DE24-E74A-BD39-142EB62B0ABF}" type="slidenum">
              <a:rPr lang="en-US" sz="1200">
                <a:solidFill>
                  <a:srgbClr val="000000"/>
                </a:solidFill>
                <a:latin typeface="Arial" charset="0"/>
              </a:rPr>
              <a:pPr>
                <a:defRPr/>
              </a:pPr>
              <a:t>196</a:t>
            </a:fld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7037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7037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1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41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>
              <a:defRPr/>
            </a:pPr>
            <a:fld id="{4D60BA1C-52DE-174F-9631-B96BA6879B92}" type="slidenum">
              <a:rPr lang="en-US" sz="1200">
                <a:solidFill>
                  <a:srgbClr val="000000"/>
                </a:solidFill>
                <a:latin typeface="Arial" charset="0"/>
              </a:rPr>
              <a:pPr>
                <a:defRPr/>
              </a:pPr>
              <a:t>197</a:t>
            </a:fld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7241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7241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1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465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>
              <a:defRPr/>
            </a:pPr>
            <a:fld id="{3432F488-60E5-7E41-9EFC-BF987D2C7CE2}" type="slidenum">
              <a:rPr lang="en-US" sz="1200">
                <a:solidFill>
                  <a:srgbClr val="000000"/>
                </a:solidFill>
                <a:latin typeface="Arial" charset="0"/>
              </a:rPr>
              <a:pPr>
                <a:defRPr/>
              </a:pPr>
              <a:t>198</a:t>
            </a:fld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7446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7446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1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513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>
              <a:defRPr/>
            </a:pPr>
            <a:fld id="{A1A1AA5B-ADBB-4F4E-B36B-DFBB6A66BD00}" type="slidenum">
              <a:rPr lang="en-US" sz="1200">
                <a:solidFill>
                  <a:srgbClr val="000000"/>
                </a:solidFill>
                <a:latin typeface="Arial" charset="0"/>
              </a:rPr>
              <a:pPr>
                <a:defRPr/>
              </a:pPr>
              <a:t>199</a:t>
            </a:fld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7651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7651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1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58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9586" name="Rectangle 3"/>
          <p:cNvSpPr>
            <a:spLocks noGrp="1" noChangeArrowheads="1"/>
          </p:cNvSpPr>
          <p:nvPr>
            <p:ph type="body" idx="1"/>
          </p:nvPr>
        </p:nvSpPr>
        <p:spPr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1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63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1634" name="Rectangle 3"/>
          <p:cNvSpPr>
            <a:spLocks noGrp="1" noChangeArrowheads="1"/>
          </p:cNvSpPr>
          <p:nvPr>
            <p:ph type="body" idx="1"/>
          </p:nvPr>
        </p:nvSpPr>
        <p:spPr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1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8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682" name="Rectangle 3"/>
          <p:cNvSpPr>
            <a:spLocks noGrp="1" noChangeArrowheads="1"/>
          </p:cNvSpPr>
          <p:nvPr>
            <p:ph type="body" idx="1"/>
          </p:nvPr>
        </p:nvSpPr>
        <p:spPr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1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72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5730" name="Rectangle 3"/>
          <p:cNvSpPr>
            <a:spLocks noGrp="1" noChangeArrowheads="1"/>
          </p:cNvSpPr>
          <p:nvPr>
            <p:ph type="body" idx="1"/>
          </p:nvPr>
        </p:nvSpPr>
        <p:spPr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1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77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7778" name="Rectangle 3"/>
          <p:cNvSpPr>
            <a:spLocks noGrp="1" noChangeArrowheads="1"/>
          </p:cNvSpPr>
          <p:nvPr>
            <p:ph type="body" idx="1"/>
          </p:nvPr>
        </p:nvSpPr>
        <p:spPr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47CA9DFD-EFFB-1347-A7CC-B8D55EF8BECD}" type="slidenum">
              <a:rPr lang="en-US" sz="1200">
                <a:solidFill>
                  <a:prstClr val="black"/>
                </a:solidFill>
              </a:rPr>
              <a:pPr/>
              <a:t>20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14541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4541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825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>
              <a:defRPr/>
            </a:pPr>
            <a:fld id="{B70A4CB2-0FD6-E24D-A285-122372F34AEE}" type="slidenum">
              <a:rPr lang="en-US" sz="1200">
                <a:solidFill>
                  <a:srgbClr val="000000"/>
                </a:solidFill>
                <a:latin typeface="Arial" charset="0"/>
              </a:rPr>
              <a:pPr>
                <a:defRPr/>
              </a:pPr>
              <a:t>206</a:t>
            </a:fld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8982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8982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1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873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>
              <a:defRPr/>
            </a:pPr>
            <a:fld id="{E0EEECEA-D9FF-8845-9B0A-4303160A184A}" type="slidenum">
              <a:rPr lang="en-US" sz="1200">
                <a:solidFill>
                  <a:srgbClr val="000000"/>
                </a:solidFill>
                <a:latin typeface="Arial" charset="0"/>
              </a:rPr>
              <a:pPr>
                <a:defRPr/>
              </a:pPr>
              <a:t>207</a:t>
            </a:fld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9187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9187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1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21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>
              <a:defRPr/>
            </a:pPr>
            <a:fld id="{CBEBE775-80DC-9F45-8B12-F0B185A13A0B}" type="slidenum">
              <a:rPr lang="en-US" sz="1200">
                <a:solidFill>
                  <a:srgbClr val="000000"/>
                </a:solidFill>
                <a:latin typeface="Arial" charset="0"/>
              </a:rPr>
              <a:pPr>
                <a:defRPr/>
              </a:pPr>
              <a:t>208</a:t>
            </a:fld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9392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9392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1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969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>
              <a:defRPr/>
            </a:pPr>
            <a:fld id="{2B2D9DC6-BC5F-8C40-9493-E6CC121C6BDF}" type="slidenum">
              <a:rPr lang="en-US" sz="1200">
                <a:solidFill>
                  <a:srgbClr val="000000"/>
                </a:solidFill>
                <a:latin typeface="Arial" charset="0"/>
              </a:rPr>
              <a:pPr>
                <a:defRPr/>
              </a:pPr>
              <a:t>209</a:t>
            </a:fld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9597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9597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1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01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8018" name="Rectangle 3"/>
          <p:cNvSpPr>
            <a:spLocks noGrp="1" noChangeArrowheads="1"/>
          </p:cNvSpPr>
          <p:nvPr>
            <p:ph type="body" idx="1"/>
          </p:nvPr>
        </p:nvSpPr>
        <p:spPr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1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06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0066" name="Rectangle 3"/>
          <p:cNvSpPr>
            <a:spLocks noGrp="1" noChangeArrowheads="1"/>
          </p:cNvSpPr>
          <p:nvPr>
            <p:ph type="body" idx="1"/>
          </p:nvPr>
        </p:nvSpPr>
        <p:spPr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1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61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0416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1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FD8A41DB-3C36-6449-9373-1EA56DABCFD1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215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16281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281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C4A6821-276E-5F44-9F29-D3C5A43EAA70}" type="slidenum">
              <a:rPr lang="en-US" altLang="zh-TW"/>
              <a:pPr>
                <a:defRPr/>
              </a:pPr>
              <a:t>217</a:t>
            </a:fld>
            <a:endParaRPr lang="en-US" altLang="zh-TW"/>
          </a:p>
        </p:txBody>
      </p:sp>
      <p:sp>
        <p:nvSpPr>
          <p:cNvPr id="331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317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zh-TW" altLang="en-US">
              <a:ea typeface="新細明體" charset="0"/>
              <a:cs typeface="新細明體" charset="0"/>
            </a:endParaRPr>
          </a:p>
        </p:txBody>
      </p:sp>
    </p:spTree>
  </p:cSld>
  <p:clrMapOvr>
    <a:masterClrMapping/>
  </p:clrMapOvr>
</p:notes>
</file>

<file path=ppt/notesSlides/notesSlide1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fld id="{E71FD3BA-F0B8-DA4C-B590-69A23FF2915B}" type="slidenum">
              <a:rPr lang="en-US" sz="1200" b="0">
                <a:solidFill>
                  <a:srgbClr val="000000"/>
                </a:solidFill>
                <a:latin typeface="Times New Roman" charset="0"/>
              </a:rPr>
              <a:pPr/>
              <a:t>218</a:t>
            </a:fld>
            <a:endParaRPr lang="en-US" sz="1200" b="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20377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0377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</a:rPr>
              <a:t>The explanation for free!</a:t>
            </a:r>
          </a:p>
          <a:p>
            <a:pPr eaLnBrk="1" hangingPunct="1"/>
            <a:r>
              <a:rPr lang="en-US" dirty="0">
                <a:latin typeface="Arial" charset="0"/>
              </a:rPr>
              <a:t>NT</a:t>
            </a:r>
            <a:r>
              <a:rPr lang="en-US" baseline="0" dirty="0">
                <a:latin typeface="Arial" charset="0"/>
              </a:rPr>
              <a:t> Backgrounds </a:t>
            </a:r>
            <a:r>
              <a:rPr lang="en-US" dirty="0">
                <a:latin typeface="Arial" charset="0"/>
              </a:rPr>
              <a:t>link address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DC239AC-63D6-8448-A238-FE59D8A3C987}" type="slidenum">
              <a:rPr lang="en-US" sz="1200">
                <a:solidFill>
                  <a:prstClr val="black"/>
                </a:solidFill>
              </a:rPr>
              <a:pPr/>
              <a:t>21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17408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7408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4D74E65D-BCE3-FF44-94A7-F51145D05A4F}" type="slidenum">
              <a:rPr lang="en-US" sz="1200">
                <a:solidFill>
                  <a:prstClr val="black"/>
                </a:solidFill>
              </a:rPr>
              <a:pPr/>
              <a:t>2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11878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187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29517B7D-120E-CC49-9618-7A033D3A9161}" type="slidenum">
              <a:rPr lang="en-US" sz="1200">
                <a:solidFill>
                  <a:prstClr val="black"/>
                </a:solidFill>
              </a:rPr>
              <a:pPr/>
              <a:t>22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176130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D12C149E-0498-8740-8ABD-977BD6D718C4}" type="slidenum">
              <a:rPr lang="en-US" sz="1200" smtClean="0">
                <a:solidFill>
                  <a:prstClr val="black"/>
                </a:solidFill>
              </a:rPr>
              <a:pPr algn="r"/>
              <a:t>22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176131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7613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DC239AC-63D6-8448-A238-FE59D8A3C987}" type="slidenum">
              <a:rPr lang="en-US" sz="1200">
                <a:solidFill>
                  <a:prstClr val="black"/>
                </a:solidFill>
              </a:rPr>
              <a:pPr/>
              <a:t>23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17408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7408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19F300D4-CDC7-E64C-A8FF-4EB423461A67}" type="slidenum">
              <a:rPr lang="en-US" sz="1200">
                <a:solidFill>
                  <a:prstClr val="black"/>
                </a:solidFill>
              </a:rPr>
              <a:pPr/>
              <a:t>24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18432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8432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4363C2CB-4B9F-F045-93C8-CBA2D7CC971C}" type="slidenum">
              <a:rPr lang="en-US" sz="1200">
                <a:solidFill>
                  <a:prstClr val="black"/>
                </a:solidFill>
              </a:rPr>
              <a:pPr/>
              <a:t>25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186370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0B530766-A2C4-6041-9665-5A616800F0B0}" type="slidenum">
              <a:rPr lang="en-US" sz="1200" smtClean="0">
                <a:solidFill>
                  <a:prstClr val="black"/>
                </a:solidFill>
              </a:rPr>
              <a:pPr algn="r"/>
              <a:t>25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186371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8637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44C838F7-7BB9-EE46-8426-03269C77E5C5}" type="slidenum">
              <a:rPr lang="en-US" sz="1200">
                <a:solidFill>
                  <a:prstClr val="black"/>
                </a:solidFill>
              </a:rPr>
              <a:pPr/>
              <a:t>26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188418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16D4D169-871D-534A-ABB5-01047FD1F639}" type="slidenum">
              <a:rPr lang="en-US" sz="1200" smtClean="0">
                <a:solidFill>
                  <a:prstClr val="black"/>
                </a:solidFill>
              </a:rPr>
              <a:pPr algn="r"/>
              <a:t>26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18841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8842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69A3765D-4F6E-BD4D-A769-3EF7F55AD4E4}" type="slidenum">
              <a:rPr lang="en-US" sz="1200">
                <a:solidFill>
                  <a:prstClr val="black"/>
                </a:solidFill>
              </a:rPr>
              <a:pPr/>
              <a:t>27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190466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209FC5A8-5629-9E42-9038-EEC5B474C975}" type="slidenum">
              <a:rPr lang="en-US" sz="1200" smtClean="0">
                <a:solidFill>
                  <a:prstClr val="black"/>
                </a:solidFill>
              </a:rPr>
              <a:pPr algn="r"/>
              <a:t>27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19046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9046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16AA8960-3E50-FB4B-8293-66CD82FFA0F4}" type="slidenum">
              <a:rPr lang="en-US" sz="1200">
                <a:solidFill>
                  <a:prstClr val="black"/>
                </a:solidFill>
              </a:rPr>
              <a:pPr/>
              <a:t>28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19865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9865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19F300D4-CDC7-E64C-A8FF-4EB423461A67}" type="slidenum">
              <a:rPr lang="en-US" sz="1200">
                <a:solidFill>
                  <a:prstClr val="black"/>
                </a:solidFill>
              </a:rPr>
              <a:pPr/>
              <a:t>29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18432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8432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23B9AC13-25BF-DC46-B630-DFEA7DF8F1B4}" type="slidenum">
              <a:rPr lang="en-US" sz="1200">
                <a:solidFill>
                  <a:prstClr val="black"/>
                </a:solidFill>
              </a:rPr>
              <a:pPr/>
              <a:t>30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20480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048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A570FF61-77AD-9B46-9A41-2E19C16CD486}" type="slidenum">
              <a:rPr lang="en-US" sz="1200">
                <a:solidFill>
                  <a:prstClr val="black"/>
                </a:solidFill>
              </a:rPr>
              <a:pPr/>
              <a:t>31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20685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0685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2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fld id="{69FDCE7D-6D2B-40BB-8199-48BDDCDB6B75}" type="slidenum">
              <a:rPr lang="en-US" altLang="en-US" sz="1200">
                <a:solidFill>
                  <a:srgbClr val="000000"/>
                </a:solidFill>
                <a:latin typeface="Arial" pitchFamily="34" charset="0"/>
              </a:rPr>
              <a:pPr/>
              <a:t>4</a:t>
            </a:fld>
            <a:endParaRPr lang="en-US" altLang="en-US" sz="120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35225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5225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145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>
              <a:defRPr/>
            </a:pPr>
            <a:fld id="{D25B3766-84C0-2148-9794-D9B851F78765}" type="slidenum">
              <a:rPr lang="en-US" sz="1200">
                <a:solidFill>
                  <a:prstClr val="black"/>
                </a:solidFill>
                <a:latin typeface="Arial" charset="0"/>
              </a:rPr>
              <a:pPr>
                <a:defRPr/>
              </a:pPr>
              <a:t>32</a:t>
            </a:fld>
            <a:endParaRPr lang="en-US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62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2147" name="Rectangle 3"/>
          <p:cNvSpPr>
            <a:spLocks noGrp="1" noChangeArrowheads="1"/>
          </p:cNvSpPr>
          <p:nvPr>
            <p:ph type="body" idx="1"/>
          </p:nvPr>
        </p:nvSpPr>
        <p:spPr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E495928-B1FD-DB48-B63A-08A7C1CD796A}" type="slidenum">
              <a:rPr lang="en-US" altLang="zh-TW"/>
              <a:pPr>
                <a:defRPr/>
              </a:pPr>
              <a:t>34</a:t>
            </a:fld>
            <a:endParaRPr lang="en-US" altLang="zh-TW"/>
          </a:p>
        </p:txBody>
      </p:sp>
      <p:sp>
        <p:nvSpPr>
          <p:cNvPr id="326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266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zh-TW" altLang="en-US">
              <a:ea typeface="新細明體" charset="0"/>
              <a:cs typeface="新細明體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88FB712-2BC3-E84F-8D54-A6C6DC5719F3}" type="slidenum">
              <a:rPr lang="en-US" altLang="zh-TW"/>
              <a:pPr>
                <a:defRPr/>
              </a:pPr>
              <a:t>35</a:t>
            </a:fld>
            <a:endParaRPr lang="en-US" altLang="zh-TW"/>
          </a:p>
        </p:txBody>
      </p:sp>
      <p:sp>
        <p:nvSpPr>
          <p:cNvPr id="327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276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  <a:defRPr/>
            </a:pPr>
            <a:r>
              <a:rPr lang="en-US" altLang="zh-CN" b="1">
                <a:effectLst>
                  <a:outerShdw blurRad="38100" dist="38100" dir="2700000" algn="tl">
                    <a:srgbClr val="DDDDDD"/>
                  </a:outerShdw>
                </a:effectLst>
                <a:ea typeface="宋体" charset="0"/>
                <a:cs typeface="宋体" charset="0"/>
              </a:rPr>
              <a:t>Passover story read (Exod. 12:1-13), 4 Questions, 4 sons, 10 Plagues</a:t>
            </a:r>
            <a:r>
              <a:rPr lang="en-US" altLang="zh-TW" b="1">
                <a:effectLst>
                  <a:outerShdw blurRad="38100" dist="38100" dir="2700000" algn="tl">
                    <a:srgbClr val="DDDDDD"/>
                  </a:outerShdw>
                </a:effectLst>
                <a:ea typeface="新細明體" charset="0"/>
                <a:cs typeface="新細明體" charset="0"/>
              </a:rPr>
              <a:t>:</a:t>
            </a:r>
            <a:r>
              <a:rPr lang="zh-TW" altLang="en-US" b="1">
                <a:effectLst>
                  <a:outerShdw blurRad="38100" dist="38100" dir="2700000" algn="tl">
                    <a:srgbClr val="DDDDDD"/>
                  </a:outerShdw>
                </a:effectLst>
                <a:ea typeface="新細明體" charset="0"/>
                <a:cs typeface="新細明體" charset="0"/>
              </a:rPr>
              <a:t>讀逾越節故事</a:t>
            </a:r>
            <a:r>
              <a:rPr lang="en-US" altLang="zh-TW" b="1">
                <a:effectLst>
                  <a:outerShdw blurRad="38100" dist="38100" dir="2700000" algn="tl">
                    <a:srgbClr val="DDDDDD"/>
                  </a:outerShdw>
                </a:effectLst>
                <a:ea typeface="新細明體" charset="0"/>
                <a:cs typeface="新細明體" charset="0"/>
              </a:rPr>
              <a:t>(</a:t>
            </a:r>
            <a:r>
              <a:rPr lang="zh-TW" altLang="en-US" b="1">
                <a:effectLst>
                  <a:outerShdw blurRad="38100" dist="38100" dir="2700000" algn="tl">
                    <a:srgbClr val="DDDDDD"/>
                  </a:outerShdw>
                </a:effectLst>
                <a:ea typeface="新細明體" charset="0"/>
                <a:cs typeface="新細明體" charset="0"/>
              </a:rPr>
              <a:t>出 </a:t>
            </a:r>
            <a:r>
              <a:rPr lang="en-US" altLang="zh-TW" b="1">
                <a:effectLst>
                  <a:outerShdw blurRad="38100" dist="38100" dir="2700000" algn="tl">
                    <a:srgbClr val="DDDDDD"/>
                  </a:outerShdw>
                </a:effectLst>
                <a:ea typeface="新細明體" charset="0"/>
                <a:cs typeface="新細明體" charset="0"/>
              </a:rPr>
              <a:t>12:1-13), 4 </a:t>
            </a:r>
            <a:r>
              <a:rPr lang="zh-TW" altLang="en-US" b="1">
                <a:effectLst>
                  <a:outerShdw blurRad="38100" dist="38100" dir="2700000" algn="tl">
                    <a:srgbClr val="DDDDDD"/>
                  </a:outerShdw>
                </a:effectLst>
                <a:ea typeface="新細明體" charset="0"/>
                <a:cs typeface="新細明體" charset="0"/>
              </a:rPr>
              <a:t>個問題</a:t>
            </a:r>
            <a:r>
              <a:rPr lang="en-US" altLang="zh-TW" b="1">
                <a:effectLst>
                  <a:outerShdw blurRad="38100" dist="38100" dir="2700000" algn="tl">
                    <a:srgbClr val="DDDDDD"/>
                  </a:outerShdw>
                </a:effectLst>
                <a:ea typeface="新細明體" charset="0"/>
                <a:cs typeface="新細明體" charset="0"/>
              </a:rPr>
              <a:t>, 4 </a:t>
            </a:r>
            <a:r>
              <a:rPr lang="zh-TW" altLang="en-US" b="1">
                <a:effectLst>
                  <a:outerShdw blurRad="38100" dist="38100" dir="2700000" algn="tl">
                    <a:srgbClr val="DDDDDD"/>
                  </a:outerShdw>
                </a:effectLst>
                <a:ea typeface="新細明體" charset="0"/>
                <a:cs typeface="新細明體" charset="0"/>
              </a:rPr>
              <a:t>個兒子</a:t>
            </a:r>
            <a:r>
              <a:rPr lang="en-US" altLang="zh-TW" b="1">
                <a:effectLst>
                  <a:outerShdw blurRad="38100" dist="38100" dir="2700000" algn="tl">
                    <a:srgbClr val="DDDDDD"/>
                  </a:outerShdw>
                </a:effectLst>
                <a:ea typeface="新細明體" charset="0"/>
                <a:cs typeface="新細明體" charset="0"/>
              </a:rPr>
              <a:t>, 10 </a:t>
            </a:r>
            <a:r>
              <a:rPr lang="zh-TW" altLang="en-US" b="1">
                <a:effectLst>
                  <a:outerShdw blurRad="38100" dist="38100" dir="2700000" algn="tl">
                    <a:srgbClr val="DDDDDD"/>
                  </a:outerShdw>
                </a:effectLst>
                <a:ea typeface="新細明體" charset="0"/>
                <a:cs typeface="新細明體" charset="0"/>
              </a:rPr>
              <a:t>瘟疫。</a:t>
            </a:r>
            <a:r>
              <a:rPr lang="en-US" altLang="zh-CN" b="1">
                <a:effectLst>
                  <a:outerShdw blurRad="38100" dist="38100" dir="2700000" algn="tl">
                    <a:srgbClr val="DDDDDD"/>
                  </a:outerShdw>
                </a:effectLst>
                <a:ea typeface="宋体" charset="0"/>
                <a:cs typeface="宋体" charset="0"/>
              </a:rPr>
              <a:t>Assumed (not recorded)</a:t>
            </a:r>
            <a:r>
              <a:rPr lang="en-US" altLang="zh-TW" b="1">
                <a:effectLst>
                  <a:outerShdw blurRad="38100" dist="38100" dir="2700000" algn="tl">
                    <a:srgbClr val="DDDDDD"/>
                  </a:outerShdw>
                </a:effectLst>
                <a:ea typeface="新細明體" charset="0"/>
                <a:cs typeface="新細明體" charset="0"/>
              </a:rPr>
              <a:t>:</a:t>
            </a:r>
            <a:r>
              <a:rPr lang="zh-TW" altLang="en-US" b="1">
                <a:effectLst>
                  <a:outerShdw blurRad="38100" dist="38100" dir="2700000" algn="tl">
                    <a:srgbClr val="DDDDDD"/>
                  </a:outerShdw>
                </a:effectLst>
                <a:ea typeface="新細明體" charset="0"/>
                <a:cs typeface="新細明體" charset="0"/>
              </a:rPr>
              <a:t>假設</a:t>
            </a:r>
            <a:r>
              <a:rPr lang="en-US" altLang="zh-TW" b="1">
                <a:effectLst>
                  <a:outerShdw blurRad="38100" dist="38100" dir="2700000" algn="tl">
                    <a:srgbClr val="DDDDDD"/>
                  </a:outerShdw>
                </a:effectLst>
                <a:ea typeface="新細明體" charset="0"/>
                <a:cs typeface="新細明體" charset="0"/>
              </a:rPr>
              <a:t>(</a:t>
            </a:r>
            <a:r>
              <a:rPr lang="zh-TW" altLang="en-US" b="1">
                <a:effectLst>
                  <a:outerShdw blurRad="38100" dist="38100" dir="2700000" algn="tl">
                    <a:srgbClr val="DDDDDD"/>
                  </a:outerShdw>
                </a:effectLst>
                <a:ea typeface="新細明體" charset="0"/>
                <a:cs typeface="新細明體" charset="0"/>
              </a:rPr>
              <a:t>沒有記錄</a:t>
            </a:r>
            <a:r>
              <a:rPr lang="en-US" altLang="zh-TW" b="1">
                <a:effectLst>
                  <a:outerShdw blurRad="38100" dist="38100" dir="2700000" algn="tl">
                    <a:srgbClr val="DDDDDD"/>
                  </a:outerShdw>
                </a:effectLst>
                <a:ea typeface="新細明體" charset="0"/>
                <a:cs typeface="新細明體" charset="0"/>
              </a:rPr>
              <a:t>)</a:t>
            </a:r>
          </a:p>
          <a:p>
            <a:pPr eaLnBrk="1" hangingPunct="1">
              <a:spcBef>
                <a:spcPct val="0"/>
              </a:spcBef>
              <a:defRPr/>
            </a:pPr>
            <a:endParaRPr lang="en-US" altLang="zh-TW" b="1">
              <a:effectLst>
                <a:outerShdw blurRad="38100" dist="38100" dir="2700000" algn="tl">
                  <a:srgbClr val="DDDDDD"/>
                </a:outerShdw>
              </a:effectLst>
              <a:ea typeface="新細明體" charset="0"/>
              <a:cs typeface="新細明體" charset="0"/>
            </a:endParaRPr>
          </a:p>
          <a:p>
            <a:pPr eaLnBrk="1" hangingPunct="1">
              <a:spcBef>
                <a:spcPct val="0"/>
              </a:spcBef>
              <a:defRPr/>
            </a:pPr>
            <a:endParaRPr lang="zh-CN" altLang="en-US" b="1">
              <a:effectLst>
                <a:outerShdw blurRad="38100" dist="38100" dir="2700000" algn="tl">
                  <a:srgbClr val="DDDDDD"/>
                </a:outerShdw>
              </a:effectLst>
              <a:ea typeface="新細明體" charset="0"/>
              <a:cs typeface="新細明體" charset="0"/>
            </a:endParaRPr>
          </a:p>
          <a:p>
            <a:pPr eaLnBrk="1" hangingPunct="1">
              <a:spcBef>
                <a:spcPct val="0"/>
              </a:spcBef>
              <a:defRPr/>
            </a:pPr>
            <a:endParaRPr lang="en-US" altLang="zh-TW" b="1">
              <a:effectLst>
                <a:outerShdw blurRad="38100" dist="38100" dir="2700000" algn="tl">
                  <a:srgbClr val="DDDDDD"/>
                </a:outerShdw>
              </a:effectLst>
              <a:ea typeface="新細明體" charset="0"/>
              <a:cs typeface="新細明體" charset="0"/>
            </a:endParaRPr>
          </a:p>
          <a:p>
            <a:pPr eaLnBrk="1" hangingPunct="1">
              <a:defRPr/>
            </a:pPr>
            <a:endParaRPr lang="zh-TW" altLang="en-US">
              <a:ea typeface="新細明體" charset="0"/>
              <a:cs typeface="新細明體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7ACEF5C-5CBD-914A-A1E9-471C4FFF67CE}" type="slidenum">
              <a:rPr lang="en-US" altLang="zh-TW"/>
              <a:pPr>
                <a:defRPr/>
              </a:pPr>
              <a:t>36</a:t>
            </a:fld>
            <a:endParaRPr lang="en-US" altLang="zh-TW"/>
          </a:p>
        </p:txBody>
      </p:sp>
      <p:sp>
        <p:nvSpPr>
          <p:cNvPr id="328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287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  <a:defRPr/>
            </a:pPr>
            <a:r>
              <a:rPr lang="en-US" altLang="zh-CN" b="1">
                <a:effectLst>
                  <a:outerShdw blurRad="38100" dist="38100" dir="2700000" algn="tl">
                    <a:srgbClr val="DDDDDD"/>
                  </a:outerShdw>
                </a:effectLst>
                <a:ea typeface="宋体" charset="0"/>
                <a:cs typeface="宋体" charset="0"/>
              </a:rPr>
              <a:t>Eat afikomen—“This is the bread of affliction…”</a:t>
            </a:r>
            <a:r>
              <a:rPr lang="en-US" altLang="zh-TW" b="1">
                <a:effectLst>
                  <a:outerShdw blurRad="38100" dist="38100" dir="2700000" algn="tl">
                    <a:srgbClr val="DDDDDD"/>
                  </a:outerShdw>
                </a:effectLst>
                <a:ea typeface="新細明體" charset="0"/>
                <a:cs typeface="新細明體" charset="0"/>
              </a:rPr>
              <a:t>:</a:t>
            </a:r>
            <a:r>
              <a:rPr lang="zh-CN" altLang="en-US" b="1">
                <a:effectLst>
                  <a:outerShdw blurRad="38100" dist="38100" dir="2700000" algn="tl">
                    <a:srgbClr val="DDDDDD"/>
                  </a:outerShdw>
                </a:effectLst>
                <a:ea typeface="宋体" charset="0"/>
                <a:cs typeface="宋体" charset="0"/>
              </a:rPr>
              <a:t>吃</a:t>
            </a:r>
            <a:r>
              <a:rPr lang="en-US" altLang="zh-CN" b="1">
                <a:effectLst>
                  <a:outerShdw blurRad="38100" dist="38100" dir="2700000" algn="tl">
                    <a:srgbClr val="DDDDDD"/>
                  </a:outerShdw>
                </a:effectLst>
                <a:ea typeface="宋体" charset="0"/>
                <a:cs typeface="宋体" charset="0"/>
              </a:rPr>
              <a:t>afikomen-“</a:t>
            </a:r>
            <a:r>
              <a:rPr lang="zh-TW" altLang="en-US" b="1">
                <a:effectLst>
                  <a:outerShdw blurRad="38100" dist="38100" dir="2700000" algn="tl">
                    <a:srgbClr val="DDDDDD"/>
                  </a:outerShdw>
                </a:effectLst>
                <a:ea typeface="宋体" charset="0"/>
                <a:cs typeface="宋体" charset="0"/>
              </a:rPr>
              <a:t>這</a:t>
            </a:r>
            <a:r>
              <a:rPr lang="zh-CN" altLang="en-US" b="1">
                <a:effectLst>
                  <a:outerShdw blurRad="38100" dist="38100" dir="2700000" algn="tl">
                    <a:srgbClr val="DDDDDD"/>
                  </a:outerShdw>
                </a:effectLst>
                <a:ea typeface="宋体" charset="0"/>
                <a:cs typeface="宋体" charset="0"/>
              </a:rPr>
              <a:t>是苦</a:t>
            </a:r>
            <a:r>
              <a:rPr lang="zh-TW" altLang="en-US" b="1">
                <a:effectLst>
                  <a:outerShdw blurRad="38100" dist="38100" dir="2700000" algn="tl">
                    <a:srgbClr val="DDDDDD"/>
                  </a:outerShdw>
                </a:effectLst>
                <a:ea typeface="宋体" charset="0"/>
                <a:cs typeface="宋体" charset="0"/>
              </a:rPr>
              <a:t>的餅</a:t>
            </a:r>
            <a:r>
              <a:rPr lang="en-US" altLang="zh-CN" b="1">
                <a:effectLst>
                  <a:outerShdw blurRad="38100" dist="38100" dir="2700000" algn="tl">
                    <a:srgbClr val="DDDDDD"/>
                  </a:outerShdw>
                </a:effectLst>
                <a:ea typeface="宋体" charset="0"/>
                <a:cs typeface="宋体" charset="0"/>
              </a:rPr>
              <a:t>..”</a:t>
            </a:r>
            <a:r>
              <a:rPr lang="zh-TW" altLang="en-US" b="1">
                <a:effectLst>
                  <a:outerShdw blurRad="38100" dist="38100" dir="2700000" algn="tl">
                    <a:srgbClr val="DDDDDD"/>
                  </a:outerShdw>
                </a:effectLst>
                <a:ea typeface="宋体" charset="0"/>
                <a:cs typeface="宋体" charset="0"/>
              </a:rPr>
              <a:t>。</a:t>
            </a:r>
            <a:r>
              <a:rPr lang="zh-CN" altLang="en-US" b="1">
                <a:effectLst>
                  <a:outerShdw blurRad="38100" dist="38100" dir="2700000" algn="tl">
                    <a:srgbClr val="DDDDDD"/>
                  </a:outerShdw>
                </a:effectLst>
                <a:ea typeface="宋体" charset="0"/>
                <a:cs typeface="宋体" charset="0"/>
              </a:rPr>
              <a:t>“</a:t>
            </a:r>
            <a:r>
              <a:rPr lang="en-US" altLang="zh-CN" b="1">
                <a:effectLst>
                  <a:outerShdw blurRad="38100" dist="38100" dir="2700000" algn="tl">
                    <a:srgbClr val="DDDDDD"/>
                  </a:outerShdw>
                </a:effectLst>
                <a:ea typeface="宋体" charset="0"/>
                <a:cs typeface="宋体" charset="0"/>
              </a:rPr>
              <a:t>This is my body…” (Luke 22:19)</a:t>
            </a:r>
            <a:r>
              <a:rPr lang="en-US" altLang="zh-TW" b="1">
                <a:effectLst>
                  <a:outerShdw blurRad="38100" dist="38100" dir="2700000" algn="tl">
                    <a:srgbClr val="DDDDDD"/>
                  </a:outerShdw>
                </a:effectLst>
                <a:ea typeface="宋体" charset="0"/>
                <a:cs typeface="宋体" charset="0"/>
              </a:rPr>
              <a:t>: </a:t>
            </a:r>
            <a:r>
              <a:rPr lang="en-US" altLang="zh-TW" b="1">
                <a:effectLst>
                  <a:outerShdw blurRad="38100" dist="38100" dir="2700000" algn="tl">
                    <a:srgbClr val="DDDDDD"/>
                  </a:outerShdw>
                </a:effectLst>
                <a:ea typeface="新細明體" charset="0"/>
                <a:cs typeface="新細明體" charset="0"/>
              </a:rPr>
              <a:t>“</a:t>
            </a:r>
            <a:r>
              <a:rPr lang="zh-TW" altLang="en-US" b="1">
                <a:effectLst>
                  <a:outerShdw blurRad="38100" dist="38100" dir="2700000" algn="tl">
                    <a:srgbClr val="DDDDDD"/>
                  </a:outerShdw>
                </a:effectLst>
                <a:ea typeface="新細明體" charset="0"/>
                <a:cs typeface="新細明體" charset="0"/>
              </a:rPr>
              <a:t>這是我的身體</a:t>
            </a:r>
            <a:r>
              <a:rPr lang="en-US" altLang="zh-TW" b="1">
                <a:effectLst>
                  <a:outerShdw blurRad="38100" dist="38100" dir="2700000" algn="tl">
                    <a:srgbClr val="DDDDDD"/>
                  </a:outerShdw>
                </a:effectLst>
                <a:ea typeface="新細明體" charset="0"/>
                <a:cs typeface="新細明體" charset="0"/>
              </a:rPr>
              <a:t>...” (</a:t>
            </a:r>
            <a:r>
              <a:rPr lang="zh-TW" altLang="en-US" b="1">
                <a:effectLst>
                  <a:outerShdw blurRad="38100" dist="38100" dir="2700000" algn="tl">
                    <a:srgbClr val="DDDDDD"/>
                  </a:outerShdw>
                </a:effectLst>
                <a:ea typeface="新細明體" charset="0"/>
                <a:cs typeface="新細明體" charset="0"/>
              </a:rPr>
              <a:t>路</a:t>
            </a:r>
            <a:r>
              <a:rPr lang="en-US" altLang="zh-TW" b="1">
                <a:effectLst>
                  <a:outerShdw blurRad="38100" dist="38100" dir="2700000" algn="tl">
                    <a:srgbClr val="DDDDDD"/>
                  </a:outerShdw>
                </a:effectLst>
                <a:ea typeface="新細明體" charset="0"/>
                <a:cs typeface="新細明體" charset="0"/>
              </a:rPr>
              <a:t>22:19)</a:t>
            </a:r>
            <a:endParaRPr lang="en-US" altLang="zh-CN" b="1">
              <a:effectLst>
                <a:outerShdw blurRad="38100" dist="38100" dir="2700000" algn="tl">
                  <a:srgbClr val="DDDDDD"/>
                </a:outerShdw>
              </a:effectLst>
              <a:ea typeface="宋体" charset="0"/>
              <a:cs typeface="宋体" charset="0"/>
            </a:endParaRPr>
          </a:p>
          <a:p>
            <a:pPr eaLnBrk="1" hangingPunct="1">
              <a:spcBef>
                <a:spcPct val="0"/>
              </a:spcBef>
              <a:defRPr/>
            </a:pPr>
            <a:endParaRPr lang="en-US" altLang="zh-TW" b="1">
              <a:effectLst>
                <a:outerShdw blurRad="38100" dist="38100" dir="2700000" algn="tl">
                  <a:srgbClr val="DDDDDD"/>
                </a:outerShdw>
              </a:effectLst>
              <a:ea typeface="宋体" charset="0"/>
              <a:cs typeface="宋体" charset="0"/>
            </a:endParaRPr>
          </a:p>
          <a:p>
            <a:pPr eaLnBrk="1" hangingPunct="1">
              <a:spcBef>
                <a:spcPct val="0"/>
              </a:spcBef>
              <a:defRPr/>
            </a:pPr>
            <a:endParaRPr lang="zh-CN" altLang="en-US" b="1">
              <a:effectLst>
                <a:outerShdw blurRad="38100" dist="38100" dir="2700000" algn="tl">
                  <a:srgbClr val="DDDDDD"/>
                </a:outerShdw>
              </a:effectLst>
              <a:ea typeface="宋体" charset="0"/>
              <a:cs typeface="宋体" charset="0"/>
            </a:endParaRPr>
          </a:p>
          <a:p>
            <a:pPr eaLnBrk="1" hangingPunct="1">
              <a:spcBef>
                <a:spcPct val="0"/>
              </a:spcBef>
              <a:defRPr/>
            </a:pPr>
            <a:endParaRPr lang="en-US" altLang="zh-TW" b="1">
              <a:effectLst>
                <a:outerShdw blurRad="38100" dist="38100" dir="2700000" algn="tl">
                  <a:srgbClr val="DDDDDD"/>
                </a:outerShdw>
              </a:effectLst>
              <a:ea typeface="新細明體" charset="0"/>
              <a:cs typeface="新細明體" charset="0"/>
            </a:endParaRPr>
          </a:p>
          <a:p>
            <a:pPr eaLnBrk="1" hangingPunct="1">
              <a:defRPr/>
            </a:pPr>
            <a:endParaRPr lang="zh-TW" altLang="en-US">
              <a:ea typeface="新細明體" charset="0"/>
              <a:cs typeface="新細明體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B54ED94-E362-B149-91EE-2B37D5405F48}" type="slidenum">
              <a:rPr lang="en-US" altLang="zh-TW"/>
              <a:pPr>
                <a:defRPr/>
              </a:pPr>
              <a:t>37</a:t>
            </a:fld>
            <a:endParaRPr lang="en-US" altLang="zh-TW"/>
          </a:p>
        </p:txBody>
      </p:sp>
      <p:sp>
        <p:nvSpPr>
          <p:cNvPr id="329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297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zh-TW" altLang="en-US">
              <a:ea typeface="新細明體" charset="0"/>
              <a:cs typeface="新細明體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OS-02-Exodus-166</a:t>
            </a:r>
          </a:p>
          <a:p>
            <a:r>
              <a:rPr lang="en-US" dirty="0"/>
              <a:t>NB-14-Passover-38</a:t>
            </a:r>
          </a:p>
          <a:p>
            <a:r>
              <a:rPr lang="en-US" dirty="0"/>
              <a:t>NS-03-Luke 13-24-slide 157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38F0705-7066-9743-A0C6-42C8835383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MS PGothic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416836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45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>
              <a:defRPr/>
            </a:pPr>
            <a:fld id="{46193BCE-DA1A-4143-A8FA-371D08D85CA8}" type="slidenum">
              <a:rPr lang="en-US" sz="1200">
                <a:solidFill>
                  <a:srgbClr val="000000"/>
                </a:solidFill>
                <a:latin typeface="Arial" charset="0"/>
              </a:rPr>
              <a:pPr>
                <a:defRPr/>
              </a:pPr>
              <a:t>40</a:t>
            </a:fld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75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5459" name="Rectangle 3"/>
          <p:cNvSpPr>
            <a:spLocks noGrp="1" noChangeArrowheads="1"/>
          </p:cNvSpPr>
          <p:nvPr>
            <p:ph type="body" idx="1"/>
          </p:nvPr>
        </p:nvSpPr>
        <p:spPr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553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>
              <a:defRPr/>
            </a:pPr>
            <a:fld id="{1D45E7BC-F300-8949-A605-EC9FD9C20BAE}" type="slidenum">
              <a:rPr lang="en-US" sz="1200">
                <a:solidFill>
                  <a:srgbClr val="000000"/>
                </a:solidFill>
                <a:latin typeface="Arial" charset="0"/>
              </a:rPr>
              <a:pPr>
                <a:defRPr/>
              </a:pPr>
              <a:t>43</a:t>
            </a:fld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79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9555" name="Rectangle 3"/>
          <p:cNvSpPr>
            <a:spLocks noGrp="1" noChangeArrowheads="1"/>
          </p:cNvSpPr>
          <p:nvPr>
            <p:ph type="body" idx="1"/>
          </p:nvPr>
        </p:nvSpPr>
        <p:spPr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60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8160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>
              <a:defRPr/>
            </a:pPr>
            <a:r>
              <a:rPr lang="en-US"/>
              <a:t>www.stephenwilliamson.com/ Hobbies/bakin.htm (Yeast bloom)</a:t>
            </a: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4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fld id="{B02DE6A8-6A74-49E3-A999-44E1995FBA96}" type="slidenum">
              <a:rPr lang="en-US" altLang="en-US" sz="1200">
                <a:solidFill>
                  <a:srgbClr val="000000"/>
                </a:solidFill>
                <a:latin typeface="Calibri" pitchFamily="34" charset="0"/>
              </a:rPr>
              <a:pPr/>
              <a:t>45</a:t>
            </a:fld>
            <a:endParaRPr lang="en-US" altLang="en-US" sz="12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35942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5942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3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07874" name="Notes Placeholder 2"/>
          <p:cNvSpPr>
            <a:spLocks noGrp="1"/>
          </p:cNvSpPr>
          <p:nvPr>
            <p:ph type="body" idx="1"/>
          </p:nvPr>
        </p:nvSpPr>
        <p:spPr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r>
              <a:rPr lang="en-US"/>
              <a:t>Where did the head of the table sit?</a:t>
            </a:r>
          </a:p>
        </p:txBody>
      </p:sp>
      <p:sp>
        <p:nvSpPr>
          <p:cNvPr id="207875" name="Slide Number Placehold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>
              <a:defRPr/>
            </a:pPr>
            <a:fld id="{41A85074-80BA-AD4F-8259-5A3D0D3BE8A3}" type="slidenum">
              <a:rPr lang="en-US" sz="1200">
                <a:solidFill>
                  <a:prstClr val="black"/>
                </a:solidFill>
                <a:latin typeface="Arial" charset="0"/>
              </a:rPr>
              <a:pPr>
                <a:defRPr/>
              </a:pPr>
              <a:t>5</a:t>
            </a:fld>
            <a:endParaRPr lang="en-US" sz="1200">
              <a:solidFill>
                <a:prstClr val="black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69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>
              <a:defRPr/>
            </a:pPr>
            <a:fld id="{BB635E4D-C729-B044-BBE4-12B15F92FD72}" type="slidenum">
              <a:rPr lang="en-US" sz="1200">
                <a:solidFill>
                  <a:srgbClr val="000000"/>
                </a:solidFill>
                <a:latin typeface="Arial" charset="0"/>
              </a:rPr>
              <a:pPr>
                <a:defRPr/>
              </a:pPr>
              <a:t>46</a:t>
            </a:fld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85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5699" name="Rectangle 3"/>
          <p:cNvSpPr>
            <a:spLocks noGrp="1" noChangeArrowheads="1"/>
          </p:cNvSpPr>
          <p:nvPr>
            <p:ph type="body" idx="1"/>
          </p:nvPr>
        </p:nvSpPr>
        <p:spPr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889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>
              <a:defRPr/>
            </a:pPr>
            <a:fld id="{6DE8DCAB-9AA0-864F-945F-E2B7366BDF27}" type="slidenum">
              <a:rPr lang="en-US" sz="1200">
                <a:solidFill>
                  <a:srgbClr val="000000"/>
                </a:solidFill>
                <a:latin typeface="Arial" charset="0"/>
              </a:rPr>
              <a:pPr>
                <a:defRPr/>
              </a:pPr>
              <a:t>53</a:t>
            </a:fld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9389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9389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93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>
              <a:defRPr/>
            </a:pPr>
            <a:fld id="{DE7D8D67-EA6C-2D4B-991F-265B6B78AAFC}" type="slidenum">
              <a:rPr lang="en-US" sz="1200">
                <a:solidFill>
                  <a:srgbClr val="000000"/>
                </a:solidFill>
                <a:latin typeface="Arial" charset="0"/>
              </a:rPr>
              <a:pPr>
                <a:defRPr/>
              </a:pPr>
              <a:t>54</a:t>
            </a:fld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95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5939" name="Rectangle 3"/>
          <p:cNvSpPr>
            <a:spLocks noGrp="1" noChangeArrowheads="1"/>
          </p:cNvSpPr>
          <p:nvPr>
            <p:ph type="body" idx="1"/>
          </p:nvPr>
        </p:nvSpPr>
        <p:spPr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21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>
              <a:defRPr/>
            </a:pPr>
            <a:fld id="{F36A37C5-F594-6245-ACB1-F623E219699F}" type="slidenum">
              <a:rPr lang="zh-CN" altLang="en-US" sz="1200"/>
              <a:pPr>
                <a:defRPr/>
              </a:pPr>
              <a:t>55</a:t>
            </a:fld>
            <a:endParaRPr lang="en-US" altLang="zh-CN" sz="1200"/>
          </a:p>
        </p:txBody>
      </p:sp>
      <p:sp>
        <p:nvSpPr>
          <p:cNvPr id="337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23" name="Rectangle 3"/>
          <p:cNvSpPr>
            <a:spLocks noGrp="1" noChangeArrowheads="1"/>
          </p:cNvSpPr>
          <p:nvPr>
            <p:ph type="body" idx="1"/>
          </p:nvPr>
        </p:nvSpPr>
        <p:spPr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endParaRPr lang="zh-CN" altLang="en-US">
              <a:latin typeface="Times New Roman" charset="0"/>
              <a:ea typeface="MS PGothic" charset="0"/>
              <a:cs typeface="MS PGothic" charset="0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289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>
              <a:defRPr/>
            </a:pPr>
            <a:fld id="{6D1EDD5C-8A9C-9842-9623-63A2CCD515DD}" type="slidenum">
              <a:rPr lang="zh-CN" altLang="en-US" sz="1200"/>
              <a:pPr>
                <a:defRPr/>
              </a:pPr>
              <a:t>57</a:t>
            </a:fld>
            <a:endParaRPr lang="en-US" altLang="zh-CN" sz="1200"/>
          </a:p>
        </p:txBody>
      </p:sp>
      <p:sp>
        <p:nvSpPr>
          <p:cNvPr id="396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6291" name="Rectangle 3"/>
          <p:cNvSpPr>
            <a:spLocks noGrp="1" noChangeArrowheads="1"/>
          </p:cNvSpPr>
          <p:nvPr>
            <p:ph type="body" idx="1"/>
          </p:nvPr>
        </p:nvSpPr>
        <p:spPr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endParaRPr lang="zh-CN" altLang="en-US">
              <a:latin typeface="Times New Roman" charset="0"/>
              <a:ea typeface="MS PGothic" charset="0"/>
              <a:cs typeface="MS PGothic" charset="0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33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>
              <a:defRPr/>
            </a:pPr>
            <a:fld id="{597352E0-3E6F-7C4C-AF33-5EF33FF2B501}" type="slidenum">
              <a:rPr lang="zh-CN" altLang="en-US" sz="1200"/>
              <a:pPr>
                <a:defRPr/>
              </a:pPr>
              <a:t>58</a:t>
            </a:fld>
            <a:endParaRPr lang="en-US" altLang="zh-CN" sz="1200"/>
          </a:p>
        </p:txBody>
      </p:sp>
      <p:sp>
        <p:nvSpPr>
          <p:cNvPr id="398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8339" name="Rectangle 3"/>
          <p:cNvSpPr>
            <a:spLocks noGrp="1" noChangeArrowheads="1"/>
          </p:cNvSpPr>
          <p:nvPr>
            <p:ph type="body" idx="1"/>
          </p:nvPr>
        </p:nvSpPr>
        <p:spPr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endParaRPr lang="zh-CN" altLang="en-US">
              <a:latin typeface="Times New Roman" charset="0"/>
              <a:ea typeface="MS PGothic" charset="0"/>
              <a:cs typeface="MS PGothic" charset="0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385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>
              <a:defRPr/>
            </a:pPr>
            <a:fld id="{61FD7DCF-C819-3D42-8B18-AE978FA7ACE0}" type="slidenum">
              <a:rPr lang="zh-CN" altLang="en-US" sz="1200"/>
              <a:pPr>
                <a:defRPr/>
              </a:pPr>
              <a:t>59</a:t>
            </a:fld>
            <a:endParaRPr lang="en-US" altLang="zh-CN" sz="1200"/>
          </a:p>
        </p:txBody>
      </p:sp>
      <p:sp>
        <p:nvSpPr>
          <p:cNvPr id="400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0387" name="Rectangle 3"/>
          <p:cNvSpPr>
            <a:spLocks noGrp="1" noChangeArrowheads="1"/>
          </p:cNvSpPr>
          <p:nvPr>
            <p:ph type="body" idx="1"/>
          </p:nvPr>
        </p:nvSpPr>
        <p:spPr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endParaRPr lang="zh-CN" altLang="en-US">
              <a:latin typeface="Times New Roman" charset="0"/>
              <a:ea typeface="MS PGothic" charset="0"/>
              <a:cs typeface="MS PGothic" charset="0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433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>
              <a:defRPr/>
            </a:pPr>
            <a:fld id="{765FC80E-6374-DC42-BA59-ADF6984B8788}" type="slidenum">
              <a:rPr lang="zh-CN" altLang="en-US" sz="1200"/>
              <a:pPr>
                <a:defRPr/>
              </a:pPr>
              <a:t>60</a:t>
            </a:fld>
            <a:endParaRPr lang="en-US" altLang="zh-CN" sz="1200"/>
          </a:p>
        </p:txBody>
      </p:sp>
      <p:sp>
        <p:nvSpPr>
          <p:cNvPr id="402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2435" name="Rectangle 3"/>
          <p:cNvSpPr>
            <a:spLocks noGrp="1" noChangeArrowheads="1"/>
          </p:cNvSpPr>
          <p:nvPr>
            <p:ph type="body" idx="1"/>
          </p:nvPr>
        </p:nvSpPr>
        <p:spPr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endParaRPr lang="zh-CN" altLang="en-US">
              <a:latin typeface="Times New Roman" charset="0"/>
              <a:ea typeface="MS PGothic" charset="0"/>
              <a:cs typeface="MS PGothic" charset="0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793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anchor="b"/>
          <a:lstStyle>
            <a:lvl1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algn="r"/>
            <a:fld id="{8AF31D0A-D2B2-8C40-B914-FB8E678F3AB8}" type="slidenum">
              <a:rPr lang="zh-CN" altLang="en-US" sz="1200">
                <a:latin typeface="Times New Roman" charset="0"/>
                <a:ea typeface="MS PGothic" charset="0"/>
                <a:cs typeface="MS PGothic" charset="0"/>
              </a:rPr>
              <a:pPr algn="r"/>
              <a:t>61</a:t>
            </a:fld>
            <a:endParaRPr lang="en-US" altLang="zh-CN" sz="1200">
              <a:latin typeface="Times New Roman" charset="0"/>
              <a:ea typeface="MS PGothic" charset="0"/>
              <a:cs typeface="MS PGothic" charset="0"/>
            </a:endParaRPr>
          </a:p>
        </p:txBody>
      </p:sp>
      <p:sp>
        <p:nvSpPr>
          <p:cNvPr id="404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04483" name="Rectangle 3"/>
          <p:cNvSpPr>
            <a:spLocks noGrp="1" noChangeArrowheads="1"/>
          </p:cNvSpPr>
          <p:nvPr>
            <p:ph type="body" idx="1"/>
          </p:nvPr>
        </p:nvSpPr>
        <p:spPr>
          <a:ln>
            <a:solidFill>
              <a:srgbClr val="00000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 hangingPunct="1">
              <a:defRPr/>
            </a:pPr>
            <a:endParaRPr lang="en-GB">
              <a:latin typeface="Times New Roman" charset="0"/>
              <a:ea typeface="MS PGothic" charset="0"/>
              <a:cs typeface="MS PGothic" charset="0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833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>
              <a:defRPr/>
            </a:pPr>
            <a:fld id="{3DC715EF-394D-474C-9F9E-3CBF86C6F09A}" type="slidenum">
              <a:rPr lang="zh-CN" altLang="en-US" sz="1200">
                <a:solidFill>
                  <a:srgbClr val="000000"/>
                </a:solidFill>
                <a:latin typeface="Arial" charset="0"/>
              </a:rPr>
              <a:pPr>
                <a:defRPr/>
              </a:pPr>
              <a:t>62</a:t>
            </a:fld>
            <a:endParaRPr lang="en-US" altLang="zh-CN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768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6835" name="Rectangle 3"/>
          <p:cNvSpPr>
            <a:spLocks noGrp="1" noChangeArrowheads="1"/>
          </p:cNvSpPr>
          <p:nvPr>
            <p:ph type="body" idx="1"/>
          </p:nvPr>
        </p:nvSpPr>
        <p:spPr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3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fld id="{1D0D6AEE-EB1D-4DC5-8BA8-69B433A9BD02}" type="slidenum">
              <a:rPr lang="en-US" altLang="en-US" sz="1200">
                <a:solidFill>
                  <a:srgbClr val="000000"/>
                </a:solidFill>
                <a:latin typeface="Arial" pitchFamily="34" charset="0"/>
              </a:rPr>
              <a:pPr/>
              <a:t>7</a:t>
            </a:fld>
            <a:endParaRPr lang="en-US" altLang="en-US" sz="120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354306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54307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41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>
              <a:defRPr/>
            </a:pPr>
            <a:fld id="{791330F5-0857-3440-B0E3-413229D03BEB}" type="slidenum">
              <a:rPr lang="en-US" sz="1200">
                <a:solidFill>
                  <a:srgbClr val="000000"/>
                </a:solidFill>
                <a:latin typeface="Arial" charset="0"/>
              </a:rPr>
              <a:pPr>
                <a:defRPr/>
              </a:pPr>
              <a:t>66</a:t>
            </a:fld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16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6419" name="Rectangle 3"/>
          <p:cNvSpPr>
            <a:spLocks noGrp="1" noChangeArrowheads="1"/>
          </p:cNvSpPr>
          <p:nvPr>
            <p:ph type="body" idx="1"/>
          </p:nvPr>
        </p:nvSpPr>
        <p:spPr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3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16247B30-90DF-F342-8EC6-C6DBC9507314}" type="slidenum">
              <a:rPr lang="zh-CN" altLang="en-US">
                <a:solidFill>
                  <a:srgbClr val="000000"/>
                </a:solidFill>
                <a:ea typeface="宋体" charset="0"/>
                <a:cs typeface="宋体" charset="0"/>
              </a:rPr>
              <a:pPr/>
              <a:t>69</a:t>
            </a:fld>
            <a:endParaRPr lang="en-US" altLang="zh-CN">
              <a:solidFill>
                <a:srgbClr val="000000"/>
              </a:solidFill>
              <a:ea typeface="宋体" charset="0"/>
              <a:cs typeface="宋体" charset="0"/>
            </a:endParaRPr>
          </a:p>
        </p:txBody>
      </p:sp>
      <p:sp>
        <p:nvSpPr>
          <p:cNvPr id="212994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52525" y="692150"/>
            <a:ext cx="4554538" cy="3416300"/>
          </a:xfrm>
          <a:solidFill>
            <a:srgbClr val="FFFFFF"/>
          </a:solidFill>
          <a:ln/>
        </p:spPr>
      </p:sp>
      <p:sp>
        <p:nvSpPr>
          <p:cNvPr id="21299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zh-CN" alt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561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>
              <a:defRPr/>
            </a:pPr>
            <a:fld id="{1732F55D-6338-F54D-99FE-92B4B0CB6262}" type="slidenum">
              <a:rPr lang="en-US" sz="1200">
                <a:solidFill>
                  <a:srgbClr val="000000"/>
                </a:solidFill>
                <a:latin typeface="Arial" charset="0"/>
              </a:rPr>
              <a:pPr>
                <a:defRPr/>
              </a:pPr>
              <a:t>70</a:t>
            </a:fld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22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2563" name="Rectangle 3"/>
          <p:cNvSpPr>
            <a:spLocks noGrp="1" noChangeArrowheads="1"/>
          </p:cNvSpPr>
          <p:nvPr>
            <p:ph type="body" idx="1"/>
          </p:nvPr>
        </p:nvSpPr>
        <p:spPr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60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2461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OS-02-Exodus-166</a:t>
            </a:r>
          </a:p>
          <a:p>
            <a:r>
              <a:rPr lang="en-US" dirty="0"/>
              <a:t>NB-14-Passover-38</a:t>
            </a:r>
          </a:p>
          <a:p>
            <a:r>
              <a:rPr lang="en-US" dirty="0"/>
              <a:t>NS-03-Luke 13-24-slide 157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38F0705-7066-9743-A0C6-42C8835383C6}" type="slidenum">
              <a:rPr lang="zh-CN" altLang="en-US" smtClean="0"/>
              <a:pPr>
                <a:defRPr/>
              </a:pPr>
              <a:t>73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578120152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705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2870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75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3075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801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3280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84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3485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89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3689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1299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945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3894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99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4099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041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>
              <a:defRPr/>
            </a:pPr>
            <a:fld id="{98AC21CD-1873-1848-B2BE-2B084D15952A}" type="slidenum">
              <a:rPr lang="en-US" sz="1200">
                <a:solidFill>
                  <a:srgbClr val="000000"/>
                </a:solidFill>
                <a:latin typeface="Arial" charset="0"/>
              </a:rPr>
              <a:pPr>
                <a:defRPr/>
              </a:pPr>
              <a:t>81</a:t>
            </a:fld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43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3043" name="Rectangle 3"/>
          <p:cNvSpPr>
            <a:spLocks noGrp="1" noChangeArrowheads="1"/>
          </p:cNvSpPr>
          <p:nvPr>
            <p:ph type="body" idx="1"/>
          </p:nvPr>
        </p:nvSpPr>
        <p:spPr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r>
              <a:rPr lang="en-US" dirty="0"/>
              <a:t>http://cantonhymn.wikispaces.com/Lamb+of+God</a:t>
            </a:r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089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>
              <a:defRPr/>
            </a:pPr>
            <a:fld id="{B242EE9D-00CC-EA48-B94B-2456F9777EEA}" type="slidenum">
              <a:rPr lang="en-US" sz="1200">
                <a:solidFill>
                  <a:srgbClr val="000000"/>
                </a:solidFill>
                <a:latin typeface="Arial" charset="0"/>
              </a:rPr>
              <a:pPr>
                <a:defRPr/>
              </a:pPr>
              <a:t>82</a:t>
            </a:fld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45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5091" name="Rectangle 3"/>
          <p:cNvSpPr>
            <a:spLocks noGrp="1" noChangeArrowheads="1"/>
          </p:cNvSpPr>
          <p:nvPr>
            <p:ph type="body" idx="1"/>
          </p:nvPr>
        </p:nvSpPr>
        <p:spPr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13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>
              <a:defRPr/>
            </a:pPr>
            <a:fld id="{E2B770B8-801E-114A-8A0D-DF00E10919F2}" type="slidenum">
              <a:rPr lang="en-US" sz="1200">
                <a:solidFill>
                  <a:srgbClr val="000000"/>
                </a:solidFill>
                <a:latin typeface="Arial" charset="0"/>
              </a:rPr>
              <a:pPr>
                <a:defRPr/>
              </a:pPr>
              <a:t>83</a:t>
            </a:fld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47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7139" name="Rectangle 3"/>
          <p:cNvSpPr>
            <a:spLocks noGrp="1" noChangeArrowheads="1"/>
          </p:cNvSpPr>
          <p:nvPr>
            <p:ph type="body" idx="1"/>
          </p:nvPr>
        </p:nvSpPr>
        <p:spPr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185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>
              <a:defRPr/>
            </a:pPr>
            <a:fld id="{2C653896-1192-9F4B-BA1A-B0EEE5FBD670}" type="slidenum">
              <a:rPr lang="en-US" sz="1200">
                <a:solidFill>
                  <a:srgbClr val="000000"/>
                </a:solidFill>
                <a:latin typeface="Arial" charset="0"/>
              </a:rPr>
              <a:pPr>
                <a:defRPr/>
              </a:pPr>
              <a:t>84</a:t>
            </a:fld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49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9187" name="Rectangle 3"/>
          <p:cNvSpPr>
            <a:spLocks noGrp="1" noChangeArrowheads="1"/>
          </p:cNvSpPr>
          <p:nvPr>
            <p:ph type="body" idx="1"/>
          </p:nvPr>
        </p:nvSpPr>
        <p:spPr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233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>
              <a:defRPr/>
            </a:pPr>
            <a:fld id="{17660F4B-E2CE-1446-A3AC-ACC174F8B663}" type="slidenum">
              <a:rPr lang="en-US" sz="1200">
                <a:solidFill>
                  <a:srgbClr val="000000"/>
                </a:solidFill>
                <a:latin typeface="Arial" charset="0"/>
              </a:rPr>
              <a:pPr>
                <a:defRPr/>
              </a:pPr>
              <a:t>85</a:t>
            </a:fld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51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1235" name="Rectangle 3"/>
          <p:cNvSpPr>
            <a:spLocks noGrp="1" noChangeArrowheads="1"/>
          </p:cNvSpPr>
          <p:nvPr>
            <p:ph type="body" idx="1"/>
          </p:nvPr>
        </p:nvSpPr>
        <p:spPr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281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>
              <a:defRPr/>
            </a:pPr>
            <a:fld id="{977C0BA7-3B89-7B4F-A84A-78F51EE549B7}" type="slidenum">
              <a:rPr lang="en-US" sz="1200">
                <a:solidFill>
                  <a:srgbClr val="000000"/>
                </a:solidFill>
                <a:latin typeface="Arial" charset="0"/>
              </a:rPr>
              <a:pPr>
                <a:defRPr/>
              </a:pPr>
              <a:t>86</a:t>
            </a:fld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53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3283" name="Rectangle 3"/>
          <p:cNvSpPr>
            <a:spLocks noGrp="1" noChangeArrowheads="1"/>
          </p:cNvSpPr>
          <p:nvPr>
            <p:ph type="body" idx="1"/>
          </p:nvPr>
        </p:nvSpPr>
        <p:spPr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329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>
              <a:defRPr/>
            </a:pPr>
            <a:fld id="{E685725E-603C-D846-B521-D63933BC955D}" type="slidenum">
              <a:rPr lang="en-US" sz="1200">
                <a:solidFill>
                  <a:srgbClr val="000000"/>
                </a:solidFill>
                <a:latin typeface="Arial" charset="0"/>
              </a:rPr>
              <a:pPr>
                <a:defRPr/>
              </a:pPr>
              <a:t>87</a:t>
            </a:fld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55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5331" name="Rectangle 3"/>
          <p:cNvSpPr>
            <a:spLocks noGrp="1" noChangeArrowheads="1"/>
          </p:cNvSpPr>
          <p:nvPr>
            <p:ph type="body" idx="1"/>
          </p:nvPr>
        </p:nvSpPr>
        <p:spPr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OS-02-Exodus-166</a:t>
            </a:r>
          </a:p>
          <a:p>
            <a:r>
              <a:rPr lang="en-US" dirty="0"/>
              <a:t>NB-14-Passover-38</a:t>
            </a:r>
          </a:p>
          <a:p>
            <a:r>
              <a:rPr lang="en-US" dirty="0"/>
              <a:t>NS-03-Luke 13-24-slide 157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38F0705-7066-9743-A0C6-42C8835383C6}" type="slidenum">
              <a:rPr lang="zh-CN" altLang="en-US" smtClean="0"/>
              <a:pPr>
                <a:defRPr/>
              </a:pPr>
              <a:t>88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1569312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BED7E67-B2D4-4545-9C47-3AF145117918}" type="slidenum">
              <a:rPr lang="en-US" altLang="zh-TW"/>
              <a:pPr>
                <a:defRPr/>
              </a:pPr>
              <a:t>9</a:t>
            </a:fld>
            <a:endParaRPr lang="en-US" altLang="zh-TW"/>
          </a:p>
        </p:txBody>
      </p:sp>
      <p:sp>
        <p:nvSpPr>
          <p:cNvPr id="323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235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zh-TW" altLang="en-US">
              <a:ea typeface="新細明體" charset="0"/>
              <a:cs typeface="新細明體" charset="0"/>
            </a:endParaRPr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01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>
              <a:defRPr/>
            </a:pPr>
            <a:fld id="{A84B2EB8-BB71-A44F-A9D5-E0B1049453C4}" type="slidenum">
              <a:rPr lang="en-US" sz="1200">
                <a:solidFill>
                  <a:srgbClr val="000000"/>
                </a:solidFill>
                <a:latin typeface="Arial" charset="0"/>
              </a:rPr>
              <a:pPr>
                <a:defRPr/>
              </a:pPr>
              <a:t>89</a:t>
            </a:fld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58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03" name="Rectangle 3"/>
          <p:cNvSpPr>
            <a:spLocks noGrp="1" noChangeArrowheads="1"/>
          </p:cNvSpPr>
          <p:nvPr>
            <p:ph type="body" idx="1"/>
          </p:nvPr>
        </p:nvSpPr>
        <p:spPr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22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8226" name="Rectangle 3"/>
          <p:cNvSpPr>
            <a:spLocks noGrp="1" noChangeArrowheads="1"/>
          </p:cNvSpPr>
          <p:nvPr>
            <p:ph type="body" idx="1"/>
          </p:nvPr>
        </p:nvSpPr>
        <p:spPr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pPr>
              <a:defRPr/>
            </a:pPr>
            <a:endParaRPr lang="zh-CN" altLang="en-US">
              <a:latin typeface="Times New Roman" charset="0"/>
              <a:ea typeface="MS PGothic" charset="0"/>
              <a:cs typeface="MS PGothic" charset="0"/>
            </a:endParaRPr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969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>
              <a:defRPr/>
            </a:pPr>
            <a:fld id="{BB96A4C3-65B3-284A-9A95-3FB2E8A95F88}" type="slidenum">
              <a:rPr lang="zh-CN" altLang="en-US" sz="1200"/>
              <a:pPr>
                <a:defRPr/>
              </a:pPr>
              <a:t>92</a:t>
            </a:fld>
            <a:endParaRPr lang="en-US" altLang="zh-CN" sz="1200"/>
          </a:p>
        </p:txBody>
      </p:sp>
      <p:sp>
        <p:nvSpPr>
          <p:cNvPr id="339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9971" name="Rectangle 3"/>
          <p:cNvSpPr>
            <a:spLocks noGrp="1" noChangeArrowheads="1"/>
          </p:cNvSpPr>
          <p:nvPr>
            <p:ph type="body" idx="1"/>
          </p:nvPr>
        </p:nvSpPr>
        <p:spPr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endParaRPr lang="zh-CN" altLang="en-US">
              <a:latin typeface="Times New Roman" charset="0"/>
              <a:ea typeface="MS PGothic" charset="0"/>
              <a:cs typeface="MS PGothic" charset="0"/>
            </a:endParaRPr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01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>
              <a:defRPr/>
            </a:pPr>
            <a:fld id="{628B065E-4B21-8244-A3CB-99EDF69EC07A}" type="slidenum">
              <a:rPr lang="zh-CN" altLang="en-US" sz="1200"/>
              <a:pPr>
                <a:defRPr/>
              </a:pPr>
              <a:t>93</a:t>
            </a:fld>
            <a:endParaRPr lang="en-US" altLang="zh-CN" sz="1200"/>
          </a:p>
        </p:txBody>
      </p:sp>
      <p:sp>
        <p:nvSpPr>
          <p:cNvPr id="342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2019" name="Rectangle 3"/>
          <p:cNvSpPr>
            <a:spLocks noGrp="1" noChangeArrowheads="1"/>
          </p:cNvSpPr>
          <p:nvPr>
            <p:ph type="body" idx="1"/>
          </p:nvPr>
        </p:nvSpPr>
        <p:spPr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endParaRPr lang="zh-CN" altLang="en-US">
              <a:latin typeface="Times New Roman" charset="0"/>
              <a:ea typeface="MS PGothic" charset="0"/>
              <a:cs typeface="MS PGothic" charset="0"/>
            </a:endParaRPr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065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>
              <a:defRPr/>
            </a:pPr>
            <a:fld id="{86C1FE02-48A8-AA4B-91C6-002CDA875589}" type="slidenum">
              <a:rPr lang="zh-CN" altLang="en-US" sz="1200"/>
              <a:pPr>
                <a:defRPr/>
              </a:pPr>
              <a:t>94</a:t>
            </a:fld>
            <a:endParaRPr lang="en-US" altLang="zh-CN" sz="1200"/>
          </a:p>
        </p:txBody>
      </p:sp>
      <p:sp>
        <p:nvSpPr>
          <p:cNvPr id="344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4067" name="Rectangle 3"/>
          <p:cNvSpPr>
            <a:spLocks noGrp="1" noChangeArrowheads="1"/>
          </p:cNvSpPr>
          <p:nvPr>
            <p:ph type="body" idx="1"/>
          </p:nvPr>
        </p:nvSpPr>
        <p:spPr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endParaRPr lang="zh-CN" altLang="en-US">
              <a:latin typeface="Times New Roman" charset="0"/>
              <a:ea typeface="MS PGothic" charset="0"/>
              <a:cs typeface="MS PGothic" charset="0"/>
            </a:endParaRPr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113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>
              <a:defRPr/>
            </a:pPr>
            <a:fld id="{BAF8AEB4-6120-F848-878E-5EE4B54D4DAC}" type="slidenum">
              <a:rPr lang="zh-CN" altLang="en-US" sz="1200"/>
              <a:pPr>
                <a:defRPr/>
              </a:pPr>
              <a:t>95</a:t>
            </a:fld>
            <a:endParaRPr lang="en-US" altLang="zh-CN" sz="1200"/>
          </a:p>
        </p:txBody>
      </p:sp>
      <p:sp>
        <p:nvSpPr>
          <p:cNvPr id="346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6115" name="Rectangle 3"/>
          <p:cNvSpPr>
            <a:spLocks noGrp="1" noChangeArrowheads="1"/>
          </p:cNvSpPr>
          <p:nvPr>
            <p:ph type="body" idx="1"/>
          </p:nvPr>
        </p:nvSpPr>
        <p:spPr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endParaRPr lang="zh-CN" altLang="en-US">
              <a:latin typeface="Times New Roman" charset="0"/>
              <a:ea typeface="MS PGothic" charset="0"/>
              <a:cs typeface="MS PGothic" charset="0"/>
            </a:endParaRPr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18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9186" name="Rectangle 3"/>
          <p:cNvSpPr>
            <a:spLocks noGrp="1" noChangeArrowheads="1"/>
          </p:cNvSpPr>
          <p:nvPr>
            <p:ph type="body" idx="1"/>
          </p:nvPr>
        </p:nvSpPr>
        <p:spPr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pPr>
              <a:defRPr/>
            </a:pPr>
            <a:endParaRPr lang="zh-CN" altLang="en-US">
              <a:latin typeface="Times New Roman" charset="0"/>
              <a:ea typeface="MS PGothic" charset="0"/>
              <a:cs typeface="MS PGothic" charset="0"/>
            </a:endParaRPr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23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1234" name="Rectangle 3"/>
          <p:cNvSpPr>
            <a:spLocks noGrp="1" noChangeArrowheads="1"/>
          </p:cNvSpPr>
          <p:nvPr>
            <p:ph type="body" idx="1"/>
          </p:nvPr>
        </p:nvSpPr>
        <p:spPr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pPr>
              <a:defRPr/>
            </a:pPr>
            <a:endParaRPr lang="zh-CN" altLang="en-US">
              <a:latin typeface="Times New Roman" charset="0"/>
              <a:ea typeface="MS PGothic" charset="0"/>
              <a:cs typeface="MS PGothic" charset="0"/>
            </a:endParaRPr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145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>
              <a:defRPr/>
            </a:pPr>
            <a:fld id="{D4A8AC86-9B93-364C-B1B5-C1FA46B8653C}" type="slidenum">
              <a:rPr lang="zh-CN" altLang="en-US" sz="1200"/>
              <a:pPr>
                <a:defRPr/>
              </a:pPr>
              <a:t>98</a:t>
            </a:fld>
            <a:endParaRPr lang="en-US" altLang="zh-CN" sz="1200"/>
          </a:p>
        </p:txBody>
      </p:sp>
      <p:sp>
        <p:nvSpPr>
          <p:cNvPr id="390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0147" name="Rectangle 3"/>
          <p:cNvSpPr>
            <a:spLocks noGrp="1" noChangeArrowheads="1"/>
          </p:cNvSpPr>
          <p:nvPr>
            <p:ph type="body" idx="1"/>
          </p:nvPr>
        </p:nvSpPr>
        <p:spPr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endParaRPr lang="zh-CN" altLang="en-US">
              <a:latin typeface="Times New Roman" charset="0"/>
              <a:ea typeface="MS PGothic" charset="0"/>
              <a:cs typeface="MS PGothic" charset="0"/>
            </a:endParaRPr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833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>
              <a:defRPr/>
            </a:pPr>
            <a:fld id="{3DC715EF-394D-474C-9F9E-3CBF86C6F09A}" type="slidenum">
              <a:rPr lang="zh-CN" altLang="en-US" sz="1200">
                <a:solidFill>
                  <a:srgbClr val="000000"/>
                </a:solidFill>
                <a:latin typeface="Arial" charset="0"/>
              </a:rPr>
              <a:pPr>
                <a:defRPr/>
              </a:pPr>
              <a:t>99</a:t>
            </a:fld>
            <a:endParaRPr lang="en-US" altLang="zh-CN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768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6835" name="Rectangle 3"/>
          <p:cNvSpPr>
            <a:spLocks noGrp="1" noChangeArrowheads="1"/>
          </p:cNvSpPr>
          <p:nvPr>
            <p:ph type="body" idx="1"/>
          </p:nvPr>
        </p:nvSpPr>
        <p:spPr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89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>
              <a:defRPr/>
            </a:pPr>
            <a:fld id="{C894DC6E-8815-8B4E-9166-0EE5A2570873}" type="slidenum">
              <a:rPr lang="en-US" sz="1200">
                <a:solidFill>
                  <a:srgbClr val="000000"/>
                </a:solidFill>
                <a:latin typeface="Arial" charset="0"/>
              </a:rPr>
              <a:pPr>
                <a:defRPr/>
              </a:pPr>
              <a:t>10</a:t>
            </a:fld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1709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1709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289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>
              <a:defRPr/>
            </a:pPr>
            <a:fld id="{8CA04D29-4321-5D47-B643-AD3F3F35B40D}" type="slidenum">
              <a:rPr lang="zh-CN" altLang="en-US" sz="1200">
                <a:solidFill>
                  <a:prstClr val="black"/>
                </a:solidFill>
              </a:rPr>
              <a:pPr>
                <a:defRPr/>
              </a:pPr>
              <a:t>100</a:t>
            </a:fld>
            <a:endParaRPr lang="en-US" altLang="zh-CN" sz="1200">
              <a:solidFill>
                <a:prstClr val="black"/>
              </a:solidFill>
            </a:endParaRPr>
          </a:p>
        </p:txBody>
      </p:sp>
      <p:sp>
        <p:nvSpPr>
          <p:cNvPr id="396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6291" name="Rectangle 3"/>
          <p:cNvSpPr>
            <a:spLocks noGrp="1" noChangeArrowheads="1"/>
          </p:cNvSpPr>
          <p:nvPr>
            <p:ph type="body" idx="1"/>
          </p:nvPr>
        </p:nvSpPr>
        <p:spPr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endParaRPr lang="zh-CN" altLang="en-US">
              <a:latin typeface="Times New Roman" charset="0"/>
              <a:ea typeface="MS PGothic" charset="0"/>
              <a:cs typeface="MS PGothic" charset="0"/>
            </a:endParaRPr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33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>
              <a:defRPr/>
            </a:pPr>
            <a:fld id="{82F22A0A-CAEE-8D46-BE7D-12F87BB4DA34}" type="slidenum">
              <a:rPr lang="zh-CN" altLang="en-US" sz="1200">
                <a:solidFill>
                  <a:prstClr val="black"/>
                </a:solidFill>
              </a:rPr>
              <a:pPr>
                <a:defRPr/>
              </a:pPr>
              <a:t>101</a:t>
            </a:fld>
            <a:endParaRPr lang="en-US" altLang="zh-CN" sz="1200">
              <a:solidFill>
                <a:prstClr val="black"/>
              </a:solidFill>
            </a:endParaRPr>
          </a:p>
        </p:txBody>
      </p:sp>
      <p:sp>
        <p:nvSpPr>
          <p:cNvPr id="398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8339" name="Rectangle 3"/>
          <p:cNvSpPr>
            <a:spLocks noGrp="1" noChangeArrowheads="1"/>
          </p:cNvSpPr>
          <p:nvPr>
            <p:ph type="body" idx="1"/>
          </p:nvPr>
        </p:nvSpPr>
        <p:spPr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endParaRPr lang="zh-CN" altLang="en-US">
              <a:latin typeface="Times New Roman" charset="0"/>
              <a:ea typeface="MS PGothic" charset="0"/>
              <a:cs typeface="MS PGothic" charset="0"/>
            </a:endParaRPr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385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>
              <a:defRPr/>
            </a:pPr>
            <a:fld id="{9FA4C920-5D58-924F-BCFE-77E8CFD06023}" type="slidenum">
              <a:rPr lang="zh-CN" altLang="en-US" sz="1200">
                <a:solidFill>
                  <a:prstClr val="black"/>
                </a:solidFill>
              </a:rPr>
              <a:pPr>
                <a:defRPr/>
              </a:pPr>
              <a:t>102</a:t>
            </a:fld>
            <a:endParaRPr lang="en-US" altLang="zh-CN" sz="1200">
              <a:solidFill>
                <a:prstClr val="black"/>
              </a:solidFill>
            </a:endParaRPr>
          </a:p>
        </p:txBody>
      </p:sp>
      <p:sp>
        <p:nvSpPr>
          <p:cNvPr id="400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0387" name="Rectangle 3"/>
          <p:cNvSpPr>
            <a:spLocks noGrp="1" noChangeArrowheads="1"/>
          </p:cNvSpPr>
          <p:nvPr>
            <p:ph type="body" idx="1"/>
          </p:nvPr>
        </p:nvSpPr>
        <p:spPr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endParaRPr lang="zh-CN" altLang="en-US">
              <a:latin typeface="Times New Roman" charset="0"/>
              <a:ea typeface="MS PGothic" charset="0"/>
              <a:cs typeface="MS PGothic" charset="0"/>
            </a:endParaRPr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433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>
              <a:defRPr/>
            </a:pPr>
            <a:fld id="{56BA94B9-99AB-E54F-925D-4579C1FE41FE}" type="slidenum">
              <a:rPr lang="zh-CN" altLang="en-US" sz="1200">
                <a:solidFill>
                  <a:prstClr val="black"/>
                </a:solidFill>
              </a:rPr>
              <a:pPr>
                <a:defRPr/>
              </a:pPr>
              <a:t>103</a:t>
            </a:fld>
            <a:endParaRPr lang="en-US" altLang="zh-CN" sz="1200">
              <a:solidFill>
                <a:prstClr val="black"/>
              </a:solidFill>
            </a:endParaRPr>
          </a:p>
        </p:txBody>
      </p:sp>
      <p:sp>
        <p:nvSpPr>
          <p:cNvPr id="402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2435" name="Rectangle 3"/>
          <p:cNvSpPr>
            <a:spLocks noGrp="1" noChangeArrowheads="1"/>
          </p:cNvSpPr>
          <p:nvPr>
            <p:ph type="body" idx="1"/>
          </p:nvPr>
        </p:nvSpPr>
        <p:spPr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endParaRPr lang="zh-CN" altLang="en-US">
              <a:latin typeface="Times New Roman" charset="0"/>
              <a:ea typeface="MS PGothic" charset="0"/>
              <a:cs typeface="MS PGothic" charset="0"/>
            </a:endParaRPr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689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anchor="b"/>
          <a:lstStyle>
            <a:lvl1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algn="r"/>
            <a:fld id="{1788BB37-FB9C-C24E-B6EC-27D0CAF79417}" type="slidenum">
              <a:rPr lang="zh-CN" altLang="en-US" sz="1200">
                <a:solidFill>
                  <a:srgbClr val="000000"/>
                </a:solidFill>
                <a:latin typeface="Times New Roman" charset="0"/>
                <a:ea typeface="MS PGothic" charset="0"/>
                <a:cs typeface="MS PGothic" charset="0"/>
              </a:rPr>
              <a:pPr algn="r"/>
              <a:t>104</a:t>
            </a:fld>
            <a:endParaRPr lang="en-US" altLang="zh-CN" sz="1200">
              <a:solidFill>
                <a:srgbClr val="000000"/>
              </a:solidFill>
              <a:latin typeface="Times New Roman" charset="0"/>
              <a:ea typeface="MS PGothic" charset="0"/>
              <a:cs typeface="MS PGothic" charset="0"/>
            </a:endParaRPr>
          </a:p>
        </p:txBody>
      </p:sp>
      <p:sp>
        <p:nvSpPr>
          <p:cNvPr id="404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04483" name="Rectangle 3"/>
          <p:cNvSpPr>
            <a:spLocks noGrp="1" noChangeArrowheads="1"/>
          </p:cNvSpPr>
          <p:nvPr>
            <p:ph type="body" idx="1"/>
          </p:nvPr>
        </p:nvSpPr>
        <p:spPr>
          <a:ln>
            <a:solidFill>
              <a:srgbClr val="00000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 hangingPunct="1">
              <a:defRPr/>
            </a:pPr>
            <a:endParaRPr lang="en-GB">
              <a:latin typeface="Times New Roman" charset="0"/>
              <a:ea typeface="MS PGothic" charset="0"/>
              <a:cs typeface="MS PGothic" charset="0"/>
            </a:endParaRPr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737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anchor="b"/>
          <a:lstStyle>
            <a:lvl1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algn="r"/>
            <a:fld id="{79FD34A4-241A-FC4C-829F-1FF0159F1DD4}" type="slidenum">
              <a:rPr lang="zh-CN" altLang="en-US" sz="1200">
                <a:latin typeface="Times New Roman" charset="0"/>
                <a:ea typeface="MS PGothic" charset="0"/>
                <a:cs typeface="MS PGothic" charset="0"/>
              </a:rPr>
              <a:pPr algn="r"/>
              <a:t>105</a:t>
            </a:fld>
            <a:endParaRPr lang="en-US" altLang="zh-CN" sz="1200">
              <a:latin typeface="Times New Roman" charset="0"/>
              <a:ea typeface="MS PGothic" charset="0"/>
              <a:cs typeface="MS PGothic" charset="0"/>
            </a:endParaRPr>
          </a:p>
        </p:txBody>
      </p:sp>
      <p:sp>
        <p:nvSpPr>
          <p:cNvPr id="406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06531" name="Rectangle 3"/>
          <p:cNvSpPr>
            <a:spLocks noGrp="1" noChangeArrowheads="1"/>
          </p:cNvSpPr>
          <p:nvPr>
            <p:ph type="body" idx="1"/>
          </p:nvPr>
        </p:nvSpPr>
        <p:spPr>
          <a:ln>
            <a:solidFill>
              <a:srgbClr val="00000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 hangingPunct="1">
              <a:defRPr/>
            </a:pPr>
            <a:endParaRPr lang="en-GB">
              <a:latin typeface="Times New Roman" charset="0"/>
              <a:ea typeface="MS PGothic" charset="0"/>
              <a:cs typeface="MS PGothic" charset="0"/>
            </a:endParaRPr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809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anchor="b"/>
          <a:lstStyle>
            <a:lvl1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algn="r"/>
            <a:fld id="{9CB8ACC3-1010-254F-8ED0-09CDE6C56837}" type="slidenum">
              <a:rPr lang="zh-CN" altLang="en-US" sz="1200">
                <a:latin typeface="Times New Roman" charset="0"/>
                <a:ea typeface="MS PGothic" charset="0"/>
                <a:cs typeface="MS PGothic" charset="0"/>
              </a:rPr>
              <a:pPr algn="r"/>
              <a:t>107</a:t>
            </a:fld>
            <a:endParaRPr lang="en-US" altLang="zh-CN" sz="1200">
              <a:latin typeface="Times New Roman" charset="0"/>
              <a:ea typeface="MS PGothic" charset="0"/>
              <a:cs typeface="MS PGothic" charset="0"/>
            </a:endParaRPr>
          </a:p>
        </p:txBody>
      </p:sp>
      <p:sp>
        <p:nvSpPr>
          <p:cNvPr id="409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09603" name="Rectangle 3"/>
          <p:cNvSpPr>
            <a:spLocks noGrp="1" noChangeArrowheads="1"/>
          </p:cNvSpPr>
          <p:nvPr>
            <p:ph type="body" idx="1"/>
          </p:nvPr>
        </p:nvSpPr>
        <p:spPr>
          <a:ln>
            <a:solidFill>
              <a:srgbClr val="00000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 hangingPunct="1">
              <a:defRPr/>
            </a:pPr>
            <a:endParaRPr lang="en-GB">
              <a:latin typeface="Times New Roman" charset="0"/>
              <a:ea typeface="MS PGothic" charset="0"/>
              <a:cs typeface="MS PGothic" charset="0"/>
            </a:endParaRPr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193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>
              <a:defRPr/>
            </a:pPr>
            <a:fld id="{5F7B8ECC-3D04-6845-98D8-B0E96B67AD14}" type="slidenum">
              <a:rPr lang="zh-CN" altLang="en-US" sz="1200"/>
              <a:pPr>
                <a:defRPr/>
              </a:pPr>
              <a:t>108</a:t>
            </a:fld>
            <a:endParaRPr lang="en-US" altLang="zh-CN" sz="1200"/>
          </a:p>
        </p:txBody>
      </p:sp>
      <p:sp>
        <p:nvSpPr>
          <p:cNvPr id="392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2195" name="Rectangle 3"/>
          <p:cNvSpPr>
            <a:spLocks noGrp="1" noChangeArrowheads="1"/>
          </p:cNvSpPr>
          <p:nvPr>
            <p:ph type="body" idx="1"/>
          </p:nvPr>
        </p:nvSpPr>
        <p:spPr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endParaRPr lang="zh-CN" altLang="en-US">
              <a:latin typeface="Times New Roman" charset="0"/>
              <a:ea typeface="MS PGothic" charset="0"/>
              <a:cs typeface="MS PGothic" charset="0"/>
            </a:endParaRPr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2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fld id="{84D6F42A-0F5E-4171-985F-47D0250D2A85}" type="slidenum">
              <a:rPr lang="en-US" altLang="en-US" sz="1200">
                <a:solidFill>
                  <a:prstClr val="black"/>
                </a:solidFill>
                <a:latin typeface="Arial" pitchFamily="34" charset="0"/>
              </a:rPr>
              <a:pPr/>
              <a:t>109</a:t>
            </a:fld>
            <a:endParaRPr lang="en-US" altLang="en-US" sz="120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310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80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193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>
              <a:defRPr/>
            </a:pPr>
            <a:fld id="{35B2F8BD-0227-8F43-BA19-386A5C2976AB}" type="slidenum">
              <a:rPr lang="zh-CN" altLang="en-US" sz="1200"/>
              <a:pPr>
                <a:defRPr/>
              </a:pPr>
              <a:t>111</a:t>
            </a:fld>
            <a:endParaRPr lang="en-US" altLang="zh-CN" sz="1200"/>
          </a:p>
        </p:txBody>
      </p:sp>
      <p:sp>
        <p:nvSpPr>
          <p:cNvPr id="392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2195" name="Rectangle 3"/>
          <p:cNvSpPr>
            <a:spLocks noGrp="1" noChangeArrowheads="1"/>
          </p:cNvSpPr>
          <p:nvPr>
            <p:ph type="body" idx="1"/>
          </p:nvPr>
        </p:nvSpPr>
        <p:spPr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endParaRPr lang="zh-CN" altLang="en-US">
              <a:latin typeface="Times New Roman" charset="0"/>
              <a:ea typeface="MS PGothic" charset="0"/>
              <a:cs typeface="MS PGothic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A8695AB-63ED-A64E-A5DA-96DDBB423AB0}" type="slidenum">
              <a:rPr lang="en-US" altLang="zh-TW"/>
              <a:pPr>
                <a:defRPr/>
              </a:pPr>
              <a:t>11</a:t>
            </a:fld>
            <a:endParaRPr lang="en-US" altLang="zh-TW"/>
          </a:p>
        </p:txBody>
      </p:sp>
      <p:sp>
        <p:nvSpPr>
          <p:cNvPr id="325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25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zh-TW" altLang="en-US">
              <a:ea typeface="新細明體" charset="0"/>
              <a:cs typeface="新細明體" charset="0"/>
            </a:endParaRPr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953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anchor="b"/>
          <a:lstStyle>
            <a:lvl1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algn="r"/>
            <a:fld id="{5957C027-6285-524A-86E3-A7665464911E}" type="slidenum">
              <a:rPr lang="zh-CN" altLang="en-US" sz="1200">
                <a:latin typeface="Times New Roman" charset="0"/>
                <a:ea typeface="MS PGothic" charset="0"/>
                <a:cs typeface="MS PGothic" charset="0"/>
              </a:rPr>
              <a:pPr algn="r"/>
              <a:t>112</a:t>
            </a:fld>
            <a:endParaRPr lang="en-US" altLang="zh-CN" sz="1200">
              <a:latin typeface="Times New Roman" charset="0"/>
              <a:ea typeface="MS PGothic" charset="0"/>
              <a:cs typeface="MS PGothic" charset="0"/>
            </a:endParaRPr>
          </a:p>
        </p:txBody>
      </p:sp>
      <p:sp>
        <p:nvSpPr>
          <p:cNvPr id="411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11651" name="Rectangle 3"/>
          <p:cNvSpPr>
            <a:spLocks noGrp="1" noChangeArrowheads="1"/>
          </p:cNvSpPr>
          <p:nvPr>
            <p:ph type="body" idx="1"/>
          </p:nvPr>
        </p:nvSpPr>
        <p:spPr>
          <a:ln>
            <a:solidFill>
              <a:srgbClr val="00000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 hangingPunct="1">
              <a:defRPr/>
            </a:pPr>
            <a:endParaRPr lang="en-GB">
              <a:latin typeface="Times New Roman" charset="0"/>
              <a:ea typeface="MS PGothic" charset="0"/>
              <a:cs typeface="MS PGothic" charset="0"/>
            </a:endParaRPr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45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>
              <a:defRPr/>
            </a:pPr>
            <a:fld id="{77CF7382-386E-864F-8FD3-219F969DD66E}" type="slidenum">
              <a:rPr lang="zh-CN" altLang="en-US" sz="1200">
                <a:solidFill>
                  <a:srgbClr val="000000"/>
                </a:solidFill>
                <a:latin typeface="Times New Roman" charset="0"/>
              </a:rPr>
              <a:pPr>
                <a:defRPr/>
              </a:pPr>
              <a:t>113</a:t>
            </a:fld>
            <a:endParaRPr lang="en-US" altLang="zh-CN" sz="12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403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3459" name="Rectangle 3"/>
          <p:cNvSpPr>
            <a:spLocks noGrp="1" noChangeArrowheads="1"/>
          </p:cNvSpPr>
          <p:nvPr>
            <p:ph type="body" idx="1"/>
          </p:nvPr>
        </p:nvSpPr>
        <p:spPr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endParaRPr lang="zh-CN" alt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049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anchor="b"/>
          <a:lstStyle>
            <a:lvl1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algn="r"/>
            <a:fld id="{FD4ECE20-C9D9-E945-B12F-B8BE2E513909}" type="slidenum">
              <a:rPr lang="zh-CN" altLang="en-US" sz="1200">
                <a:solidFill>
                  <a:srgbClr val="000000"/>
                </a:solidFill>
                <a:latin typeface="Times New Roman" charset="0"/>
                <a:ea typeface="MS PGothic" charset="0"/>
                <a:cs typeface="MS PGothic" charset="0"/>
              </a:rPr>
              <a:pPr algn="r"/>
              <a:t>114</a:t>
            </a:fld>
            <a:endParaRPr lang="en-US" altLang="zh-CN" sz="1200">
              <a:solidFill>
                <a:srgbClr val="000000"/>
              </a:solidFill>
              <a:latin typeface="Times New Roman" charset="0"/>
              <a:ea typeface="MS PGothic" charset="0"/>
              <a:cs typeface="MS PGothic" charset="0"/>
            </a:endParaRPr>
          </a:p>
        </p:txBody>
      </p:sp>
      <p:sp>
        <p:nvSpPr>
          <p:cNvPr id="415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15747" name="Rectangle 3"/>
          <p:cNvSpPr>
            <a:spLocks noGrp="1" noChangeArrowheads="1"/>
          </p:cNvSpPr>
          <p:nvPr>
            <p:ph type="body" idx="1"/>
          </p:nvPr>
        </p:nvSpPr>
        <p:spPr>
          <a:ln>
            <a:solidFill>
              <a:srgbClr val="00000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 hangingPunct="1">
              <a:defRPr/>
            </a:pPr>
            <a:endParaRPr lang="en-GB">
              <a:latin typeface="Times New Roman" charset="0"/>
              <a:ea typeface="MS PGothic" charset="0"/>
              <a:cs typeface="MS PGothic" charset="0"/>
            </a:endParaRPr>
          </a:p>
        </p:txBody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097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anchor="b"/>
          <a:lstStyle>
            <a:lvl1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algn="r"/>
            <a:fld id="{9A311F59-BA26-164A-A30F-6681535E8C82}" type="slidenum">
              <a:rPr lang="zh-CN" altLang="en-US" sz="1200">
                <a:solidFill>
                  <a:srgbClr val="000000"/>
                </a:solidFill>
                <a:latin typeface="Times New Roman" charset="0"/>
                <a:ea typeface="MS PGothic" charset="0"/>
                <a:cs typeface="MS PGothic" charset="0"/>
              </a:rPr>
              <a:pPr algn="r"/>
              <a:t>115</a:t>
            </a:fld>
            <a:endParaRPr lang="en-US" altLang="zh-CN" sz="1200">
              <a:solidFill>
                <a:srgbClr val="000000"/>
              </a:solidFill>
              <a:latin typeface="Times New Roman" charset="0"/>
              <a:ea typeface="MS PGothic" charset="0"/>
              <a:cs typeface="MS PGothic" charset="0"/>
            </a:endParaRPr>
          </a:p>
        </p:txBody>
      </p:sp>
      <p:sp>
        <p:nvSpPr>
          <p:cNvPr id="417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1779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>
              <a:defRPr/>
            </a:pPr>
            <a:endParaRPr lang="en-GB">
              <a:latin typeface="Times New Roman" charset="0"/>
              <a:ea typeface="MS PGothic" charset="0"/>
              <a:cs typeface="MS PGothic" charset="0"/>
            </a:endParaRPr>
          </a:p>
        </p:txBody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145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anchor="b"/>
          <a:lstStyle>
            <a:lvl1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algn="r"/>
            <a:fld id="{6CDCD246-4B1E-5A49-9CB7-9D0FF8C87759}" type="slidenum">
              <a:rPr lang="zh-CN" altLang="en-US" sz="1200">
                <a:solidFill>
                  <a:srgbClr val="000000"/>
                </a:solidFill>
                <a:latin typeface="Times New Roman" charset="0"/>
                <a:ea typeface="MS PGothic" charset="0"/>
                <a:cs typeface="MS PGothic" charset="0"/>
              </a:rPr>
              <a:pPr algn="r"/>
              <a:t>116</a:t>
            </a:fld>
            <a:endParaRPr lang="en-US" altLang="zh-CN" sz="1200">
              <a:solidFill>
                <a:srgbClr val="000000"/>
              </a:solidFill>
              <a:latin typeface="Times New Roman" charset="0"/>
              <a:ea typeface="MS PGothic" charset="0"/>
              <a:cs typeface="MS PGothic" charset="0"/>
            </a:endParaRPr>
          </a:p>
        </p:txBody>
      </p:sp>
      <p:sp>
        <p:nvSpPr>
          <p:cNvPr id="419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1984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>
              <a:defRPr/>
            </a:pPr>
            <a:endParaRPr lang="en-GB">
              <a:latin typeface="Times New Roman" charset="0"/>
              <a:ea typeface="MS PGothic" charset="0"/>
              <a:cs typeface="MS PGothic" charset="0"/>
            </a:endParaRPr>
          </a:p>
        </p:txBody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193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anchor="b"/>
          <a:lstStyle>
            <a:lvl1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algn="r"/>
            <a:fld id="{2BF494DB-4CEB-B847-98B0-966AE5C49C49}" type="slidenum">
              <a:rPr lang="zh-CN" altLang="en-US" sz="1200">
                <a:solidFill>
                  <a:srgbClr val="000000"/>
                </a:solidFill>
                <a:latin typeface="Times New Roman" charset="0"/>
                <a:ea typeface="MS PGothic" charset="0"/>
                <a:cs typeface="MS PGothic" charset="0"/>
              </a:rPr>
              <a:pPr algn="r"/>
              <a:t>117</a:t>
            </a:fld>
            <a:endParaRPr lang="en-US" altLang="zh-CN" sz="1200">
              <a:solidFill>
                <a:srgbClr val="000000"/>
              </a:solidFill>
              <a:latin typeface="Times New Roman" charset="0"/>
              <a:ea typeface="MS PGothic" charset="0"/>
              <a:cs typeface="MS PGothic" charset="0"/>
            </a:endParaRPr>
          </a:p>
        </p:txBody>
      </p:sp>
      <p:sp>
        <p:nvSpPr>
          <p:cNvPr id="421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2189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>
              <a:defRPr/>
            </a:pPr>
            <a:endParaRPr lang="en-GB">
              <a:latin typeface="Times New Roman" charset="0"/>
              <a:ea typeface="MS PGothic" charset="0"/>
              <a:cs typeface="MS PGothic" charset="0"/>
            </a:endParaRPr>
          </a:p>
        </p:txBody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41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anchor="b"/>
          <a:lstStyle>
            <a:lvl1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algn="r"/>
            <a:fld id="{B026BE44-41C7-FC47-B6EF-1E3E37E835EA}" type="slidenum">
              <a:rPr lang="zh-CN" altLang="en-US" sz="1200">
                <a:solidFill>
                  <a:srgbClr val="000000"/>
                </a:solidFill>
                <a:latin typeface="Times New Roman" charset="0"/>
                <a:ea typeface="MS PGothic" charset="0"/>
                <a:cs typeface="MS PGothic" charset="0"/>
              </a:rPr>
              <a:pPr algn="r"/>
              <a:t>118</a:t>
            </a:fld>
            <a:endParaRPr lang="en-US" altLang="zh-CN" sz="1200">
              <a:solidFill>
                <a:srgbClr val="000000"/>
              </a:solidFill>
              <a:latin typeface="Times New Roman" charset="0"/>
              <a:ea typeface="MS PGothic" charset="0"/>
              <a:cs typeface="MS PGothic" charset="0"/>
            </a:endParaRPr>
          </a:p>
        </p:txBody>
      </p:sp>
      <p:sp>
        <p:nvSpPr>
          <p:cNvPr id="423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2393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>
              <a:defRPr/>
            </a:pPr>
            <a:endParaRPr lang="en-GB">
              <a:latin typeface="Times New Roman" charset="0"/>
              <a:ea typeface="MS PGothic" charset="0"/>
              <a:cs typeface="MS PGothic" charset="0"/>
            </a:endParaRPr>
          </a:p>
        </p:txBody>
      </p:sp>
    </p:spTree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289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algn="r" eaLnBrk="1" hangingPunct="1"/>
            <a:fld id="{10476295-1CE1-0949-8D94-8F0603784D34}" type="slidenum">
              <a:rPr lang="zh-CN" altLang="en-US" sz="1200">
                <a:solidFill>
                  <a:srgbClr val="000000"/>
                </a:solidFill>
                <a:latin typeface="Calibri" charset="0"/>
                <a:ea typeface="MS PGothic" charset="0"/>
                <a:cs typeface="MS PGothic" charset="0"/>
              </a:rPr>
              <a:pPr algn="r" eaLnBrk="1" hangingPunct="1"/>
              <a:t>119</a:t>
            </a:fld>
            <a:endParaRPr lang="en-US" altLang="zh-CN" sz="1200">
              <a:solidFill>
                <a:srgbClr val="000000"/>
              </a:solidFill>
              <a:latin typeface="Calibri" charset="0"/>
              <a:ea typeface="MS PGothic" charset="0"/>
              <a:cs typeface="MS PGothic" charset="0"/>
            </a:endParaRPr>
          </a:p>
        </p:txBody>
      </p:sp>
      <p:sp>
        <p:nvSpPr>
          <p:cNvPr id="42598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2598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>
              <a:spcBef>
                <a:spcPct val="0"/>
              </a:spcBef>
              <a:defRPr/>
            </a:pPr>
            <a:endParaRPr lang="zh-CN" altLang="en-US">
              <a:latin typeface="Times New Roman" charset="0"/>
              <a:ea typeface="MS PGothic" charset="0"/>
              <a:cs typeface="MS PGothic" charset="0"/>
            </a:endParaRPr>
          </a:p>
        </p:txBody>
      </p:sp>
    </p:spTree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337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algn="r" eaLnBrk="1" hangingPunct="1"/>
            <a:fld id="{A31C6C3B-F1A7-E644-B96E-43A3B32AA39B}" type="slidenum">
              <a:rPr lang="zh-CN" altLang="en-US" sz="1200">
                <a:solidFill>
                  <a:srgbClr val="000000"/>
                </a:solidFill>
                <a:latin typeface="Calibri" charset="0"/>
                <a:ea typeface="MS PGothic" charset="0"/>
                <a:cs typeface="MS PGothic" charset="0"/>
              </a:rPr>
              <a:pPr algn="r" eaLnBrk="1" hangingPunct="1"/>
              <a:t>120</a:t>
            </a:fld>
            <a:endParaRPr lang="en-US" altLang="zh-CN" sz="1200">
              <a:solidFill>
                <a:srgbClr val="000000"/>
              </a:solidFill>
              <a:latin typeface="Calibri" charset="0"/>
              <a:ea typeface="MS PGothic" charset="0"/>
              <a:cs typeface="MS PGothic" charset="0"/>
            </a:endParaRPr>
          </a:p>
        </p:txBody>
      </p:sp>
      <p:sp>
        <p:nvSpPr>
          <p:cNvPr id="42803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2803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>
              <a:spcBef>
                <a:spcPct val="0"/>
              </a:spcBef>
              <a:defRPr/>
            </a:pPr>
            <a:endParaRPr lang="zh-CN" altLang="en-US">
              <a:latin typeface="Times New Roman" charset="0"/>
              <a:ea typeface="MS PGothic" charset="0"/>
              <a:cs typeface="MS PGothic" charset="0"/>
            </a:endParaRPr>
          </a:p>
        </p:txBody>
      </p:sp>
    </p:spTree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889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>
              <a:defRPr/>
            </a:pPr>
            <a:fld id="{CF36E87E-AB61-4A44-B176-84BD44C66467}" type="slidenum">
              <a:rPr lang="en-US" sz="1200">
                <a:solidFill>
                  <a:prstClr val="black"/>
                </a:solidFill>
                <a:latin typeface="Arial" charset="0"/>
              </a:rPr>
              <a:pPr>
                <a:defRPr/>
              </a:pPr>
              <a:t>123</a:t>
            </a:fld>
            <a:endParaRPr lang="en-US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21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21891" name="Rectangle 3"/>
          <p:cNvSpPr>
            <a:spLocks noGrp="1" noChangeArrowheads="1"/>
          </p:cNvSpPr>
          <p:nvPr>
            <p:ph type="body" idx="1"/>
          </p:nvPr>
        </p:nvSpPr>
        <p:spPr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3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1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4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5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3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3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3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3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3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3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3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3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3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3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3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3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3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3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3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3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3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3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3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3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3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3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3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3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3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3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9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8458200" cy="5943600"/>
            <a:chOff x="0" y="0"/>
            <a:chExt cx="5328" cy="3744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0" y="1440"/>
              <a:ext cx="5155" cy="2304"/>
            </a:xfrm>
            <a:custGeom>
              <a:avLst/>
              <a:gdLst>
                <a:gd name="T0" fmla="*/ 5154 w 5155"/>
                <a:gd name="T1" fmla="*/ 1769 h 2304"/>
                <a:gd name="T2" fmla="*/ 0 w 5155"/>
                <a:gd name="T3" fmla="*/ 2304 h 2304"/>
                <a:gd name="T4" fmla="*/ 0 w 5155"/>
                <a:gd name="T5" fmla="*/ 1252 h 2304"/>
                <a:gd name="T6" fmla="*/ 5155 w 5155"/>
                <a:gd name="T7" fmla="*/ 0 h 2304"/>
                <a:gd name="T8" fmla="*/ 5155 w 5155"/>
                <a:gd name="T9" fmla="*/ 1416 h 2304"/>
                <a:gd name="T10" fmla="*/ 5154 w 5155"/>
                <a:gd name="T11" fmla="*/ 1769 h 2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155" h="2304">
                  <a:moveTo>
                    <a:pt x="5154" y="1769"/>
                  </a:moveTo>
                  <a:lnTo>
                    <a:pt x="0" y="2304"/>
                  </a:lnTo>
                  <a:lnTo>
                    <a:pt x="0" y="1252"/>
                  </a:lnTo>
                  <a:lnTo>
                    <a:pt x="5155" y="0"/>
                  </a:lnTo>
                  <a:lnTo>
                    <a:pt x="5155" y="1416"/>
                  </a:lnTo>
                  <a:lnTo>
                    <a:pt x="5154" y="1769"/>
                  </a:lnTo>
                  <a:close/>
                </a:path>
              </a:pathLst>
            </a:custGeom>
            <a:gradFill rotWithShape="1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0" y="0"/>
              <a:ext cx="5328" cy="3689"/>
            </a:xfrm>
            <a:custGeom>
              <a:avLst/>
              <a:gdLst>
                <a:gd name="T0" fmla="*/ 5311 w 5328"/>
                <a:gd name="T1" fmla="*/ 3209 h 3689"/>
                <a:gd name="T2" fmla="*/ 0 w 5328"/>
                <a:gd name="T3" fmla="*/ 3689 h 3689"/>
                <a:gd name="T4" fmla="*/ 0 w 5328"/>
                <a:gd name="T5" fmla="*/ 9 h 3689"/>
                <a:gd name="T6" fmla="*/ 5328 w 5328"/>
                <a:gd name="T7" fmla="*/ 0 h 3689"/>
                <a:gd name="T8" fmla="*/ 5311 w 5328"/>
                <a:gd name="T9" fmla="*/ 3209 h 368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328" h="3689">
                  <a:moveTo>
                    <a:pt x="5311" y="3209"/>
                  </a:moveTo>
                  <a:lnTo>
                    <a:pt x="0" y="3689"/>
                  </a:lnTo>
                  <a:lnTo>
                    <a:pt x="0" y="9"/>
                  </a:lnTo>
                  <a:lnTo>
                    <a:pt x="5328" y="0"/>
                  </a:lnTo>
                  <a:lnTo>
                    <a:pt x="5311" y="3209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1381" name="Rectangle 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charset="0"/>
              <a:buNone/>
              <a:defRPr/>
            </a:lvl1pPr>
          </a:lstStyle>
          <a:p>
            <a:pPr lvl="0"/>
            <a:r>
              <a:rPr lang="en-US" altLang="zh-TW" noProof="0"/>
              <a:t>Click to edit Master subtitle style</a:t>
            </a:r>
          </a:p>
        </p:txBody>
      </p:sp>
      <p:sp>
        <p:nvSpPr>
          <p:cNvPr id="101385" name="Rectangle 9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68475"/>
            <a:ext cx="7772400" cy="1736725"/>
          </a:xfrm>
        </p:spPr>
        <p:txBody>
          <a:bodyPr anchor="b" anchorCtr="1"/>
          <a:lstStyle>
            <a:lvl1pPr>
              <a:defRPr sz="5400"/>
            </a:lvl1pPr>
          </a:lstStyle>
          <a:p>
            <a:pPr lvl="0"/>
            <a:r>
              <a:rPr lang="en-US" altLang="zh-TW" noProof="0"/>
              <a:t>Click to edit Master title style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61BA3B-2EFF-E542-B00D-3880E0548D10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1249652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E7216E-B527-8D49-BA03-F3F0EA3D550B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774929664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charset="0"/>
              </a:defRPr>
            </a:lvl1pPr>
          </a:lstStyle>
          <a:p>
            <a:pPr>
              <a:defRPr/>
            </a:pPr>
            <a:fld id="{45E31F5F-4CDE-C743-85EF-A0BBF3752AB3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21134896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charset="0"/>
              </a:defRPr>
            </a:lvl1pPr>
          </a:lstStyle>
          <a:p>
            <a:pPr>
              <a:defRPr/>
            </a:pPr>
            <a:fld id="{305C400B-BF00-1A43-9C48-77B1187A26BA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273703941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charset="0"/>
              </a:defRPr>
            </a:lvl1pPr>
          </a:lstStyle>
          <a:p>
            <a:pPr>
              <a:defRPr/>
            </a:pPr>
            <a:fld id="{C45596E2-6466-4F46-8114-1BE06615E5E1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700345655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charset="0"/>
              </a:defRPr>
            </a:lvl1pPr>
          </a:lstStyle>
          <a:p>
            <a:pPr>
              <a:defRPr/>
            </a:pPr>
            <a:fld id="{2E4552A4-1DA6-284A-9C0E-E6C960E01AD7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773311337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charset="0"/>
              </a:defRPr>
            </a:lvl1pPr>
          </a:lstStyle>
          <a:p>
            <a:pPr>
              <a:defRPr/>
            </a:pPr>
            <a:fld id="{43763EA7-93CB-674D-9C43-BFBB4CA9548E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829095848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charset="0"/>
              </a:defRPr>
            </a:lvl1pPr>
          </a:lstStyle>
          <a:p>
            <a:pPr>
              <a:defRPr/>
            </a:pPr>
            <a:fld id="{48D6C328-9920-2243-B043-9C76E525B3F7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747596403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charset="0"/>
              </a:defRPr>
            </a:lvl1pPr>
          </a:lstStyle>
          <a:p>
            <a:pPr>
              <a:defRPr/>
            </a:pPr>
            <a:fld id="{463190FD-974D-8247-A195-8A117CDA87D9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706504158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04800"/>
            <a:ext cx="1943100" cy="56594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04800"/>
            <a:ext cx="5676900" cy="56594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charset="0"/>
              </a:defRPr>
            </a:lvl1pPr>
          </a:lstStyle>
          <a:p>
            <a:pPr>
              <a:defRPr/>
            </a:pPr>
            <a:fld id="{193464A0-3844-6B44-B76A-1D72D30FD328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345571767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026"/>
          <p:cNvGrpSpPr>
            <a:grpSpLocks/>
          </p:cNvGrpSpPr>
          <p:nvPr/>
        </p:nvGrpSpPr>
        <p:grpSpPr bwMode="auto">
          <a:xfrm>
            <a:off x="0" y="0"/>
            <a:ext cx="9159875" cy="6870700"/>
            <a:chOff x="0" y="0"/>
            <a:chExt cx="5770" cy="4328"/>
          </a:xfrm>
        </p:grpSpPr>
        <p:sp>
          <p:nvSpPr>
            <p:cNvPr id="5" name="Rectangle 1027"/>
            <p:cNvSpPr>
              <a:spLocks noChangeArrowheads="1"/>
            </p:cNvSpPr>
            <p:nvPr/>
          </p:nvSpPr>
          <p:spPr bwMode="hidden">
            <a:xfrm>
              <a:off x="0" y="4186"/>
              <a:ext cx="5089" cy="142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eaLnBrk="1" hangingPunct="1"/>
              <a:endParaRPr kumimoji="1" lang="en-US" sz="1800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6" name="Rectangle 1028"/>
            <p:cNvSpPr>
              <a:spLocks noChangeArrowheads="1"/>
            </p:cNvSpPr>
            <p:nvPr/>
          </p:nvSpPr>
          <p:spPr bwMode="hidden">
            <a:xfrm>
              <a:off x="0" y="0"/>
              <a:ext cx="5089" cy="126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eaLnBrk="1" hangingPunct="1"/>
              <a:endParaRPr kumimoji="1" lang="en-US" sz="1800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7" name="Rectangle 1029"/>
            <p:cNvSpPr>
              <a:spLocks noChangeArrowheads="1"/>
            </p:cNvSpPr>
            <p:nvPr/>
          </p:nvSpPr>
          <p:spPr bwMode="auto">
            <a:xfrm>
              <a:off x="5010" y="0"/>
              <a:ext cx="758" cy="4320"/>
            </a:xfrm>
            <a:prstGeom prst="rect">
              <a:avLst/>
            </a:prstGeom>
            <a:gradFill rotWithShape="0">
              <a:gsLst>
                <a:gs pos="0">
                  <a:schemeClr val="accent1">
                    <a:gamma/>
                    <a:shade val="84706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84706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1" hangingPunct="1">
                <a:defRPr/>
              </a:pPr>
              <a:endParaRPr kumimoji="1" lang="en-US" sz="1800">
                <a:solidFill>
                  <a:srgbClr val="2F1311"/>
                </a:solidFill>
                <a:latin typeface="Arial" pitchFamily="22" charset="0"/>
              </a:endParaRPr>
            </a:p>
          </p:txBody>
        </p:sp>
        <p:grpSp>
          <p:nvGrpSpPr>
            <p:cNvPr id="8" name="Group 1030"/>
            <p:cNvGrpSpPr>
              <a:grpSpLocks/>
            </p:cNvGrpSpPr>
            <p:nvPr/>
          </p:nvGrpSpPr>
          <p:grpSpPr bwMode="auto">
            <a:xfrm>
              <a:off x="4944" y="-17"/>
              <a:ext cx="816" cy="3992"/>
              <a:chOff x="4944" y="-17"/>
              <a:chExt cx="816" cy="3992"/>
            </a:xfrm>
          </p:grpSpPr>
          <p:grpSp>
            <p:nvGrpSpPr>
              <p:cNvPr id="20" name="Group 1031"/>
              <p:cNvGrpSpPr>
                <a:grpSpLocks/>
              </p:cNvGrpSpPr>
              <p:nvPr userDrawn="1"/>
            </p:nvGrpSpPr>
            <p:grpSpPr bwMode="auto">
              <a:xfrm>
                <a:off x="5280" y="-17"/>
                <a:ext cx="480" cy="1448"/>
                <a:chOff x="5280" y="-17"/>
                <a:chExt cx="480" cy="1448"/>
              </a:xfrm>
            </p:grpSpPr>
            <p:grpSp>
              <p:nvGrpSpPr>
                <p:cNvPr id="41" name="Group 1032"/>
                <p:cNvGrpSpPr>
                  <a:grpSpLocks/>
                </p:cNvGrpSpPr>
                <p:nvPr userDrawn="1"/>
              </p:nvGrpSpPr>
              <p:grpSpPr bwMode="auto">
                <a:xfrm rot="-5400000">
                  <a:off x="5479" y="-16"/>
                  <a:ext cx="185" cy="183"/>
                  <a:chOff x="1727" y="232"/>
                  <a:chExt cx="1797" cy="2665"/>
                </a:xfrm>
              </p:grpSpPr>
              <p:grpSp>
                <p:nvGrpSpPr>
                  <p:cNvPr id="50" name="Group 1033"/>
                  <p:cNvGrpSpPr>
                    <a:grpSpLocks/>
                  </p:cNvGrpSpPr>
                  <p:nvPr/>
                </p:nvGrpSpPr>
                <p:grpSpPr bwMode="auto">
                  <a:xfrm>
                    <a:off x="1727" y="232"/>
                    <a:ext cx="1797" cy="2665"/>
                    <a:chOff x="1727" y="232"/>
                    <a:chExt cx="1797" cy="2665"/>
                  </a:xfrm>
                </p:grpSpPr>
                <p:sp>
                  <p:nvSpPr>
                    <p:cNvPr id="57" name="Freeform 1034"/>
                    <p:cNvSpPr>
                      <a:spLocks/>
                    </p:cNvSpPr>
                    <p:nvPr/>
                  </p:nvSpPr>
                  <p:spPr bwMode="auto">
                    <a:xfrm>
                      <a:off x="2300" y="334"/>
                      <a:ext cx="1234" cy="2563"/>
                    </a:xfrm>
                    <a:custGeom>
                      <a:avLst/>
                      <a:gdLst>
                        <a:gd name="T0" fmla="*/ 351 w 1231"/>
                        <a:gd name="T1" fmla="*/ 283 h 2560"/>
                        <a:gd name="T2" fmla="*/ 429 w 1231"/>
                        <a:gd name="T3" fmla="*/ 115 h 2560"/>
                        <a:gd name="T4" fmla="*/ 597 w 1231"/>
                        <a:gd name="T5" fmla="*/ 7 h 2560"/>
                        <a:gd name="T6" fmla="*/ 923 w 1231"/>
                        <a:gd name="T7" fmla="*/ 61 h 2560"/>
                        <a:gd name="T8" fmla="*/ 1093 w 1231"/>
                        <a:gd name="T9" fmla="*/ 349 h 2560"/>
                        <a:gd name="T10" fmla="*/ 1007 w 1231"/>
                        <a:gd name="T11" fmla="*/ 783 h 2560"/>
                        <a:gd name="T12" fmla="*/ 971 w 1231"/>
                        <a:gd name="T13" fmla="*/ 957 h 2560"/>
                        <a:gd name="T14" fmla="*/ 1147 w 1231"/>
                        <a:gd name="T15" fmla="*/ 1089 h 2560"/>
                        <a:gd name="T16" fmla="*/ 1273 w 1231"/>
                        <a:gd name="T17" fmla="*/ 1553 h 2560"/>
                        <a:gd name="T18" fmla="*/ 1165 w 1231"/>
                        <a:gd name="T19" fmla="*/ 1997 h 2560"/>
                        <a:gd name="T20" fmla="*/ 935 w 1231"/>
                        <a:gd name="T21" fmla="*/ 2105 h 2560"/>
                        <a:gd name="T22" fmla="*/ 749 w 1231"/>
                        <a:gd name="T23" fmla="*/ 2087 h 2560"/>
                        <a:gd name="T24" fmla="*/ 683 w 1231"/>
                        <a:gd name="T25" fmla="*/ 2293 h 2560"/>
                        <a:gd name="T26" fmla="*/ 543 w 1231"/>
                        <a:gd name="T27" fmla="*/ 2569 h 2560"/>
                        <a:gd name="T28" fmla="*/ 225 w 1231"/>
                        <a:gd name="T29" fmla="*/ 2551 h 2560"/>
                        <a:gd name="T30" fmla="*/ 31 w 1231"/>
                        <a:gd name="T31" fmla="*/ 2269 h 2560"/>
                        <a:gd name="T32" fmla="*/ 25 w 1231"/>
                        <a:gd name="T33" fmla="*/ 1997 h 2560"/>
                        <a:gd name="T34" fmla="*/ 145 w 1231"/>
                        <a:gd name="T35" fmla="*/ 1679 h 2560"/>
                        <a:gd name="T36" fmla="*/ 273 w 1231"/>
                        <a:gd name="T37" fmla="*/ 1541 h 2560"/>
                        <a:gd name="T38" fmla="*/ 231 w 1231"/>
                        <a:gd name="T39" fmla="*/ 1757 h 2560"/>
                        <a:gd name="T40" fmla="*/ 73 w 1231"/>
                        <a:gd name="T41" fmla="*/ 2051 h 2560"/>
                        <a:gd name="T42" fmla="*/ 169 w 1231"/>
                        <a:gd name="T43" fmla="*/ 2365 h 2560"/>
                        <a:gd name="T44" fmla="*/ 453 w 1231"/>
                        <a:gd name="T45" fmla="*/ 2473 h 2560"/>
                        <a:gd name="T46" fmla="*/ 609 w 1231"/>
                        <a:gd name="T47" fmla="*/ 2269 h 2560"/>
                        <a:gd name="T48" fmla="*/ 591 w 1231"/>
                        <a:gd name="T49" fmla="*/ 1835 h 2560"/>
                        <a:gd name="T50" fmla="*/ 507 w 1231"/>
                        <a:gd name="T51" fmla="*/ 1559 h 2560"/>
                        <a:gd name="T52" fmla="*/ 549 w 1231"/>
                        <a:gd name="T53" fmla="*/ 1487 h 2560"/>
                        <a:gd name="T54" fmla="*/ 653 w 1231"/>
                        <a:gd name="T55" fmla="*/ 1661 h 2560"/>
                        <a:gd name="T56" fmla="*/ 749 w 1231"/>
                        <a:gd name="T57" fmla="*/ 1961 h 2560"/>
                        <a:gd name="T58" fmla="*/ 995 w 1231"/>
                        <a:gd name="T59" fmla="*/ 1991 h 2560"/>
                        <a:gd name="T60" fmla="*/ 1177 w 1231"/>
                        <a:gd name="T61" fmla="*/ 1715 h 2560"/>
                        <a:gd name="T62" fmla="*/ 1159 w 1231"/>
                        <a:gd name="T63" fmla="*/ 1294 h 2560"/>
                        <a:gd name="T64" fmla="*/ 911 w 1231"/>
                        <a:gd name="T65" fmla="*/ 1071 h 2560"/>
                        <a:gd name="T66" fmla="*/ 707 w 1231"/>
                        <a:gd name="T67" fmla="*/ 1143 h 2560"/>
                        <a:gd name="T68" fmla="*/ 591 w 1231"/>
                        <a:gd name="T69" fmla="*/ 1131 h 2560"/>
                        <a:gd name="T70" fmla="*/ 647 w 1231"/>
                        <a:gd name="T71" fmla="*/ 1047 h 2560"/>
                        <a:gd name="T72" fmla="*/ 839 w 1231"/>
                        <a:gd name="T73" fmla="*/ 951 h 2560"/>
                        <a:gd name="T74" fmla="*/ 977 w 1231"/>
                        <a:gd name="T75" fmla="*/ 627 h 2560"/>
                        <a:gd name="T76" fmla="*/ 911 w 1231"/>
                        <a:gd name="T77" fmla="*/ 175 h 2560"/>
                        <a:gd name="T78" fmla="*/ 647 w 1231"/>
                        <a:gd name="T79" fmla="*/ 103 h 2560"/>
                        <a:gd name="T80" fmla="*/ 405 w 1231"/>
                        <a:gd name="T81" fmla="*/ 355 h 2560"/>
                        <a:gd name="T82" fmla="*/ 417 w 1231"/>
                        <a:gd name="T83" fmla="*/ 777 h 2560"/>
                        <a:gd name="T84" fmla="*/ 357 w 1231"/>
                        <a:gd name="T85" fmla="*/ 963 h 2560"/>
                        <a:gd name="T86" fmla="*/ 303 w 1231"/>
                        <a:gd name="T87" fmla="*/ 699 h 2560"/>
                        <a:gd name="T88" fmla="*/ 321 w 1231"/>
                        <a:gd name="T89" fmla="*/ 367 h 2560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60000 65536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</a:gdLst>
                      <a:ahLst/>
                      <a:cxnLst>
                        <a:cxn ang="T90">
                          <a:pos x="T0" y="T1"/>
                        </a:cxn>
                        <a:cxn ang="T91">
                          <a:pos x="T2" y="T3"/>
                        </a:cxn>
                        <a:cxn ang="T92">
                          <a:pos x="T4" y="T5"/>
                        </a:cxn>
                        <a:cxn ang="T93">
                          <a:pos x="T6" y="T7"/>
                        </a:cxn>
                        <a:cxn ang="T94">
                          <a:pos x="T8" y="T9"/>
                        </a:cxn>
                        <a:cxn ang="T95">
                          <a:pos x="T10" y="T11"/>
                        </a:cxn>
                        <a:cxn ang="T96">
                          <a:pos x="T12" y="T13"/>
                        </a:cxn>
                        <a:cxn ang="T97">
                          <a:pos x="T14" y="T15"/>
                        </a:cxn>
                        <a:cxn ang="T98">
                          <a:pos x="T16" y="T17"/>
                        </a:cxn>
                        <a:cxn ang="T99">
                          <a:pos x="T18" y="T19"/>
                        </a:cxn>
                        <a:cxn ang="T100">
                          <a:pos x="T20" y="T21"/>
                        </a:cxn>
                        <a:cxn ang="T101">
                          <a:pos x="T22" y="T23"/>
                        </a:cxn>
                        <a:cxn ang="T102">
                          <a:pos x="T24" y="T25"/>
                        </a:cxn>
                        <a:cxn ang="T103">
                          <a:pos x="T26" y="T27"/>
                        </a:cxn>
                        <a:cxn ang="T104">
                          <a:pos x="T28" y="T29"/>
                        </a:cxn>
                        <a:cxn ang="T105">
                          <a:pos x="T30" y="T31"/>
                        </a:cxn>
                        <a:cxn ang="T106">
                          <a:pos x="T32" y="T33"/>
                        </a:cxn>
                        <a:cxn ang="T107">
                          <a:pos x="T34" y="T35"/>
                        </a:cxn>
                        <a:cxn ang="T108">
                          <a:pos x="T36" y="T37"/>
                        </a:cxn>
                        <a:cxn ang="T109">
                          <a:pos x="T38" y="T39"/>
                        </a:cxn>
                        <a:cxn ang="T110">
                          <a:pos x="T40" y="T41"/>
                        </a:cxn>
                        <a:cxn ang="T111">
                          <a:pos x="T42" y="T43"/>
                        </a:cxn>
                        <a:cxn ang="T112">
                          <a:pos x="T44" y="T45"/>
                        </a:cxn>
                        <a:cxn ang="T113">
                          <a:pos x="T46" y="T47"/>
                        </a:cxn>
                        <a:cxn ang="T114">
                          <a:pos x="T48" y="T49"/>
                        </a:cxn>
                        <a:cxn ang="T115">
                          <a:pos x="T50" y="T51"/>
                        </a:cxn>
                        <a:cxn ang="T116">
                          <a:pos x="T52" y="T53"/>
                        </a:cxn>
                        <a:cxn ang="T117">
                          <a:pos x="T54" y="T55"/>
                        </a:cxn>
                        <a:cxn ang="T118">
                          <a:pos x="T56" y="T57"/>
                        </a:cxn>
                        <a:cxn ang="T119">
                          <a:pos x="T58" y="T59"/>
                        </a:cxn>
                        <a:cxn ang="T120">
                          <a:pos x="T60" y="T61"/>
                        </a:cxn>
                        <a:cxn ang="T121">
                          <a:pos x="T62" y="T63"/>
                        </a:cxn>
                        <a:cxn ang="T122">
                          <a:pos x="T64" y="T65"/>
                        </a:cxn>
                        <a:cxn ang="T123">
                          <a:pos x="T66" y="T67"/>
                        </a:cxn>
                        <a:cxn ang="T124">
                          <a:pos x="T68" y="T69"/>
                        </a:cxn>
                        <a:cxn ang="T125">
                          <a:pos x="T70" y="T71"/>
                        </a:cxn>
                        <a:cxn ang="T126">
                          <a:pos x="T72" y="T73"/>
                        </a:cxn>
                        <a:cxn ang="T127">
                          <a:pos x="T74" y="T75"/>
                        </a:cxn>
                        <a:cxn ang="T128">
                          <a:pos x="T76" y="T77"/>
                        </a:cxn>
                        <a:cxn ang="T129">
                          <a:pos x="T78" y="T79"/>
                        </a:cxn>
                        <a:cxn ang="T130">
                          <a:pos x="T80" y="T81"/>
                        </a:cxn>
                        <a:cxn ang="T131">
                          <a:pos x="T82" y="T83"/>
                        </a:cxn>
                        <a:cxn ang="T132">
                          <a:pos x="T84" y="T85"/>
                        </a:cxn>
                        <a:cxn ang="T133">
                          <a:pos x="T86" y="T87"/>
                        </a:cxn>
                        <a:cxn ang="T134">
                          <a:pos x="T88" y="T89"/>
                        </a:cxn>
                      </a:cxnLst>
                      <a:rect l="0" t="0" r="r" b="b"/>
                      <a:pathLst>
                        <a:path w="1231" h="2560">
                          <a:moveTo>
                            <a:pt x="307" y="367"/>
                          </a:moveTo>
                          <a:cubicBezTo>
                            <a:pt x="317" y="336"/>
                            <a:pt x="326" y="303"/>
                            <a:pt x="337" y="283"/>
                          </a:cubicBezTo>
                          <a:cubicBezTo>
                            <a:pt x="348" y="263"/>
                            <a:pt x="360" y="275"/>
                            <a:pt x="373" y="247"/>
                          </a:cubicBezTo>
                          <a:cubicBezTo>
                            <a:pt x="386" y="219"/>
                            <a:pt x="400" y="147"/>
                            <a:pt x="415" y="115"/>
                          </a:cubicBezTo>
                          <a:cubicBezTo>
                            <a:pt x="430" y="83"/>
                            <a:pt x="435" y="73"/>
                            <a:pt x="463" y="55"/>
                          </a:cubicBezTo>
                          <a:cubicBezTo>
                            <a:pt x="491" y="37"/>
                            <a:pt x="536" y="14"/>
                            <a:pt x="583" y="7"/>
                          </a:cubicBezTo>
                          <a:cubicBezTo>
                            <a:pt x="630" y="0"/>
                            <a:pt x="693" y="4"/>
                            <a:pt x="745" y="13"/>
                          </a:cubicBezTo>
                          <a:cubicBezTo>
                            <a:pt x="797" y="22"/>
                            <a:pt x="852" y="34"/>
                            <a:pt x="895" y="61"/>
                          </a:cubicBezTo>
                          <a:cubicBezTo>
                            <a:pt x="938" y="88"/>
                            <a:pt x="977" y="127"/>
                            <a:pt x="1003" y="175"/>
                          </a:cubicBezTo>
                          <a:cubicBezTo>
                            <a:pt x="1029" y="223"/>
                            <a:pt x="1044" y="287"/>
                            <a:pt x="1051" y="349"/>
                          </a:cubicBezTo>
                          <a:cubicBezTo>
                            <a:pt x="1058" y="411"/>
                            <a:pt x="1057" y="477"/>
                            <a:pt x="1045" y="547"/>
                          </a:cubicBezTo>
                          <a:cubicBezTo>
                            <a:pt x="1033" y="617"/>
                            <a:pt x="995" y="712"/>
                            <a:pt x="979" y="769"/>
                          </a:cubicBezTo>
                          <a:cubicBezTo>
                            <a:pt x="963" y="826"/>
                            <a:pt x="955" y="860"/>
                            <a:pt x="949" y="889"/>
                          </a:cubicBezTo>
                          <a:cubicBezTo>
                            <a:pt x="943" y="918"/>
                            <a:pt x="936" y="925"/>
                            <a:pt x="943" y="943"/>
                          </a:cubicBezTo>
                          <a:cubicBezTo>
                            <a:pt x="950" y="961"/>
                            <a:pt x="964" y="975"/>
                            <a:pt x="991" y="997"/>
                          </a:cubicBezTo>
                          <a:cubicBezTo>
                            <a:pt x="1018" y="1019"/>
                            <a:pt x="1069" y="1033"/>
                            <a:pt x="1105" y="1075"/>
                          </a:cubicBezTo>
                          <a:cubicBezTo>
                            <a:pt x="1141" y="1117"/>
                            <a:pt x="1186" y="1174"/>
                            <a:pt x="1207" y="1249"/>
                          </a:cubicBezTo>
                          <a:cubicBezTo>
                            <a:pt x="1228" y="1324"/>
                            <a:pt x="1231" y="1441"/>
                            <a:pt x="1231" y="1525"/>
                          </a:cubicBezTo>
                          <a:cubicBezTo>
                            <a:pt x="1231" y="1609"/>
                            <a:pt x="1225" y="1679"/>
                            <a:pt x="1207" y="1753"/>
                          </a:cubicBezTo>
                          <a:cubicBezTo>
                            <a:pt x="1189" y="1827"/>
                            <a:pt x="1153" y="1917"/>
                            <a:pt x="1123" y="1969"/>
                          </a:cubicBezTo>
                          <a:cubicBezTo>
                            <a:pt x="1093" y="2021"/>
                            <a:pt x="1063" y="2047"/>
                            <a:pt x="1027" y="2065"/>
                          </a:cubicBezTo>
                          <a:cubicBezTo>
                            <a:pt x="991" y="2083"/>
                            <a:pt x="951" y="2079"/>
                            <a:pt x="907" y="2077"/>
                          </a:cubicBezTo>
                          <a:cubicBezTo>
                            <a:pt x="863" y="2075"/>
                            <a:pt x="794" y="2056"/>
                            <a:pt x="763" y="2053"/>
                          </a:cubicBezTo>
                          <a:cubicBezTo>
                            <a:pt x="732" y="2050"/>
                            <a:pt x="733" y="2050"/>
                            <a:pt x="721" y="2059"/>
                          </a:cubicBezTo>
                          <a:cubicBezTo>
                            <a:pt x="709" y="2068"/>
                            <a:pt x="702" y="2075"/>
                            <a:pt x="691" y="2107"/>
                          </a:cubicBezTo>
                          <a:cubicBezTo>
                            <a:pt x="680" y="2139"/>
                            <a:pt x="665" y="2205"/>
                            <a:pt x="655" y="2251"/>
                          </a:cubicBezTo>
                          <a:cubicBezTo>
                            <a:pt x="645" y="2297"/>
                            <a:pt x="652" y="2337"/>
                            <a:pt x="631" y="2383"/>
                          </a:cubicBezTo>
                          <a:cubicBezTo>
                            <a:pt x="610" y="2429"/>
                            <a:pt x="574" y="2498"/>
                            <a:pt x="529" y="2527"/>
                          </a:cubicBezTo>
                          <a:cubicBezTo>
                            <a:pt x="484" y="2556"/>
                            <a:pt x="414" y="2560"/>
                            <a:pt x="361" y="2557"/>
                          </a:cubicBezTo>
                          <a:cubicBezTo>
                            <a:pt x="308" y="2554"/>
                            <a:pt x="256" y="2537"/>
                            <a:pt x="211" y="2509"/>
                          </a:cubicBezTo>
                          <a:cubicBezTo>
                            <a:pt x="166" y="2481"/>
                            <a:pt x="121" y="2436"/>
                            <a:pt x="91" y="2389"/>
                          </a:cubicBezTo>
                          <a:cubicBezTo>
                            <a:pt x="61" y="2342"/>
                            <a:pt x="46" y="2275"/>
                            <a:pt x="31" y="2227"/>
                          </a:cubicBezTo>
                          <a:cubicBezTo>
                            <a:pt x="16" y="2179"/>
                            <a:pt x="2" y="2144"/>
                            <a:pt x="1" y="2101"/>
                          </a:cubicBezTo>
                          <a:cubicBezTo>
                            <a:pt x="0" y="2058"/>
                            <a:pt x="13" y="2018"/>
                            <a:pt x="25" y="1969"/>
                          </a:cubicBezTo>
                          <a:cubicBezTo>
                            <a:pt x="37" y="1920"/>
                            <a:pt x="53" y="1860"/>
                            <a:pt x="73" y="1807"/>
                          </a:cubicBezTo>
                          <a:cubicBezTo>
                            <a:pt x="93" y="1754"/>
                            <a:pt x="122" y="1698"/>
                            <a:pt x="145" y="1651"/>
                          </a:cubicBezTo>
                          <a:cubicBezTo>
                            <a:pt x="168" y="1604"/>
                            <a:pt x="192" y="1548"/>
                            <a:pt x="211" y="1525"/>
                          </a:cubicBezTo>
                          <a:cubicBezTo>
                            <a:pt x="230" y="1502"/>
                            <a:pt x="249" y="1502"/>
                            <a:pt x="259" y="1513"/>
                          </a:cubicBezTo>
                          <a:cubicBezTo>
                            <a:pt x="269" y="1524"/>
                            <a:pt x="278" y="1555"/>
                            <a:pt x="271" y="1591"/>
                          </a:cubicBezTo>
                          <a:cubicBezTo>
                            <a:pt x="264" y="1627"/>
                            <a:pt x="242" y="1682"/>
                            <a:pt x="217" y="1729"/>
                          </a:cubicBezTo>
                          <a:cubicBezTo>
                            <a:pt x="192" y="1776"/>
                            <a:pt x="145" y="1824"/>
                            <a:pt x="121" y="1873"/>
                          </a:cubicBezTo>
                          <a:cubicBezTo>
                            <a:pt x="97" y="1922"/>
                            <a:pt x="76" y="1970"/>
                            <a:pt x="73" y="2023"/>
                          </a:cubicBezTo>
                          <a:cubicBezTo>
                            <a:pt x="70" y="2076"/>
                            <a:pt x="87" y="2141"/>
                            <a:pt x="103" y="2191"/>
                          </a:cubicBezTo>
                          <a:cubicBezTo>
                            <a:pt x="119" y="2241"/>
                            <a:pt x="140" y="2285"/>
                            <a:pt x="169" y="2323"/>
                          </a:cubicBezTo>
                          <a:cubicBezTo>
                            <a:pt x="198" y="2361"/>
                            <a:pt x="232" y="2401"/>
                            <a:pt x="277" y="2419"/>
                          </a:cubicBezTo>
                          <a:cubicBezTo>
                            <a:pt x="322" y="2437"/>
                            <a:pt x="395" y="2440"/>
                            <a:pt x="439" y="2431"/>
                          </a:cubicBezTo>
                          <a:cubicBezTo>
                            <a:pt x="483" y="2422"/>
                            <a:pt x="515" y="2399"/>
                            <a:pt x="541" y="2365"/>
                          </a:cubicBezTo>
                          <a:cubicBezTo>
                            <a:pt x="567" y="2331"/>
                            <a:pt x="583" y="2280"/>
                            <a:pt x="595" y="2227"/>
                          </a:cubicBezTo>
                          <a:cubicBezTo>
                            <a:pt x="607" y="2174"/>
                            <a:pt x="616" y="2117"/>
                            <a:pt x="613" y="2047"/>
                          </a:cubicBezTo>
                          <a:cubicBezTo>
                            <a:pt x="610" y="1977"/>
                            <a:pt x="589" y="1871"/>
                            <a:pt x="577" y="1807"/>
                          </a:cubicBezTo>
                          <a:cubicBezTo>
                            <a:pt x="565" y="1743"/>
                            <a:pt x="555" y="1709"/>
                            <a:pt x="541" y="1663"/>
                          </a:cubicBezTo>
                          <a:cubicBezTo>
                            <a:pt x="527" y="1617"/>
                            <a:pt x="502" y="1561"/>
                            <a:pt x="493" y="1531"/>
                          </a:cubicBezTo>
                          <a:cubicBezTo>
                            <a:pt x="484" y="1501"/>
                            <a:pt x="480" y="1495"/>
                            <a:pt x="487" y="1483"/>
                          </a:cubicBezTo>
                          <a:cubicBezTo>
                            <a:pt x="494" y="1471"/>
                            <a:pt x="519" y="1455"/>
                            <a:pt x="535" y="1459"/>
                          </a:cubicBezTo>
                          <a:cubicBezTo>
                            <a:pt x="551" y="1463"/>
                            <a:pt x="568" y="1478"/>
                            <a:pt x="583" y="1507"/>
                          </a:cubicBezTo>
                          <a:cubicBezTo>
                            <a:pt x="598" y="1536"/>
                            <a:pt x="610" y="1583"/>
                            <a:pt x="625" y="1633"/>
                          </a:cubicBezTo>
                          <a:cubicBezTo>
                            <a:pt x="640" y="1683"/>
                            <a:pt x="657" y="1757"/>
                            <a:pt x="673" y="1807"/>
                          </a:cubicBezTo>
                          <a:cubicBezTo>
                            <a:pt x="689" y="1857"/>
                            <a:pt x="697" y="1905"/>
                            <a:pt x="721" y="1933"/>
                          </a:cubicBezTo>
                          <a:cubicBezTo>
                            <a:pt x="745" y="1961"/>
                            <a:pt x="776" y="1970"/>
                            <a:pt x="817" y="1975"/>
                          </a:cubicBezTo>
                          <a:cubicBezTo>
                            <a:pt x="858" y="1980"/>
                            <a:pt x="926" y="1980"/>
                            <a:pt x="967" y="1963"/>
                          </a:cubicBezTo>
                          <a:cubicBezTo>
                            <a:pt x="1008" y="1946"/>
                            <a:pt x="1035" y="1919"/>
                            <a:pt x="1063" y="1873"/>
                          </a:cubicBezTo>
                          <a:cubicBezTo>
                            <a:pt x="1091" y="1827"/>
                            <a:pt x="1122" y="1761"/>
                            <a:pt x="1135" y="1687"/>
                          </a:cubicBezTo>
                          <a:cubicBezTo>
                            <a:pt x="1148" y="1613"/>
                            <a:pt x="1144" y="1498"/>
                            <a:pt x="1141" y="1429"/>
                          </a:cubicBezTo>
                          <a:cubicBezTo>
                            <a:pt x="1138" y="1360"/>
                            <a:pt x="1140" y="1325"/>
                            <a:pt x="1117" y="1273"/>
                          </a:cubicBezTo>
                          <a:cubicBezTo>
                            <a:pt x="1094" y="1221"/>
                            <a:pt x="1042" y="1153"/>
                            <a:pt x="1003" y="1117"/>
                          </a:cubicBezTo>
                          <a:cubicBezTo>
                            <a:pt x="964" y="1081"/>
                            <a:pt x="919" y="1064"/>
                            <a:pt x="883" y="1057"/>
                          </a:cubicBezTo>
                          <a:cubicBezTo>
                            <a:pt x="847" y="1050"/>
                            <a:pt x="821" y="1063"/>
                            <a:pt x="787" y="1075"/>
                          </a:cubicBezTo>
                          <a:cubicBezTo>
                            <a:pt x="753" y="1087"/>
                            <a:pt x="706" y="1117"/>
                            <a:pt x="679" y="1129"/>
                          </a:cubicBezTo>
                          <a:cubicBezTo>
                            <a:pt x="652" y="1141"/>
                            <a:pt x="642" y="1149"/>
                            <a:pt x="625" y="1147"/>
                          </a:cubicBezTo>
                          <a:cubicBezTo>
                            <a:pt x="608" y="1145"/>
                            <a:pt x="584" y="1130"/>
                            <a:pt x="577" y="1117"/>
                          </a:cubicBezTo>
                          <a:cubicBezTo>
                            <a:pt x="570" y="1104"/>
                            <a:pt x="576" y="1083"/>
                            <a:pt x="583" y="1069"/>
                          </a:cubicBezTo>
                          <a:cubicBezTo>
                            <a:pt x="590" y="1055"/>
                            <a:pt x="599" y="1043"/>
                            <a:pt x="619" y="1033"/>
                          </a:cubicBezTo>
                          <a:cubicBezTo>
                            <a:pt x="639" y="1023"/>
                            <a:pt x="671" y="1025"/>
                            <a:pt x="703" y="1009"/>
                          </a:cubicBezTo>
                          <a:cubicBezTo>
                            <a:pt x="735" y="993"/>
                            <a:pt x="780" y="965"/>
                            <a:pt x="811" y="937"/>
                          </a:cubicBezTo>
                          <a:cubicBezTo>
                            <a:pt x="842" y="909"/>
                            <a:pt x="866" y="895"/>
                            <a:pt x="889" y="841"/>
                          </a:cubicBezTo>
                          <a:cubicBezTo>
                            <a:pt x="912" y="787"/>
                            <a:pt x="939" y="696"/>
                            <a:pt x="949" y="613"/>
                          </a:cubicBezTo>
                          <a:cubicBezTo>
                            <a:pt x="959" y="530"/>
                            <a:pt x="960" y="416"/>
                            <a:pt x="949" y="343"/>
                          </a:cubicBezTo>
                          <a:cubicBezTo>
                            <a:pt x="938" y="270"/>
                            <a:pt x="914" y="215"/>
                            <a:pt x="883" y="175"/>
                          </a:cubicBezTo>
                          <a:cubicBezTo>
                            <a:pt x="852" y="135"/>
                            <a:pt x="807" y="115"/>
                            <a:pt x="763" y="103"/>
                          </a:cubicBezTo>
                          <a:cubicBezTo>
                            <a:pt x="719" y="91"/>
                            <a:pt x="665" y="90"/>
                            <a:pt x="619" y="103"/>
                          </a:cubicBezTo>
                          <a:cubicBezTo>
                            <a:pt x="573" y="116"/>
                            <a:pt x="525" y="139"/>
                            <a:pt x="487" y="181"/>
                          </a:cubicBezTo>
                          <a:cubicBezTo>
                            <a:pt x="449" y="223"/>
                            <a:pt x="412" y="301"/>
                            <a:pt x="391" y="355"/>
                          </a:cubicBezTo>
                          <a:cubicBezTo>
                            <a:pt x="370" y="409"/>
                            <a:pt x="359" y="437"/>
                            <a:pt x="361" y="505"/>
                          </a:cubicBezTo>
                          <a:cubicBezTo>
                            <a:pt x="363" y="573"/>
                            <a:pt x="399" y="691"/>
                            <a:pt x="403" y="763"/>
                          </a:cubicBezTo>
                          <a:cubicBezTo>
                            <a:pt x="407" y="835"/>
                            <a:pt x="395" y="906"/>
                            <a:pt x="385" y="937"/>
                          </a:cubicBezTo>
                          <a:cubicBezTo>
                            <a:pt x="375" y="968"/>
                            <a:pt x="356" y="957"/>
                            <a:pt x="343" y="949"/>
                          </a:cubicBezTo>
                          <a:cubicBezTo>
                            <a:pt x="330" y="941"/>
                            <a:pt x="316" y="933"/>
                            <a:pt x="307" y="889"/>
                          </a:cubicBezTo>
                          <a:cubicBezTo>
                            <a:pt x="298" y="845"/>
                            <a:pt x="294" y="755"/>
                            <a:pt x="289" y="685"/>
                          </a:cubicBezTo>
                          <a:cubicBezTo>
                            <a:pt x="284" y="615"/>
                            <a:pt x="273" y="523"/>
                            <a:pt x="277" y="469"/>
                          </a:cubicBezTo>
                          <a:cubicBezTo>
                            <a:pt x="281" y="415"/>
                            <a:pt x="297" y="398"/>
                            <a:pt x="307" y="367"/>
                          </a:cubicBezTo>
                          <a:close/>
                        </a:path>
                      </a:pathLst>
                    </a:custGeom>
                    <a:solidFill>
                      <a:srgbClr val="E7D6B7"/>
                    </a:solidFill>
                    <a:ln>
                      <a:noFill/>
                    </a:ln>
                    <a:extLst>
                      <a:ext uri="{91240B29-F687-4f45-9708-019B960494DF}">
                        <a14:hiddenLine xmlns=""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8" name="Freeform 1035"/>
                    <p:cNvSpPr>
                      <a:spLocks/>
                    </p:cNvSpPr>
                    <p:nvPr/>
                  </p:nvSpPr>
                  <p:spPr bwMode="auto">
                    <a:xfrm>
                      <a:off x="1727" y="217"/>
                      <a:ext cx="864" cy="2068"/>
                    </a:xfrm>
                    <a:custGeom>
                      <a:avLst/>
                      <a:gdLst>
                        <a:gd name="T0" fmla="*/ 771 w 865"/>
                        <a:gd name="T1" fmla="*/ 516 h 2071"/>
                        <a:gd name="T2" fmla="*/ 783 w 865"/>
                        <a:gd name="T3" fmla="*/ 345 h 2071"/>
                        <a:gd name="T4" fmla="*/ 849 w 865"/>
                        <a:gd name="T5" fmla="*/ 206 h 2071"/>
                        <a:gd name="T6" fmla="*/ 795 w 865"/>
                        <a:gd name="T7" fmla="*/ 218 h 2071"/>
                        <a:gd name="T8" fmla="*/ 735 w 865"/>
                        <a:gd name="T9" fmla="*/ 218 h 2071"/>
                        <a:gd name="T10" fmla="*/ 669 w 865"/>
                        <a:gd name="T11" fmla="*/ 116 h 2071"/>
                        <a:gd name="T12" fmla="*/ 597 w 865"/>
                        <a:gd name="T13" fmla="*/ 32 h 2071"/>
                        <a:gd name="T14" fmla="*/ 495 w 865"/>
                        <a:gd name="T15" fmla="*/ 2 h 2071"/>
                        <a:gd name="T16" fmla="*/ 407 w 865"/>
                        <a:gd name="T17" fmla="*/ 20 h 2071"/>
                        <a:gd name="T18" fmla="*/ 281 w 865"/>
                        <a:gd name="T19" fmla="*/ 74 h 2071"/>
                        <a:gd name="T20" fmla="*/ 173 w 865"/>
                        <a:gd name="T21" fmla="*/ 206 h 2071"/>
                        <a:gd name="T22" fmla="*/ 119 w 865"/>
                        <a:gd name="T23" fmla="*/ 390 h 2071"/>
                        <a:gd name="T24" fmla="*/ 131 w 865"/>
                        <a:gd name="T25" fmla="*/ 576 h 2071"/>
                        <a:gd name="T26" fmla="*/ 173 w 865"/>
                        <a:gd name="T27" fmla="*/ 768 h 2071"/>
                        <a:gd name="T28" fmla="*/ 197 w 865"/>
                        <a:gd name="T29" fmla="*/ 870 h 2071"/>
                        <a:gd name="T30" fmla="*/ 167 w 865"/>
                        <a:gd name="T31" fmla="*/ 972 h 2071"/>
                        <a:gd name="T32" fmla="*/ 65 w 865"/>
                        <a:gd name="T33" fmla="*/ 1096 h 2071"/>
                        <a:gd name="T34" fmla="*/ 17 w 865"/>
                        <a:gd name="T35" fmla="*/ 1270 h 2071"/>
                        <a:gd name="T36" fmla="*/ 5 w 865"/>
                        <a:gd name="T37" fmla="*/ 1522 h 2071"/>
                        <a:gd name="T38" fmla="*/ 47 w 865"/>
                        <a:gd name="T39" fmla="*/ 1712 h 2071"/>
                        <a:gd name="T40" fmla="*/ 131 w 865"/>
                        <a:gd name="T41" fmla="*/ 1856 h 2071"/>
                        <a:gd name="T42" fmla="*/ 299 w 865"/>
                        <a:gd name="T43" fmla="*/ 1946 h 2071"/>
                        <a:gd name="T44" fmla="*/ 425 w 865"/>
                        <a:gd name="T45" fmla="*/ 1940 h 2071"/>
                        <a:gd name="T46" fmla="*/ 453 w 865"/>
                        <a:gd name="T47" fmla="*/ 1952 h 2071"/>
                        <a:gd name="T48" fmla="*/ 483 w 865"/>
                        <a:gd name="T49" fmla="*/ 2024 h 2071"/>
                        <a:gd name="T50" fmla="*/ 483 w 865"/>
                        <a:gd name="T51" fmla="*/ 1922 h 2071"/>
                        <a:gd name="T52" fmla="*/ 543 w 865"/>
                        <a:gd name="T53" fmla="*/ 1736 h 2071"/>
                        <a:gd name="T54" fmla="*/ 603 w 865"/>
                        <a:gd name="T55" fmla="*/ 1630 h 2071"/>
                        <a:gd name="T56" fmla="*/ 567 w 865"/>
                        <a:gd name="T57" fmla="*/ 1672 h 2071"/>
                        <a:gd name="T58" fmla="*/ 501 w 865"/>
                        <a:gd name="T59" fmla="*/ 1778 h 2071"/>
                        <a:gd name="T60" fmla="*/ 407 w 865"/>
                        <a:gd name="T61" fmla="*/ 1862 h 2071"/>
                        <a:gd name="T62" fmla="*/ 269 w 865"/>
                        <a:gd name="T63" fmla="*/ 1856 h 2071"/>
                        <a:gd name="T64" fmla="*/ 179 w 865"/>
                        <a:gd name="T65" fmla="*/ 1772 h 2071"/>
                        <a:gd name="T66" fmla="*/ 113 w 865"/>
                        <a:gd name="T67" fmla="*/ 1612 h 2071"/>
                        <a:gd name="T68" fmla="*/ 107 w 865"/>
                        <a:gd name="T69" fmla="*/ 1366 h 2071"/>
                        <a:gd name="T70" fmla="*/ 137 w 865"/>
                        <a:gd name="T71" fmla="*/ 1162 h 2071"/>
                        <a:gd name="T72" fmla="*/ 203 w 865"/>
                        <a:gd name="T73" fmla="*/ 1042 h 2071"/>
                        <a:gd name="T74" fmla="*/ 323 w 865"/>
                        <a:gd name="T75" fmla="*/ 1008 h 2071"/>
                        <a:gd name="T76" fmla="*/ 495 w 865"/>
                        <a:gd name="T77" fmla="*/ 1048 h 2071"/>
                        <a:gd name="T78" fmla="*/ 597 w 865"/>
                        <a:gd name="T79" fmla="*/ 1096 h 2071"/>
                        <a:gd name="T80" fmla="*/ 651 w 865"/>
                        <a:gd name="T81" fmla="*/ 1072 h 2071"/>
                        <a:gd name="T82" fmla="*/ 645 w 865"/>
                        <a:gd name="T83" fmla="*/ 1026 h 2071"/>
                        <a:gd name="T84" fmla="*/ 597 w 865"/>
                        <a:gd name="T85" fmla="*/ 990 h 2071"/>
                        <a:gd name="T86" fmla="*/ 483 w 865"/>
                        <a:gd name="T87" fmla="*/ 966 h 2071"/>
                        <a:gd name="T88" fmla="*/ 323 w 865"/>
                        <a:gd name="T89" fmla="*/ 882 h 2071"/>
                        <a:gd name="T90" fmla="*/ 233 w 865"/>
                        <a:gd name="T91" fmla="*/ 666 h 2071"/>
                        <a:gd name="T92" fmla="*/ 209 w 865"/>
                        <a:gd name="T93" fmla="*/ 402 h 2071"/>
                        <a:gd name="T94" fmla="*/ 317 w 865"/>
                        <a:gd name="T95" fmla="*/ 170 h 2071"/>
                        <a:gd name="T96" fmla="*/ 471 w 865"/>
                        <a:gd name="T97" fmla="*/ 110 h 2071"/>
                        <a:gd name="T98" fmla="*/ 603 w 865"/>
                        <a:gd name="T99" fmla="*/ 164 h 2071"/>
                        <a:gd name="T100" fmla="*/ 693 w 865"/>
                        <a:gd name="T101" fmla="*/ 290 h 2071"/>
                        <a:gd name="T102" fmla="*/ 723 w 865"/>
                        <a:gd name="T103" fmla="*/ 414 h 2071"/>
                        <a:gd name="T104" fmla="*/ 759 w 865"/>
                        <a:gd name="T105" fmla="*/ 588 h 2071"/>
                        <a:gd name="T106" fmla="*/ 795 w 865"/>
                        <a:gd name="T107" fmla="*/ 570 h 2071"/>
                        <a:gd name="T108" fmla="*/ 771 w 865"/>
                        <a:gd name="T109" fmla="*/ 516 h 2071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60000 65536"/>
                        <a:gd name="T151" fmla="*/ 0 60000 65536"/>
                        <a:gd name="T152" fmla="*/ 0 60000 65536"/>
                        <a:gd name="T153" fmla="*/ 0 60000 65536"/>
                        <a:gd name="T154" fmla="*/ 0 60000 65536"/>
                        <a:gd name="T155" fmla="*/ 0 60000 65536"/>
                        <a:gd name="T156" fmla="*/ 0 60000 65536"/>
                        <a:gd name="T157" fmla="*/ 0 60000 65536"/>
                        <a:gd name="T158" fmla="*/ 0 60000 65536"/>
                        <a:gd name="T159" fmla="*/ 0 60000 65536"/>
                        <a:gd name="T160" fmla="*/ 0 60000 65536"/>
                        <a:gd name="T161" fmla="*/ 0 60000 65536"/>
                        <a:gd name="T162" fmla="*/ 0 60000 65536"/>
                        <a:gd name="T163" fmla="*/ 0 60000 65536"/>
                        <a:gd name="T164" fmla="*/ 0 60000 65536"/>
                      </a:gdLst>
                      <a:ahLst/>
                      <a:cxnLst>
                        <a:cxn ang="T110">
                          <a:pos x="T0" y="T1"/>
                        </a:cxn>
                        <a:cxn ang="T111">
                          <a:pos x="T2" y="T3"/>
                        </a:cxn>
                        <a:cxn ang="T112">
                          <a:pos x="T4" y="T5"/>
                        </a:cxn>
                        <a:cxn ang="T113">
                          <a:pos x="T6" y="T7"/>
                        </a:cxn>
                        <a:cxn ang="T114">
                          <a:pos x="T8" y="T9"/>
                        </a:cxn>
                        <a:cxn ang="T115">
                          <a:pos x="T10" y="T11"/>
                        </a:cxn>
                        <a:cxn ang="T116">
                          <a:pos x="T12" y="T13"/>
                        </a:cxn>
                        <a:cxn ang="T117">
                          <a:pos x="T14" y="T15"/>
                        </a:cxn>
                        <a:cxn ang="T118">
                          <a:pos x="T16" y="T17"/>
                        </a:cxn>
                        <a:cxn ang="T119">
                          <a:pos x="T18" y="T19"/>
                        </a:cxn>
                        <a:cxn ang="T120">
                          <a:pos x="T20" y="T21"/>
                        </a:cxn>
                        <a:cxn ang="T121">
                          <a:pos x="T22" y="T23"/>
                        </a:cxn>
                        <a:cxn ang="T122">
                          <a:pos x="T24" y="T25"/>
                        </a:cxn>
                        <a:cxn ang="T123">
                          <a:pos x="T26" y="T27"/>
                        </a:cxn>
                        <a:cxn ang="T124">
                          <a:pos x="T28" y="T29"/>
                        </a:cxn>
                        <a:cxn ang="T125">
                          <a:pos x="T30" y="T31"/>
                        </a:cxn>
                        <a:cxn ang="T126">
                          <a:pos x="T32" y="T33"/>
                        </a:cxn>
                        <a:cxn ang="T127">
                          <a:pos x="T34" y="T35"/>
                        </a:cxn>
                        <a:cxn ang="T128">
                          <a:pos x="T36" y="T37"/>
                        </a:cxn>
                        <a:cxn ang="T129">
                          <a:pos x="T38" y="T39"/>
                        </a:cxn>
                        <a:cxn ang="T130">
                          <a:pos x="T40" y="T41"/>
                        </a:cxn>
                        <a:cxn ang="T131">
                          <a:pos x="T42" y="T43"/>
                        </a:cxn>
                        <a:cxn ang="T132">
                          <a:pos x="T44" y="T45"/>
                        </a:cxn>
                        <a:cxn ang="T133">
                          <a:pos x="T46" y="T47"/>
                        </a:cxn>
                        <a:cxn ang="T134">
                          <a:pos x="T48" y="T49"/>
                        </a:cxn>
                        <a:cxn ang="T135">
                          <a:pos x="T50" y="T51"/>
                        </a:cxn>
                        <a:cxn ang="T136">
                          <a:pos x="T52" y="T53"/>
                        </a:cxn>
                        <a:cxn ang="T137">
                          <a:pos x="T54" y="T55"/>
                        </a:cxn>
                        <a:cxn ang="T138">
                          <a:pos x="T56" y="T57"/>
                        </a:cxn>
                        <a:cxn ang="T139">
                          <a:pos x="T58" y="T59"/>
                        </a:cxn>
                        <a:cxn ang="T140">
                          <a:pos x="T60" y="T61"/>
                        </a:cxn>
                        <a:cxn ang="T141">
                          <a:pos x="T62" y="T63"/>
                        </a:cxn>
                        <a:cxn ang="T142">
                          <a:pos x="T64" y="T65"/>
                        </a:cxn>
                        <a:cxn ang="T143">
                          <a:pos x="T66" y="T67"/>
                        </a:cxn>
                        <a:cxn ang="T144">
                          <a:pos x="T68" y="T69"/>
                        </a:cxn>
                        <a:cxn ang="T145">
                          <a:pos x="T70" y="T71"/>
                        </a:cxn>
                        <a:cxn ang="T146">
                          <a:pos x="T72" y="T73"/>
                        </a:cxn>
                        <a:cxn ang="T147">
                          <a:pos x="T74" y="T75"/>
                        </a:cxn>
                        <a:cxn ang="T148">
                          <a:pos x="T76" y="T77"/>
                        </a:cxn>
                        <a:cxn ang="T149">
                          <a:pos x="T78" y="T79"/>
                        </a:cxn>
                        <a:cxn ang="T150">
                          <a:pos x="T80" y="T81"/>
                        </a:cxn>
                        <a:cxn ang="T151">
                          <a:pos x="T82" y="T83"/>
                        </a:cxn>
                        <a:cxn ang="T152">
                          <a:pos x="T84" y="T85"/>
                        </a:cxn>
                        <a:cxn ang="T153">
                          <a:pos x="T86" y="T87"/>
                        </a:cxn>
                        <a:cxn ang="T154">
                          <a:pos x="T88" y="T89"/>
                        </a:cxn>
                        <a:cxn ang="T155">
                          <a:pos x="T90" y="T91"/>
                        </a:cxn>
                        <a:cxn ang="T156">
                          <a:pos x="T92" y="T93"/>
                        </a:cxn>
                        <a:cxn ang="T157">
                          <a:pos x="T94" y="T95"/>
                        </a:cxn>
                        <a:cxn ang="T158">
                          <a:pos x="T96" y="T97"/>
                        </a:cxn>
                        <a:cxn ang="T159">
                          <a:pos x="T98" y="T99"/>
                        </a:cxn>
                        <a:cxn ang="T160">
                          <a:pos x="T100" y="T101"/>
                        </a:cxn>
                        <a:cxn ang="T161">
                          <a:pos x="T102" y="T103"/>
                        </a:cxn>
                        <a:cxn ang="T162">
                          <a:pos x="T104" y="T105"/>
                        </a:cxn>
                        <a:cxn ang="T163">
                          <a:pos x="T106" y="T107"/>
                        </a:cxn>
                        <a:cxn ang="T164">
                          <a:pos x="T108" y="T109"/>
                        </a:cxn>
                      </a:cxnLst>
                      <a:rect l="0" t="0" r="r" b="b"/>
                      <a:pathLst>
                        <a:path w="865" h="2071">
                          <a:moveTo>
                            <a:pt x="785" y="530"/>
                          </a:moveTo>
                          <a:cubicBezTo>
                            <a:pt x="783" y="491"/>
                            <a:pt x="784" y="404"/>
                            <a:pt x="797" y="350"/>
                          </a:cubicBezTo>
                          <a:cubicBezTo>
                            <a:pt x="810" y="296"/>
                            <a:pt x="861" y="228"/>
                            <a:pt x="863" y="206"/>
                          </a:cubicBezTo>
                          <a:cubicBezTo>
                            <a:pt x="865" y="184"/>
                            <a:pt x="828" y="216"/>
                            <a:pt x="809" y="218"/>
                          </a:cubicBezTo>
                          <a:cubicBezTo>
                            <a:pt x="790" y="220"/>
                            <a:pt x="770" y="235"/>
                            <a:pt x="749" y="218"/>
                          </a:cubicBezTo>
                          <a:cubicBezTo>
                            <a:pt x="728" y="201"/>
                            <a:pt x="706" y="147"/>
                            <a:pt x="683" y="116"/>
                          </a:cubicBezTo>
                          <a:cubicBezTo>
                            <a:pt x="660" y="85"/>
                            <a:pt x="640" y="51"/>
                            <a:pt x="611" y="32"/>
                          </a:cubicBezTo>
                          <a:cubicBezTo>
                            <a:pt x="582" y="13"/>
                            <a:pt x="543" y="4"/>
                            <a:pt x="509" y="2"/>
                          </a:cubicBezTo>
                          <a:cubicBezTo>
                            <a:pt x="475" y="0"/>
                            <a:pt x="445" y="8"/>
                            <a:pt x="407" y="20"/>
                          </a:cubicBezTo>
                          <a:cubicBezTo>
                            <a:pt x="369" y="32"/>
                            <a:pt x="320" y="43"/>
                            <a:pt x="281" y="74"/>
                          </a:cubicBezTo>
                          <a:cubicBezTo>
                            <a:pt x="242" y="105"/>
                            <a:pt x="200" y="151"/>
                            <a:pt x="173" y="206"/>
                          </a:cubicBezTo>
                          <a:cubicBezTo>
                            <a:pt x="146" y="261"/>
                            <a:pt x="126" y="340"/>
                            <a:pt x="119" y="404"/>
                          </a:cubicBezTo>
                          <a:cubicBezTo>
                            <a:pt x="112" y="468"/>
                            <a:pt x="122" y="527"/>
                            <a:pt x="131" y="590"/>
                          </a:cubicBezTo>
                          <a:cubicBezTo>
                            <a:pt x="140" y="653"/>
                            <a:pt x="162" y="733"/>
                            <a:pt x="173" y="782"/>
                          </a:cubicBezTo>
                          <a:cubicBezTo>
                            <a:pt x="184" y="831"/>
                            <a:pt x="198" y="850"/>
                            <a:pt x="197" y="884"/>
                          </a:cubicBezTo>
                          <a:cubicBezTo>
                            <a:pt x="196" y="918"/>
                            <a:pt x="189" y="946"/>
                            <a:pt x="167" y="986"/>
                          </a:cubicBezTo>
                          <a:cubicBezTo>
                            <a:pt x="145" y="1026"/>
                            <a:pt x="90" y="1072"/>
                            <a:pt x="65" y="1124"/>
                          </a:cubicBezTo>
                          <a:cubicBezTo>
                            <a:pt x="40" y="1176"/>
                            <a:pt x="27" y="1227"/>
                            <a:pt x="17" y="1298"/>
                          </a:cubicBezTo>
                          <a:cubicBezTo>
                            <a:pt x="7" y="1369"/>
                            <a:pt x="0" y="1475"/>
                            <a:pt x="5" y="1550"/>
                          </a:cubicBezTo>
                          <a:cubicBezTo>
                            <a:pt x="10" y="1625"/>
                            <a:pt x="26" y="1690"/>
                            <a:pt x="47" y="1748"/>
                          </a:cubicBezTo>
                          <a:cubicBezTo>
                            <a:pt x="68" y="1806"/>
                            <a:pt x="89" y="1858"/>
                            <a:pt x="131" y="1898"/>
                          </a:cubicBezTo>
                          <a:cubicBezTo>
                            <a:pt x="173" y="1938"/>
                            <a:pt x="250" y="1974"/>
                            <a:pt x="299" y="1988"/>
                          </a:cubicBezTo>
                          <a:cubicBezTo>
                            <a:pt x="348" y="2002"/>
                            <a:pt x="397" y="1981"/>
                            <a:pt x="425" y="1982"/>
                          </a:cubicBezTo>
                          <a:cubicBezTo>
                            <a:pt x="453" y="1983"/>
                            <a:pt x="455" y="1980"/>
                            <a:pt x="467" y="1994"/>
                          </a:cubicBezTo>
                          <a:cubicBezTo>
                            <a:pt x="479" y="2008"/>
                            <a:pt x="492" y="2071"/>
                            <a:pt x="497" y="2066"/>
                          </a:cubicBezTo>
                          <a:cubicBezTo>
                            <a:pt x="502" y="2061"/>
                            <a:pt x="487" y="2012"/>
                            <a:pt x="497" y="1964"/>
                          </a:cubicBezTo>
                          <a:cubicBezTo>
                            <a:pt x="507" y="1916"/>
                            <a:pt x="537" y="1829"/>
                            <a:pt x="557" y="1778"/>
                          </a:cubicBezTo>
                          <a:cubicBezTo>
                            <a:pt x="577" y="1727"/>
                            <a:pt x="613" y="1671"/>
                            <a:pt x="617" y="1658"/>
                          </a:cubicBezTo>
                          <a:cubicBezTo>
                            <a:pt x="621" y="1645"/>
                            <a:pt x="598" y="1673"/>
                            <a:pt x="581" y="1700"/>
                          </a:cubicBezTo>
                          <a:cubicBezTo>
                            <a:pt x="564" y="1727"/>
                            <a:pt x="544" y="1786"/>
                            <a:pt x="515" y="1820"/>
                          </a:cubicBezTo>
                          <a:cubicBezTo>
                            <a:pt x="486" y="1854"/>
                            <a:pt x="448" y="1891"/>
                            <a:pt x="407" y="1904"/>
                          </a:cubicBezTo>
                          <a:cubicBezTo>
                            <a:pt x="366" y="1917"/>
                            <a:pt x="307" y="1913"/>
                            <a:pt x="269" y="1898"/>
                          </a:cubicBezTo>
                          <a:cubicBezTo>
                            <a:pt x="231" y="1883"/>
                            <a:pt x="205" y="1857"/>
                            <a:pt x="179" y="1814"/>
                          </a:cubicBezTo>
                          <a:cubicBezTo>
                            <a:pt x="153" y="1771"/>
                            <a:pt x="125" y="1710"/>
                            <a:pt x="113" y="1640"/>
                          </a:cubicBezTo>
                          <a:cubicBezTo>
                            <a:pt x="101" y="1570"/>
                            <a:pt x="103" y="1469"/>
                            <a:pt x="107" y="1394"/>
                          </a:cubicBezTo>
                          <a:cubicBezTo>
                            <a:pt x="111" y="1319"/>
                            <a:pt x="121" y="1244"/>
                            <a:pt x="137" y="1190"/>
                          </a:cubicBezTo>
                          <a:cubicBezTo>
                            <a:pt x="153" y="1136"/>
                            <a:pt x="172" y="1098"/>
                            <a:pt x="203" y="1070"/>
                          </a:cubicBezTo>
                          <a:cubicBezTo>
                            <a:pt x="234" y="1042"/>
                            <a:pt x="272" y="1021"/>
                            <a:pt x="323" y="1022"/>
                          </a:cubicBezTo>
                          <a:cubicBezTo>
                            <a:pt x="374" y="1023"/>
                            <a:pt x="461" y="1059"/>
                            <a:pt x="509" y="1076"/>
                          </a:cubicBezTo>
                          <a:cubicBezTo>
                            <a:pt x="557" y="1093"/>
                            <a:pt x="585" y="1120"/>
                            <a:pt x="611" y="1124"/>
                          </a:cubicBezTo>
                          <a:cubicBezTo>
                            <a:pt x="637" y="1128"/>
                            <a:pt x="657" y="1113"/>
                            <a:pt x="665" y="1100"/>
                          </a:cubicBezTo>
                          <a:cubicBezTo>
                            <a:pt x="673" y="1087"/>
                            <a:pt x="668" y="1062"/>
                            <a:pt x="659" y="1046"/>
                          </a:cubicBezTo>
                          <a:cubicBezTo>
                            <a:pt x="650" y="1030"/>
                            <a:pt x="638" y="1015"/>
                            <a:pt x="611" y="1004"/>
                          </a:cubicBezTo>
                          <a:cubicBezTo>
                            <a:pt x="584" y="993"/>
                            <a:pt x="545" y="998"/>
                            <a:pt x="497" y="980"/>
                          </a:cubicBezTo>
                          <a:cubicBezTo>
                            <a:pt x="449" y="962"/>
                            <a:pt x="367" y="946"/>
                            <a:pt x="323" y="896"/>
                          </a:cubicBezTo>
                          <a:cubicBezTo>
                            <a:pt x="279" y="846"/>
                            <a:pt x="252" y="760"/>
                            <a:pt x="233" y="680"/>
                          </a:cubicBezTo>
                          <a:cubicBezTo>
                            <a:pt x="214" y="600"/>
                            <a:pt x="195" y="501"/>
                            <a:pt x="209" y="416"/>
                          </a:cubicBezTo>
                          <a:cubicBezTo>
                            <a:pt x="223" y="331"/>
                            <a:pt x="271" y="221"/>
                            <a:pt x="317" y="170"/>
                          </a:cubicBezTo>
                          <a:cubicBezTo>
                            <a:pt x="363" y="119"/>
                            <a:pt x="435" y="111"/>
                            <a:pt x="485" y="110"/>
                          </a:cubicBezTo>
                          <a:cubicBezTo>
                            <a:pt x="535" y="109"/>
                            <a:pt x="580" y="134"/>
                            <a:pt x="617" y="164"/>
                          </a:cubicBezTo>
                          <a:cubicBezTo>
                            <a:pt x="654" y="194"/>
                            <a:pt x="687" y="246"/>
                            <a:pt x="707" y="290"/>
                          </a:cubicBezTo>
                          <a:cubicBezTo>
                            <a:pt x="727" y="334"/>
                            <a:pt x="726" y="376"/>
                            <a:pt x="737" y="428"/>
                          </a:cubicBezTo>
                          <a:cubicBezTo>
                            <a:pt x="748" y="480"/>
                            <a:pt x="761" y="576"/>
                            <a:pt x="773" y="602"/>
                          </a:cubicBezTo>
                          <a:cubicBezTo>
                            <a:pt x="785" y="628"/>
                            <a:pt x="807" y="597"/>
                            <a:pt x="809" y="584"/>
                          </a:cubicBezTo>
                          <a:cubicBezTo>
                            <a:pt x="811" y="571"/>
                            <a:pt x="787" y="569"/>
                            <a:pt x="785" y="530"/>
                          </a:cubicBezTo>
                          <a:close/>
                        </a:path>
                      </a:pathLst>
                    </a:custGeom>
                    <a:solidFill>
                      <a:srgbClr val="E7D6B7"/>
                    </a:solidFill>
                    <a:ln>
                      <a:noFill/>
                    </a:ln>
                    <a:extLst>
                      <a:ext uri="{91240B29-F687-4f45-9708-019B960494DF}">
                        <a14:hiddenLine xmlns=""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51" name="Oval 1036"/>
                  <p:cNvSpPr>
                    <a:spLocks noChangeArrowheads="1"/>
                  </p:cNvSpPr>
                  <p:nvPr/>
                </p:nvSpPr>
                <p:spPr bwMode="auto">
                  <a:xfrm>
                    <a:off x="2349" y="1266"/>
                    <a:ext cx="175" cy="248"/>
                  </a:xfrm>
                  <a:prstGeom prst="ellipse">
                    <a:avLst/>
                  </a:prstGeom>
                  <a:solidFill>
                    <a:srgbClr val="E7D6B7"/>
                  </a:solidFill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 sz="1800">
                      <a:solidFill>
                        <a:srgbClr val="2F1311"/>
                      </a:solidFill>
                    </a:endParaRPr>
                  </a:p>
                </p:txBody>
              </p:sp>
              <p:sp>
                <p:nvSpPr>
                  <p:cNvPr id="52" name="Freeform 1037"/>
                  <p:cNvSpPr>
                    <a:spLocks/>
                  </p:cNvSpPr>
                  <p:nvPr/>
                </p:nvSpPr>
                <p:spPr bwMode="auto">
                  <a:xfrm>
                    <a:off x="2786" y="581"/>
                    <a:ext cx="262" cy="524"/>
                  </a:xfrm>
                  <a:custGeom>
                    <a:avLst/>
                    <a:gdLst>
                      <a:gd name="T0" fmla="*/ 3 w 266"/>
                      <a:gd name="T1" fmla="*/ 525 h 521"/>
                      <a:gd name="T2" fmla="*/ 27 w 266"/>
                      <a:gd name="T3" fmla="*/ 301 h 521"/>
                      <a:gd name="T4" fmla="*/ 91 w 266"/>
                      <a:gd name="T5" fmla="*/ 45 h 521"/>
                      <a:gd name="T6" fmla="*/ 149 w 266"/>
                      <a:gd name="T7" fmla="*/ 3 h 521"/>
                      <a:gd name="T8" fmla="*/ 193 w 266"/>
                      <a:gd name="T9" fmla="*/ 39 h 521"/>
                      <a:gd name="T10" fmla="*/ 211 w 266"/>
                      <a:gd name="T11" fmla="*/ 143 h 521"/>
                      <a:gd name="T12" fmla="*/ 165 w 266"/>
                      <a:gd name="T13" fmla="*/ 301 h 521"/>
                      <a:gd name="T14" fmla="*/ 88 w 266"/>
                      <a:gd name="T15" fmla="*/ 519 h 521"/>
                      <a:gd name="T16" fmla="*/ 33 w 266"/>
                      <a:gd name="T17" fmla="*/ 543 h 521"/>
                      <a:gd name="T18" fmla="*/ 3 w 266"/>
                      <a:gd name="T19" fmla="*/ 525 h 521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266" h="521">
                        <a:moveTo>
                          <a:pt x="3" y="483"/>
                        </a:moveTo>
                        <a:cubicBezTo>
                          <a:pt x="0" y="445"/>
                          <a:pt x="9" y="346"/>
                          <a:pt x="27" y="273"/>
                        </a:cubicBezTo>
                        <a:cubicBezTo>
                          <a:pt x="45" y="200"/>
                          <a:pt x="85" y="90"/>
                          <a:pt x="111" y="45"/>
                        </a:cubicBezTo>
                        <a:cubicBezTo>
                          <a:pt x="137" y="0"/>
                          <a:pt x="162" y="4"/>
                          <a:pt x="183" y="3"/>
                        </a:cubicBezTo>
                        <a:cubicBezTo>
                          <a:pt x="204" y="2"/>
                          <a:pt x="224" y="18"/>
                          <a:pt x="237" y="39"/>
                        </a:cubicBezTo>
                        <a:cubicBezTo>
                          <a:pt x="250" y="60"/>
                          <a:pt x="266" y="90"/>
                          <a:pt x="261" y="129"/>
                        </a:cubicBezTo>
                        <a:cubicBezTo>
                          <a:pt x="256" y="168"/>
                          <a:pt x="233" y="215"/>
                          <a:pt x="207" y="273"/>
                        </a:cubicBezTo>
                        <a:cubicBezTo>
                          <a:pt x="181" y="331"/>
                          <a:pt x="132" y="439"/>
                          <a:pt x="105" y="477"/>
                        </a:cubicBezTo>
                        <a:cubicBezTo>
                          <a:pt x="78" y="515"/>
                          <a:pt x="61" y="501"/>
                          <a:pt x="45" y="501"/>
                        </a:cubicBezTo>
                        <a:cubicBezTo>
                          <a:pt x="29" y="501"/>
                          <a:pt x="6" y="521"/>
                          <a:pt x="3" y="483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3" name="Freeform 1038"/>
                  <p:cNvSpPr>
                    <a:spLocks/>
                  </p:cNvSpPr>
                  <p:nvPr/>
                </p:nvSpPr>
                <p:spPr bwMode="auto">
                  <a:xfrm>
                    <a:off x="2854" y="1601"/>
                    <a:ext cx="398" cy="350"/>
                  </a:xfrm>
                  <a:custGeom>
                    <a:avLst/>
                    <a:gdLst>
                      <a:gd name="T0" fmla="*/ 128 w 392"/>
                      <a:gd name="T1" fmla="*/ 301 h 340"/>
                      <a:gd name="T2" fmla="*/ 16 w 392"/>
                      <a:gd name="T3" fmla="*/ 132 h 340"/>
                      <a:gd name="T4" fmla="*/ 4 w 392"/>
                      <a:gd name="T5" fmla="*/ 66 h 340"/>
                      <a:gd name="T6" fmla="*/ 28 w 392"/>
                      <a:gd name="T7" fmla="*/ 3 h 340"/>
                      <a:gd name="T8" fmla="*/ 158 w 392"/>
                      <a:gd name="T9" fmla="*/ 41 h 340"/>
                      <a:gd name="T10" fmla="*/ 309 w 392"/>
                      <a:gd name="T11" fmla="*/ 111 h 340"/>
                      <a:gd name="T12" fmla="*/ 451 w 392"/>
                      <a:gd name="T13" fmla="*/ 239 h 340"/>
                      <a:gd name="T14" fmla="*/ 479 w 392"/>
                      <a:gd name="T15" fmla="*/ 409 h 340"/>
                      <a:gd name="T16" fmla="*/ 420 w 392"/>
                      <a:gd name="T17" fmla="*/ 499 h 340"/>
                      <a:gd name="T18" fmla="*/ 301 w 392"/>
                      <a:gd name="T19" fmla="*/ 472 h 340"/>
                      <a:gd name="T20" fmla="*/ 128 w 392"/>
                      <a:gd name="T21" fmla="*/ 301 h 340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</a:gdLst>
                    <a:ahLst/>
                    <a:cxnLst>
                      <a:cxn ang="T22">
                        <a:pos x="T0" y="T1"/>
                      </a:cxn>
                      <a:cxn ang="T23">
                        <a:pos x="T2" y="T3"/>
                      </a:cxn>
                      <a:cxn ang="T24">
                        <a:pos x="T4" y="T5"/>
                      </a:cxn>
                      <a:cxn ang="T25">
                        <a:pos x="T6" y="T7"/>
                      </a:cxn>
                      <a:cxn ang="T26">
                        <a:pos x="T8" y="T9"/>
                      </a:cxn>
                      <a:cxn ang="T27">
                        <a:pos x="T10" y="T11"/>
                      </a:cxn>
                      <a:cxn ang="T28">
                        <a:pos x="T12" y="T13"/>
                      </a:cxn>
                      <a:cxn ang="T29">
                        <a:pos x="T14" y="T15"/>
                      </a:cxn>
                      <a:cxn ang="T30">
                        <a:pos x="T16" y="T17"/>
                      </a:cxn>
                      <a:cxn ang="T31">
                        <a:pos x="T18" y="T19"/>
                      </a:cxn>
                      <a:cxn ang="T32">
                        <a:pos x="T20" y="T21"/>
                      </a:cxn>
                    </a:cxnLst>
                    <a:rect l="0" t="0" r="r" b="b"/>
                    <a:pathLst>
                      <a:path w="392" h="340">
                        <a:moveTo>
                          <a:pt x="100" y="201"/>
                        </a:moveTo>
                        <a:cubicBezTo>
                          <a:pt x="62" y="163"/>
                          <a:pt x="32" y="113"/>
                          <a:pt x="16" y="87"/>
                        </a:cubicBezTo>
                        <a:cubicBezTo>
                          <a:pt x="0" y="61"/>
                          <a:pt x="2" y="59"/>
                          <a:pt x="4" y="45"/>
                        </a:cubicBezTo>
                        <a:cubicBezTo>
                          <a:pt x="6" y="31"/>
                          <a:pt x="7" y="6"/>
                          <a:pt x="28" y="3"/>
                        </a:cubicBezTo>
                        <a:cubicBezTo>
                          <a:pt x="49" y="0"/>
                          <a:pt x="93" y="15"/>
                          <a:pt x="130" y="27"/>
                        </a:cubicBezTo>
                        <a:cubicBezTo>
                          <a:pt x="167" y="39"/>
                          <a:pt x="211" y="53"/>
                          <a:pt x="250" y="75"/>
                        </a:cubicBezTo>
                        <a:cubicBezTo>
                          <a:pt x="289" y="97"/>
                          <a:pt x="341" y="126"/>
                          <a:pt x="364" y="159"/>
                        </a:cubicBezTo>
                        <a:cubicBezTo>
                          <a:pt x="387" y="192"/>
                          <a:pt x="392" y="244"/>
                          <a:pt x="388" y="273"/>
                        </a:cubicBezTo>
                        <a:cubicBezTo>
                          <a:pt x="384" y="302"/>
                          <a:pt x="364" y="326"/>
                          <a:pt x="340" y="333"/>
                        </a:cubicBezTo>
                        <a:cubicBezTo>
                          <a:pt x="316" y="340"/>
                          <a:pt x="282" y="336"/>
                          <a:pt x="244" y="315"/>
                        </a:cubicBezTo>
                        <a:cubicBezTo>
                          <a:pt x="206" y="294"/>
                          <a:pt x="138" y="239"/>
                          <a:pt x="100" y="201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4" name="Freeform 1039"/>
                  <p:cNvSpPr>
                    <a:spLocks/>
                  </p:cNvSpPr>
                  <p:nvPr/>
                </p:nvSpPr>
                <p:spPr bwMode="auto">
                  <a:xfrm>
                    <a:off x="2485" y="1936"/>
                    <a:ext cx="146" cy="568"/>
                  </a:xfrm>
                  <a:custGeom>
                    <a:avLst/>
                    <a:gdLst>
                      <a:gd name="T0" fmla="*/ 15 w 151"/>
                      <a:gd name="T1" fmla="*/ 210 h 558"/>
                      <a:gd name="T2" fmla="*/ 28 w 151"/>
                      <a:gd name="T3" fmla="*/ 53 h 558"/>
                      <a:gd name="T4" fmla="*/ 41 w 151"/>
                      <a:gd name="T5" fmla="*/ 3 h 558"/>
                      <a:gd name="T6" fmla="*/ 68 w 151"/>
                      <a:gd name="T7" fmla="*/ 27 h 558"/>
                      <a:gd name="T8" fmla="*/ 87 w 151"/>
                      <a:gd name="T9" fmla="*/ 210 h 558"/>
                      <a:gd name="T10" fmla="*/ 90 w 151"/>
                      <a:gd name="T11" fmla="*/ 543 h 558"/>
                      <a:gd name="T12" fmla="*/ 61 w 151"/>
                      <a:gd name="T13" fmla="*/ 696 h 558"/>
                      <a:gd name="T14" fmla="*/ 15 w 151"/>
                      <a:gd name="T15" fmla="*/ 658 h 558"/>
                      <a:gd name="T16" fmla="*/ 0 w 151"/>
                      <a:gd name="T17" fmla="*/ 405 h 558"/>
                      <a:gd name="T18" fmla="*/ 15 w 151"/>
                      <a:gd name="T19" fmla="*/ 210 h 558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151" h="558">
                        <a:moveTo>
                          <a:pt x="18" y="165"/>
                        </a:moveTo>
                        <a:cubicBezTo>
                          <a:pt x="25" y="119"/>
                          <a:pt x="34" y="66"/>
                          <a:pt x="42" y="39"/>
                        </a:cubicBezTo>
                        <a:cubicBezTo>
                          <a:pt x="50" y="12"/>
                          <a:pt x="55" y="5"/>
                          <a:pt x="66" y="3"/>
                        </a:cubicBezTo>
                        <a:cubicBezTo>
                          <a:pt x="77" y="1"/>
                          <a:pt x="96" y="0"/>
                          <a:pt x="108" y="27"/>
                        </a:cubicBezTo>
                        <a:cubicBezTo>
                          <a:pt x="120" y="54"/>
                          <a:pt x="132" y="99"/>
                          <a:pt x="138" y="165"/>
                        </a:cubicBezTo>
                        <a:cubicBezTo>
                          <a:pt x="144" y="231"/>
                          <a:pt x="151" y="360"/>
                          <a:pt x="144" y="423"/>
                        </a:cubicBezTo>
                        <a:cubicBezTo>
                          <a:pt x="137" y="486"/>
                          <a:pt x="116" y="528"/>
                          <a:pt x="96" y="543"/>
                        </a:cubicBezTo>
                        <a:cubicBezTo>
                          <a:pt x="76" y="558"/>
                          <a:pt x="40" y="551"/>
                          <a:pt x="24" y="513"/>
                        </a:cubicBezTo>
                        <a:cubicBezTo>
                          <a:pt x="8" y="475"/>
                          <a:pt x="0" y="372"/>
                          <a:pt x="0" y="315"/>
                        </a:cubicBezTo>
                        <a:cubicBezTo>
                          <a:pt x="0" y="258"/>
                          <a:pt x="11" y="211"/>
                          <a:pt x="18" y="165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5" name="Freeform 1040"/>
                  <p:cNvSpPr>
                    <a:spLocks/>
                  </p:cNvSpPr>
                  <p:nvPr/>
                </p:nvSpPr>
                <p:spPr bwMode="auto">
                  <a:xfrm>
                    <a:off x="1863" y="1601"/>
                    <a:ext cx="389" cy="248"/>
                  </a:xfrm>
                  <a:custGeom>
                    <a:avLst/>
                    <a:gdLst>
                      <a:gd name="T0" fmla="*/ 161 w 392"/>
                      <a:gd name="T1" fmla="*/ 47 h 253"/>
                      <a:gd name="T2" fmla="*/ 279 w 392"/>
                      <a:gd name="T3" fmla="*/ 19 h 253"/>
                      <a:gd name="T4" fmla="*/ 325 w 392"/>
                      <a:gd name="T5" fmla="*/ 7 h 253"/>
                      <a:gd name="T6" fmla="*/ 343 w 392"/>
                      <a:gd name="T7" fmla="*/ 47 h 253"/>
                      <a:gd name="T8" fmla="*/ 297 w 392"/>
                      <a:gd name="T9" fmla="*/ 102 h 253"/>
                      <a:gd name="T10" fmla="*/ 179 w 392"/>
                      <a:gd name="T11" fmla="*/ 169 h 253"/>
                      <a:gd name="T12" fmla="*/ 37 w 392"/>
                      <a:gd name="T13" fmla="*/ 187 h 253"/>
                      <a:gd name="T14" fmla="*/ 1 w 392"/>
                      <a:gd name="T15" fmla="*/ 142 h 253"/>
                      <a:gd name="T16" fmla="*/ 43 w 392"/>
                      <a:gd name="T17" fmla="*/ 87 h 253"/>
                      <a:gd name="T18" fmla="*/ 161 w 392"/>
                      <a:gd name="T19" fmla="*/ 47 h 253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392" h="253">
                        <a:moveTo>
                          <a:pt x="175" y="61"/>
                        </a:moveTo>
                        <a:cubicBezTo>
                          <a:pt x="219" y="45"/>
                          <a:pt x="275" y="28"/>
                          <a:pt x="307" y="19"/>
                        </a:cubicBezTo>
                        <a:cubicBezTo>
                          <a:pt x="339" y="10"/>
                          <a:pt x="354" y="0"/>
                          <a:pt x="367" y="7"/>
                        </a:cubicBezTo>
                        <a:cubicBezTo>
                          <a:pt x="380" y="14"/>
                          <a:pt x="392" y="40"/>
                          <a:pt x="385" y="61"/>
                        </a:cubicBezTo>
                        <a:cubicBezTo>
                          <a:pt x="378" y="82"/>
                          <a:pt x="357" y="106"/>
                          <a:pt x="325" y="133"/>
                        </a:cubicBezTo>
                        <a:cubicBezTo>
                          <a:pt x="293" y="160"/>
                          <a:pt x="241" y="204"/>
                          <a:pt x="193" y="223"/>
                        </a:cubicBezTo>
                        <a:cubicBezTo>
                          <a:pt x="145" y="242"/>
                          <a:pt x="69" y="253"/>
                          <a:pt x="37" y="247"/>
                        </a:cubicBezTo>
                        <a:cubicBezTo>
                          <a:pt x="5" y="241"/>
                          <a:pt x="0" y="209"/>
                          <a:pt x="1" y="187"/>
                        </a:cubicBezTo>
                        <a:cubicBezTo>
                          <a:pt x="2" y="165"/>
                          <a:pt x="15" y="136"/>
                          <a:pt x="43" y="115"/>
                        </a:cubicBezTo>
                        <a:cubicBezTo>
                          <a:pt x="71" y="94"/>
                          <a:pt x="131" y="77"/>
                          <a:pt x="175" y="61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6" name="Freeform 1041"/>
                  <p:cNvSpPr>
                    <a:spLocks/>
                  </p:cNvSpPr>
                  <p:nvPr/>
                </p:nvSpPr>
                <p:spPr bwMode="auto">
                  <a:xfrm>
                    <a:off x="2048" y="771"/>
                    <a:ext cx="233" cy="379"/>
                  </a:xfrm>
                  <a:custGeom>
                    <a:avLst/>
                    <a:gdLst>
                      <a:gd name="T0" fmla="*/ 60 w 238"/>
                      <a:gd name="T1" fmla="*/ 209 h 386"/>
                      <a:gd name="T2" fmla="*/ 23 w 238"/>
                      <a:gd name="T3" fmla="*/ 150 h 386"/>
                      <a:gd name="T4" fmla="*/ 0 w 238"/>
                      <a:gd name="T5" fmla="*/ 75 h 386"/>
                      <a:gd name="T6" fmla="*/ 23 w 238"/>
                      <a:gd name="T7" fmla="*/ 12 h 386"/>
                      <a:gd name="T8" fmla="*/ 91 w 238"/>
                      <a:gd name="T9" fmla="*/ 24 h 386"/>
                      <a:gd name="T10" fmla="*/ 134 w 238"/>
                      <a:gd name="T11" fmla="*/ 104 h 386"/>
                      <a:gd name="T12" fmla="*/ 174 w 238"/>
                      <a:gd name="T13" fmla="*/ 237 h 386"/>
                      <a:gd name="T14" fmla="*/ 152 w 238"/>
                      <a:gd name="T15" fmla="*/ 293 h 386"/>
                      <a:gd name="T16" fmla="*/ 125 w 238"/>
                      <a:gd name="T17" fmla="*/ 275 h 386"/>
                      <a:gd name="T18" fmla="*/ 60 w 238"/>
                      <a:gd name="T19" fmla="*/ 209 h 38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238" h="386">
                        <a:moveTo>
                          <a:pt x="78" y="270"/>
                        </a:moveTo>
                        <a:cubicBezTo>
                          <a:pt x="54" y="243"/>
                          <a:pt x="37" y="221"/>
                          <a:pt x="24" y="192"/>
                        </a:cubicBezTo>
                        <a:cubicBezTo>
                          <a:pt x="11" y="163"/>
                          <a:pt x="0" y="126"/>
                          <a:pt x="0" y="96"/>
                        </a:cubicBezTo>
                        <a:cubicBezTo>
                          <a:pt x="0" y="66"/>
                          <a:pt x="4" y="24"/>
                          <a:pt x="24" y="12"/>
                        </a:cubicBezTo>
                        <a:cubicBezTo>
                          <a:pt x="44" y="0"/>
                          <a:pt x="94" y="4"/>
                          <a:pt x="120" y="24"/>
                        </a:cubicBezTo>
                        <a:cubicBezTo>
                          <a:pt x="146" y="44"/>
                          <a:pt x="161" y="85"/>
                          <a:pt x="180" y="132"/>
                        </a:cubicBezTo>
                        <a:cubicBezTo>
                          <a:pt x="199" y="179"/>
                          <a:pt x="230" y="265"/>
                          <a:pt x="234" y="306"/>
                        </a:cubicBezTo>
                        <a:cubicBezTo>
                          <a:pt x="238" y="347"/>
                          <a:pt x="215" y="370"/>
                          <a:pt x="204" y="378"/>
                        </a:cubicBezTo>
                        <a:cubicBezTo>
                          <a:pt x="193" y="386"/>
                          <a:pt x="190" y="372"/>
                          <a:pt x="168" y="354"/>
                        </a:cubicBezTo>
                        <a:cubicBezTo>
                          <a:pt x="146" y="336"/>
                          <a:pt x="102" y="297"/>
                          <a:pt x="78" y="270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pic>
              <p:nvPicPr>
                <p:cNvPr id="42" name="Picture 1042"/>
                <p:cNvPicPr>
                  <a:picLocks noChangeAspect="1" noChangeArrowheads="1"/>
                </p:cNvPicPr>
                <p:nvPr userDrawn="1"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280" y="144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43" name="Picture 1043"/>
                <p:cNvPicPr>
                  <a:picLocks noChangeAspect="1" noChangeArrowheads="1"/>
                </p:cNvPicPr>
                <p:nvPr userDrawn="1"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574" y="144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44" name="Picture 1044"/>
                <p:cNvPicPr>
                  <a:picLocks noChangeAspect="1" noChangeArrowheads="1"/>
                </p:cNvPicPr>
                <p:nvPr userDrawn="1"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424" y="336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45" name="Picture 1045"/>
                <p:cNvPicPr>
                  <a:picLocks noChangeAspect="1" noChangeArrowheads="1"/>
                </p:cNvPicPr>
                <p:nvPr userDrawn="1"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376" y="576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46" name="Picture 1046"/>
                <p:cNvPicPr>
                  <a:picLocks noChangeAspect="1" noChangeArrowheads="1"/>
                </p:cNvPicPr>
                <p:nvPr userDrawn="1"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574" y="528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47" name="Picture 1047"/>
                <p:cNvPicPr>
                  <a:picLocks noChangeAspect="1" noChangeArrowheads="1"/>
                </p:cNvPicPr>
                <p:nvPr userDrawn="1"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472" y="768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48" name="Picture 1048"/>
                <p:cNvPicPr>
                  <a:picLocks noChangeAspect="1" noChangeArrowheads="1"/>
                </p:cNvPicPr>
                <p:nvPr userDrawn="1"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574" y="1008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49" name="Picture 1049"/>
                <p:cNvPicPr>
                  <a:picLocks noChangeAspect="1" noChangeArrowheads="1"/>
                </p:cNvPicPr>
                <p:nvPr userDrawn="1"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574" y="1248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21" name="Group 1050"/>
              <p:cNvGrpSpPr>
                <a:grpSpLocks/>
              </p:cNvGrpSpPr>
              <p:nvPr userDrawn="1"/>
            </p:nvGrpSpPr>
            <p:grpSpPr bwMode="auto">
              <a:xfrm>
                <a:off x="4944" y="1008"/>
                <a:ext cx="522" cy="2967"/>
                <a:chOff x="4944" y="1008"/>
                <a:chExt cx="522" cy="2967"/>
              </a:xfrm>
            </p:grpSpPr>
            <p:pic>
              <p:nvPicPr>
                <p:cNvPr id="22" name="Picture 1051"/>
                <p:cNvPicPr>
                  <a:picLocks noChangeAspect="1" noChangeArrowheads="1"/>
                </p:cNvPicPr>
                <p:nvPr userDrawn="1"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36" y="1008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3" name="Picture 1052"/>
                <p:cNvPicPr>
                  <a:picLocks noChangeAspect="1" noChangeArrowheads="1"/>
                </p:cNvPicPr>
                <p:nvPr userDrawn="1"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84" y="1200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4" name="Picture 1053"/>
                <p:cNvPicPr>
                  <a:picLocks noChangeAspect="1" noChangeArrowheads="1"/>
                </p:cNvPicPr>
                <p:nvPr userDrawn="1"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36" y="1584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5" name="Picture 1054"/>
                <p:cNvPicPr>
                  <a:picLocks noChangeAspect="1" noChangeArrowheads="1"/>
                </p:cNvPicPr>
                <p:nvPr userDrawn="1"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280" y="1728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6" name="Picture 1055"/>
                <p:cNvPicPr>
                  <a:picLocks noChangeAspect="1" noChangeArrowheads="1"/>
                </p:cNvPicPr>
                <p:nvPr userDrawn="1"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040" y="1824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7" name="Picture 1056"/>
                <p:cNvPicPr>
                  <a:picLocks noChangeAspect="1" noChangeArrowheads="1"/>
                </p:cNvPicPr>
                <p:nvPr userDrawn="1"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088" y="2016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8" name="Picture 1057"/>
                <p:cNvPicPr>
                  <a:picLocks noChangeAspect="1" noChangeArrowheads="1"/>
                </p:cNvPicPr>
                <p:nvPr userDrawn="1"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280" y="2064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9" name="Picture 1058"/>
                <p:cNvPicPr>
                  <a:picLocks noChangeAspect="1" noChangeArrowheads="1"/>
                </p:cNvPicPr>
                <p:nvPr userDrawn="1"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232" y="2352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0" name="Picture 1059"/>
                <p:cNvPicPr>
                  <a:picLocks noChangeAspect="1" noChangeArrowheads="1"/>
                </p:cNvPicPr>
                <p:nvPr userDrawn="1"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992" y="2208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1" name="Picture 1060"/>
                <p:cNvPicPr>
                  <a:picLocks noChangeAspect="1" noChangeArrowheads="1"/>
                </p:cNvPicPr>
                <p:nvPr userDrawn="1"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992" y="2448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2" name="Picture 1061"/>
                <p:cNvPicPr>
                  <a:picLocks noChangeAspect="1" noChangeArrowheads="1"/>
                </p:cNvPicPr>
                <p:nvPr userDrawn="1"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36" y="2592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3" name="Picture 1062"/>
                <p:cNvPicPr>
                  <a:picLocks noChangeAspect="1" noChangeArrowheads="1"/>
                </p:cNvPicPr>
                <p:nvPr userDrawn="1"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232" y="1392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4" name="Picture 1063"/>
                <p:cNvPicPr>
                  <a:picLocks noChangeAspect="1" noChangeArrowheads="1"/>
                </p:cNvPicPr>
                <p:nvPr userDrawn="1"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944" y="2736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5" name="Picture 1064"/>
                <p:cNvPicPr>
                  <a:picLocks noChangeAspect="1" noChangeArrowheads="1"/>
                </p:cNvPicPr>
                <p:nvPr userDrawn="1"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992" y="3072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6" name="Picture 1065"/>
                <p:cNvPicPr>
                  <a:picLocks noChangeAspect="1" noChangeArrowheads="1"/>
                </p:cNvPicPr>
                <p:nvPr userDrawn="1"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232" y="3312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7" name="Picture 1066"/>
                <p:cNvPicPr>
                  <a:picLocks noChangeAspect="1" noChangeArrowheads="1"/>
                </p:cNvPicPr>
                <p:nvPr userDrawn="1"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992" y="3408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" name="Picture 1067"/>
                <p:cNvPicPr>
                  <a:picLocks noChangeAspect="1" noChangeArrowheads="1"/>
                </p:cNvPicPr>
                <p:nvPr userDrawn="1"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088" y="3552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9" name="Picture 1068"/>
                <p:cNvPicPr>
                  <a:picLocks noChangeAspect="1" noChangeArrowheads="1"/>
                </p:cNvPicPr>
                <p:nvPr userDrawn="1"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992" y="3792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40" name="Picture 1069"/>
                <p:cNvPicPr>
                  <a:picLocks noChangeAspect="1" noChangeArrowheads="1"/>
                </p:cNvPicPr>
                <p:nvPr userDrawn="1"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84" y="3696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  <p:sp>
          <p:nvSpPr>
            <p:cNvPr id="9" name="Freeform 1070"/>
            <p:cNvSpPr>
              <a:spLocks/>
            </p:cNvSpPr>
            <p:nvPr/>
          </p:nvSpPr>
          <p:spPr bwMode="auto">
            <a:xfrm>
              <a:off x="5010" y="3092"/>
              <a:ext cx="750" cy="1222"/>
            </a:xfrm>
            <a:custGeom>
              <a:avLst/>
              <a:gdLst>
                <a:gd name="T0" fmla="*/ 372 w 750"/>
                <a:gd name="T1" fmla="*/ 154 h 1222"/>
                <a:gd name="T2" fmla="*/ 378 w 750"/>
                <a:gd name="T3" fmla="*/ 412 h 1222"/>
                <a:gd name="T4" fmla="*/ 312 w 750"/>
                <a:gd name="T5" fmla="*/ 724 h 1222"/>
                <a:gd name="T6" fmla="*/ 138 w 750"/>
                <a:gd name="T7" fmla="*/ 928 h 1222"/>
                <a:gd name="T8" fmla="*/ 0 w 750"/>
                <a:gd name="T9" fmla="*/ 976 h 1222"/>
                <a:gd name="T10" fmla="*/ 0 w 750"/>
                <a:gd name="T11" fmla="*/ 1222 h 1222"/>
                <a:gd name="T12" fmla="*/ 750 w 750"/>
                <a:gd name="T13" fmla="*/ 1222 h 1222"/>
                <a:gd name="T14" fmla="*/ 750 w 750"/>
                <a:gd name="T15" fmla="*/ 178 h 1222"/>
                <a:gd name="T16" fmla="*/ 372 w 750"/>
                <a:gd name="T17" fmla="*/ 154 h 122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50" h="1222">
                  <a:moveTo>
                    <a:pt x="372" y="154"/>
                  </a:moveTo>
                  <a:cubicBezTo>
                    <a:pt x="309" y="193"/>
                    <a:pt x="388" y="317"/>
                    <a:pt x="378" y="412"/>
                  </a:cubicBezTo>
                  <a:cubicBezTo>
                    <a:pt x="368" y="507"/>
                    <a:pt x="352" y="638"/>
                    <a:pt x="312" y="724"/>
                  </a:cubicBezTo>
                  <a:cubicBezTo>
                    <a:pt x="272" y="810"/>
                    <a:pt x="190" y="886"/>
                    <a:pt x="138" y="928"/>
                  </a:cubicBezTo>
                  <a:cubicBezTo>
                    <a:pt x="86" y="970"/>
                    <a:pt x="23" y="927"/>
                    <a:pt x="0" y="976"/>
                  </a:cubicBezTo>
                  <a:lnTo>
                    <a:pt x="0" y="1222"/>
                  </a:lnTo>
                  <a:lnTo>
                    <a:pt x="750" y="1222"/>
                  </a:lnTo>
                  <a:lnTo>
                    <a:pt x="750" y="178"/>
                  </a:lnTo>
                  <a:cubicBezTo>
                    <a:pt x="687" y="0"/>
                    <a:pt x="451" y="159"/>
                    <a:pt x="372" y="154"/>
                  </a:cubicBezTo>
                  <a:close/>
                </a:path>
              </a:pathLst>
            </a:custGeom>
            <a:gradFill rotWithShape="0">
              <a:gsLst>
                <a:gs pos="0">
                  <a:srgbClr val="FAE3B7"/>
                </a:gs>
                <a:gs pos="17999">
                  <a:srgbClr val="A28949"/>
                </a:gs>
                <a:gs pos="31000">
                  <a:srgbClr val="835E17"/>
                </a:gs>
                <a:gs pos="33000">
                  <a:srgbClr val="BD922A"/>
                </a:gs>
                <a:gs pos="37000">
                  <a:srgbClr val="FBE4AE"/>
                </a:gs>
                <a:gs pos="78999">
                  <a:srgbClr val="BD922A"/>
                </a:gs>
                <a:gs pos="87000">
                  <a:srgbClr val="BD922A"/>
                </a:gs>
                <a:gs pos="100000">
                  <a:srgbClr val="FBE4AE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" name="Freeform 1071"/>
            <p:cNvSpPr>
              <a:spLocks/>
            </p:cNvSpPr>
            <p:nvPr/>
          </p:nvSpPr>
          <p:spPr bwMode="auto">
            <a:xfrm>
              <a:off x="5001" y="3060"/>
              <a:ext cx="768" cy="1260"/>
            </a:xfrm>
            <a:custGeom>
              <a:avLst/>
              <a:gdLst/>
              <a:ahLst/>
              <a:cxnLst>
                <a:cxn ang="0">
                  <a:pos x="0" y="1260"/>
                </a:cxn>
                <a:cxn ang="0">
                  <a:pos x="0" y="1134"/>
                </a:cxn>
                <a:cxn ang="0">
                  <a:pos x="210" y="1032"/>
                </a:cxn>
                <a:cxn ang="0">
                  <a:pos x="324" y="918"/>
                </a:cxn>
                <a:cxn ang="0">
                  <a:pos x="414" y="714"/>
                </a:cxn>
                <a:cxn ang="0">
                  <a:pos x="450" y="456"/>
                </a:cxn>
                <a:cxn ang="0">
                  <a:pos x="438" y="258"/>
                </a:cxn>
                <a:cxn ang="0">
                  <a:pos x="684" y="0"/>
                </a:cxn>
                <a:cxn ang="0">
                  <a:pos x="768" y="18"/>
                </a:cxn>
                <a:cxn ang="0">
                  <a:pos x="768" y="1254"/>
                </a:cxn>
                <a:cxn ang="0">
                  <a:pos x="0" y="1260"/>
                </a:cxn>
              </a:cxnLst>
              <a:rect l="0" t="0" r="r" b="b"/>
              <a:pathLst>
                <a:path w="768" h="1260">
                  <a:moveTo>
                    <a:pt x="0" y="1260"/>
                  </a:moveTo>
                  <a:lnTo>
                    <a:pt x="0" y="1134"/>
                  </a:lnTo>
                  <a:lnTo>
                    <a:pt x="210" y="1032"/>
                  </a:lnTo>
                  <a:lnTo>
                    <a:pt x="324" y="918"/>
                  </a:lnTo>
                  <a:lnTo>
                    <a:pt x="414" y="714"/>
                  </a:lnTo>
                  <a:lnTo>
                    <a:pt x="450" y="456"/>
                  </a:lnTo>
                  <a:lnTo>
                    <a:pt x="438" y="258"/>
                  </a:lnTo>
                  <a:lnTo>
                    <a:pt x="684" y="0"/>
                  </a:lnTo>
                  <a:lnTo>
                    <a:pt x="768" y="18"/>
                  </a:lnTo>
                  <a:lnTo>
                    <a:pt x="768" y="1254"/>
                  </a:lnTo>
                  <a:lnTo>
                    <a:pt x="0" y="1260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50000">
                  <a:schemeClr val="hlink"/>
                </a:gs>
                <a:gs pos="100000">
                  <a:schemeClr val="folHlink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solidFill>
                  <a:srgbClr val="2F1311"/>
                </a:solidFill>
                <a:latin typeface="Tahoma" pitchFamily="22" charset="-52"/>
              </a:endParaRPr>
            </a:p>
          </p:txBody>
        </p:sp>
        <p:sp>
          <p:nvSpPr>
            <p:cNvPr id="11" name="Freeform 1072"/>
            <p:cNvSpPr>
              <a:spLocks/>
            </p:cNvSpPr>
            <p:nvPr/>
          </p:nvSpPr>
          <p:spPr bwMode="auto">
            <a:xfrm>
              <a:off x="4994" y="1775"/>
              <a:ext cx="776" cy="2543"/>
            </a:xfrm>
            <a:custGeom>
              <a:avLst/>
              <a:gdLst/>
              <a:ahLst/>
              <a:cxnLst>
                <a:cxn ang="0">
                  <a:pos x="550" y="115"/>
                </a:cxn>
                <a:cxn ang="0">
                  <a:pos x="460" y="529"/>
                </a:cxn>
                <a:cxn ang="0">
                  <a:pos x="298" y="925"/>
                </a:cxn>
                <a:cxn ang="0">
                  <a:pos x="76" y="1267"/>
                </a:cxn>
                <a:cxn ang="0">
                  <a:pos x="4" y="1339"/>
                </a:cxn>
                <a:cxn ang="0">
                  <a:pos x="100" y="1351"/>
                </a:cxn>
                <a:cxn ang="0">
                  <a:pos x="286" y="1399"/>
                </a:cxn>
                <a:cxn ang="0">
                  <a:pos x="394" y="1525"/>
                </a:cxn>
                <a:cxn ang="0">
                  <a:pos x="478" y="1705"/>
                </a:cxn>
                <a:cxn ang="0">
                  <a:pos x="478" y="1969"/>
                </a:cxn>
                <a:cxn ang="0">
                  <a:pos x="370" y="2263"/>
                </a:cxn>
                <a:cxn ang="0">
                  <a:pos x="124" y="2479"/>
                </a:cxn>
                <a:cxn ang="0">
                  <a:pos x="22" y="2515"/>
                </a:cxn>
                <a:cxn ang="0">
                  <a:pos x="196" y="2533"/>
                </a:cxn>
                <a:cxn ang="0">
                  <a:pos x="388" y="2455"/>
                </a:cxn>
                <a:cxn ang="0">
                  <a:pos x="502" y="2299"/>
                </a:cxn>
                <a:cxn ang="0">
                  <a:pos x="598" y="2197"/>
                </a:cxn>
                <a:cxn ang="0">
                  <a:pos x="694" y="2197"/>
                </a:cxn>
                <a:cxn ang="0">
                  <a:pos x="742" y="2230"/>
                </a:cxn>
                <a:cxn ang="0">
                  <a:pos x="712" y="2137"/>
                </a:cxn>
                <a:cxn ang="0">
                  <a:pos x="664" y="1807"/>
                </a:cxn>
                <a:cxn ang="0">
                  <a:pos x="670" y="1561"/>
                </a:cxn>
                <a:cxn ang="0">
                  <a:pos x="718" y="1393"/>
                </a:cxn>
                <a:cxn ang="0">
                  <a:pos x="748" y="1219"/>
                </a:cxn>
                <a:cxn ang="0">
                  <a:pos x="550" y="115"/>
                </a:cxn>
              </a:cxnLst>
              <a:rect l="0" t="0" r="r" b="b"/>
              <a:pathLst>
                <a:path w="776" h="2543">
                  <a:moveTo>
                    <a:pt x="550" y="115"/>
                  </a:moveTo>
                  <a:cubicBezTo>
                    <a:pt x="502" y="0"/>
                    <a:pt x="502" y="394"/>
                    <a:pt x="460" y="529"/>
                  </a:cubicBezTo>
                  <a:cubicBezTo>
                    <a:pt x="418" y="664"/>
                    <a:pt x="362" y="802"/>
                    <a:pt x="298" y="925"/>
                  </a:cubicBezTo>
                  <a:cubicBezTo>
                    <a:pt x="234" y="1048"/>
                    <a:pt x="125" y="1198"/>
                    <a:pt x="76" y="1267"/>
                  </a:cubicBezTo>
                  <a:cubicBezTo>
                    <a:pt x="27" y="1336"/>
                    <a:pt x="0" y="1325"/>
                    <a:pt x="4" y="1339"/>
                  </a:cubicBezTo>
                  <a:cubicBezTo>
                    <a:pt x="8" y="1353"/>
                    <a:pt x="53" y="1341"/>
                    <a:pt x="100" y="1351"/>
                  </a:cubicBezTo>
                  <a:cubicBezTo>
                    <a:pt x="147" y="1361"/>
                    <a:pt x="237" y="1370"/>
                    <a:pt x="286" y="1399"/>
                  </a:cubicBezTo>
                  <a:cubicBezTo>
                    <a:pt x="335" y="1428"/>
                    <a:pt x="362" y="1474"/>
                    <a:pt x="394" y="1525"/>
                  </a:cubicBezTo>
                  <a:cubicBezTo>
                    <a:pt x="426" y="1576"/>
                    <a:pt x="464" y="1631"/>
                    <a:pt x="478" y="1705"/>
                  </a:cubicBezTo>
                  <a:cubicBezTo>
                    <a:pt x="492" y="1779"/>
                    <a:pt x="496" y="1876"/>
                    <a:pt x="478" y="1969"/>
                  </a:cubicBezTo>
                  <a:cubicBezTo>
                    <a:pt x="460" y="2062"/>
                    <a:pt x="429" y="2178"/>
                    <a:pt x="370" y="2263"/>
                  </a:cubicBezTo>
                  <a:cubicBezTo>
                    <a:pt x="311" y="2348"/>
                    <a:pt x="238" y="2428"/>
                    <a:pt x="124" y="2479"/>
                  </a:cubicBezTo>
                  <a:cubicBezTo>
                    <a:pt x="66" y="2521"/>
                    <a:pt x="10" y="2506"/>
                    <a:pt x="22" y="2515"/>
                  </a:cubicBezTo>
                  <a:cubicBezTo>
                    <a:pt x="34" y="2524"/>
                    <a:pt x="135" y="2543"/>
                    <a:pt x="196" y="2533"/>
                  </a:cubicBezTo>
                  <a:cubicBezTo>
                    <a:pt x="257" y="2523"/>
                    <a:pt x="337" y="2494"/>
                    <a:pt x="388" y="2455"/>
                  </a:cubicBezTo>
                  <a:cubicBezTo>
                    <a:pt x="439" y="2416"/>
                    <a:pt x="467" y="2342"/>
                    <a:pt x="502" y="2299"/>
                  </a:cubicBezTo>
                  <a:cubicBezTo>
                    <a:pt x="537" y="2256"/>
                    <a:pt x="566" y="2214"/>
                    <a:pt x="598" y="2197"/>
                  </a:cubicBezTo>
                  <a:cubicBezTo>
                    <a:pt x="630" y="2180"/>
                    <a:pt x="670" y="2191"/>
                    <a:pt x="694" y="2197"/>
                  </a:cubicBezTo>
                  <a:cubicBezTo>
                    <a:pt x="718" y="2203"/>
                    <a:pt x="739" y="2240"/>
                    <a:pt x="742" y="2230"/>
                  </a:cubicBezTo>
                  <a:cubicBezTo>
                    <a:pt x="745" y="2220"/>
                    <a:pt x="725" y="2207"/>
                    <a:pt x="712" y="2137"/>
                  </a:cubicBezTo>
                  <a:cubicBezTo>
                    <a:pt x="699" y="2067"/>
                    <a:pt x="671" y="1903"/>
                    <a:pt x="664" y="1807"/>
                  </a:cubicBezTo>
                  <a:cubicBezTo>
                    <a:pt x="657" y="1711"/>
                    <a:pt x="661" y="1630"/>
                    <a:pt x="670" y="1561"/>
                  </a:cubicBezTo>
                  <a:cubicBezTo>
                    <a:pt x="679" y="1492"/>
                    <a:pt x="705" y="1450"/>
                    <a:pt x="718" y="1393"/>
                  </a:cubicBezTo>
                  <a:cubicBezTo>
                    <a:pt x="731" y="1336"/>
                    <a:pt x="776" y="1427"/>
                    <a:pt x="748" y="1219"/>
                  </a:cubicBezTo>
                  <a:cubicBezTo>
                    <a:pt x="720" y="1011"/>
                    <a:pt x="598" y="230"/>
                    <a:pt x="550" y="115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>
                    <a:gamma/>
                    <a:shade val="46275"/>
                    <a:invGamma/>
                  </a:schemeClr>
                </a:gs>
                <a:gs pos="50000">
                  <a:schemeClr val="accent2"/>
                </a:gs>
                <a:gs pos="100000">
                  <a:schemeClr val="accent2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solidFill>
                  <a:srgbClr val="2F1311"/>
                </a:solidFill>
                <a:latin typeface="Tahoma" pitchFamily="22" charset="-52"/>
              </a:endParaRPr>
            </a:p>
          </p:txBody>
        </p:sp>
        <p:sp>
          <p:nvSpPr>
            <p:cNvPr id="12" name="Freeform 1073" descr="kimonopat1"/>
            <p:cNvSpPr>
              <a:spLocks/>
            </p:cNvSpPr>
            <p:nvPr/>
          </p:nvSpPr>
          <p:spPr bwMode="auto">
            <a:xfrm>
              <a:off x="5046" y="2229"/>
              <a:ext cx="617" cy="1376"/>
            </a:xfrm>
            <a:custGeom>
              <a:avLst/>
              <a:gdLst>
                <a:gd name="T0" fmla="*/ 486 w 617"/>
                <a:gd name="T1" fmla="*/ 3 h 1376"/>
                <a:gd name="T2" fmla="*/ 402 w 617"/>
                <a:gd name="T3" fmla="*/ 381 h 1376"/>
                <a:gd name="T4" fmla="*/ 216 w 617"/>
                <a:gd name="T5" fmla="*/ 777 h 1376"/>
                <a:gd name="T6" fmla="*/ 0 w 617"/>
                <a:gd name="T7" fmla="*/ 1119 h 1376"/>
                <a:gd name="T8" fmla="*/ 102 w 617"/>
                <a:gd name="T9" fmla="*/ 1101 h 1376"/>
                <a:gd name="T10" fmla="*/ 282 w 617"/>
                <a:gd name="T11" fmla="*/ 1119 h 1376"/>
                <a:gd name="T12" fmla="*/ 378 w 617"/>
                <a:gd name="T13" fmla="*/ 1185 h 1376"/>
                <a:gd name="T14" fmla="*/ 432 w 617"/>
                <a:gd name="T15" fmla="*/ 1269 h 1376"/>
                <a:gd name="T16" fmla="*/ 444 w 617"/>
                <a:gd name="T17" fmla="*/ 1365 h 1376"/>
                <a:gd name="T18" fmla="*/ 498 w 617"/>
                <a:gd name="T19" fmla="*/ 1203 h 1376"/>
                <a:gd name="T20" fmla="*/ 564 w 617"/>
                <a:gd name="T21" fmla="*/ 825 h 1376"/>
                <a:gd name="T22" fmla="*/ 606 w 617"/>
                <a:gd name="T23" fmla="*/ 363 h 1376"/>
                <a:gd name="T24" fmla="*/ 486 w 617"/>
                <a:gd name="T25" fmla="*/ 3 h 137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617" h="1376">
                  <a:moveTo>
                    <a:pt x="486" y="3"/>
                  </a:moveTo>
                  <a:cubicBezTo>
                    <a:pt x="452" y="6"/>
                    <a:pt x="447" y="252"/>
                    <a:pt x="402" y="381"/>
                  </a:cubicBezTo>
                  <a:cubicBezTo>
                    <a:pt x="357" y="510"/>
                    <a:pt x="283" y="654"/>
                    <a:pt x="216" y="777"/>
                  </a:cubicBezTo>
                  <a:cubicBezTo>
                    <a:pt x="149" y="900"/>
                    <a:pt x="19" y="1065"/>
                    <a:pt x="0" y="1119"/>
                  </a:cubicBezTo>
                  <a:cubicBezTo>
                    <a:pt x="48" y="1119"/>
                    <a:pt x="55" y="1101"/>
                    <a:pt x="102" y="1101"/>
                  </a:cubicBezTo>
                  <a:cubicBezTo>
                    <a:pt x="149" y="1101"/>
                    <a:pt x="236" y="1105"/>
                    <a:pt x="282" y="1119"/>
                  </a:cubicBezTo>
                  <a:cubicBezTo>
                    <a:pt x="328" y="1133"/>
                    <a:pt x="353" y="1160"/>
                    <a:pt x="378" y="1185"/>
                  </a:cubicBezTo>
                  <a:cubicBezTo>
                    <a:pt x="403" y="1210"/>
                    <a:pt x="421" y="1239"/>
                    <a:pt x="432" y="1269"/>
                  </a:cubicBezTo>
                  <a:cubicBezTo>
                    <a:pt x="443" y="1299"/>
                    <a:pt x="433" y="1376"/>
                    <a:pt x="444" y="1365"/>
                  </a:cubicBezTo>
                  <a:cubicBezTo>
                    <a:pt x="455" y="1354"/>
                    <a:pt x="478" y="1293"/>
                    <a:pt x="498" y="1203"/>
                  </a:cubicBezTo>
                  <a:cubicBezTo>
                    <a:pt x="518" y="1113"/>
                    <a:pt x="546" y="965"/>
                    <a:pt x="564" y="825"/>
                  </a:cubicBezTo>
                  <a:cubicBezTo>
                    <a:pt x="582" y="685"/>
                    <a:pt x="617" y="496"/>
                    <a:pt x="606" y="363"/>
                  </a:cubicBezTo>
                  <a:cubicBezTo>
                    <a:pt x="595" y="230"/>
                    <a:pt x="520" y="0"/>
                    <a:pt x="486" y="3"/>
                  </a:cubicBezTo>
                  <a:close/>
                </a:path>
              </a:pathLst>
            </a:custGeom>
            <a:blipFill dpi="0" rotWithShape="0">
              <a:blip r:embed="rId3"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=""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" name="Freeform 1074" descr="kimonopat1"/>
            <p:cNvSpPr>
              <a:spLocks/>
            </p:cNvSpPr>
            <p:nvPr/>
          </p:nvSpPr>
          <p:spPr bwMode="auto">
            <a:xfrm>
              <a:off x="5193" y="269"/>
              <a:ext cx="576" cy="3180"/>
            </a:xfrm>
            <a:custGeom>
              <a:avLst/>
              <a:gdLst>
                <a:gd name="T0" fmla="*/ 42 w 576"/>
                <a:gd name="T1" fmla="*/ 61 h 3180"/>
                <a:gd name="T2" fmla="*/ 156 w 576"/>
                <a:gd name="T3" fmla="*/ 517 h 3180"/>
                <a:gd name="T4" fmla="*/ 288 w 576"/>
                <a:gd name="T5" fmla="*/ 991 h 3180"/>
                <a:gd name="T6" fmla="*/ 414 w 576"/>
                <a:gd name="T7" fmla="*/ 1435 h 3180"/>
                <a:gd name="T8" fmla="*/ 576 w 576"/>
                <a:gd name="T9" fmla="*/ 1807 h 3180"/>
                <a:gd name="T10" fmla="*/ 576 w 576"/>
                <a:gd name="T11" fmla="*/ 3055 h 3180"/>
                <a:gd name="T12" fmla="*/ 414 w 576"/>
                <a:gd name="T13" fmla="*/ 2557 h 3180"/>
                <a:gd name="T14" fmla="*/ 252 w 576"/>
                <a:gd name="T15" fmla="*/ 1765 h 3180"/>
                <a:gd name="T16" fmla="*/ 126 w 576"/>
                <a:gd name="T17" fmla="*/ 961 h 3180"/>
                <a:gd name="T18" fmla="*/ 12 w 576"/>
                <a:gd name="T19" fmla="*/ 151 h 3180"/>
                <a:gd name="T20" fmla="*/ 42 w 576"/>
                <a:gd name="T21" fmla="*/ 61 h 318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576" h="3180">
                  <a:moveTo>
                    <a:pt x="42" y="61"/>
                  </a:moveTo>
                  <a:cubicBezTo>
                    <a:pt x="66" y="122"/>
                    <a:pt x="115" y="362"/>
                    <a:pt x="156" y="517"/>
                  </a:cubicBezTo>
                  <a:cubicBezTo>
                    <a:pt x="197" y="672"/>
                    <a:pt x="245" y="838"/>
                    <a:pt x="288" y="991"/>
                  </a:cubicBezTo>
                  <a:cubicBezTo>
                    <a:pt x="331" y="1144"/>
                    <a:pt x="366" y="1299"/>
                    <a:pt x="414" y="1435"/>
                  </a:cubicBezTo>
                  <a:cubicBezTo>
                    <a:pt x="462" y="1571"/>
                    <a:pt x="549" y="1537"/>
                    <a:pt x="576" y="1807"/>
                  </a:cubicBezTo>
                  <a:lnTo>
                    <a:pt x="576" y="3055"/>
                  </a:lnTo>
                  <a:cubicBezTo>
                    <a:pt x="549" y="3180"/>
                    <a:pt x="468" y="2772"/>
                    <a:pt x="414" y="2557"/>
                  </a:cubicBezTo>
                  <a:cubicBezTo>
                    <a:pt x="360" y="2342"/>
                    <a:pt x="300" y="2031"/>
                    <a:pt x="252" y="1765"/>
                  </a:cubicBezTo>
                  <a:cubicBezTo>
                    <a:pt x="204" y="1499"/>
                    <a:pt x="166" y="1230"/>
                    <a:pt x="126" y="961"/>
                  </a:cubicBezTo>
                  <a:cubicBezTo>
                    <a:pt x="86" y="692"/>
                    <a:pt x="24" y="299"/>
                    <a:pt x="12" y="151"/>
                  </a:cubicBezTo>
                  <a:cubicBezTo>
                    <a:pt x="0" y="3"/>
                    <a:pt x="18" y="0"/>
                    <a:pt x="42" y="61"/>
                  </a:cubicBezTo>
                  <a:close/>
                </a:path>
              </a:pathLst>
            </a:custGeom>
            <a:blipFill dpi="0" rotWithShape="0">
              <a:blip r:embed="rId3"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=""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" name="Freeform 1075"/>
            <p:cNvSpPr>
              <a:spLocks/>
            </p:cNvSpPr>
            <p:nvPr/>
          </p:nvSpPr>
          <p:spPr bwMode="auto">
            <a:xfrm>
              <a:off x="5197" y="165"/>
              <a:ext cx="573" cy="1935"/>
            </a:xfrm>
            <a:custGeom>
              <a:avLst/>
              <a:gdLst>
                <a:gd name="T0" fmla="*/ 69 w 573"/>
                <a:gd name="T1" fmla="*/ 63 h 1935"/>
                <a:gd name="T2" fmla="*/ 207 w 573"/>
                <a:gd name="T3" fmla="*/ 549 h 1935"/>
                <a:gd name="T4" fmla="*/ 381 w 573"/>
                <a:gd name="T5" fmla="*/ 1101 h 1935"/>
                <a:gd name="T6" fmla="*/ 573 w 573"/>
                <a:gd name="T7" fmla="*/ 1575 h 1935"/>
                <a:gd name="T8" fmla="*/ 573 w 573"/>
                <a:gd name="T9" fmla="*/ 1935 h 1935"/>
                <a:gd name="T10" fmla="*/ 321 w 573"/>
                <a:gd name="T11" fmla="*/ 1449 h 1935"/>
                <a:gd name="T12" fmla="*/ 147 w 573"/>
                <a:gd name="T13" fmla="*/ 699 h 1935"/>
                <a:gd name="T14" fmla="*/ 15 w 573"/>
                <a:gd name="T15" fmla="*/ 171 h 1935"/>
                <a:gd name="T16" fmla="*/ 69 w 573"/>
                <a:gd name="T17" fmla="*/ 63 h 19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73" h="1935">
                  <a:moveTo>
                    <a:pt x="69" y="63"/>
                  </a:moveTo>
                  <a:cubicBezTo>
                    <a:pt x="101" y="126"/>
                    <a:pt x="155" y="376"/>
                    <a:pt x="207" y="549"/>
                  </a:cubicBezTo>
                  <a:cubicBezTo>
                    <a:pt x="259" y="722"/>
                    <a:pt x="320" y="930"/>
                    <a:pt x="381" y="1101"/>
                  </a:cubicBezTo>
                  <a:cubicBezTo>
                    <a:pt x="442" y="1272"/>
                    <a:pt x="541" y="1436"/>
                    <a:pt x="573" y="1575"/>
                  </a:cubicBezTo>
                  <a:lnTo>
                    <a:pt x="573" y="1935"/>
                  </a:lnTo>
                  <a:cubicBezTo>
                    <a:pt x="531" y="1914"/>
                    <a:pt x="392" y="1655"/>
                    <a:pt x="321" y="1449"/>
                  </a:cubicBezTo>
                  <a:cubicBezTo>
                    <a:pt x="250" y="1243"/>
                    <a:pt x="198" y="912"/>
                    <a:pt x="147" y="699"/>
                  </a:cubicBezTo>
                  <a:cubicBezTo>
                    <a:pt x="96" y="486"/>
                    <a:pt x="30" y="274"/>
                    <a:pt x="15" y="171"/>
                  </a:cubicBezTo>
                  <a:cubicBezTo>
                    <a:pt x="0" y="68"/>
                    <a:pt x="37" y="0"/>
                    <a:pt x="69" y="63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" name="Freeform 1076"/>
            <p:cNvSpPr>
              <a:spLocks/>
            </p:cNvSpPr>
            <p:nvPr/>
          </p:nvSpPr>
          <p:spPr bwMode="auto">
            <a:xfrm>
              <a:off x="5004" y="0"/>
              <a:ext cx="363" cy="2112"/>
            </a:xfrm>
            <a:custGeom>
              <a:avLst/>
              <a:gdLst>
                <a:gd name="T0" fmla="*/ 0 w 363"/>
                <a:gd name="T1" fmla="*/ 2094 h 2112"/>
                <a:gd name="T2" fmla="*/ 66 w 363"/>
                <a:gd name="T3" fmla="*/ 1992 h 2112"/>
                <a:gd name="T4" fmla="*/ 150 w 363"/>
                <a:gd name="T5" fmla="*/ 1464 h 2112"/>
                <a:gd name="T6" fmla="*/ 234 w 363"/>
                <a:gd name="T7" fmla="*/ 678 h 2112"/>
                <a:gd name="T8" fmla="*/ 324 w 363"/>
                <a:gd name="T9" fmla="*/ 0 h 2112"/>
                <a:gd name="T10" fmla="*/ 0 w 363"/>
                <a:gd name="T11" fmla="*/ 0 h 2112"/>
                <a:gd name="T12" fmla="*/ 0 w 363"/>
                <a:gd name="T13" fmla="*/ 2094 h 211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63" h="2112">
                  <a:moveTo>
                    <a:pt x="0" y="2094"/>
                  </a:moveTo>
                  <a:cubicBezTo>
                    <a:pt x="54" y="2112"/>
                    <a:pt x="41" y="2097"/>
                    <a:pt x="66" y="1992"/>
                  </a:cubicBezTo>
                  <a:cubicBezTo>
                    <a:pt x="91" y="1887"/>
                    <a:pt x="122" y="1683"/>
                    <a:pt x="150" y="1464"/>
                  </a:cubicBezTo>
                  <a:cubicBezTo>
                    <a:pt x="178" y="1245"/>
                    <a:pt x="205" y="922"/>
                    <a:pt x="234" y="678"/>
                  </a:cubicBezTo>
                  <a:cubicBezTo>
                    <a:pt x="263" y="434"/>
                    <a:pt x="363" y="113"/>
                    <a:pt x="324" y="0"/>
                  </a:cubicBezTo>
                  <a:lnTo>
                    <a:pt x="0" y="0"/>
                  </a:lnTo>
                  <a:cubicBezTo>
                    <a:pt x="0" y="0"/>
                    <a:pt x="0" y="2094"/>
                    <a:pt x="0" y="2094"/>
                  </a:cubicBezTo>
                  <a:close/>
                </a:path>
              </a:pathLst>
            </a:custGeom>
            <a:gradFill rotWithShape="0">
              <a:gsLst>
                <a:gs pos="0">
                  <a:srgbClr val="FAE3B7"/>
                </a:gs>
                <a:gs pos="17999">
                  <a:srgbClr val="A28949"/>
                </a:gs>
                <a:gs pos="31000">
                  <a:srgbClr val="835E17"/>
                </a:gs>
                <a:gs pos="33000">
                  <a:srgbClr val="BD922A"/>
                </a:gs>
                <a:gs pos="37000">
                  <a:srgbClr val="FBE4AE"/>
                </a:gs>
                <a:gs pos="78999">
                  <a:srgbClr val="BD922A"/>
                </a:gs>
                <a:gs pos="87000">
                  <a:srgbClr val="BD922A"/>
                </a:gs>
                <a:gs pos="100000">
                  <a:srgbClr val="FBE4AE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" name="Freeform 1077"/>
            <p:cNvSpPr>
              <a:spLocks/>
            </p:cNvSpPr>
            <p:nvPr/>
          </p:nvSpPr>
          <p:spPr bwMode="auto">
            <a:xfrm>
              <a:off x="5004" y="1"/>
              <a:ext cx="189" cy="2112"/>
            </a:xfrm>
            <a:custGeom>
              <a:avLst/>
              <a:gdLst/>
              <a:ahLst/>
              <a:cxnLst>
                <a:cxn ang="0">
                  <a:pos x="0" y="2094"/>
                </a:cxn>
                <a:cxn ang="0">
                  <a:pos x="66" y="1992"/>
                </a:cxn>
                <a:cxn ang="0">
                  <a:pos x="150" y="1464"/>
                </a:cxn>
                <a:cxn ang="0">
                  <a:pos x="234" y="678"/>
                </a:cxn>
                <a:cxn ang="0">
                  <a:pos x="324" y="0"/>
                </a:cxn>
                <a:cxn ang="0">
                  <a:pos x="0" y="0"/>
                </a:cxn>
                <a:cxn ang="0">
                  <a:pos x="0" y="2094"/>
                </a:cxn>
              </a:cxnLst>
              <a:rect l="0" t="0" r="r" b="b"/>
              <a:pathLst>
                <a:path w="363" h="2112">
                  <a:moveTo>
                    <a:pt x="0" y="2094"/>
                  </a:moveTo>
                  <a:cubicBezTo>
                    <a:pt x="54" y="2112"/>
                    <a:pt x="41" y="2097"/>
                    <a:pt x="66" y="1992"/>
                  </a:cubicBezTo>
                  <a:cubicBezTo>
                    <a:pt x="91" y="1887"/>
                    <a:pt x="122" y="1683"/>
                    <a:pt x="150" y="1464"/>
                  </a:cubicBezTo>
                  <a:cubicBezTo>
                    <a:pt x="178" y="1245"/>
                    <a:pt x="205" y="922"/>
                    <a:pt x="234" y="678"/>
                  </a:cubicBezTo>
                  <a:cubicBezTo>
                    <a:pt x="263" y="434"/>
                    <a:pt x="363" y="113"/>
                    <a:pt x="324" y="0"/>
                  </a:cubicBezTo>
                  <a:lnTo>
                    <a:pt x="0" y="0"/>
                  </a:lnTo>
                  <a:cubicBezTo>
                    <a:pt x="0" y="0"/>
                    <a:pt x="0" y="2094"/>
                    <a:pt x="0" y="209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50000">
                  <a:schemeClr val="hlink"/>
                </a:gs>
                <a:gs pos="100000">
                  <a:schemeClr val="folHlink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solidFill>
                  <a:srgbClr val="2F1311"/>
                </a:solidFill>
                <a:latin typeface="Tahoma" pitchFamily="22" charset="-52"/>
              </a:endParaRPr>
            </a:p>
          </p:txBody>
        </p:sp>
        <p:sp>
          <p:nvSpPr>
            <p:cNvPr id="17" name="Rectangle 1078"/>
            <p:cNvSpPr>
              <a:spLocks noChangeArrowheads="1"/>
            </p:cNvSpPr>
            <p:nvPr/>
          </p:nvSpPr>
          <p:spPr bwMode="auto">
            <a:xfrm>
              <a:off x="4955" y="1"/>
              <a:ext cx="56" cy="4320"/>
            </a:xfrm>
            <a:prstGeom prst="rect">
              <a:avLst/>
            </a:prstGeom>
            <a:gradFill rotWithShape="0">
              <a:gsLst>
                <a:gs pos="0">
                  <a:srgbClr val="FAE3B7"/>
                </a:gs>
                <a:gs pos="17999">
                  <a:srgbClr val="A28949"/>
                </a:gs>
                <a:gs pos="31000">
                  <a:srgbClr val="835E17"/>
                </a:gs>
                <a:gs pos="33000">
                  <a:srgbClr val="BD922A"/>
                </a:gs>
                <a:gs pos="37000">
                  <a:srgbClr val="FBE4AE"/>
                </a:gs>
                <a:gs pos="78999">
                  <a:srgbClr val="BD922A"/>
                </a:gs>
                <a:gs pos="87000">
                  <a:srgbClr val="BD922A"/>
                </a:gs>
                <a:gs pos="100000">
                  <a:srgbClr val="FBE4AE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eaLnBrk="1" hangingPunct="1"/>
              <a:endParaRPr kumimoji="1" lang="en-US" sz="1800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18" name="Freeform 1079"/>
            <p:cNvSpPr>
              <a:spLocks/>
            </p:cNvSpPr>
            <p:nvPr/>
          </p:nvSpPr>
          <p:spPr bwMode="auto">
            <a:xfrm>
              <a:off x="5013" y="3924"/>
              <a:ext cx="734" cy="390"/>
            </a:xfrm>
            <a:custGeom>
              <a:avLst/>
              <a:gdLst/>
              <a:ahLst/>
              <a:cxnLst>
                <a:cxn ang="0">
                  <a:pos x="1" y="357"/>
                </a:cxn>
                <a:cxn ang="0">
                  <a:pos x="109" y="341"/>
                </a:cxn>
                <a:cxn ang="0">
                  <a:pos x="241" y="305"/>
                </a:cxn>
                <a:cxn ang="0">
                  <a:pos x="353" y="209"/>
                </a:cxn>
                <a:cxn ang="0">
                  <a:pos x="429" y="89"/>
                </a:cxn>
                <a:cxn ang="0">
                  <a:pos x="493" y="17"/>
                </a:cxn>
                <a:cxn ang="0">
                  <a:pos x="577" y="1"/>
                </a:cxn>
                <a:cxn ang="0">
                  <a:pos x="629" y="21"/>
                </a:cxn>
                <a:cxn ang="0">
                  <a:pos x="673" y="65"/>
                </a:cxn>
                <a:cxn ang="0">
                  <a:pos x="673" y="137"/>
                </a:cxn>
                <a:cxn ang="0">
                  <a:pos x="561" y="225"/>
                </a:cxn>
                <a:cxn ang="0">
                  <a:pos x="425" y="297"/>
                </a:cxn>
                <a:cxn ang="0">
                  <a:pos x="245" y="357"/>
                </a:cxn>
                <a:cxn ang="0">
                  <a:pos x="113" y="377"/>
                </a:cxn>
                <a:cxn ang="0">
                  <a:pos x="1" y="357"/>
                </a:cxn>
              </a:cxnLst>
              <a:rect l="0" t="0" r="r" b="b"/>
              <a:pathLst>
                <a:path w="692" h="378">
                  <a:moveTo>
                    <a:pt x="1" y="357"/>
                  </a:moveTo>
                  <a:cubicBezTo>
                    <a:pt x="0" y="351"/>
                    <a:pt x="69" y="350"/>
                    <a:pt x="109" y="341"/>
                  </a:cubicBezTo>
                  <a:cubicBezTo>
                    <a:pt x="149" y="332"/>
                    <a:pt x="200" y="327"/>
                    <a:pt x="241" y="305"/>
                  </a:cubicBezTo>
                  <a:cubicBezTo>
                    <a:pt x="282" y="283"/>
                    <a:pt x="322" y="245"/>
                    <a:pt x="353" y="209"/>
                  </a:cubicBezTo>
                  <a:cubicBezTo>
                    <a:pt x="384" y="173"/>
                    <a:pt x="406" y="121"/>
                    <a:pt x="429" y="89"/>
                  </a:cubicBezTo>
                  <a:cubicBezTo>
                    <a:pt x="452" y="57"/>
                    <a:pt x="468" y="32"/>
                    <a:pt x="493" y="17"/>
                  </a:cubicBezTo>
                  <a:cubicBezTo>
                    <a:pt x="518" y="2"/>
                    <a:pt x="554" y="0"/>
                    <a:pt x="577" y="1"/>
                  </a:cubicBezTo>
                  <a:cubicBezTo>
                    <a:pt x="600" y="2"/>
                    <a:pt x="613" y="10"/>
                    <a:pt x="629" y="21"/>
                  </a:cubicBezTo>
                  <a:cubicBezTo>
                    <a:pt x="645" y="32"/>
                    <a:pt x="666" y="46"/>
                    <a:pt x="673" y="65"/>
                  </a:cubicBezTo>
                  <a:cubicBezTo>
                    <a:pt x="680" y="84"/>
                    <a:pt x="692" y="110"/>
                    <a:pt x="673" y="137"/>
                  </a:cubicBezTo>
                  <a:cubicBezTo>
                    <a:pt x="654" y="164"/>
                    <a:pt x="602" y="198"/>
                    <a:pt x="561" y="225"/>
                  </a:cubicBezTo>
                  <a:cubicBezTo>
                    <a:pt x="520" y="252"/>
                    <a:pt x="478" y="275"/>
                    <a:pt x="425" y="297"/>
                  </a:cubicBezTo>
                  <a:cubicBezTo>
                    <a:pt x="372" y="319"/>
                    <a:pt x="297" y="344"/>
                    <a:pt x="245" y="357"/>
                  </a:cubicBezTo>
                  <a:cubicBezTo>
                    <a:pt x="193" y="370"/>
                    <a:pt x="156" y="376"/>
                    <a:pt x="113" y="377"/>
                  </a:cubicBezTo>
                  <a:cubicBezTo>
                    <a:pt x="70" y="378"/>
                    <a:pt x="2" y="363"/>
                    <a:pt x="1" y="357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solidFill>
                  <a:srgbClr val="2F1311"/>
                </a:solidFill>
                <a:latin typeface="Tahoma" pitchFamily="22" charset="-52"/>
              </a:endParaRPr>
            </a:p>
          </p:txBody>
        </p:sp>
        <p:sp>
          <p:nvSpPr>
            <p:cNvPr id="19" name="AutoShape 1080"/>
            <p:cNvSpPr>
              <a:spLocks noChangeArrowheads="1"/>
            </p:cNvSpPr>
            <p:nvPr/>
          </p:nvSpPr>
          <p:spPr bwMode="hidden">
            <a:xfrm rot="5400000">
              <a:off x="2724" y="2089"/>
              <a:ext cx="4320" cy="14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105 w 21600"/>
                <a:gd name="T13" fmla="*/ 2130 h 21600"/>
                <a:gd name="T14" fmla="*/ 19495 w 21600"/>
                <a:gd name="T15" fmla="*/ 1947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607" y="21600"/>
                  </a:lnTo>
                  <a:lnTo>
                    <a:pt x="20993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 wrap="none" anchor="ctr"/>
            <a:lstStyle/>
            <a:p>
              <a:endParaRPr lang="en-US"/>
            </a:p>
          </p:txBody>
        </p:sp>
      </p:grpSp>
      <p:sp>
        <p:nvSpPr>
          <p:cNvPr id="149561" name="Rectangle 1081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370013"/>
            <a:ext cx="6965950" cy="20574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9562" name="Rectangle 108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727200" y="3886200"/>
            <a:ext cx="5640388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9" name="Rectangle 1083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0" name="Rectangle 108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" name="Rectangle 108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499CBE-AF05-DC4A-859A-0BCE9789F6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799003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8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8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8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D8B11A-6231-5C4D-9C90-D88B3B5FE5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1362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213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213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51C85C-F96B-9F4F-90EF-575E9E07CEED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225582277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8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8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8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D3292A-CAE9-BA4F-92E8-8D434E47C5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097892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63525" y="1598613"/>
            <a:ext cx="3616325" cy="44973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032250" y="1598613"/>
            <a:ext cx="3617913" cy="44973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8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8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8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26B835-1519-B548-B86F-B13638A24D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211580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8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08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08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BBFF1C-38E9-0546-9B55-B1999A43EB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8460265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8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08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8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813EEE-A835-E844-87DF-5A3A8B3639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0895341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8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08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08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0FF243-8647-524A-9595-4FE61A46D5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2969076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8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8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8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D77F83-8D60-394C-B0EB-D8A772CEF2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1439244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8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8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8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B1EBE7-CC1F-DB49-B89A-E3D9DA3422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905806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8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8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8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7D8B97-5082-E548-A98F-767D47DA3A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822830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827713" y="227013"/>
            <a:ext cx="1868487" cy="586898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9075" y="227013"/>
            <a:ext cx="5456238" cy="586898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8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8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8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DF27C4-14A5-3A4B-96B0-0C7B4D32E2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907482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69E102-8A5E-1D42-8B13-1CB261CF8F5D}" type="datetime1">
              <a:rPr lang="en-US"/>
              <a:pPr>
                <a:defRPr/>
              </a:pPr>
              <a:t>11/17/19</a:t>
            </a:fld>
            <a:endParaRPr lang="en-US"/>
          </a:p>
        </p:txBody>
      </p:sp>
      <p:sp>
        <p:nvSpPr>
          <p:cNvPr id="5" name="Rectangle 6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42063C-1D9D-0E4B-AC41-EB430B9E30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8654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495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71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24300"/>
            <a:ext cx="4038600" cy="2171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FC4E18-F30C-A44F-B4C3-7FA1A4BBD273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795866120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400"/>
            </a:lvl1pPr>
          </a:lstStyle>
          <a:p>
            <a:pPr>
              <a:defRPr/>
            </a:pPr>
            <a:fld id="{870C5971-5B40-0A44-9D67-3D7BE092DB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2451613"/>
      </p:ext>
    </p:extLst>
  </p:cSld>
  <p:clrMapOvr>
    <a:masterClrMapping/>
  </p:clrMapOvr>
  <p:transition spd="slow">
    <p:fade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400"/>
            </a:lvl1pPr>
          </a:lstStyle>
          <a:p>
            <a:pPr>
              <a:defRPr/>
            </a:pPr>
            <a:fld id="{27D5587C-26FD-D64C-82BF-0FDD316F5C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86139"/>
      </p:ext>
    </p:extLst>
  </p:cSld>
  <p:clrMapOvr>
    <a:masterClrMapping/>
  </p:clrMapOvr>
  <p:transition spd="slow">
    <p:fade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B0F0F2-19B3-C34A-8E87-E075C43D84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6057822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AFA7FB-DBDD-F74A-9777-5CC691CEF5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676273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917180-E66B-2D42-BFBE-FB9CBB4030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1352358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0DF2B2-7B5E-B74A-B914-80CBDA5FF5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044207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2B05D0-28DA-4941-80B1-85AFDC819B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059365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EBA726-815E-F147-9B84-B990E7EBC624}" type="datetime1">
              <a:rPr lang="en-US"/>
              <a:pPr>
                <a:defRPr/>
              </a:pPr>
              <a:t>11/17/19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882C8C-8940-0D41-BE05-1F3406709F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32107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89673C-4F1E-3447-9427-952F0C7FADC8}" type="datetime1">
              <a:rPr lang="zh-CN" altLang="en-US"/>
              <a:pPr>
                <a:defRPr/>
              </a:pPr>
              <a:t>2019/11/17</a:t>
            </a:fld>
            <a:endParaRPr lang="en-US" altLang="zh-CN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6C990C-6A15-8948-9593-45BFCB806624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672231243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ahom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ahom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BD8B294F-ADD8-E843-97D0-74BB55A57422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910703523"/>
      </p:ext>
    </p:extLst>
  </p:cSld>
  <p:clrMapOvr>
    <a:masterClrMapping/>
  </p:clrMapOvr>
  <p:transition spd="med">
    <p:randomBar dir="vert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495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495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AEC2C4-4639-154C-A4FB-E5D24642E3E6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23045665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ahom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ahom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48195F67-21F6-B448-A5BF-36A22ADE9489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52179769"/>
      </p:ext>
    </p:extLst>
  </p:cSld>
  <p:clrMapOvr>
    <a:masterClrMapping/>
  </p:clrMapOvr>
  <p:transition spd="med">
    <p:randomBar dir="vert"/>
  </p:transition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ahom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ahom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CE5BE98A-7C11-5B4B-9112-9F8260092710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707284122"/>
      </p:ext>
    </p:extLst>
  </p:cSld>
  <p:clrMapOvr>
    <a:masterClrMapping/>
  </p:clrMapOvr>
  <p:transition spd="med">
    <p:randomBar dir="vert"/>
  </p:transition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ahom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ahom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6111B1EE-61BF-B348-A911-1E84096C64D3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276235221"/>
      </p:ext>
    </p:extLst>
  </p:cSld>
  <p:clrMapOvr>
    <a:masterClrMapping/>
  </p:clrMapOvr>
  <p:transition spd="med">
    <p:randomBar dir="vert"/>
  </p:transition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ahom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ahom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9A76DFA9-9F6E-824D-8609-41385424FF62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84601083"/>
      </p:ext>
    </p:extLst>
  </p:cSld>
  <p:clrMapOvr>
    <a:masterClrMapping/>
  </p:clrMapOvr>
  <p:transition spd="med">
    <p:randomBar dir="vert"/>
  </p:transition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ahom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ahom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432F8DE5-52ED-FF4B-BE88-0B8E98A193D8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018789418"/>
      </p:ext>
    </p:extLst>
  </p:cSld>
  <p:clrMapOvr>
    <a:masterClrMapping/>
  </p:clrMapOvr>
  <p:transition spd="med">
    <p:randomBar dir="vert"/>
  </p:transition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ahom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ahom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F9632F88-5F03-7D41-998B-FE65028CEC33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098794037"/>
      </p:ext>
    </p:extLst>
  </p:cSld>
  <p:clrMapOvr>
    <a:masterClrMapping/>
  </p:clrMapOvr>
  <p:transition spd="med">
    <p:randomBar dir="vert"/>
  </p:transition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ahom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ahom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86DAC7F-AC7E-D94B-8374-F069F827DD27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450115230"/>
      </p:ext>
    </p:extLst>
  </p:cSld>
  <p:clrMapOvr>
    <a:masterClrMapping/>
  </p:clrMapOvr>
  <p:transition spd="med">
    <p:randomBar dir="vert"/>
  </p:transition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ahom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ahom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E0C19A0C-5CD4-3746-99B6-5FD6D438C689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717639600"/>
      </p:ext>
    </p:extLst>
  </p:cSld>
  <p:clrMapOvr>
    <a:masterClrMapping/>
  </p:clrMapOvr>
  <p:transition spd="med">
    <p:randomBar dir="vert"/>
  </p:transition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ahom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ahom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F59E0C6A-6638-3141-A051-ACF49264C6D7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050516114"/>
      </p:ext>
    </p:extLst>
  </p:cSld>
  <p:clrMapOvr>
    <a:masterClrMapping/>
  </p:clrMapOvr>
  <p:transition spd="med">
    <p:randomBar dir="vert"/>
  </p:transition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ahom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ahom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C84B35CC-E23F-DD42-A103-63B4D74CD3AA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740509985"/>
      </p:ext>
    </p:extLst>
  </p:cSld>
  <p:clrMapOvr>
    <a:masterClrMapping/>
  </p:clrMapOvr>
  <p:transition spd="med">
    <p:randomBar dir="vert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59875" cy="6870700"/>
            <a:chOff x="0" y="0"/>
            <a:chExt cx="5770" cy="4328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hidden">
            <a:xfrm>
              <a:off x="0" y="4186"/>
              <a:ext cx="5089" cy="142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kumimoji="1" lang="zh-TW" altLang="en-US" sz="1800">
                <a:latin typeface="Arial" charset="0"/>
                <a:ea typeface="新細明體" charset="0"/>
                <a:cs typeface="新細明體" charset="0"/>
              </a:endParaRPr>
            </a:p>
          </p:txBody>
        </p:sp>
        <p:sp>
          <p:nvSpPr>
            <p:cNvPr id="6" name="Rectangle 4"/>
            <p:cNvSpPr>
              <a:spLocks noChangeArrowheads="1"/>
            </p:cNvSpPr>
            <p:nvPr/>
          </p:nvSpPr>
          <p:spPr bwMode="hidden">
            <a:xfrm>
              <a:off x="0" y="0"/>
              <a:ext cx="5089" cy="126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kumimoji="1" lang="zh-TW" altLang="en-US" sz="1800">
                <a:latin typeface="Arial" charset="0"/>
                <a:ea typeface="新細明體" charset="0"/>
                <a:cs typeface="新細明體" charset="0"/>
              </a:endParaRPr>
            </a:p>
          </p:txBody>
        </p:sp>
        <p:sp>
          <p:nvSpPr>
            <p:cNvPr id="7" name="Rectangle 5"/>
            <p:cNvSpPr>
              <a:spLocks noChangeArrowheads="1"/>
            </p:cNvSpPr>
            <p:nvPr/>
          </p:nvSpPr>
          <p:spPr bwMode="auto">
            <a:xfrm>
              <a:off x="5010" y="0"/>
              <a:ext cx="758" cy="4320"/>
            </a:xfrm>
            <a:prstGeom prst="rect">
              <a:avLst/>
            </a:prstGeom>
            <a:gradFill rotWithShape="0">
              <a:gsLst>
                <a:gs pos="0">
                  <a:schemeClr val="accent1">
                    <a:gamma/>
                    <a:shade val="84706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84706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kumimoji="1" lang="zh-TW" altLang="en-US" sz="1800">
                <a:latin typeface="Arial" charset="0"/>
                <a:ea typeface="新細明體" charset="0"/>
                <a:cs typeface="新細明體" charset="0"/>
              </a:endParaRPr>
            </a:p>
          </p:txBody>
        </p:sp>
        <p:grpSp>
          <p:nvGrpSpPr>
            <p:cNvPr id="8" name="Group 6"/>
            <p:cNvGrpSpPr>
              <a:grpSpLocks/>
            </p:cNvGrpSpPr>
            <p:nvPr/>
          </p:nvGrpSpPr>
          <p:grpSpPr bwMode="auto">
            <a:xfrm>
              <a:off x="4944" y="1"/>
              <a:ext cx="816" cy="3974"/>
              <a:chOff x="4944" y="1"/>
              <a:chExt cx="816" cy="3974"/>
            </a:xfrm>
          </p:grpSpPr>
          <p:grpSp>
            <p:nvGrpSpPr>
              <p:cNvPr id="20" name="Group 7"/>
              <p:cNvGrpSpPr>
                <a:grpSpLocks/>
              </p:cNvGrpSpPr>
              <p:nvPr userDrawn="1"/>
            </p:nvGrpSpPr>
            <p:grpSpPr bwMode="auto">
              <a:xfrm>
                <a:off x="5280" y="1"/>
                <a:ext cx="480" cy="1430"/>
                <a:chOff x="5280" y="1"/>
                <a:chExt cx="480" cy="1430"/>
              </a:xfrm>
            </p:grpSpPr>
            <p:grpSp>
              <p:nvGrpSpPr>
                <p:cNvPr id="41" name="Group 8"/>
                <p:cNvGrpSpPr>
                  <a:grpSpLocks/>
                </p:cNvGrpSpPr>
                <p:nvPr userDrawn="1"/>
              </p:nvGrpSpPr>
              <p:grpSpPr bwMode="auto">
                <a:xfrm rot="-5400000">
                  <a:off x="5484" y="0"/>
                  <a:ext cx="174" cy="176"/>
                  <a:chOff x="1657" y="323"/>
                  <a:chExt cx="1691" cy="2560"/>
                </a:xfrm>
              </p:grpSpPr>
              <p:grpSp>
                <p:nvGrpSpPr>
                  <p:cNvPr id="50" name="Group 9"/>
                  <p:cNvGrpSpPr>
                    <a:grpSpLocks/>
                  </p:cNvGrpSpPr>
                  <p:nvPr/>
                </p:nvGrpSpPr>
                <p:grpSpPr bwMode="auto">
                  <a:xfrm>
                    <a:off x="1657" y="323"/>
                    <a:ext cx="1691" cy="2560"/>
                    <a:chOff x="1657" y="323"/>
                    <a:chExt cx="1691" cy="2560"/>
                  </a:xfrm>
                </p:grpSpPr>
                <p:sp>
                  <p:nvSpPr>
                    <p:cNvPr id="57" name="Freeform 10"/>
                    <p:cNvSpPr>
                      <a:spLocks/>
                    </p:cNvSpPr>
                    <p:nvPr/>
                  </p:nvSpPr>
                  <p:spPr bwMode="auto">
                    <a:xfrm>
                      <a:off x="2211" y="323"/>
                      <a:ext cx="1234" cy="2560"/>
                    </a:xfrm>
                    <a:custGeom>
                      <a:avLst/>
                      <a:gdLst>
                        <a:gd name="T0" fmla="*/ 337 w 1231"/>
                        <a:gd name="T1" fmla="*/ 283 h 2560"/>
                        <a:gd name="T2" fmla="*/ 415 w 1231"/>
                        <a:gd name="T3" fmla="*/ 115 h 2560"/>
                        <a:gd name="T4" fmla="*/ 583 w 1231"/>
                        <a:gd name="T5" fmla="*/ 7 h 2560"/>
                        <a:gd name="T6" fmla="*/ 895 w 1231"/>
                        <a:gd name="T7" fmla="*/ 61 h 2560"/>
                        <a:gd name="T8" fmla="*/ 1051 w 1231"/>
                        <a:gd name="T9" fmla="*/ 349 h 2560"/>
                        <a:gd name="T10" fmla="*/ 979 w 1231"/>
                        <a:gd name="T11" fmla="*/ 769 h 2560"/>
                        <a:gd name="T12" fmla="*/ 943 w 1231"/>
                        <a:gd name="T13" fmla="*/ 943 h 2560"/>
                        <a:gd name="T14" fmla="*/ 1105 w 1231"/>
                        <a:gd name="T15" fmla="*/ 1075 h 2560"/>
                        <a:gd name="T16" fmla="*/ 1231 w 1231"/>
                        <a:gd name="T17" fmla="*/ 1525 h 2560"/>
                        <a:gd name="T18" fmla="*/ 1123 w 1231"/>
                        <a:gd name="T19" fmla="*/ 1969 h 2560"/>
                        <a:gd name="T20" fmla="*/ 907 w 1231"/>
                        <a:gd name="T21" fmla="*/ 2077 h 2560"/>
                        <a:gd name="T22" fmla="*/ 721 w 1231"/>
                        <a:gd name="T23" fmla="*/ 2059 h 2560"/>
                        <a:gd name="T24" fmla="*/ 655 w 1231"/>
                        <a:gd name="T25" fmla="*/ 2251 h 2560"/>
                        <a:gd name="T26" fmla="*/ 529 w 1231"/>
                        <a:gd name="T27" fmla="*/ 2527 h 2560"/>
                        <a:gd name="T28" fmla="*/ 211 w 1231"/>
                        <a:gd name="T29" fmla="*/ 2509 h 2560"/>
                        <a:gd name="T30" fmla="*/ 31 w 1231"/>
                        <a:gd name="T31" fmla="*/ 2227 h 2560"/>
                        <a:gd name="T32" fmla="*/ 25 w 1231"/>
                        <a:gd name="T33" fmla="*/ 1969 h 2560"/>
                        <a:gd name="T34" fmla="*/ 145 w 1231"/>
                        <a:gd name="T35" fmla="*/ 1651 h 2560"/>
                        <a:gd name="T36" fmla="*/ 259 w 1231"/>
                        <a:gd name="T37" fmla="*/ 1513 h 2560"/>
                        <a:gd name="T38" fmla="*/ 217 w 1231"/>
                        <a:gd name="T39" fmla="*/ 1729 h 2560"/>
                        <a:gd name="T40" fmla="*/ 73 w 1231"/>
                        <a:gd name="T41" fmla="*/ 2023 h 2560"/>
                        <a:gd name="T42" fmla="*/ 169 w 1231"/>
                        <a:gd name="T43" fmla="*/ 2323 h 2560"/>
                        <a:gd name="T44" fmla="*/ 439 w 1231"/>
                        <a:gd name="T45" fmla="*/ 2431 h 2560"/>
                        <a:gd name="T46" fmla="*/ 595 w 1231"/>
                        <a:gd name="T47" fmla="*/ 2227 h 2560"/>
                        <a:gd name="T48" fmla="*/ 577 w 1231"/>
                        <a:gd name="T49" fmla="*/ 1807 h 2560"/>
                        <a:gd name="T50" fmla="*/ 493 w 1231"/>
                        <a:gd name="T51" fmla="*/ 1531 h 2560"/>
                        <a:gd name="T52" fmla="*/ 535 w 1231"/>
                        <a:gd name="T53" fmla="*/ 1459 h 2560"/>
                        <a:gd name="T54" fmla="*/ 625 w 1231"/>
                        <a:gd name="T55" fmla="*/ 1633 h 2560"/>
                        <a:gd name="T56" fmla="*/ 721 w 1231"/>
                        <a:gd name="T57" fmla="*/ 1933 h 2560"/>
                        <a:gd name="T58" fmla="*/ 967 w 1231"/>
                        <a:gd name="T59" fmla="*/ 1963 h 2560"/>
                        <a:gd name="T60" fmla="*/ 1135 w 1231"/>
                        <a:gd name="T61" fmla="*/ 1687 h 2560"/>
                        <a:gd name="T62" fmla="*/ 1117 w 1231"/>
                        <a:gd name="T63" fmla="*/ 1273 h 2560"/>
                        <a:gd name="T64" fmla="*/ 883 w 1231"/>
                        <a:gd name="T65" fmla="*/ 1057 h 2560"/>
                        <a:gd name="T66" fmla="*/ 679 w 1231"/>
                        <a:gd name="T67" fmla="*/ 1129 h 2560"/>
                        <a:gd name="T68" fmla="*/ 577 w 1231"/>
                        <a:gd name="T69" fmla="*/ 1117 h 2560"/>
                        <a:gd name="T70" fmla="*/ 619 w 1231"/>
                        <a:gd name="T71" fmla="*/ 1033 h 2560"/>
                        <a:gd name="T72" fmla="*/ 811 w 1231"/>
                        <a:gd name="T73" fmla="*/ 937 h 2560"/>
                        <a:gd name="T74" fmla="*/ 949 w 1231"/>
                        <a:gd name="T75" fmla="*/ 613 h 2560"/>
                        <a:gd name="T76" fmla="*/ 883 w 1231"/>
                        <a:gd name="T77" fmla="*/ 175 h 2560"/>
                        <a:gd name="T78" fmla="*/ 619 w 1231"/>
                        <a:gd name="T79" fmla="*/ 103 h 2560"/>
                        <a:gd name="T80" fmla="*/ 391 w 1231"/>
                        <a:gd name="T81" fmla="*/ 355 h 2560"/>
                        <a:gd name="T82" fmla="*/ 403 w 1231"/>
                        <a:gd name="T83" fmla="*/ 763 h 2560"/>
                        <a:gd name="T84" fmla="*/ 343 w 1231"/>
                        <a:gd name="T85" fmla="*/ 949 h 2560"/>
                        <a:gd name="T86" fmla="*/ 289 w 1231"/>
                        <a:gd name="T87" fmla="*/ 685 h 2560"/>
                        <a:gd name="T88" fmla="*/ 307 w 1231"/>
                        <a:gd name="T89" fmla="*/ 367 h 256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  <a:cxn ang="0">
                          <a:pos x="T76" y="T77"/>
                        </a:cxn>
                        <a:cxn ang="0">
                          <a:pos x="T78" y="T79"/>
                        </a:cxn>
                        <a:cxn ang="0">
                          <a:pos x="T80" y="T81"/>
                        </a:cxn>
                        <a:cxn ang="0">
                          <a:pos x="T82" y="T83"/>
                        </a:cxn>
                        <a:cxn ang="0">
                          <a:pos x="T84" y="T85"/>
                        </a:cxn>
                        <a:cxn ang="0">
                          <a:pos x="T86" y="T87"/>
                        </a:cxn>
                        <a:cxn ang="0">
                          <a:pos x="T88" y="T89"/>
                        </a:cxn>
                      </a:cxnLst>
                      <a:rect l="0" t="0" r="r" b="b"/>
                      <a:pathLst>
                        <a:path w="1231" h="2560">
                          <a:moveTo>
                            <a:pt x="307" y="367"/>
                          </a:moveTo>
                          <a:cubicBezTo>
                            <a:pt x="317" y="336"/>
                            <a:pt x="326" y="303"/>
                            <a:pt x="337" y="283"/>
                          </a:cubicBezTo>
                          <a:cubicBezTo>
                            <a:pt x="348" y="263"/>
                            <a:pt x="360" y="275"/>
                            <a:pt x="373" y="247"/>
                          </a:cubicBezTo>
                          <a:cubicBezTo>
                            <a:pt x="386" y="219"/>
                            <a:pt x="400" y="147"/>
                            <a:pt x="415" y="115"/>
                          </a:cubicBezTo>
                          <a:cubicBezTo>
                            <a:pt x="430" y="83"/>
                            <a:pt x="435" y="73"/>
                            <a:pt x="463" y="55"/>
                          </a:cubicBezTo>
                          <a:cubicBezTo>
                            <a:pt x="491" y="37"/>
                            <a:pt x="536" y="14"/>
                            <a:pt x="583" y="7"/>
                          </a:cubicBezTo>
                          <a:cubicBezTo>
                            <a:pt x="630" y="0"/>
                            <a:pt x="693" y="4"/>
                            <a:pt x="745" y="13"/>
                          </a:cubicBezTo>
                          <a:cubicBezTo>
                            <a:pt x="797" y="22"/>
                            <a:pt x="852" y="34"/>
                            <a:pt x="895" y="61"/>
                          </a:cubicBezTo>
                          <a:cubicBezTo>
                            <a:pt x="938" y="88"/>
                            <a:pt x="977" y="127"/>
                            <a:pt x="1003" y="175"/>
                          </a:cubicBezTo>
                          <a:cubicBezTo>
                            <a:pt x="1029" y="223"/>
                            <a:pt x="1044" y="287"/>
                            <a:pt x="1051" y="349"/>
                          </a:cubicBezTo>
                          <a:cubicBezTo>
                            <a:pt x="1058" y="411"/>
                            <a:pt x="1057" y="477"/>
                            <a:pt x="1045" y="547"/>
                          </a:cubicBezTo>
                          <a:cubicBezTo>
                            <a:pt x="1033" y="617"/>
                            <a:pt x="995" y="712"/>
                            <a:pt x="979" y="769"/>
                          </a:cubicBezTo>
                          <a:cubicBezTo>
                            <a:pt x="963" y="826"/>
                            <a:pt x="955" y="860"/>
                            <a:pt x="949" y="889"/>
                          </a:cubicBezTo>
                          <a:cubicBezTo>
                            <a:pt x="943" y="918"/>
                            <a:pt x="936" y="925"/>
                            <a:pt x="943" y="943"/>
                          </a:cubicBezTo>
                          <a:cubicBezTo>
                            <a:pt x="950" y="961"/>
                            <a:pt x="964" y="975"/>
                            <a:pt x="991" y="997"/>
                          </a:cubicBezTo>
                          <a:cubicBezTo>
                            <a:pt x="1018" y="1019"/>
                            <a:pt x="1069" y="1033"/>
                            <a:pt x="1105" y="1075"/>
                          </a:cubicBezTo>
                          <a:cubicBezTo>
                            <a:pt x="1141" y="1117"/>
                            <a:pt x="1186" y="1174"/>
                            <a:pt x="1207" y="1249"/>
                          </a:cubicBezTo>
                          <a:cubicBezTo>
                            <a:pt x="1228" y="1324"/>
                            <a:pt x="1231" y="1441"/>
                            <a:pt x="1231" y="1525"/>
                          </a:cubicBezTo>
                          <a:cubicBezTo>
                            <a:pt x="1231" y="1609"/>
                            <a:pt x="1225" y="1679"/>
                            <a:pt x="1207" y="1753"/>
                          </a:cubicBezTo>
                          <a:cubicBezTo>
                            <a:pt x="1189" y="1827"/>
                            <a:pt x="1153" y="1917"/>
                            <a:pt x="1123" y="1969"/>
                          </a:cubicBezTo>
                          <a:cubicBezTo>
                            <a:pt x="1093" y="2021"/>
                            <a:pt x="1063" y="2047"/>
                            <a:pt x="1027" y="2065"/>
                          </a:cubicBezTo>
                          <a:cubicBezTo>
                            <a:pt x="991" y="2083"/>
                            <a:pt x="951" y="2079"/>
                            <a:pt x="907" y="2077"/>
                          </a:cubicBezTo>
                          <a:cubicBezTo>
                            <a:pt x="863" y="2075"/>
                            <a:pt x="794" y="2056"/>
                            <a:pt x="763" y="2053"/>
                          </a:cubicBezTo>
                          <a:cubicBezTo>
                            <a:pt x="732" y="2050"/>
                            <a:pt x="733" y="2050"/>
                            <a:pt x="721" y="2059"/>
                          </a:cubicBezTo>
                          <a:cubicBezTo>
                            <a:pt x="709" y="2068"/>
                            <a:pt x="702" y="2075"/>
                            <a:pt x="691" y="2107"/>
                          </a:cubicBezTo>
                          <a:cubicBezTo>
                            <a:pt x="680" y="2139"/>
                            <a:pt x="665" y="2205"/>
                            <a:pt x="655" y="2251"/>
                          </a:cubicBezTo>
                          <a:cubicBezTo>
                            <a:pt x="645" y="2297"/>
                            <a:pt x="652" y="2337"/>
                            <a:pt x="631" y="2383"/>
                          </a:cubicBezTo>
                          <a:cubicBezTo>
                            <a:pt x="610" y="2429"/>
                            <a:pt x="574" y="2498"/>
                            <a:pt x="529" y="2527"/>
                          </a:cubicBezTo>
                          <a:cubicBezTo>
                            <a:pt x="484" y="2556"/>
                            <a:pt x="414" y="2560"/>
                            <a:pt x="361" y="2557"/>
                          </a:cubicBezTo>
                          <a:cubicBezTo>
                            <a:pt x="308" y="2554"/>
                            <a:pt x="256" y="2537"/>
                            <a:pt x="211" y="2509"/>
                          </a:cubicBezTo>
                          <a:cubicBezTo>
                            <a:pt x="166" y="2481"/>
                            <a:pt x="121" y="2436"/>
                            <a:pt x="91" y="2389"/>
                          </a:cubicBezTo>
                          <a:cubicBezTo>
                            <a:pt x="61" y="2342"/>
                            <a:pt x="46" y="2275"/>
                            <a:pt x="31" y="2227"/>
                          </a:cubicBezTo>
                          <a:cubicBezTo>
                            <a:pt x="16" y="2179"/>
                            <a:pt x="2" y="2144"/>
                            <a:pt x="1" y="2101"/>
                          </a:cubicBezTo>
                          <a:cubicBezTo>
                            <a:pt x="0" y="2058"/>
                            <a:pt x="13" y="2018"/>
                            <a:pt x="25" y="1969"/>
                          </a:cubicBezTo>
                          <a:cubicBezTo>
                            <a:pt x="37" y="1920"/>
                            <a:pt x="53" y="1860"/>
                            <a:pt x="73" y="1807"/>
                          </a:cubicBezTo>
                          <a:cubicBezTo>
                            <a:pt x="93" y="1754"/>
                            <a:pt x="122" y="1698"/>
                            <a:pt x="145" y="1651"/>
                          </a:cubicBezTo>
                          <a:cubicBezTo>
                            <a:pt x="168" y="1604"/>
                            <a:pt x="192" y="1548"/>
                            <a:pt x="211" y="1525"/>
                          </a:cubicBezTo>
                          <a:cubicBezTo>
                            <a:pt x="230" y="1502"/>
                            <a:pt x="249" y="1502"/>
                            <a:pt x="259" y="1513"/>
                          </a:cubicBezTo>
                          <a:cubicBezTo>
                            <a:pt x="269" y="1524"/>
                            <a:pt x="278" y="1555"/>
                            <a:pt x="271" y="1591"/>
                          </a:cubicBezTo>
                          <a:cubicBezTo>
                            <a:pt x="264" y="1627"/>
                            <a:pt x="242" y="1682"/>
                            <a:pt x="217" y="1729"/>
                          </a:cubicBezTo>
                          <a:cubicBezTo>
                            <a:pt x="192" y="1776"/>
                            <a:pt x="145" y="1824"/>
                            <a:pt x="121" y="1873"/>
                          </a:cubicBezTo>
                          <a:cubicBezTo>
                            <a:pt x="97" y="1922"/>
                            <a:pt x="76" y="1970"/>
                            <a:pt x="73" y="2023"/>
                          </a:cubicBezTo>
                          <a:cubicBezTo>
                            <a:pt x="70" y="2076"/>
                            <a:pt x="87" y="2141"/>
                            <a:pt x="103" y="2191"/>
                          </a:cubicBezTo>
                          <a:cubicBezTo>
                            <a:pt x="119" y="2241"/>
                            <a:pt x="140" y="2285"/>
                            <a:pt x="169" y="2323"/>
                          </a:cubicBezTo>
                          <a:cubicBezTo>
                            <a:pt x="198" y="2361"/>
                            <a:pt x="232" y="2401"/>
                            <a:pt x="277" y="2419"/>
                          </a:cubicBezTo>
                          <a:cubicBezTo>
                            <a:pt x="322" y="2437"/>
                            <a:pt x="395" y="2440"/>
                            <a:pt x="439" y="2431"/>
                          </a:cubicBezTo>
                          <a:cubicBezTo>
                            <a:pt x="483" y="2422"/>
                            <a:pt x="515" y="2399"/>
                            <a:pt x="541" y="2365"/>
                          </a:cubicBezTo>
                          <a:cubicBezTo>
                            <a:pt x="567" y="2331"/>
                            <a:pt x="583" y="2280"/>
                            <a:pt x="595" y="2227"/>
                          </a:cubicBezTo>
                          <a:cubicBezTo>
                            <a:pt x="607" y="2174"/>
                            <a:pt x="616" y="2117"/>
                            <a:pt x="613" y="2047"/>
                          </a:cubicBezTo>
                          <a:cubicBezTo>
                            <a:pt x="610" y="1977"/>
                            <a:pt x="589" y="1871"/>
                            <a:pt x="577" y="1807"/>
                          </a:cubicBezTo>
                          <a:cubicBezTo>
                            <a:pt x="565" y="1743"/>
                            <a:pt x="555" y="1709"/>
                            <a:pt x="541" y="1663"/>
                          </a:cubicBezTo>
                          <a:cubicBezTo>
                            <a:pt x="527" y="1617"/>
                            <a:pt x="502" y="1561"/>
                            <a:pt x="493" y="1531"/>
                          </a:cubicBezTo>
                          <a:cubicBezTo>
                            <a:pt x="484" y="1501"/>
                            <a:pt x="480" y="1495"/>
                            <a:pt x="487" y="1483"/>
                          </a:cubicBezTo>
                          <a:cubicBezTo>
                            <a:pt x="494" y="1471"/>
                            <a:pt x="519" y="1455"/>
                            <a:pt x="535" y="1459"/>
                          </a:cubicBezTo>
                          <a:cubicBezTo>
                            <a:pt x="551" y="1463"/>
                            <a:pt x="568" y="1478"/>
                            <a:pt x="583" y="1507"/>
                          </a:cubicBezTo>
                          <a:cubicBezTo>
                            <a:pt x="598" y="1536"/>
                            <a:pt x="610" y="1583"/>
                            <a:pt x="625" y="1633"/>
                          </a:cubicBezTo>
                          <a:cubicBezTo>
                            <a:pt x="640" y="1683"/>
                            <a:pt x="657" y="1757"/>
                            <a:pt x="673" y="1807"/>
                          </a:cubicBezTo>
                          <a:cubicBezTo>
                            <a:pt x="689" y="1857"/>
                            <a:pt x="697" y="1905"/>
                            <a:pt x="721" y="1933"/>
                          </a:cubicBezTo>
                          <a:cubicBezTo>
                            <a:pt x="745" y="1961"/>
                            <a:pt x="776" y="1970"/>
                            <a:pt x="817" y="1975"/>
                          </a:cubicBezTo>
                          <a:cubicBezTo>
                            <a:pt x="858" y="1980"/>
                            <a:pt x="926" y="1980"/>
                            <a:pt x="967" y="1963"/>
                          </a:cubicBezTo>
                          <a:cubicBezTo>
                            <a:pt x="1008" y="1946"/>
                            <a:pt x="1035" y="1919"/>
                            <a:pt x="1063" y="1873"/>
                          </a:cubicBezTo>
                          <a:cubicBezTo>
                            <a:pt x="1091" y="1827"/>
                            <a:pt x="1122" y="1761"/>
                            <a:pt x="1135" y="1687"/>
                          </a:cubicBezTo>
                          <a:cubicBezTo>
                            <a:pt x="1148" y="1613"/>
                            <a:pt x="1144" y="1498"/>
                            <a:pt x="1141" y="1429"/>
                          </a:cubicBezTo>
                          <a:cubicBezTo>
                            <a:pt x="1138" y="1360"/>
                            <a:pt x="1140" y="1325"/>
                            <a:pt x="1117" y="1273"/>
                          </a:cubicBezTo>
                          <a:cubicBezTo>
                            <a:pt x="1094" y="1221"/>
                            <a:pt x="1042" y="1153"/>
                            <a:pt x="1003" y="1117"/>
                          </a:cubicBezTo>
                          <a:cubicBezTo>
                            <a:pt x="964" y="1081"/>
                            <a:pt x="919" y="1064"/>
                            <a:pt x="883" y="1057"/>
                          </a:cubicBezTo>
                          <a:cubicBezTo>
                            <a:pt x="847" y="1050"/>
                            <a:pt x="821" y="1063"/>
                            <a:pt x="787" y="1075"/>
                          </a:cubicBezTo>
                          <a:cubicBezTo>
                            <a:pt x="753" y="1087"/>
                            <a:pt x="706" y="1117"/>
                            <a:pt x="679" y="1129"/>
                          </a:cubicBezTo>
                          <a:cubicBezTo>
                            <a:pt x="652" y="1141"/>
                            <a:pt x="642" y="1149"/>
                            <a:pt x="625" y="1147"/>
                          </a:cubicBezTo>
                          <a:cubicBezTo>
                            <a:pt x="608" y="1145"/>
                            <a:pt x="584" y="1130"/>
                            <a:pt x="577" y="1117"/>
                          </a:cubicBezTo>
                          <a:cubicBezTo>
                            <a:pt x="570" y="1104"/>
                            <a:pt x="576" y="1083"/>
                            <a:pt x="583" y="1069"/>
                          </a:cubicBezTo>
                          <a:cubicBezTo>
                            <a:pt x="590" y="1055"/>
                            <a:pt x="599" y="1043"/>
                            <a:pt x="619" y="1033"/>
                          </a:cubicBezTo>
                          <a:cubicBezTo>
                            <a:pt x="639" y="1023"/>
                            <a:pt x="671" y="1025"/>
                            <a:pt x="703" y="1009"/>
                          </a:cubicBezTo>
                          <a:cubicBezTo>
                            <a:pt x="735" y="993"/>
                            <a:pt x="780" y="965"/>
                            <a:pt x="811" y="937"/>
                          </a:cubicBezTo>
                          <a:cubicBezTo>
                            <a:pt x="842" y="909"/>
                            <a:pt x="866" y="895"/>
                            <a:pt x="889" y="841"/>
                          </a:cubicBezTo>
                          <a:cubicBezTo>
                            <a:pt x="912" y="787"/>
                            <a:pt x="939" y="696"/>
                            <a:pt x="949" y="613"/>
                          </a:cubicBezTo>
                          <a:cubicBezTo>
                            <a:pt x="959" y="530"/>
                            <a:pt x="960" y="416"/>
                            <a:pt x="949" y="343"/>
                          </a:cubicBezTo>
                          <a:cubicBezTo>
                            <a:pt x="938" y="270"/>
                            <a:pt x="914" y="215"/>
                            <a:pt x="883" y="175"/>
                          </a:cubicBezTo>
                          <a:cubicBezTo>
                            <a:pt x="852" y="135"/>
                            <a:pt x="807" y="115"/>
                            <a:pt x="763" y="103"/>
                          </a:cubicBezTo>
                          <a:cubicBezTo>
                            <a:pt x="719" y="91"/>
                            <a:pt x="665" y="90"/>
                            <a:pt x="619" y="103"/>
                          </a:cubicBezTo>
                          <a:cubicBezTo>
                            <a:pt x="573" y="116"/>
                            <a:pt x="525" y="139"/>
                            <a:pt x="487" y="181"/>
                          </a:cubicBezTo>
                          <a:cubicBezTo>
                            <a:pt x="449" y="223"/>
                            <a:pt x="412" y="301"/>
                            <a:pt x="391" y="355"/>
                          </a:cubicBezTo>
                          <a:cubicBezTo>
                            <a:pt x="370" y="409"/>
                            <a:pt x="359" y="437"/>
                            <a:pt x="361" y="505"/>
                          </a:cubicBezTo>
                          <a:cubicBezTo>
                            <a:pt x="363" y="573"/>
                            <a:pt x="399" y="691"/>
                            <a:pt x="403" y="763"/>
                          </a:cubicBezTo>
                          <a:cubicBezTo>
                            <a:pt x="407" y="835"/>
                            <a:pt x="395" y="906"/>
                            <a:pt x="385" y="937"/>
                          </a:cubicBezTo>
                          <a:cubicBezTo>
                            <a:pt x="375" y="968"/>
                            <a:pt x="356" y="957"/>
                            <a:pt x="343" y="949"/>
                          </a:cubicBezTo>
                          <a:cubicBezTo>
                            <a:pt x="330" y="941"/>
                            <a:pt x="316" y="933"/>
                            <a:pt x="307" y="889"/>
                          </a:cubicBezTo>
                          <a:cubicBezTo>
                            <a:pt x="298" y="845"/>
                            <a:pt x="294" y="755"/>
                            <a:pt x="289" y="685"/>
                          </a:cubicBezTo>
                          <a:cubicBezTo>
                            <a:pt x="284" y="615"/>
                            <a:pt x="273" y="523"/>
                            <a:pt x="277" y="469"/>
                          </a:cubicBezTo>
                          <a:cubicBezTo>
                            <a:pt x="281" y="415"/>
                            <a:pt x="297" y="398"/>
                            <a:pt x="307" y="367"/>
                          </a:cubicBezTo>
                          <a:close/>
                        </a:path>
                      </a:pathLst>
                    </a:custGeom>
                    <a:solidFill>
                      <a:srgbClr val="E7D6B7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="" xmlns:a14="http://schemas.microsoft.com/office/drawing/2010/main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 sz="1800">
                        <a:cs typeface="+mn-cs"/>
                      </a:endParaRPr>
                    </a:p>
                  </p:txBody>
                </p:sp>
                <p:sp>
                  <p:nvSpPr>
                    <p:cNvPr id="58" name="Freeform 11"/>
                    <p:cNvSpPr>
                      <a:spLocks/>
                    </p:cNvSpPr>
                    <p:nvPr/>
                  </p:nvSpPr>
                  <p:spPr bwMode="auto">
                    <a:xfrm>
                      <a:off x="1706" y="308"/>
                      <a:ext cx="865" cy="2065"/>
                    </a:xfrm>
                    <a:custGeom>
                      <a:avLst/>
                      <a:gdLst>
                        <a:gd name="T0" fmla="*/ 785 w 865"/>
                        <a:gd name="T1" fmla="*/ 530 h 2071"/>
                        <a:gd name="T2" fmla="*/ 797 w 865"/>
                        <a:gd name="T3" fmla="*/ 350 h 2071"/>
                        <a:gd name="T4" fmla="*/ 863 w 865"/>
                        <a:gd name="T5" fmla="*/ 206 h 2071"/>
                        <a:gd name="T6" fmla="*/ 809 w 865"/>
                        <a:gd name="T7" fmla="*/ 218 h 2071"/>
                        <a:gd name="T8" fmla="*/ 749 w 865"/>
                        <a:gd name="T9" fmla="*/ 218 h 2071"/>
                        <a:gd name="T10" fmla="*/ 683 w 865"/>
                        <a:gd name="T11" fmla="*/ 116 h 2071"/>
                        <a:gd name="T12" fmla="*/ 611 w 865"/>
                        <a:gd name="T13" fmla="*/ 32 h 2071"/>
                        <a:gd name="T14" fmla="*/ 509 w 865"/>
                        <a:gd name="T15" fmla="*/ 2 h 2071"/>
                        <a:gd name="T16" fmla="*/ 407 w 865"/>
                        <a:gd name="T17" fmla="*/ 20 h 2071"/>
                        <a:gd name="T18" fmla="*/ 281 w 865"/>
                        <a:gd name="T19" fmla="*/ 74 h 2071"/>
                        <a:gd name="T20" fmla="*/ 173 w 865"/>
                        <a:gd name="T21" fmla="*/ 206 h 2071"/>
                        <a:gd name="T22" fmla="*/ 119 w 865"/>
                        <a:gd name="T23" fmla="*/ 404 h 2071"/>
                        <a:gd name="T24" fmla="*/ 131 w 865"/>
                        <a:gd name="T25" fmla="*/ 590 h 2071"/>
                        <a:gd name="T26" fmla="*/ 173 w 865"/>
                        <a:gd name="T27" fmla="*/ 782 h 2071"/>
                        <a:gd name="T28" fmla="*/ 197 w 865"/>
                        <a:gd name="T29" fmla="*/ 884 h 2071"/>
                        <a:gd name="T30" fmla="*/ 167 w 865"/>
                        <a:gd name="T31" fmla="*/ 986 h 2071"/>
                        <a:gd name="T32" fmla="*/ 65 w 865"/>
                        <a:gd name="T33" fmla="*/ 1124 h 2071"/>
                        <a:gd name="T34" fmla="*/ 17 w 865"/>
                        <a:gd name="T35" fmla="*/ 1298 h 2071"/>
                        <a:gd name="T36" fmla="*/ 5 w 865"/>
                        <a:gd name="T37" fmla="*/ 1550 h 2071"/>
                        <a:gd name="T38" fmla="*/ 47 w 865"/>
                        <a:gd name="T39" fmla="*/ 1748 h 2071"/>
                        <a:gd name="T40" fmla="*/ 131 w 865"/>
                        <a:gd name="T41" fmla="*/ 1898 h 2071"/>
                        <a:gd name="T42" fmla="*/ 299 w 865"/>
                        <a:gd name="T43" fmla="*/ 1988 h 2071"/>
                        <a:gd name="T44" fmla="*/ 425 w 865"/>
                        <a:gd name="T45" fmla="*/ 1982 h 2071"/>
                        <a:gd name="T46" fmla="*/ 467 w 865"/>
                        <a:gd name="T47" fmla="*/ 1994 h 2071"/>
                        <a:gd name="T48" fmla="*/ 497 w 865"/>
                        <a:gd name="T49" fmla="*/ 2066 h 2071"/>
                        <a:gd name="T50" fmla="*/ 497 w 865"/>
                        <a:gd name="T51" fmla="*/ 1964 h 2071"/>
                        <a:gd name="T52" fmla="*/ 557 w 865"/>
                        <a:gd name="T53" fmla="*/ 1778 h 2071"/>
                        <a:gd name="T54" fmla="*/ 617 w 865"/>
                        <a:gd name="T55" fmla="*/ 1658 h 2071"/>
                        <a:gd name="T56" fmla="*/ 581 w 865"/>
                        <a:gd name="T57" fmla="*/ 1700 h 2071"/>
                        <a:gd name="T58" fmla="*/ 515 w 865"/>
                        <a:gd name="T59" fmla="*/ 1820 h 2071"/>
                        <a:gd name="T60" fmla="*/ 407 w 865"/>
                        <a:gd name="T61" fmla="*/ 1904 h 2071"/>
                        <a:gd name="T62" fmla="*/ 269 w 865"/>
                        <a:gd name="T63" fmla="*/ 1898 h 2071"/>
                        <a:gd name="T64" fmla="*/ 179 w 865"/>
                        <a:gd name="T65" fmla="*/ 1814 h 2071"/>
                        <a:gd name="T66" fmla="*/ 113 w 865"/>
                        <a:gd name="T67" fmla="*/ 1640 h 2071"/>
                        <a:gd name="T68" fmla="*/ 107 w 865"/>
                        <a:gd name="T69" fmla="*/ 1394 h 2071"/>
                        <a:gd name="T70" fmla="*/ 137 w 865"/>
                        <a:gd name="T71" fmla="*/ 1190 h 2071"/>
                        <a:gd name="T72" fmla="*/ 203 w 865"/>
                        <a:gd name="T73" fmla="*/ 1070 h 2071"/>
                        <a:gd name="T74" fmla="*/ 323 w 865"/>
                        <a:gd name="T75" fmla="*/ 1022 h 2071"/>
                        <a:gd name="T76" fmla="*/ 509 w 865"/>
                        <a:gd name="T77" fmla="*/ 1076 h 2071"/>
                        <a:gd name="T78" fmla="*/ 611 w 865"/>
                        <a:gd name="T79" fmla="*/ 1124 h 2071"/>
                        <a:gd name="T80" fmla="*/ 665 w 865"/>
                        <a:gd name="T81" fmla="*/ 1100 h 2071"/>
                        <a:gd name="T82" fmla="*/ 659 w 865"/>
                        <a:gd name="T83" fmla="*/ 1046 h 2071"/>
                        <a:gd name="T84" fmla="*/ 611 w 865"/>
                        <a:gd name="T85" fmla="*/ 1004 h 2071"/>
                        <a:gd name="T86" fmla="*/ 497 w 865"/>
                        <a:gd name="T87" fmla="*/ 980 h 2071"/>
                        <a:gd name="T88" fmla="*/ 323 w 865"/>
                        <a:gd name="T89" fmla="*/ 896 h 2071"/>
                        <a:gd name="T90" fmla="*/ 233 w 865"/>
                        <a:gd name="T91" fmla="*/ 680 h 2071"/>
                        <a:gd name="T92" fmla="*/ 209 w 865"/>
                        <a:gd name="T93" fmla="*/ 416 h 2071"/>
                        <a:gd name="T94" fmla="*/ 317 w 865"/>
                        <a:gd name="T95" fmla="*/ 170 h 2071"/>
                        <a:gd name="T96" fmla="*/ 485 w 865"/>
                        <a:gd name="T97" fmla="*/ 110 h 2071"/>
                        <a:gd name="T98" fmla="*/ 617 w 865"/>
                        <a:gd name="T99" fmla="*/ 164 h 2071"/>
                        <a:gd name="T100" fmla="*/ 707 w 865"/>
                        <a:gd name="T101" fmla="*/ 290 h 2071"/>
                        <a:gd name="T102" fmla="*/ 737 w 865"/>
                        <a:gd name="T103" fmla="*/ 428 h 2071"/>
                        <a:gd name="T104" fmla="*/ 773 w 865"/>
                        <a:gd name="T105" fmla="*/ 602 h 2071"/>
                        <a:gd name="T106" fmla="*/ 809 w 865"/>
                        <a:gd name="T107" fmla="*/ 584 h 2071"/>
                        <a:gd name="T108" fmla="*/ 785 w 865"/>
                        <a:gd name="T109" fmla="*/ 530 h 207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  <a:cxn ang="0">
                          <a:pos x="T76" y="T77"/>
                        </a:cxn>
                        <a:cxn ang="0">
                          <a:pos x="T78" y="T79"/>
                        </a:cxn>
                        <a:cxn ang="0">
                          <a:pos x="T80" y="T81"/>
                        </a:cxn>
                        <a:cxn ang="0">
                          <a:pos x="T82" y="T83"/>
                        </a:cxn>
                        <a:cxn ang="0">
                          <a:pos x="T84" y="T85"/>
                        </a:cxn>
                        <a:cxn ang="0">
                          <a:pos x="T86" y="T87"/>
                        </a:cxn>
                        <a:cxn ang="0">
                          <a:pos x="T88" y="T89"/>
                        </a:cxn>
                        <a:cxn ang="0">
                          <a:pos x="T90" y="T91"/>
                        </a:cxn>
                        <a:cxn ang="0">
                          <a:pos x="T92" y="T93"/>
                        </a:cxn>
                        <a:cxn ang="0">
                          <a:pos x="T94" y="T95"/>
                        </a:cxn>
                        <a:cxn ang="0">
                          <a:pos x="T96" y="T97"/>
                        </a:cxn>
                        <a:cxn ang="0">
                          <a:pos x="T98" y="T99"/>
                        </a:cxn>
                        <a:cxn ang="0">
                          <a:pos x="T100" y="T101"/>
                        </a:cxn>
                        <a:cxn ang="0">
                          <a:pos x="T102" y="T103"/>
                        </a:cxn>
                        <a:cxn ang="0">
                          <a:pos x="T104" y="T105"/>
                        </a:cxn>
                        <a:cxn ang="0">
                          <a:pos x="T106" y="T107"/>
                        </a:cxn>
                        <a:cxn ang="0">
                          <a:pos x="T108" y="T109"/>
                        </a:cxn>
                      </a:cxnLst>
                      <a:rect l="0" t="0" r="r" b="b"/>
                      <a:pathLst>
                        <a:path w="865" h="2071">
                          <a:moveTo>
                            <a:pt x="785" y="530"/>
                          </a:moveTo>
                          <a:cubicBezTo>
                            <a:pt x="783" y="491"/>
                            <a:pt x="784" y="404"/>
                            <a:pt x="797" y="350"/>
                          </a:cubicBezTo>
                          <a:cubicBezTo>
                            <a:pt x="810" y="296"/>
                            <a:pt x="861" y="228"/>
                            <a:pt x="863" y="206"/>
                          </a:cubicBezTo>
                          <a:cubicBezTo>
                            <a:pt x="865" y="184"/>
                            <a:pt x="828" y="216"/>
                            <a:pt x="809" y="218"/>
                          </a:cubicBezTo>
                          <a:cubicBezTo>
                            <a:pt x="790" y="220"/>
                            <a:pt x="770" y="235"/>
                            <a:pt x="749" y="218"/>
                          </a:cubicBezTo>
                          <a:cubicBezTo>
                            <a:pt x="728" y="201"/>
                            <a:pt x="706" y="147"/>
                            <a:pt x="683" y="116"/>
                          </a:cubicBezTo>
                          <a:cubicBezTo>
                            <a:pt x="660" y="85"/>
                            <a:pt x="640" y="51"/>
                            <a:pt x="611" y="32"/>
                          </a:cubicBezTo>
                          <a:cubicBezTo>
                            <a:pt x="582" y="13"/>
                            <a:pt x="543" y="4"/>
                            <a:pt x="509" y="2"/>
                          </a:cubicBezTo>
                          <a:cubicBezTo>
                            <a:pt x="475" y="0"/>
                            <a:pt x="445" y="8"/>
                            <a:pt x="407" y="20"/>
                          </a:cubicBezTo>
                          <a:cubicBezTo>
                            <a:pt x="369" y="32"/>
                            <a:pt x="320" y="43"/>
                            <a:pt x="281" y="74"/>
                          </a:cubicBezTo>
                          <a:cubicBezTo>
                            <a:pt x="242" y="105"/>
                            <a:pt x="200" y="151"/>
                            <a:pt x="173" y="206"/>
                          </a:cubicBezTo>
                          <a:cubicBezTo>
                            <a:pt x="146" y="261"/>
                            <a:pt x="126" y="340"/>
                            <a:pt x="119" y="404"/>
                          </a:cubicBezTo>
                          <a:cubicBezTo>
                            <a:pt x="112" y="468"/>
                            <a:pt x="122" y="527"/>
                            <a:pt x="131" y="590"/>
                          </a:cubicBezTo>
                          <a:cubicBezTo>
                            <a:pt x="140" y="653"/>
                            <a:pt x="162" y="733"/>
                            <a:pt x="173" y="782"/>
                          </a:cubicBezTo>
                          <a:cubicBezTo>
                            <a:pt x="184" y="831"/>
                            <a:pt x="198" y="850"/>
                            <a:pt x="197" y="884"/>
                          </a:cubicBezTo>
                          <a:cubicBezTo>
                            <a:pt x="196" y="918"/>
                            <a:pt x="189" y="946"/>
                            <a:pt x="167" y="986"/>
                          </a:cubicBezTo>
                          <a:cubicBezTo>
                            <a:pt x="145" y="1026"/>
                            <a:pt x="90" y="1072"/>
                            <a:pt x="65" y="1124"/>
                          </a:cubicBezTo>
                          <a:cubicBezTo>
                            <a:pt x="40" y="1176"/>
                            <a:pt x="27" y="1227"/>
                            <a:pt x="17" y="1298"/>
                          </a:cubicBezTo>
                          <a:cubicBezTo>
                            <a:pt x="7" y="1369"/>
                            <a:pt x="0" y="1475"/>
                            <a:pt x="5" y="1550"/>
                          </a:cubicBezTo>
                          <a:cubicBezTo>
                            <a:pt x="10" y="1625"/>
                            <a:pt x="26" y="1690"/>
                            <a:pt x="47" y="1748"/>
                          </a:cubicBezTo>
                          <a:cubicBezTo>
                            <a:pt x="68" y="1806"/>
                            <a:pt x="89" y="1858"/>
                            <a:pt x="131" y="1898"/>
                          </a:cubicBezTo>
                          <a:cubicBezTo>
                            <a:pt x="173" y="1938"/>
                            <a:pt x="250" y="1974"/>
                            <a:pt x="299" y="1988"/>
                          </a:cubicBezTo>
                          <a:cubicBezTo>
                            <a:pt x="348" y="2002"/>
                            <a:pt x="397" y="1981"/>
                            <a:pt x="425" y="1982"/>
                          </a:cubicBezTo>
                          <a:cubicBezTo>
                            <a:pt x="453" y="1983"/>
                            <a:pt x="455" y="1980"/>
                            <a:pt x="467" y="1994"/>
                          </a:cubicBezTo>
                          <a:cubicBezTo>
                            <a:pt x="479" y="2008"/>
                            <a:pt x="492" y="2071"/>
                            <a:pt x="497" y="2066"/>
                          </a:cubicBezTo>
                          <a:cubicBezTo>
                            <a:pt x="502" y="2061"/>
                            <a:pt x="487" y="2012"/>
                            <a:pt x="497" y="1964"/>
                          </a:cubicBezTo>
                          <a:cubicBezTo>
                            <a:pt x="507" y="1916"/>
                            <a:pt x="537" y="1829"/>
                            <a:pt x="557" y="1778"/>
                          </a:cubicBezTo>
                          <a:cubicBezTo>
                            <a:pt x="577" y="1727"/>
                            <a:pt x="613" y="1671"/>
                            <a:pt x="617" y="1658"/>
                          </a:cubicBezTo>
                          <a:cubicBezTo>
                            <a:pt x="621" y="1645"/>
                            <a:pt x="598" y="1673"/>
                            <a:pt x="581" y="1700"/>
                          </a:cubicBezTo>
                          <a:cubicBezTo>
                            <a:pt x="564" y="1727"/>
                            <a:pt x="544" y="1786"/>
                            <a:pt x="515" y="1820"/>
                          </a:cubicBezTo>
                          <a:cubicBezTo>
                            <a:pt x="486" y="1854"/>
                            <a:pt x="448" y="1891"/>
                            <a:pt x="407" y="1904"/>
                          </a:cubicBezTo>
                          <a:cubicBezTo>
                            <a:pt x="366" y="1917"/>
                            <a:pt x="307" y="1913"/>
                            <a:pt x="269" y="1898"/>
                          </a:cubicBezTo>
                          <a:cubicBezTo>
                            <a:pt x="231" y="1883"/>
                            <a:pt x="205" y="1857"/>
                            <a:pt x="179" y="1814"/>
                          </a:cubicBezTo>
                          <a:cubicBezTo>
                            <a:pt x="153" y="1771"/>
                            <a:pt x="125" y="1710"/>
                            <a:pt x="113" y="1640"/>
                          </a:cubicBezTo>
                          <a:cubicBezTo>
                            <a:pt x="101" y="1570"/>
                            <a:pt x="103" y="1469"/>
                            <a:pt x="107" y="1394"/>
                          </a:cubicBezTo>
                          <a:cubicBezTo>
                            <a:pt x="111" y="1319"/>
                            <a:pt x="121" y="1244"/>
                            <a:pt x="137" y="1190"/>
                          </a:cubicBezTo>
                          <a:cubicBezTo>
                            <a:pt x="153" y="1136"/>
                            <a:pt x="172" y="1098"/>
                            <a:pt x="203" y="1070"/>
                          </a:cubicBezTo>
                          <a:cubicBezTo>
                            <a:pt x="234" y="1042"/>
                            <a:pt x="272" y="1021"/>
                            <a:pt x="323" y="1022"/>
                          </a:cubicBezTo>
                          <a:cubicBezTo>
                            <a:pt x="374" y="1023"/>
                            <a:pt x="461" y="1059"/>
                            <a:pt x="509" y="1076"/>
                          </a:cubicBezTo>
                          <a:cubicBezTo>
                            <a:pt x="557" y="1093"/>
                            <a:pt x="585" y="1120"/>
                            <a:pt x="611" y="1124"/>
                          </a:cubicBezTo>
                          <a:cubicBezTo>
                            <a:pt x="637" y="1128"/>
                            <a:pt x="657" y="1113"/>
                            <a:pt x="665" y="1100"/>
                          </a:cubicBezTo>
                          <a:cubicBezTo>
                            <a:pt x="673" y="1087"/>
                            <a:pt x="668" y="1062"/>
                            <a:pt x="659" y="1046"/>
                          </a:cubicBezTo>
                          <a:cubicBezTo>
                            <a:pt x="650" y="1030"/>
                            <a:pt x="638" y="1015"/>
                            <a:pt x="611" y="1004"/>
                          </a:cubicBezTo>
                          <a:cubicBezTo>
                            <a:pt x="584" y="993"/>
                            <a:pt x="545" y="998"/>
                            <a:pt x="497" y="980"/>
                          </a:cubicBezTo>
                          <a:cubicBezTo>
                            <a:pt x="449" y="962"/>
                            <a:pt x="367" y="946"/>
                            <a:pt x="323" y="896"/>
                          </a:cubicBezTo>
                          <a:cubicBezTo>
                            <a:pt x="279" y="846"/>
                            <a:pt x="252" y="760"/>
                            <a:pt x="233" y="680"/>
                          </a:cubicBezTo>
                          <a:cubicBezTo>
                            <a:pt x="214" y="600"/>
                            <a:pt x="195" y="501"/>
                            <a:pt x="209" y="416"/>
                          </a:cubicBezTo>
                          <a:cubicBezTo>
                            <a:pt x="223" y="331"/>
                            <a:pt x="271" y="221"/>
                            <a:pt x="317" y="170"/>
                          </a:cubicBezTo>
                          <a:cubicBezTo>
                            <a:pt x="363" y="119"/>
                            <a:pt x="435" y="111"/>
                            <a:pt x="485" y="110"/>
                          </a:cubicBezTo>
                          <a:cubicBezTo>
                            <a:pt x="535" y="109"/>
                            <a:pt x="580" y="134"/>
                            <a:pt x="617" y="164"/>
                          </a:cubicBezTo>
                          <a:cubicBezTo>
                            <a:pt x="654" y="194"/>
                            <a:pt x="687" y="246"/>
                            <a:pt x="707" y="290"/>
                          </a:cubicBezTo>
                          <a:cubicBezTo>
                            <a:pt x="727" y="334"/>
                            <a:pt x="726" y="376"/>
                            <a:pt x="737" y="428"/>
                          </a:cubicBezTo>
                          <a:cubicBezTo>
                            <a:pt x="748" y="480"/>
                            <a:pt x="761" y="576"/>
                            <a:pt x="773" y="602"/>
                          </a:cubicBezTo>
                          <a:cubicBezTo>
                            <a:pt x="785" y="628"/>
                            <a:pt x="807" y="597"/>
                            <a:pt x="809" y="584"/>
                          </a:cubicBezTo>
                          <a:cubicBezTo>
                            <a:pt x="811" y="571"/>
                            <a:pt x="787" y="569"/>
                            <a:pt x="785" y="530"/>
                          </a:cubicBezTo>
                          <a:close/>
                        </a:path>
                      </a:pathLst>
                    </a:custGeom>
                    <a:solidFill>
                      <a:srgbClr val="E7D6B7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="" xmlns:a14="http://schemas.microsoft.com/office/drawing/2010/main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 sz="1800">
                        <a:cs typeface="+mn-cs"/>
                      </a:endParaRPr>
                    </a:p>
                  </p:txBody>
                </p:sp>
              </p:grpSp>
              <p:sp>
                <p:nvSpPr>
                  <p:cNvPr id="51" name="Oval 12"/>
                  <p:cNvSpPr>
                    <a:spLocks noChangeArrowheads="1"/>
                  </p:cNvSpPr>
                  <p:nvPr/>
                </p:nvSpPr>
                <p:spPr bwMode="auto">
                  <a:xfrm>
                    <a:off x="2396" y="1356"/>
                    <a:ext cx="175" cy="247"/>
                  </a:xfrm>
                  <a:prstGeom prst="ellipse">
                    <a:avLst/>
                  </a:prstGeom>
                  <a:solidFill>
                    <a:srgbClr val="E7D6B7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sz="1800">
                      <a:cs typeface="+mn-cs"/>
                    </a:endParaRPr>
                  </a:p>
                </p:txBody>
              </p:sp>
              <p:sp>
                <p:nvSpPr>
                  <p:cNvPr id="52" name="Freeform 13"/>
                  <p:cNvSpPr>
                    <a:spLocks/>
                  </p:cNvSpPr>
                  <p:nvPr/>
                </p:nvSpPr>
                <p:spPr bwMode="auto">
                  <a:xfrm>
                    <a:off x="2697" y="672"/>
                    <a:ext cx="262" cy="524"/>
                  </a:xfrm>
                  <a:custGeom>
                    <a:avLst/>
                    <a:gdLst>
                      <a:gd name="T0" fmla="*/ 3 w 266"/>
                      <a:gd name="T1" fmla="*/ 483 h 521"/>
                      <a:gd name="T2" fmla="*/ 27 w 266"/>
                      <a:gd name="T3" fmla="*/ 273 h 521"/>
                      <a:gd name="T4" fmla="*/ 111 w 266"/>
                      <a:gd name="T5" fmla="*/ 45 h 521"/>
                      <a:gd name="T6" fmla="*/ 183 w 266"/>
                      <a:gd name="T7" fmla="*/ 3 h 521"/>
                      <a:gd name="T8" fmla="*/ 237 w 266"/>
                      <a:gd name="T9" fmla="*/ 39 h 521"/>
                      <a:gd name="T10" fmla="*/ 261 w 266"/>
                      <a:gd name="T11" fmla="*/ 129 h 521"/>
                      <a:gd name="T12" fmla="*/ 207 w 266"/>
                      <a:gd name="T13" fmla="*/ 273 h 521"/>
                      <a:gd name="T14" fmla="*/ 105 w 266"/>
                      <a:gd name="T15" fmla="*/ 477 h 521"/>
                      <a:gd name="T16" fmla="*/ 45 w 266"/>
                      <a:gd name="T17" fmla="*/ 501 h 521"/>
                      <a:gd name="T18" fmla="*/ 3 w 266"/>
                      <a:gd name="T19" fmla="*/ 483 h 52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266" h="521">
                        <a:moveTo>
                          <a:pt x="3" y="483"/>
                        </a:moveTo>
                        <a:cubicBezTo>
                          <a:pt x="0" y="445"/>
                          <a:pt x="9" y="346"/>
                          <a:pt x="27" y="273"/>
                        </a:cubicBezTo>
                        <a:cubicBezTo>
                          <a:pt x="45" y="200"/>
                          <a:pt x="85" y="90"/>
                          <a:pt x="111" y="45"/>
                        </a:cubicBezTo>
                        <a:cubicBezTo>
                          <a:pt x="137" y="0"/>
                          <a:pt x="162" y="4"/>
                          <a:pt x="183" y="3"/>
                        </a:cubicBezTo>
                        <a:cubicBezTo>
                          <a:pt x="204" y="2"/>
                          <a:pt x="224" y="18"/>
                          <a:pt x="237" y="39"/>
                        </a:cubicBezTo>
                        <a:cubicBezTo>
                          <a:pt x="250" y="60"/>
                          <a:pt x="266" y="90"/>
                          <a:pt x="261" y="129"/>
                        </a:cubicBezTo>
                        <a:cubicBezTo>
                          <a:pt x="256" y="168"/>
                          <a:pt x="233" y="215"/>
                          <a:pt x="207" y="273"/>
                        </a:cubicBezTo>
                        <a:cubicBezTo>
                          <a:pt x="181" y="331"/>
                          <a:pt x="132" y="439"/>
                          <a:pt x="105" y="477"/>
                        </a:cubicBezTo>
                        <a:cubicBezTo>
                          <a:pt x="78" y="515"/>
                          <a:pt x="61" y="501"/>
                          <a:pt x="45" y="501"/>
                        </a:cubicBezTo>
                        <a:cubicBezTo>
                          <a:pt x="29" y="501"/>
                          <a:pt x="6" y="521"/>
                          <a:pt x="3" y="483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=""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sz="1800">
                      <a:cs typeface="+mn-cs"/>
                    </a:endParaRPr>
                  </a:p>
                </p:txBody>
              </p:sp>
              <p:sp>
                <p:nvSpPr>
                  <p:cNvPr id="53" name="Freeform 14"/>
                  <p:cNvSpPr>
                    <a:spLocks/>
                  </p:cNvSpPr>
                  <p:nvPr/>
                </p:nvSpPr>
                <p:spPr bwMode="auto">
                  <a:xfrm>
                    <a:off x="2765" y="1588"/>
                    <a:ext cx="398" cy="349"/>
                  </a:xfrm>
                  <a:custGeom>
                    <a:avLst/>
                    <a:gdLst>
                      <a:gd name="T0" fmla="*/ 100 w 392"/>
                      <a:gd name="T1" fmla="*/ 201 h 340"/>
                      <a:gd name="T2" fmla="*/ 16 w 392"/>
                      <a:gd name="T3" fmla="*/ 87 h 340"/>
                      <a:gd name="T4" fmla="*/ 4 w 392"/>
                      <a:gd name="T5" fmla="*/ 45 h 340"/>
                      <a:gd name="T6" fmla="*/ 28 w 392"/>
                      <a:gd name="T7" fmla="*/ 3 h 340"/>
                      <a:gd name="T8" fmla="*/ 130 w 392"/>
                      <a:gd name="T9" fmla="*/ 27 h 340"/>
                      <a:gd name="T10" fmla="*/ 250 w 392"/>
                      <a:gd name="T11" fmla="*/ 75 h 340"/>
                      <a:gd name="T12" fmla="*/ 364 w 392"/>
                      <a:gd name="T13" fmla="*/ 159 h 340"/>
                      <a:gd name="T14" fmla="*/ 388 w 392"/>
                      <a:gd name="T15" fmla="*/ 273 h 340"/>
                      <a:gd name="T16" fmla="*/ 340 w 392"/>
                      <a:gd name="T17" fmla="*/ 333 h 340"/>
                      <a:gd name="T18" fmla="*/ 244 w 392"/>
                      <a:gd name="T19" fmla="*/ 315 h 340"/>
                      <a:gd name="T20" fmla="*/ 100 w 392"/>
                      <a:gd name="T21" fmla="*/ 201 h 34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392" h="340">
                        <a:moveTo>
                          <a:pt x="100" y="201"/>
                        </a:moveTo>
                        <a:cubicBezTo>
                          <a:pt x="62" y="163"/>
                          <a:pt x="32" y="113"/>
                          <a:pt x="16" y="87"/>
                        </a:cubicBezTo>
                        <a:cubicBezTo>
                          <a:pt x="0" y="61"/>
                          <a:pt x="2" y="59"/>
                          <a:pt x="4" y="45"/>
                        </a:cubicBezTo>
                        <a:cubicBezTo>
                          <a:pt x="6" y="31"/>
                          <a:pt x="7" y="6"/>
                          <a:pt x="28" y="3"/>
                        </a:cubicBezTo>
                        <a:cubicBezTo>
                          <a:pt x="49" y="0"/>
                          <a:pt x="93" y="15"/>
                          <a:pt x="130" y="27"/>
                        </a:cubicBezTo>
                        <a:cubicBezTo>
                          <a:pt x="167" y="39"/>
                          <a:pt x="211" y="53"/>
                          <a:pt x="250" y="75"/>
                        </a:cubicBezTo>
                        <a:cubicBezTo>
                          <a:pt x="289" y="97"/>
                          <a:pt x="341" y="126"/>
                          <a:pt x="364" y="159"/>
                        </a:cubicBezTo>
                        <a:cubicBezTo>
                          <a:pt x="387" y="192"/>
                          <a:pt x="392" y="244"/>
                          <a:pt x="388" y="273"/>
                        </a:cubicBezTo>
                        <a:cubicBezTo>
                          <a:pt x="384" y="302"/>
                          <a:pt x="364" y="326"/>
                          <a:pt x="340" y="333"/>
                        </a:cubicBezTo>
                        <a:cubicBezTo>
                          <a:pt x="316" y="340"/>
                          <a:pt x="282" y="336"/>
                          <a:pt x="244" y="315"/>
                        </a:cubicBezTo>
                        <a:cubicBezTo>
                          <a:pt x="206" y="294"/>
                          <a:pt x="138" y="239"/>
                          <a:pt x="100" y="201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=""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sz="1800">
                      <a:cs typeface="+mn-cs"/>
                    </a:endParaRPr>
                  </a:p>
                </p:txBody>
              </p:sp>
              <p:sp>
                <p:nvSpPr>
                  <p:cNvPr id="54" name="Freeform 15"/>
                  <p:cNvSpPr>
                    <a:spLocks/>
                  </p:cNvSpPr>
                  <p:nvPr/>
                </p:nvSpPr>
                <p:spPr bwMode="auto">
                  <a:xfrm>
                    <a:off x="2464" y="1923"/>
                    <a:ext cx="146" cy="567"/>
                  </a:xfrm>
                  <a:custGeom>
                    <a:avLst/>
                    <a:gdLst>
                      <a:gd name="T0" fmla="*/ 18 w 151"/>
                      <a:gd name="T1" fmla="*/ 165 h 558"/>
                      <a:gd name="T2" fmla="*/ 42 w 151"/>
                      <a:gd name="T3" fmla="*/ 39 h 558"/>
                      <a:gd name="T4" fmla="*/ 66 w 151"/>
                      <a:gd name="T5" fmla="*/ 3 h 558"/>
                      <a:gd name="T6" fmla="*/ 108 w 151"/>
                      <a:gd name="T7" fmla="*/ 27 h 558"/>
                      <a:gd name="T8" fmla="*/ 138 w 151"/>
                      <a:gd name="T9" fmla="*/ 165 h 558"/>
                      <a:gd name="T10" fmla="*/ 144 w 151"/>
                      <a:gd name="T11" fmla="*/ 423 h 558"/>
                      <a:gd name="T12" fmla="*/ 96 w 151"/>
                      <a:gd name="T13" fmla="*/ 543 h 558"/>
                      <a:gd name="T14" fmla="*/ 24 w 151"/>
                      <a:gd name="T15" fmla="*/ 513 h 558"/>
                      <a:gd name="T16" fmla="*/ 0 w 151"/>
                      <a:gd name="T17" fmla="*/ 315 h 558"/>
                      <a:gd name="T18" fmla="*/ 18 w 151"/>
                      <a:gd name="T19" fmla="*/ 165 h 55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51" h="558">
                        <a:moveTo>
                          <a:pt x="18" y="165"/>
                        </a:moveTo>
                        <a:cubicBezTo>
                          <a:pt x="25" y="119"/>
                          <a:pt x="34" y="66"/>
                          <a:pt x="42" y="39"/>
                        </a:cubicBezTo>
                        <a:cubicBezTo>
                          <a:pt x="50" y="12"/>
                          <a:pt x="55" y="5"/>
                          <a:pt x="66" y="3"/>
                        </a:cubicBezTo>
                        <a:cubicBezTo>
                          <a:pt x="77" y="1"/>
                          <a:pt x="96" y="0"/>
                          <a:pt x="108" y="27"/>
                        </a:cubicBezTo>
                        <a:cubicBezTo>
                          <a:pt x="120" y="54"/>
                          <a:pt x="132" y="99"/>
                          <a:pt x="138" y="165"/>
                        </a:cubicBezTo>
                        <a:cubicBezTo>
                          <a:pt x="144" y="231"/>
                          <a:pt x="151" y="360"/>
                          <a:pt x="144" y="423"/>
                        </a:cubicBezTo>
                        <a:cubicBezTo>
                          <a:pt x="137" y="486"/>
                          <a:pt x="116" y="528"/>
                          <a:pt x="96" y="543"/>
                        </a:cubicBezTo>
                        <a:cubicBezTo>
                          <a:pt x="76" y="558"/>
                          <a:pt x="40" y="551"/>
                          <a:pt x="24" y="513"/>
                        </a:cubicBezTo>
                        <a:cubicBezTo>
                          <a:pt x="8" y="475"/>
                          <a:pt x="0" y="372"/>
                          <a:pt x="0" y="315"/>
                        </a:cubicBezTo>
                        <a:cubicBezTo>
                          <a:pt x="0" y="258"/>
                          <a:pt x="11" y="211"/>
                          <a:pt x="18" y="165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=""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sz="1800">
                      <a:cs typeface="+mn-cs"/>
                    </a:endParaRPr>
                  </a:p>
                </p:txBody>
              </p:sp>
              <p:sp>
                <p:nvSpPr>
                  <p:cNvPr id="55" name="Freeform 16"/>
                  <p:cNvSpPr>
                    <a:spLocks/>
                  </p:cNvSpPr>
                  <p:nvPr/>
                </p:nvSpPr>
                <p:spPr bwMode="auto">
                  <a:xfrm>
                    <a:off x="1910" y="1588"/>
                    <a:ext cx="389" cy="247"/>
                  </a:xfrm>
                  <a:custGeom>
                    <a:avLst/>
                    <a:gdLst>
                      <a:gd name="T0" fmla="*/ 175 w 392"/>
                      <a:gd name="T1" fmla="*/ 61 h 253"/>
                      <a:gd name="T2" fmla="*/ 307 w 392"/>
                      <a:gd name="T3" fmla="*/ 19 h 253"/>
                      <a:gd name="T4" fmla="*/ 367 w 392"/>
                      <a:gd name="T5" fmla="*/ 7 h 253"/>
                      <a:gd name="T6" fmla="*/ 385 w 392"/>
                      <a:gd name="T7" fmla="*/ 61 h 253"/>
                      <a:gd name="T8" fmla="*/ 325 w 392"/>
                      <a:gd name="T9" fmla="*/ 133 h 253"/>
                      <a:gd name="T10" fmla="*/ 193 w 392"/>
                      <a:gd name="T11" fmla="*/ 223 h 253"/>
                      <a:gd name="T12" fmla="*/ 37 w 392"/>
                      <a:gd name="T13" fmla="*/ 247 h 253"/>
                      <a:gd name="T14" fmla="*/ 1 w 392"/>
                      <a:gd name="T15" fmla="*/ 187 h 253"/>
                      <a:gd name="T16" fmla="*/ 43 w 392"/>
                      <a:gd name="T17" fmla="*/ 115 h 253"/>
                      <a:gd name="T18" fmla="*/ 175 w 392"/>
                      <a:gd name="T19" fmla="*/ 61 h 25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392" h="253">
                        <a:moveTo>
                          <a:pt x="175" y="61"/>
                        </a:moveTo>
                        <a:cubicBezTo>
                          <a:pt x="219" y="45"/>
                          <a:pt x="275" y="28"/>
                          <a:pt x="307" y="19"/>
                        </a:cubicBezTo>
                        <a:cubicBezTo>
                          <a:pt x="339" y="10"/>
                          <a:pt x="354" y="0"/>
                          <a:pt x="367" y="7"/>
                        </a:cubicBezTo>
                        <a:cubicBezTo>
                          <a:pt x="380" y="14"/>
                          <a:pt x="392" y="40"/>
                          <a:pt x="385" y="61"/>
                        </a:cubicBezTo>
                        <a:cubicBezTo>
                          <a:pt x="378" y="82"/>
                          <a:pt x="357" y="106"/>
                          <a:pt x="325" y="133"/>
                        </a:cubicBezTo>
                        <a:cubicBezTo>
                          <a:pt x="293" y="160"/>
                          <a:pt x="241" y="204"/>
                          <a:pt x="193" y="223"/>
                        </a:cubicBezTo>
                        <a:cubicBezTo>
                          <a:pt x="145" y="242"/>
                          <a:pt x="69" y="253"/>
                          <a:pt x="37" y="247"/>
                        </a:cubicBezTo>
                        <a:cubicBezTo>
                          <a:pt x="5" y="241"/>
                          <a:pt x="0" y="209"/>
                          <a:pt x="1" y="187"/>
                        </a:cubicBezTo>
                        <a:cubicBezTo>
                          <a:pt x="2" y="165"/>
                          <a:pt x="15" y="136"/>
                          <a:pt x="43" y="115"/>
                        </a:cubicBezTo>
                        <a:cubicBezTo>
                          <a:pt x="71" y="94"/>
                          <a:pt x="131" y="77"/>
                          <a:pt x="175" y="61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=""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sz="1800">
                      <a:cs typeface="+mn-cs"/>
                    </a:endParaRPr>
                  </a:p>
                </p:txBody>
              </p:sp>
              <p:sp>
                <p:nvSpPr>
                  <p:cNvPr id="56" name="Freeform 17"/>
                  <p:cNvSpPr>
                    <a:spLocks/>
                  </p:cNvSpPr>
                  <p:nvPr/>
                </p:nvSpPr>
                <p:spPr bwMode="auto">
                  <a:xfrm>
                    <a:off x="2094" y="861"/>
                    <a:ext cx="233" cy="378"/>
                  </a:xfrm>
                  <a:custGeom>
                    <a:avLst/>
                    <a:gdLst>
                      <a:gd name="T0" fmla="*/ 78 w 238"/>
                      <a:gd name="T1" fmla="*/ 270 h 386"/>
                      <a:gd name="T2" fmla="*/ 24 w 238"/>
                      <a:gd name="T3" fmla="*/ 192 h 386"/>
                      <a:gd name="T4" fmla="*/ 0 w 238"/>
                      <a:gd name="T5" fmla="*/ 96 h 386"/>
                      <a:gd name="T6" fmla="*/ 24 w 238"/>
                      <a:gd name="T7" fmla="*/ 12 h 386"/>
                      <a:gd name="T8" fmla="*/ 120 w 238"/>
                      <a:gd name="T9" fmla="*/ 24 h 386"/>
                      <a:gd name="T10" fmla="*/ 180 w 238"/>
                      <a:gd name="T11" fmla="*/ 132 h 386"/>
                      <a:gd name="T12" fmla="*/ 234 w 238"/>
                      <a:gd name="T13" fmla="*/ 306 h 386"/>
                      <a:gd name="T14" fmla="*/ 204 w 238"/>
                      <a:gd name="T15" fmla="*/ 378 h 386"/>
                      <a:gd name="T16" fmla="*/ 168 w 238"/>
                      <a:gd name="T17" fmla="*/ 354 h 386"/>
                      <a:gd name="T18" fmla="*/ 78 w 238"/>
                      <a:gd name="T19" fmla="*/ 270 h 38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238" h="386">
                        <a:moveTo>
                          <a:pt x="78" y="270"/>
                        </a:moveTo>
                        <a:cubicBezTo>
                          <a:pt x="54" y="243"/>
                          <a:pt x="37" y="221"/>
                          <a:pt x="24" y="192"/>
                        </a:cubicBezTo>
                        <a:cubicBezTo>
                          <a:pt x="11" y="163"/>
                          <a:pt x="0" y="126"/>
                          <a:pt x="0" y="96"/>
                        </a:cubicBezTo>
                        <a:cubicBezTo>
                          <a:pt x="0" y="66"/>
                          <a:pt x="4" y="24"/>
                          <a:pt x="24" y="12"/>
                        </a:cubicBezTo>
                        <a:cubicBezTo>
                          <a:pt x="44" y="0"/>
                          <a:pt x="94" y="4"/>
                          <a:pt x="120" y="24"/>
                        </a:cubicBezTo>
                        <a:cubicBezTo>
                          <a:pt x="146" y="44"/>
                          <a:pt x="161" y="85"/>
                          <a:pt x="180" y="132"/>
                        </a:cubicBezTo>
                        <a:cubicBezTo>
                          <a:pt x="199" y="179"/>
                          <a:pt x="230" y="265"/>
                          <a:pt x="234" y="306"/>
                        </a:cubicBezTo>
                        <a:cubicBezTo>
                          <a:pt x="238" y="347"/>
                          <a:pt x="215" y="370"/>
                          <a:pt x="204" y="378"/>
                        </a:cubicBezTo>
                        <a:cubicBezTo>
                          <a:pt x="193" y="386"/>
                          <a:pt x="190" y="372"/>
                          <a:pt x="168" y="354"/>
                        </a:cubicBezTo>
                        <a:cubicBezTo>
                          <a:pt x="146" y="336"/>
                          <a:pt x="102" y="297"/>
                          <a:pt x="78" y="270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=""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sz="1800">
                      <a:cs typeface="+mn-cs"/>
                    </a:endParaRPr>
                  </a:p>
                </p:txBody>
              </p:sp>
            </p:grpSp>
            <p:pic>
              <p:nvPicPr>
                <p:cNvPr id="42" name="Picture 18"/>
                <p:cNvPicPr>
                  <a:picLocks noChangeAspect="1" noChangeArrowheads="1"/>
                </p:cNvPicPr>
                <p:nvPr userDrawn="1"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280" y="144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43" name="Picture 19"/>
                <p:cNvPicPr>
                  <a:picLocks noChangeAspect="1" noChangeArrowheads="1"/>
                </p:cNvPicPr>
                <p:nvPr userDrawn="1"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574" y="144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44" name="Picture 20"/>
                <p:cNvPicPr>
                  <a:picLocks noChangeAspect="1" noChangeArrowheads="1"/>
                </p:cNvPicPr>
                <p:nvPr userDrawn="1"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424" y="336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45" name="Picture 21"/>
                <p:cNvPicPr>
                  <a:picLocks noChangeAspect="1" noChangeArrowheads="1"/>
                </p:cNvPicPr>
                <p:nvPr userDrawn="1"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376" y="576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46" name="Picture 22"/>
                <p:cNvPicPr>
                  <a:picLocks noChangeAspect="1" noChangeArrowheads="1"/>
                </p:cNvPicPr>
                <p:nvPr userDrawn="1"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574" y="528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47" name="Picture 23"/>
                <p:cNvPicPr>
                  <a:picLocks noChangeAspect="1" noChangeArrowheads="1"/>
                </p:cNvPicPr>
                <p:nvPr userDrawn="1"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472" y="768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48" name="Picture 24"/>
                <p:cNvPicPr>
                  <a:picLocks noChangeAspect="1" noChangeArrowheads="1"/>
                </p:cNvPicPr>
                <p:nvPr userDrawn="1"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574" y="1008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49" name="Picture 25"/>
                <p:cNvPicPr>
                  <a:picLocks noChangeAspect="1" noChangeArrowheads="1"/>
                </p:cNvPicPr>
                <p:nvPr userDrawn="1"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574" y="1248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</p:pic>
          </p:grpSp>
          <p:grpSp>
            <p:nvGrpSpPr>
              <p:cNvPr id="21" name="Group 26"/>
              <p:cNvGrpSpPr>
                <a:grpSpLocks/>
              </p:cNvGrpSpPr>
              <p:nvPr userDrawn="1"/>
            </p:nvGrpSpPr>
            <p:grpSpPr bwMode="auto">
              <a:xfrm>
                <a:off x="4944" y="1008"/>
                <a:ext cx="522" cy="2967"/>
                <a:chOff x="4944" y="1008"/>
                <a:chExt cx="522" cy="2967"/>
              </a:xfrm>
            </p:grpSpPr>
            <p:pic>
              <p:nvPicPr>
                <p:cNvPr id="22" name="Picture 27"/>
                <p:cNvPicPr>
                  <a:picLocks noChangeAspect="1" noChangeArrowheads="1"/>
                </p:cNvPicPr>
                <p:nvPr userDrawn="1"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36" y="1008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23" name="Picture 28"/>
                <p:cNvPicPr>
                  <a:picLocks noChangeAspect="1" noChangeArrowheads="1"/>
                </p:cNvPicPr>
                <p:nvPr userDrawn="1"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84" y="1200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24" name="Picture 29"/>
                <p:cNvPicPr>
                  <a:picLocks noChangeAspect="1" noChangeArrowheads="1"/>
                </p:cNvPicPr>
                <p:nvPr userDrawn="1"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36" y="1584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25" name="Picture 30"/>
                <p:cNvPicPr>
                  <a:picLocks noChangeAspect="1" noChangeArrowheads="1"/>
                </p:cNvPicPr>
                <p:nvPr userDrawn="1"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280" y="1728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26" name="Picture 31"/>
                <p:cNvPicPr>
                  <a:picLocks noChangeAspect="1" noChangeArrowheads="1"/>
                </p:cNvPicPr>
                <p:nvPr userDrawn="1"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040" y="1824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27" name="Picture 32"/>
                <p:cNvPicPr>
                  <a:picLocks noChangeAspect="1" noChangeArrowheads="1"/>
                </p:cNvPicPr>
                <p:nvPr userDrawn="1"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088" y="2016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28" name="Picture 33"/>
                <p:cNvPicPr>
                  <a:picLocks noChangeAspect="1" noChangeArrowheads="1"/>
                </p:cNvPicPr>
                <p:nvPr userDrawn="1"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280" y="2064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29" name="Picture 34"/>
                <p:cNvPicPr>
                  <a:picLocks noChangeAspect="1" noChangeArrowheads="1"/>
                </p:cNvPicPr>
                <p:nvPr userDrawn="1"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232" y="2352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30" name="Picture 35"/>
                <p:cNvPicPr>
                  <a:picLocks noChangeAspect="1" noChangeArrowheads="1"/>
                </p:cNvPicPr>
                <p:nvPr userDrawn="1"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992" y="2208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31" name="Picture 36"/>
                <p:cNvPicPr>
                  <a:picLocks noChangeAspect="1" noChangeArrowheads="1"/>
                </p:cNvPicPr>
                <p:nvPr userDrawn="1"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992" y="2448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32" name="Picture 37"/>
                <p:cNvPicPr>
                  <a:picLocks noChangeAspect="1" noChangeArrowheads="1"/>
                </p:cNvPicPr>
                <p:nvPr userDrawn="1"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36" y="2592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33" name="Picture 38"/>
                <p:cNvPicPr>
                  <a:picLocks noChangeAspect="1" noChangeArrowheads="1"/>
                </p:cNvPicPr>
                <p:nvPr userDrawn="1"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232" y="1392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34" name="Picture 39"/>
                <p:cNvPicPr>
                  <a:picLocks noChangeAspect="1" noChangeArrowheads="1"/>
                </p:cNvPicPr>
                <p:nvPr userDrawn="1"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944" y="2736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35" name="Picture 40"/>
                <p:cNvPicPr>
                  <a:picLocks noChangeAspect="1" noChangeArrowheads="1"/>
                </p:cNvPicPr>
                <p:nvPr userDrawn="1"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992" y="3072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36" name="Picture 41"/>
                <p:cNvPicPr>
                  <a:picLocks noChangeAspect="1" noChangeArrowheads="1"/>
                </p:cNvPicPr>
                <p:nvPr userDrawn="1"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232" y="3312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37" name="Picture 42"/>
                <p:cNvPicPr>
                  <a:picLocks noChangeAspect="1" noChangeArrowheads="1"/>
                </p:cNvPicPr>
                <p:nvPr userDrawn="1"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992" y="3408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38" name="Picture 43"/>
                <p:cNvPicPr>
                  <a:picLocks noChangeAspect="1" noChangeArrowheads="1"/>
                </p:cNvPicPr>
                <p:nvPr userDrawn="1"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088" y="3552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39" name="Picture 44"/>
                <p:cNvPicPr>
                  <a:picLocks noChangeAspect="1" noChangeArrowheads="1"/>
                </p:cNvPicPr>
                <p:nvPr userDrawn="1"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992" y="3792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40" name="Picture 45"/>
                <p:cNvPicPr>
                  <a:picLocks noChangeAspect="1" noChangeArrowheads="1"/>
                </p:cNvPicPr>
                <p:nvPr userDrawn="1"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84" y="3696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</p:pic>
          </p:grpSp>
        </p:grpSp>
        <p:sp>
          <p:nvSpPr>
            <p:cNvPr id="9" name="Freeform 46"/>
            <p:cNvSpPr>
              <a:spLocks/>
            </p:cNvSpPr>
            <p:nvPr/>
          </p:nvSpPr>
          <p:spPr bwMode="auto">
            <a:xfrm>
              <a:off x="5010" y="3092"/>
              <a:ext cx="750" cy="1222"/>
            </a:xfrm>
            <a:custGeom>
              <a:avLst/>
              <a:gdLst>
                <a:gd name="T0" fmla="*/ 372 w 750"/>
                <a:gd name="T1" fmla="*/ 154 h 1222"/>
                <a:gd name="T2" fmla="*/ 378 w 750"/>
                <a:gd name="T3" fmla="*/ 412 h 1222"/>
                <a:gd name="T4" fmla="*/ 312 w 750"/>
                <a:gd name="T5" fmla="*/ 724 h 1222"/>
                <a:gd name="T6" fmla="*/ 138 w 750"/>
                <a:gd name="T7" fmla="*/ 928 h 1222"/>
                <a:gd name="T8" fmla="*/ 0 w 750"/>
                <a:gd name="T9" fmla="*/ 976 h 1222"/>
                <a:gd name="T10" fmla="*/ 0 w 750"/>
                <a:gd name="T11" fmla="*/ 1222 h 1222"/>
                <a:gd name="T12" fmla="*/ 750 w 750"/>
                <a:gd name="T13" fmla="*/ 1222 h 1222"/>
                <a:gd name="T14" fmla="*/ 750 w 750"/>
                <a:gd name="T15" fmla="*/ 178 h 1222"/>
                <a:gd name="T16" fmla="*/ 372 w 750"/>
                <a:gd name="T17" fmla="*/ 154 h 1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50" h="1222">
                  <a:moveTo>
                    <a:pt x="372" y="154"/>
                  </a:moveTo>
                  <a:cubicBezTo>
                    <a:pt x="309" y="193"/>
                    <a:pt x="388" y="317"/>
                    <a:pt x="378" y="412"/>
                  </a:cubicBezTo>
                  <a:cubicBezTo>
                    <a:pt x="368" y="507"/>
                    <a:pt x="352" y="638"/>
                    <a:pt x="312" y="724"/>
                  </a:cubicBezTo>
                  <a:cubicBezTo>
                    <a:pt x="272" y="810"/>
                    <a:pt x="190" y="886"/>
                    <a:pt x="138" y="928"/>
                  </a:cubicBezTo>
                  <a:cubicBezTo>
                    <a:pt x="86" y="970"/>
                    <a:pt x="23" y="927"/>
                    <a:pt x="0" y="976"/>
                  </a:cubicBezTo>
                  <a:lnTo>
                    <a:pt x="0" y="1222"/>
                  </a:lnTo>
                  <a:lnTo>
                    <a:pt x="750" y="1222"/>
                  </a:lnTo>
                  <a:lnTo>
                    <a:pt x="750" y="178"/>
                  </a:lnTo>
                  <a:cubicBezTo>
                    <a:pt x="687" y="0"/>
                    <a:pt x="451" y="159"/>
                    <a:pt x="372" y="154"/>
                  </a:cubicBezTo>
                  <a:close/>
                </a:path>
              </a:pathLst>
            </a:custGeom>
            <a:gradFill rotWithShape="0">
              <a:gsLst>
                <a:gs pos="0">
                  <a:srgbClr val="FAE3B7"/>
                </a:gs>
                <a:gs pos="17999">
                  <a:srgbClr val="A28949"/>
                </a:gs>
                <a:gs pos="31000">
                  <a:srgbClr val="835E17"/>
                </a:gs>
                <a:gs pos="33000">
                  <a:srgbClr val="BD922A"/>
                </a:gs>
                <a:gs pos="37000">
                  <a:srgbClr val="FBE4AE"/>
                </a:gs>
                <a:gs pos="78999">
                  <a:srgbClr val="BD922A"/>
                </a:gs>
                <a:gs pos="87000">
                  <a:srgbClr val="BD922A"/>
                </a:gs>
                <a:gs pos="100000">
                  <a:srgbClr val="FBE4AE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10" name="Freeform 47"/>
            <p:cNvSpPr>
              <a:spLocks/>
            </p:cNvSpPr>
            <p:nvPr/>
          </p:nvSpPr>
          <p:spPr bwMode="auto">
            <a:xfrm>
              <a:off x="5001" y="3060"/>
              <a:ext cx="768" cy="1260"/>
            </a:xfrm>
            <a:custGeom>
              <a:avLst/>
              <a:gdLst>
                <a:gd name="T0" fmla="*/ 0 w 768"/>
                <a:gd name="T1" fmla="*/ 1260 h 1260"/>
                <a:gd name="T2" fmla="*/ 0 w 768"/>
                <a:gd name="T3" fmla="*/ 1134 h 1260"/>
                <a:gd name="T4" fmla="*/ 210 w 768"/>
                <a:gd name="T5" fmla="*/ 1032 h 1260"/>
                <a:gd name="T6" fmla="*/ 324 w 768"/>
                <a:gd name="T7" fmla="*/ 918 h 1260"/>
                <a:gd name="T8" fmla="*/ 414 w 768"/>
                <a:gd name="T9" fmla="*/ 714 h 1260"/>
                <a:gd name="T10" fmla="*/ 450 w 768"/>
                <a:gd name="T11" fmla="*/ 456 h 1260"/>
                <a:gd name="T12" fmla="*/ 438 w 768"/>
                <a:gd name="T13" fmla="*/ 258 h 1260"/>
                <a:gd name="T14" fmla="*/ 684 w 768"/>
                <a:gd name="T15" fmla="*/ 0 h 1260"/>
                <a:gd name="T16" fmla="*/ 768 w 768"/>
                <a:gd name="T17" fmla="*/ 18 h 1260"/>
                <a:gd name="T18" fmla="*/ 768 w 768"/>
                <a:gd name="T19" fmla="*/ 1254 h 1260"/>
                <a:gd name="T20" fmla="*/ 0 w 768"/>
                <a:gd name="T21" fmla="*/ 1260 h 12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68" h="1260">
                  <a:moveTo>
                    <a:pt x="0" y="1260"/>
                  </a:moveTo>
                  <a:lnTo>
                    <a:pt x="0" y="1134"/>
                  </a:lnTo>
                  <a:lnTo>
                    <a:pt x="210" y="1032"/>
                  </a:lnTo>
                  <a:lnTo>
                    <a:pt x="324" y="918"/>
                  </a:lnTo>
                  <a:lnTo>
                    <a:pt x="414" y="714"/>
                  </a:lnTo>
                  <a:lnTo>
                    <a:pt x="450" y="456"/>
                  </a:lnTo>
                  <a:lnTo>
                    <a:pt x="438" y="258"/>
                  </a:lnTo>
                  <a:lnTo>
                    <a:pt x="684" y="0"/>
                  </a:lnTo>
                  <a:lnTo>
                    <a:pt x="768" y="18"/>
                  </a:lnTo>
                  <a:lnTo>
                    <a:pt x="768" y="1254"/>
                  </a:lnTo>
                  <a:lnTo>
                    <a:pt x="0" y="1260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50000">
                  <a:schemeClr val="hlink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11" name="Freeform 48"/>
            <p:cNvSpPr>
              <a:spLocks/>
            </p:cNvSpPr>
            <p:nvPr/>
          </p:nvSpPr>
          <p:spPr bwMode="auto">
            <a:xfrm>
              <a:off x="4994" y="1775"/>
              <a:ext cx="776" cy="2543"/>
            </a:xfrm>
            <a:custGeom>
              <a:avLst/>
              <a:gdLst>
                <a:gd name="T0" fmla="*/ 550 w 776"/>
                <a:gd name="T1" fmla="*/ 115 h 2543"/>
                <a:gd name="T2" fmla="*/ 460 w 776"/>
                <a:gd name="T3" fmla="*/ 529 h 2543"/>
                <a:gd name="T4" fmla="*/ 298 w 776"/>
                <a:gd name="T5" fmla="*/ 925 h 2543"/>
                <a:gd name="T6" fmla="*/ 76 w 776"/>
                <a:gd name="T7" fmla="*/ 1267 h 2543"/>
                <a:gd name="T8" fmla="*/ 4 w 776"/>
                <a:gd name="T9" fmla="*/ 1339 h 2543"/>
                <a:gd name="T10" fmla="*/ 100 w 776"/>
                <a:gd name="T11" fmla="*/ 1351 h 2543"/>
                <a:gd name="T12" fmla="*/ 286 w 776"/>
                <a:gd name="T13" fmla="*/ 1399 h 2543"/>
                <a:gd name="T14" fmla="*/ 394 w 776"/>
                <a:gd name="T15" fmla="*/ 1525 h 2543"/>
                <a:gd name="T16" fmla="*/ 478 w 776"/>
                <a:gd name="T17" fmla="*/ 1705 h 2543"/>
                <a:gd name="T18" fmla="*/ 478 w 776"/>
                <a:gd name="T19" fmla="*/ 1969 h 2543"/>
                <a:gd name="T20" fmla="*/ 370 w 776"/>
                <a:gd name="T21" fmla="*/ 2263 h 2543"/>
                <a:gd name="T22" fmla="*/ 124 w 776"/>
                <a:gd name="T23" fmla="*/ 2479 h 2543"/>
                <a:gd name="T24" fmla="*/ 22 w 776"/>
                <a:gd name="T25" fmla="*/ 2515 h 2543"/>
                <a:gd name="T26" fmla="*/ 196 w 776"/>
                <a:gd name="T27" fmla="*/ 2533 h 2543"/>
                <a:gd name="T28" fmla="*/ 388 w 776"/>
                <a:gd name="T29" fmla="*/ 2455 h 2543"/>
                <a:gd name="T30" fmla="*/ 502 w 776"/>
                <a:gd name="T31" fmla="*/ 2299 h 2543"/>
                <a:gd name="T32" fmla="*/ 598 w 776"/>
                <a:gd name="T33" fmla="*/ 2197 h 2543"/>
                <a:gd name="T34" fmla="*/ 694 w 776"/>
                <a:gd name="T35" fmla="*/ 2197 h 2543"/>
                <a:gd name="T36" fmla="*/ 742 w 776"/>
                <a:gd name="T37" fmla="*/ 2230 h 2543"/>
                <a:gd name="T38" fmla="*/ 712 w 776"/>
                <a:gd name="T39" fmla="*/ 2137 h 2543"/>
                <a:gd name="T40" fmla="*/ 664 w 776"/>
                <a:gd name="T41" fmla="*/ 1807 h 2543"/>
                <a:gd name="T42" fmla="*/ 670 w 776"/>
                <a:gd name="T43" fmla="*/ 1561 h 2543"/>
                <a:gd name="T44" fmla="*/ 718 w 776"/>
                <a:gd name="T45" fmla="*/ 1393 h 2543"/>
                <a:gd name="T46" fmla="*/ 748 w 776"/>
                <a:gd name="T47" fmla="*/ 1219 h 2543"/>
                <a:gd name="T48" fmla="*/ 550 w 776"/>
                <a:gd name="T49" fmla="*/ 115 h 25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776" h="2543">
                  <a:moveTo>
                    <a:pt x="550" y="115"/>
                  </a:moveTo>
                  <a:cubicBezTo>
                    <a:pt x="502" y="0"/>
                    <a:pt x="502" y="394"/>
                    <a:pt x="460" y="529"/>
                  </a:cubicBezTo>
                  <a:cubicBezTo>
                    <a:pt x="418" y="664"/>
                    <a:pt x="362" y="802"/>
                    <a:pt x="298" y="925"/>
                  </a:cubicBezTo>
                  <a:cubicBezTo>
                    <a:pt x="234" y="1048"/>
                    <a:pt x="125" y="1198"/>
                    <a:pt x="76" y="1267"/>
                  </a:cubicBezTo>
                  <a:cubicBezTo>
                    <a:pt x="27" y="1336"/>
                    <a:pt x="0" y="1325"/>
                    <a:pt x="4" y="1339"/>
                  </a:cubicBezTo>
                  <a:cubicBezTo>
                    <a:pt x="8" y="1353"/>
                    <a:pt x="53" y="1341"/>
                    <a:pt x="100" y="1351"/>
                  </a:cubicBezTo>
                  <a:cubicBezTo>
                    <a:pt x="147" y="1361"/>
                    <a:pt x="237" y="1370"/>
                    <a:pt x="286" y="1399"/>
                  </a:cubicBezTo>
                  <a:cubicBezTo>
                    <a:pt x="335" y="1428"/>
                    <a:pt x="362" y="1474"/>
                    <a:pt x="394" y="1525"/>
                  </a:cubicBezTo>
                  <a:cubicBezTo>
                    <a:pt x="426" y="1576"/>
                    <a:pt x="464" y="1631"/>
                    <a:pt x="478" y="1705"/>
                  </a:cubicBezTo>
                  <a:cubicBezTo>
                    <a:pt x="492" y="1779"/>
                    <a:pt x="496" y="1876"/>
                    <a:pt x="478" y="1969"/>
                  </a:cubicBezTo>
                  <a:cubicBezTo>
                    <a:pt x="460" y="2062"/>
                    <a:pt x="429" y="2178"/>
                    <a:pt x="370" y="2263"/>
                  </a:cubicBezTo>
                  <a:cubicBezTo>
                    <a:pt x="311" y="2348"/>
                    <a:pt x="238" y="2428"/>
                    <a:pt x="124" y="2479"/>
                  </a:cubicBezTo>
                  <a:cubicBezTo>
                    <a:pt x="66" y="2521"/>
                    <a:pt x="10" y="2506"/>
                    <a:pt x="22" y="2515"/>
                  </a:cubicBezTo>
                  <a:cubicBezTo>
                    <a:pt x="34" y="2524"/>
                    <a:pt x="135" y="2543"/>
                    <a:pt x="196" y="2533"/>
                  </a:cubicBezTo>
                  <a:cubicBezTo>
                    <a:pt x="257" y="2523"/>
                    <a:pt x="337" y="2494"/>
                    <a:pt x="388" y="2455"/>
                  </a:cubicBezTo>
                  <a:cubicBezTo>
                    <a:pt x="439" y="2416"/>
                    <a:pt x="467" y="2342"/>
                    <a:pt x="502" y="2299"/>
                  </a:cubicBezTo>
                  <a:cubicBezTo>
                    <a:pt x="537" y="2256"/>
                    <a:pt x="566" y="2214"/>
                    <a:pt x="598" y="2197"/>
                  </a:cubicBezTo>
                  <a:cubicBezTo>
                    <a:pt x="630" y="2180"/>
                    <a:pt x="670" y="2191"/>
                    <a:pt x="694" y="2197"/>
                  </a:cubicBezTo>
                  <a:cubicBezTo>
                    <a:pt x="718" y="2203"/>
                    <a:pt x="739" y="2240"/>
                    <a:pt x="742" y="2230"/>
                  </a:cubicBezTo>
                  <a:cubicBezTo>
                    <a:pt x="745" y="2220"/>
                    <a:pt x="725" y="2207"/>
                    <a:pt x="712" y="2137"/>
                  </a:cubicBezTo>
                  <a:cubicBezTo>
                    <a:pt x="699" y="2067"/>
                    <a:pt x="671" y="1903"/>
                    <a:pt x="664" y="1807"/>
                  </a:cubicBezTo>
                  <a:cubicBezTo>
                    <a:pt x="657" y="1711"/>
                    <a:pt x="661" y="1630"/>
                    <a:pt x="670" y="1561"/>
                  </a:cubicBezTo>
                  <a:cubicBezTo>
                    <a:pt x="679" y="1492"/>
                    <a:pt x="705" y="1450"/>
                    <a:pt x="718" y="1393"/>
                  </a:cubicBezTo>
                  <a:cubicBezTo>
                    <a:pt x="731" y="1336"/>
                    <a:pt x="776" y="1427"/>
                    <a:pt x="748" y="1219"/>
                  </a:cubicBezTo>
                  <a:cubicBezTo>
                    <a:pt x="720" y="1011"/>
                    <a:pt x="598" y="230"/>
                    <a:pt x="550" y="115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>
                    <a:gamma/>
                    <a:shade val="46275"/>
                    <a:invGamma/>
                  </a:schemeClr>
                </a:gs>
                <a:gs pos="50000">
                  <a:schemeClr val="accent2"/>
                </a:gs>
                <a:gs pos="100000">
                  <a:schemeClr val="accent2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12" name="Freeform 49" descr="kimonopat1"/>
            <p:cNvSpPr>
              <a:spLocks/>
            </p:cNvSpPr>
            <p:nvPr/>
          </p:nvSpPr>
          <p:spPr bwMode="auto">
            <a:xfrm>
              <a:off x="5046" y="2229"/>
              <a:ext cx="617" cy="1376"/>
            </a:xfrm>
            <a:custGeom>
              <a:avLst/>
              <a:gdLst>
                <a:gd name="T0" fmla="*/ 486 w 617"/>
                <a:gd name="T1" fmla="*/ 3 h 1376"/>
                <a:gd name="T2" fmla="*/ 402 w 617"/>
                <a:gd name="T3" fmla="*/ 381 h 1376"/>
                <a:gd name="T4" fmla="*/ 216 w 617"/>
                <a:gd name="T5" fmla="*/ 777 h 1376"/>
                <a:gd name="T6" fmla="*/ 0 w 617"/>
                <a:gd name="T7" fmla="*/ 1119 h 1376"/>
                <a:gd name="T8" fmla="*/ 102 w 617"/>
                <a:gd name="T9" fmla="*/ 1101 h 1376"/>
                <a:gd name="T10" fmla="*/ 282 w 617"/>
                <a:gd name="T11" fmla="*/ 1119 h 1376"/>
                <a:gd name="T12" fmla="*/ 378 w 617"/>
                <a:gd name="T13" fmla="*/ 1185 h 1376"/>
                <a:gd name="T14" fmla="*/ 432 w 617"/>
                <a:gd name="T15" fmla="*/ 1269 h 1376"/>
                <a:gd name="T16" fmla="*/ 444 w 617"/>
                <a:gd name="T17" fmla="*/ 1365 h 1376"/>
                <a:gd name="T18" fmla="*/ 498 w 617"/>
                <a:gd name="T19" fmla="*/ 1203 h 1376"/>
                <a:gd name="T20" fmla="*/ 564 w 617"/>
                <a:gd name="T21" fmla="*/ 825 h 1376"/>
                <a:gd name="T22" fmla="*/ 606 w 617"/>
                <a:gd name="T23" fmla="*/ 363 h 1376"/>
                <a:gd name="T24" fmla="*/ 486 w 617"/>
                <a:gd name="T25" fmla="*/ 3 h 1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17" h="1376">
                  <a:moveTo>
                    <a:pt x="486" y="3"/>
                  </a:moveTo>
                  <a:cubicBezTo>
                    <a:pt x="452" y="6"/>
                    <a:pt x="447" y="252"/>
                    <a:pt x="402" y="381"/>
                  </a:cubicBezTo>
                  <a:cubicBezTo>
                    <a:pt x="357" y="510"/>
                    <a:pt x="283" y="654"/>
                    <a:pt x="216" y="777"/>
                  </a:cubicBezTo>
                  <a:cubicBezTo>
                    <a:pt x="149" y="900"/>
                    <a:pt x="19" y="1065"/>
                    <a:pt x="0" y="1119"/>
                  </a:cubicBezTo>
                  <a:cubicBezTo>
                    <a:pt x="48" y="1119"/>
                    <a:pt x="55" y="1101"/>
                    <a:pt x="102" y="1101"/>
                  </a:cubicBezTo>
                  <a:cubicBezTo>
                    <a:pt x="149" y="1101"/>
                    <a:pt x="236" y="1105"/>
                    <a:pt x="282" y="1119"/>
                  </a:cubicBezTo>
                  <a:cubicBezTo>
                    <a:pt x="328" y="1133"/>
                    <a:pt x="353" y="1160"/>
                    <a:pt x="378" y="1185"/>
                  </a:cubicBezTo>
                  <a:cubicBezTo>
                    <a:pt x="403" y="1210"/>
                    <a:pt x="421" y="1239"/>
                    <a:pt x="432" y="1269"/>
                  </a:cubicBezTo>
                  <a:cubicBezTo>
                    <a:pt x="443" y="1299"/>
                    <a:pt x="433" y="1376"/>
                    <a:pt x="444" y="1365"/>
                  </a:cubicBezTo>
                  <a:cubicBezTo>
                    <a:pt x="455" y="1354"/>
                    <a:pt x="478" y="1293"/>
                    <a:pt x="498" y="1203"/>
                  </a:cubicBezTo>
                  <a:cubicBezTo>
                    <a:pt x="518" y="1113"/>
                    <a:pt x="546" y="965"/>
                    <a:pt x="564" y="825"/>
                  </a:cubicBezTo>
                  <a:cubicBezTo>
                    <a:pt x="582" y="685"/>
                    <a:pt x="617" y="496"/>
                    <a:pt x="606" y="363"/>
                  </a:cubicBezTo>
                  <a:cubicBezTo>
                    <a:pt x="595" y="230"/>
                    <a:pt x="520" y="0"/>
                    <a:pt x="486" y="3"/>
                  </a:cubicBezTo>
                  <a:close/>
                </a:path>
              </a:pathLst>
            </a:custGeom>
            <a:blipFill dpi="0" rotWithShape="0">
              <a:blip r:embed="rId3"/>
              <a:srcRect/>
              <a:tile tx="0" ty="0" sx="100000" sy="100000" flip="none" algn="tl"/>
            </a:blip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13" name="Freeform 50" descr="kimonopat1"/>
            <p:cNvSpPr>
              <a:spLocks/>
            </p:cNvSpPr>
            <p:nvPr/>
          </p:nvSpPr>
          <p:spPr bwMode="auto">
            <a:xfrm>
              <a:off x="5193" y="269"/>
              <a:ext cx="576" cy="3180"/>
            </a:xfrm>
            <a:custGeom>
              <a:avLst/>
              <a:gdLst>
                <a:gd name="T0" fmla="*/ 42 w 576"/>
                <a:gd name="T1" fmla="*/ 61 h 3180"/>
                <a:gd name="T2" fmla="*/ 156 w 576"/>
                <a:gd name="T3" fmla="*/ 517 h 3180"/>
                <a:gd name="T4" fmla="*/ 288 w 576"/>
                <a:gd name="T5" fmla="*/ 991 h 3180"/>
                <a:gd name="T6" fmla="*/ 414 w 576"/>
                <a:gd name="T7" fmla="*/ 1435 h 3180"/>
                <a:gd name="T8" fmla="*/ 576 w 576"/>
                <a:gd name="T9" fmla="*/ 1807 h 3180"/>
                <a:gd name="T10" fmla="*/ 576 w 576"/>
                <a:gd name="T11" fmla="*/ 3055 h 3180"/>
                <a:gd name="T12" fmla="*/ 414 w 576"/>
                <a:gd name="T13" fmla="*/ 2557 h 3180"/>
                <a:gd name="T14" fmla="*/ 252 w 576"/>
                <a:gd name="T15" fmla="*/ 1765 h 3180"/>
                <a:gd name="T16" fmla="*/ 126 w 576"/>
                <a:gd name="T17" fmla="*/ 961 h 3180"/>
                <a:gd name="T18" fmla="*/ 12 w 576"/>
                <a:gd name="T19" fmla="*/ 151 h 3180"/>
                <a:gd name="T20" fmla="*/ 42 w 576"/>
                <a:gd name="T21" fmla="*/ 61 h 3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76" h="3180">
                  <a:moveTo>
                    <a:pt x="42" y="61"/>
                  </a:moveTo>
                  <a:cubicBezTo>
                    <a:pt x="66" y="122"/>
                    <a:pt x="115" y="362"/>
                    <a:pt x="156" y="517"/>
                  </a:cubicBezTo>
                  <a:cubicBezTo>
                    <a:pt x="197" y="672"/>
                    <a:pt x="245" y="838"/>
                    <a:pt x="288" y="991"/>
                  </a:cubicBezTo>
                  <a:cubicBezTo>
                    <a:pt x="331" y="1144"/>
                    <a:pt x="366" y="1299"/>
                    <a:pt x="414" y="1435"/>
                  </a:cubicBezTo>
                  <a:cubicBezTo>
                    <a:pt x="462" y="1571"/>
                    <a:pt x="549" y="1537"/>
                    <a:pt x="576" y="1807"/>
                  </a:cubicBezTo>
                  <a:lnTo>
                    <a:pt x="576" y="3055"/>
                  </a:lnTo>
                  <a:cubicBezTo>
                    <a:pt x="549" y="3180"/>
                    <a:pt x="468" y="2772"/>
                    <a:pt x="414" y="2557"/>
                  </a:cubicBezTo>
                  <a:cubicBezTo>
                    <a:pt x="360" y="2342"/>
                    <a:pt x="300" y="2031"/>
                    <a:pt x="252" y="1765"/>
                  </a:cubicBezTo>
                  <a:cubicBezTo>
                    <a:pt x="204" y="1499"/>
                    <a:pt x="166" y="1230"/>
                    <a:pt x="126" y="961"/>
                  </a:cubicBezTo>
                  <a:cubicBezTo>
                    <a:pt x="86" y="692"/>
                    <a:pt x="24" y="299"/>
                    <a:pt x="12" y="151"/>
                  </a:cubicBezTo>
                  <a:cubicBezTo>
                    <a:pt x="0" y="3"/>
                    <a:pt x="18" y="0"/>
                    <a:pt x="42" y="61"/>
                  </a:cubicBezTo>
                  <a:close/>
                </a:path>
              </a:pathLst>
            </a:custGeom>
            <a:blipFill dpi="0" rotWithShape="0">
              <a:blip r:embed="rId3"/>
              <a:srcRect/>
              <a:tile tx="0" ty="0" sx="100000" sy="100000" flip="none" algn="tl"/>
            </a:blip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14" name="Freeform 51"/>
            <p:cNvSpPr>
              <a:spLocks/>
            </p:cNvSpPr>
            <p:nvPr/>
          </p:nvSpPr>
          <p:spPr bwMode="auto">
            <a:xfrm>
              <a:off x="5197" y="165"/>
              <a:ext cx="573" cy="1935"/>
            </a:xfrm>
            <a:custGeom>
              <a:avLst/>
              <a:gdLst>
                <a:gd name="T0" fmla="*/ 69 w 573"/>
                <a:gd name="T1" fmla="*/ 63 h 1935"/>
                <a:gd name="T2" fmla="*/ 207 w 573"/>
                <a:gd name="T3" fmla="*/ 549 h 1935"/>
                <a:gd name="T4" fmla="*/ 381 w 573"/>
                <a:gd name="T5" fmla="*/ 1101 h 1935"/>
                <a:gd name="T6" fmla="*/ 573 w 573"/>
                <a:gd name="T7" fmla="*/ 1575 h 1935"/>
                <a:gd name="T8" fmla="*/ 573 w 573"/>
                <a:gd name="T9" fmla="*/ 1935 h 1935"/>
                <a:gd name="T10" fmla="*/ 321 w 573"/>
                <a:gd name="T11" fmla="*/ 1449 h 1935"/>
                <a:gd name="T12" fmla="*/ 147 w 573"/>
                <a:gd name="T13" fmla="*/ 699 h 1935"/>
                <a:gd name="T14" fmla="*/ 15 w 573"/>
                <a:gd name="T15" fmla="*/ 171 h 1935"/>
                <a:gd name="T16" fmla="*/ 69 w 573"/>
                <a:gd name="T17" fmla="*/ 63 h 19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73" h="1935">
                  <a:moveTo>
                    <a:pt x="69" y="63"/>
                  </a:moveTo>
                  <a:cubicBezTo>
                    <a:pt x="101" y="126"/>
                    <a:pt x="155" y="376"/>
                    <a:pt x="207" y="549"/>
                  </a:cubicBezTo>
                  <a:cubicBezTo>
                    <a:pt x="259" y="722"/>
                    <a:pt x="320" y="930"/>
                    <a:pt x="381" y="1101"/>
                  </a:cubicBezTo>
                  <a:cubicBezTo>
                    <a:pt x="442" y="1272"/>
                    <a:pt x="541" y="1436"/>
                    <a:pt x="573" y="1575"/>
                  </a:cubicBezTo>
                  <a:lnTo>
                    <a:pt x="573" y="1935"/>
                  </a:lnTo>
                  <a:cubicBezTo>
                    <a:pt x="531" y="1914"/>
                    <a:pt x="392" y="1655"/>
                    <a:pt x="321" y="1449"/>
                  </a:cubicBezTo>
                  <a:cubicBezTo>
                    <a:pt x="250" y="1243"/>
                    <a:pt x="198" y="912"/>
                    <a:pt x="147" y="699"/>
                  </a:cubicBezTo>
                  <a:cubicBezTo>
                    <a:pt x="96" y="486"/>
                    <a:pt x="30" y="274"/>
                    <a:pt x="15" y="171"/>
                  </a:cubicBezTo>
                  <a:cubicBezTo>
                    <a:pt x="0" y="68"/>
                    <a:pt x="37" y="0"/>
                    <a:pt x="69" y="63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15" name="Freeform 52"/>
            <p:cNvSpPr>
              <a:spLocks/>
            </p:cNvSpPr>
            <p:nvPr/>
          </p:nvSpPr>
          <p:spPr bwMode="auto">
            <a:xfrm>
              <a:off x="5004" y="0"/>
              <a:ext cx="363" cy="2112"/>
            </a:xfrm>
            <a:custGeom>
              <a:avLst/>
              <a:gdLst>
                <a:gd name="T0" fmla="*/ 0 w 363"/>
                <a:gd name="T1" fmla="*/ 2094 h 2112"/>
                <a:gd name="T2" fmla="*/ 66 w 363"/>
                <a:gd name="T3" fmla="*/ 1992 h 2112"/>
                <a:gd name="T4" fmla="*/ 150 w 363"/>
                <a:gd name="T5" fmla="*/ 1464 h 2112"/>
                <a:gd name="T6" fmla="*/ 234 w 363"/>
                <a:gd name="T7" fmla="*/ 678 h 2112"/>
                <a:gd name="T8" fmla="*/ 324 w 363"/>
                <a:gd name="T9" fmla="*/ 0 h 2112"/>
                <a:gd name="T10" fmla="*/ 0 w 363"/>
                <a:gd name="T11" fmla="*/ 0 h 2112"/>
                <a:gd name="T12" fmla="*/ 0 w 363"/>
                <a:gd name="T13" fmla="*/ 2094 h 2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3" h="2112">
                  <a:moveTo>
                    <a:pt x="0" y="2094"/>
                  </a:moveTo>
                  <a:cubicBezTo>
                    <a:pt x="54" y="2112"/>
                    <a:pt x="41" y="2097"/>
                    <a:pt x="66" y="1992"/>
                  </a:cubicBezTo>
                  <a:cubicBezTo>
                    <a:pt x="91" y="1887"/>
                    <a:pt x="122" y="1683"/>
                    <a:pt x="150" y="1464"/>
                  </a:cubicBezTo>
                  <a:cubicBezTo>
                    <a:pt x="178" y="1245"/>
                    <a:pt x="205" y="922"/>
                    <a:pt x="234" y="678"/>
                  </a:cubicBezTo>
                  <a:cubicBezTo>
                    <a:pt x="263" y="434"/>
                    <a:pt x="363" y="113"/>
                    <a:pt x="324" y="0"/>
                  </a:cubicBezTo>
                  <a:lnTo>
                    <a:pt x="0" y="0"/>
                  </a:lnTo>
                  <a:cubicBezTo>
                    <a:pt x="0" y="0"/>
                    <a:pt x="0" y="2094"/>
                    <a:pt x="0" y="2094"/>
                  </a:cubicBezTo>
                  <a:close/>
                </a:path>
              </a:pathLst>
            </a:custGeom>
            <a:gradFill rotWithShape="0">
              <a:gsLst>
                <a:gs pos="0">
                  <a:srgbClr val="FAE3B7"/>
                </a:gs>
                <a:gs pos="17999">
                  <a:srgbClr val="A28949"/>
                </a:gs>
                <a:gs pos="31000">
                  <a:srgbClr val="835E17"/>
                </a:gs>
                <a:gs pos="33000">
                  <a:srgbClr val="BD922A"/>
                </a:gs>
                <a:gs pos="37000">
                  <a:srgbClr val="FBE4AE"/>
                </a:gs>
                <a:gs pos="78999">
                  <a:srgbClr val="BD922A"/>
                </a:gs>
                <a:gs pos="87000">
                  <a:srgbClr val="BD922A"/>
                </a:gs>
                <a:gs pos="100000">
                  <a:srgbClr val="FBE4AE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16" name="Freeform 53"/>
            <p:cNvSpPr>
              <a:spLocks/>
            </p:cNvSpPr>
            <p:nvPr/>
          </p:nvSpPr>
          <p:spPr bwMode="auto">
            <a:xfrm>
              <a:off x="5004" y="1"/>
              <a:ext cx="189" cy="2112"/>
            </a:xfrm>
            <a:custGeom>
              <a:avLst/>
              <a:gdLst>
                <a:gd name="T0" fmla="*/ 0 w 363"/>
                <a:gd name="T1" fmla="*/ 2094 h 2112"/>
                <a:gd name="T2" fmla="*/ 66 w 363"/>
                <a:gd name="T3" fmla="*/ 1992 h 2112"/>
                <a:gd name="T4" fmla="*/ 150 w 363"/>
                <a:gd name="T5" fmla="*/ 1464 h 2112"/>
                <a:gd name="T6" fmla="*/ 234 w 363"/>
                <a:gd name="T7" fmla="*/ 678 h 2112"/>
                <a:gd name="T8" fmla="*/ 324 w 363"/>
                <a:gd name="T9" fmla="*/ 0 h 2112"/>
                <a:gd name="T10" fmla="*/ 0 w 363"/>
                <a:gd name="T11" fmla="*/ 0 h 2112"/>
                <a:gd name="T12" fmla="*/ 0 w 363"/>
                <a:gd name="T13" fmla="*/ 2094 h 2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3" h="2112">
                  <a:moveTo>
                    <a:pt x="0" y="2094"/>
                  </a:moveTo>
                  <a:cubicBezTo>
                    <a:pt x="54" y="2112"/>
                    <a:pt x="41" y="2097"/>
                    <a:pt x="66" y="1992"/>
                  </a:cubicBezTo>
                  <a:cubicBezTo>
                    <a:pt x="91" y="1887"/>
                    <a:pt x="122" y="1683"/>
                    <a:pt x="150" y="1464"/>
                  </a:cubicBezTo>
                  <a:cubicBezTo>
                    <a:pt x="178" y="1245"/>
                    <a:pt x="205" y="922"/>
                    <a:pt x="234" y="678"/>
                  </a:cubicBezTo>
                  <a:cubicBezTo>
                    <a:pt x="263" y="434"/>
                    <a:pt x="363" y="113"/>
                    <a:pt x="324" y="0"/>
                  </a:cubicBezTo>
                  <a:lnTo>
                    <a:pt x="0" y="0"/>
                  </a:lnTo>
                  <a:cubicBezTo>
                    <a:pt x="0" y="0"/>
                    <a:pt x="0" y="2094"/>
                    <a:pt x="0" y="209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50000">
                  <a:schemeClr val="hlink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17" name="Rectangle 54"/>
            <p:cNvSpPr>
              <a:spLocks noChangeArrowheads="1"/>
            </p:cNvSpPr>
            <p:nvPr/>
          </p:nvSpPr>
          <p:spPr bwMode="auto">
            <a:xfrm>
              <a:off x="4955" y="1"/>
              <a:ext cx="56" cy="4320"/>
            </a:xfrm>
            <a:prstGeom prst="rect">
              <a:avLst/>
            </a:prstGeom>
            <a:gradFill rotWithShape="0">
              <a:gsLst>
                <a:gs pos="0">
                  <a:srgbClr val="FAE3B7"/>
                </a:gs>
                <a:gs pos="17999">
                  <a:srgbClr val="A28949"/>
                </a:gs>
                <a:gs pos="31000">
                  <a:srgbClr val="835E17"/>
                </a:gs>
                <a:gs pos="33000">
                  <a:srgbClr val="BD922A"/>
                </a:gs>
                <a:gs pos="37000">
                  <a:srgbClr val="FBE4AE"/>
                </a:gs>
                <a:gs pos="78999">
                  <a:srgbClr val="BD922A"/>
                </a:gs>
                <a:gs pos="87000">
                  <a:srgbClr val="BD922A"/>
                </a:gs>
                <a:gs pos="100000">
                  <a:srgbClr val="FBE4AE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kumimoji="1" lang="zh-TW" altLang="en-US" sz="1800">
                <a:latin typeface="Arial" charset="0"/>
                <a:ea typeface="新細明體" charset="0"/>
                <a:cs typeface="新細明體" charset="0"/>
              </a:endParaRPr>
            </a:p>
          </p:txBody>
        </p:sp>
        <p:sp>
          <p:nvSpPr>
            <p:cNvPr id="18" name="Freeform 55"/>
            <p:cNvSpPr>
              <a:spLocks/>
            </p:cNvSpPr>
            <p:nvPr/>
          </p:nvSpPr>
          <p:spPr bwMode="auto">
            <a:xfrm>
              <a:off x="5013" y="3924"/>
              <a:ext cx="734" cy="390"/>
            </a:xfrm>
            <a:custGeom>
              <a:avLst/>
              <a:gdLst>
                <a:gd name="T0" fmla="*/ 1 w 692"/>
                <a:gd name="T1" fmla="*/ 357 h 378"/>
                <a:gd name="T2" fmla="*/ 109 w 692"/>
                <a:gd name="T3" fmla="*/ 341 h 378"/>
                <a:gd name="T4" fmla="*/ 241 w 692"/>
                <a:gd name="T5" fmla="*/ 305 h 378"/>
                <a:gd name="T6" fmla="*/ 353 w 692"/>
                <a:gd name="T7" fmla="*/ 209 h 378"/>
                <a:gd name="T8" fmla="*/ 429 w 692"/>
                <a:gd name="T9" fmla="*/ 89 h 378"/>
                <a:gd name="T10" fmla="*/ 493 w 692"/>
                <a:gd name="T11" fmla="*/ 17 h 378"/>
                <a:gd name="T12" fmla="*/ 577 w 692"/>
                <a:gd name="T13" fmla="*/ 1 h 378"/>
                <a:gd name="T14" fmla="*/ 629 w 692"/>
                <a:gd name="T15" fmla="*/ 21 h 378"/>
                <a:gd name="T16" fmla="*/ 673 w 692"/>
                <a:gd name="T17" fmla="*/ 65 h 378"/>
                <a:gd name="T18" fmla="*/ 673 w 692"/>
                <a:gd name="T19" fmla="*/ 137 h 378"/>
                <a:gd name="T20" fmla="*/ 561 w 692"/>
                <a:gd name="T21" fmla="*/ 225 h 378"/>
                <a:gd name="T22" fmla="*/ 425 w 692"/>
                <a:gd name="T23" fmla="*/ 297 h 378"/>
                <a:gd name="T24" fmla="*/ 245 w 692"/>
                <a:gd name="T25" fmla="*/ 357 h 378"/>
                <a:gd name="T26" fmla="*/ 113 w 692"/>
                <a:gd name="T27" fmla="*/ 377 h 378"/>
                <a:gd name="T28" fmla="*/ 1 w 692"/>
                <a:gd name="T29" fmla="*/ 357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92" h="378">
                  <a:moveTo>
                    <a:pt x="1" y="357"/>
                  </a:moveTo>
                  <a:cubicBezTo>
                    <a:pt x="0" y="351"/>
                    <a:pt x="69" y="350"/>
                    <a:pt x="109" y="341"/>
                  </a:cubicBezTo>
                  <a:cubicBezTo>
                    <a:pt x="149" y="332"/>
                    <a:pt x="200" y="327"/>
                    <a:pt x="241" y="305"/>
                  </a:cubicBezTo>
                  <a:cubicBezTo>
                    <a:pt x="282" y="283"/>
                    <a:pt x="322" y="245"/>
                    <a:pt x="353" y="209"/>
                  </a:cubicBezTo>
                  <a:cubicBezTo>
                    <a:pt x="384" y="173"/>
                    <a:pt x="406" y="121"/>
                    <a:pt x="429" y="89"/>
                  </a:cubicBezTo>
                  <a:cubicBezTo>
                    <a:pt x="452" y="57"/>
                    <a:pt x="468" y="32"/>
                    <a:pt x="493" y="17"/>
                  </a:cubicBezTo>
                  <a:cubicBezTo>
                    <a:pt x="518" y="2"/>
                    <a:pt x="554" y="0"/>
                    <a:pt x="577" y="1"/>
                  </a:cubicBezTo>
                  <a:cubicBezTo>
                    <a:pt x="600" y="2"/>
                    <a:pt x="613" y="10"/>
                    <a:pt x="629" y="21"/>
                  </a:cubicBezTo>
                  <a:cubicBezTo>
                    <a:pt x="645" y="32"/>
                    <a:pt x="666" y="46"/>
                    <a:pt x="673" y="65"/>
                  </a:cubicBezTo>
                  <a:cubicBezTo>
                    <a:pt x="680" y="84"/>
                    <a:pt x="692" y="110"/>
                    <a:pt x="673" y="137"/>
                  </a:cubicBezTo>
                  <a:cubicBezTo>
                    <a:pt x="654" y="164"/>
                    <a:pt x="602" y="198"/>
                    <a:pt x="561" y="225"/>
                  </a:cubicBezTo>
                  <a:cubicBezTo>
                    <a:pt x="520" y="252"/>
                    <a:pt x="478" y="275"/>
                    <a:pt x="425" y="297"/>
                  </a:cubicBezTo>
                  <a:cubicBezTo>
                    <a:pt x="372" y="319"/>
                    <a:pt x="297" y="344"/>
                    <a:pt x="245" y="357"/>
                  </a:cubicBezTo>
                  <a:cubicBezTo>
                    <a:pt x="193" y="370"/>
                    <a:pt x="156" y="376"/>
                    <a:pt x="113" y="377"/>
                  </a:cubicBezTo>
                  <a:cubicBezTo>
                    <a:pt x="70" y="378"/>
                    <a:pt x="2" y="363"/>
                    <a:pt x="1" y="357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19" name="AutoShape 56"/>
            <p:cNvSpPr>
              <a:spLocks noChangeArrowheads="1"/>
            </p:cNvSpPr>
            <p:nvPr/>
          </p:nvSpPr>
          <p:spPr bwMode="hidden">
            <a:xfrm rot="5400000">
              <a:off x="2724" y="2089"/>
              <a:ext cx="4320" cy="142"/>
            </a:xfrm>
            <a:custGeom>
              <a:avLst/>
              <a:gdLst>
                <a:gd name="G0" fmla="+- 607 0 0"/>
                <a:gd name="G1" fmla="+- 21600 0 607"/>
                <a:gd name="G2" fmla="*/ 607 1 2"/>
                <a:gd name="G3" fmla="+- 21600 0 G2"/>
                <a:gd name="G4" fmla="+/ 607 21600 2"/>
                <a:gd name="G5" fmla="+/ G1 0 2"/>
                <a:gd name="G6" fmla="*/ 21600 21600 607"/>
                <a:gd name="G7" fmla="*/ G6 1 2"/>
                <a:gd name="G8" fmla="+- 21600 0 G7"/>
                <a:gd name="G9" fmla="*/ 21600 1 2"/>
                <a:gd name="G10" fmla="+- 607 0 G9"/>
                <a:gd name="G11" fmla="?: G10 G8 0"/>
                <a:gd name="G12" fmla="?: G10 G7 21600"/>
                <a:gd name="T0" fmla="*/ 21296 w 21600"/>
                <a:gd name="T1" fmla="*/ 10800 h 21600"/>
                <a:gd name="T2" fmla="*/ 10800 w 21600"/>
                <a:gd name="T3" fmla="*/ 21600 h 21600"/>
                <a:gd name="T4" fmla="*/ 304 w 21600"/>
                <a:gd name="T5" fmla="*/ 10800 h 21600"/>
                <a:gd name="T6" fmla="*/ 10800 w 21600"/>
                <a:gd name="T7" fmla="*/ 0 h 21600"/>
                <a:gd name="T8" fmla="*/ 2104 w 21600"/>
                <a:gd name="T9" fmla="*/ 2104 h 21600"/>
                <a:gd name="T10" fmla="*/ 19496 w 21600"/>
                <a:gd name="T11" fmla="*/ 19496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607" y="21600"/>
                  </a:lnTo>
                  <a:lnTo>
                    <a:pt x="20993" y="21600"/>
                  </a:lnTo>
                  <a:lnTo>
                    <a:pt x="2160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rot="10800000" vert="eaVert" wrap="none" anchor="ctr"/>
            <a:lstStyle/>
            <a:p>
              <a:pPr algn="ctr" eaLnBrk="1" hangingPunct="1">
                <a:defRPr/>
              </a:pPr>
              <a:endParaRPr kumimoji="1" lang="zh-TW" altLang="en-US" sz="1800">
                <a:latin typeface="Arial" charset="0"/>
                <a:ea typeface="新細明體" charset="0"/>
                <a:cs typeface="新細明體" charset="0"/>
              </a:endParaRPr>
            </a:p>
          </p:txBody>
        </p:sp>
      </p:grpSp>
      <p:sp>
        <p:nvSpPr>
          <p:cNvPr id="149561" name="Rectangle 57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370013"/>
            <a:ext cx="6965950" cy="20574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altLang="zh-TW" noProof="0"/>
              <a:t>Click to edit Master title style</a:t>
            </a:r>
          </a:p>
        </p:txBody>
      </p:sp>
      <p:sp>
        <p:nvSpPr>
          <p:cNvPr id="149562" name="Rectangle 58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727200" y="3886200"/>
            <a:ext cx="5640388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altLang="zh-TW" noProof="0"/>
              <a:t>Click to edit Master subtitle style</a:t>
            </a:r>
          </a:p>
        </p:txBody>
      </p:sp>
      <p:sp>
        <p:nvSpPr>
          <p:cNvPr id="59" name="Rectangle 59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0" name="Rectangle 6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1" name="Rectangle 6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DF347E-FD27-1346-A0DF-5308CB14BC5B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182139025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ahom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ahom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4DB7E9DF-DEB2-7141-93DE-E63E956CF4D4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540847605"/>
      </p:ext>
    </p:extLst>
  </p:cSld>
  <p:clrMapOvr>
    <a:masterClrMapping/>
  </p:clrMapOvr>
  <p:transition spd="med">
    <p:randomBar dir="vert"/>
  </p:transition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75DC0F8B-3635-A246-9FFE-6EBE7F5B09D9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129855081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BB785684-71B3-CA49-98EB-09B426D7AC7D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778165779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D9074D00-40D1-8244-8B33-7288CB1F0922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218003577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752600"/>
            <a:ext cx="3808413" cy="43735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6613" y="1752600"/>
            <a:ext cx="3810000" cy="43735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518CDDAD-2CD2-7F40-BF8E-30059330A925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323604618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9D4D80AC-2E97-FD44-8217-47D53B3D05D6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54016875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4F0E9763-F75E-EA41-9728-44FEEDD3F150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402119768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C7835665-95EB-6549-9C7A-E67C0B0BA85B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365695356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61BA8CFD-7F8B-4F46-8360-5ABC88FD86E4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671458133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EF6544D4-1331-0C42-8FAF-7017F63AE957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8892425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6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11C0EC-6C00-8B47-AE09-52673F71E1DE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725469014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75C744A2-0F04-1F4F-801E-87480BD304D2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639569177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120650"/>
            <a:ext cx="1941513" cy="600551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120650"/>
            <a:ext cx="5676900" cy="600551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FEFAD14F-1D8D-0442-B432-A9DA70338BA7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068008721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74BDA7E1-AB5D-864A-B670-8B0874447A0C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169045441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9DD2FF2D-B2D3-F44C-9112-1135A4DE843D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320552290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4B0C2FE-C833-DB4A-9D17-C83734C51053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235431961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752600"/>
            <a:ext cx="3808413" cy="43735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6613" y="1752600"/>
            <a:ext cx="3810000" cy="43735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58F03234-0C41-7B48-AB40-CC7EE647FED9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086705771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7B52DA61-EE39-E241-BE70-7FD42C34E12B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383814591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2D45A720-FD4D-A642-996F-F204BD8EC4D7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200710362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DC3F4D19-ECA4-3B40-9765-0878157C5804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289274942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DFBD849E-B681-9B48-8558-F47A984DEBB9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3091550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5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6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F1C8D1-CD30-A34E-9BC1-581D38C578AF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60324260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EC017EFD-ED7A-AE45-9221-1D1E33E4CB39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655381386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07D0AEB5-F749-F940-ACAF-8D58C72FDD03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137300011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120650"/>
            <a:ext cx="1941513" cy="600551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120650"/>
            <a:ext cx="5676900" cy="600551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FDEF9EC-D208-EE4D-AE4E-8EAA54AC9327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593973406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D551F226-C201-5D40-A676-93BC19EA910F}" type="datetime1">
              <a:rPr lang="zh-CN" altLang="en-US"/>
              <a:pPr>
                <a:defRPr/>
              </a:pPr>
              <a:t>2019/11/17</a:t>
            </a:fld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40FE68D5-9AC0-D14E-B619-C0ACFFC8B61D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13147505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FA166BBA-56F3-744A-846B-539232B64A48}" type="datetime1">
              <a:rPr lang="zh-CN" altLang="en-US"/>
              <a:pPr>
                <a:defRPr/>
              </a:pPr>
              <a:t>2019/11/17</a:t>
            </a:fld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CCBCDBA6-2EDD-6E40-8C15-EECAE7FCC1F7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334731783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DC2AD5F1-3042-444B-87B4-7FF084BFE857}" type="datetime1">
              <a:rPr lang="zh-CN" altLang="en-US"/>
              <a:pPr>
                <a:defRPr/>
              </a:pPr>
              <a:t>2019/11/17</a:t>
            </a:fld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3340C0C4-1222-F64B-B417-D80E7CE81D73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606090330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97B96A43-EDE8-EF41-9159-1BF619CBCFDB}" type="datetime1">
              <a:rPr lang="zh-CN" altLang="en-US"/>
              <a:pPr>
                <a:defRPr/>
              </a:pPr>
              <a:t>2019/11/17</a:t>
            </a:fld>
            <a:endParaRPr lang="en-US" altLang="zh-CN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5634B63-E779-C949-B1E9-AD0E3F263AB3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977519741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E73A0A46-ABC9-AD42-B522-6A43CF2345DA}" type="datetime1">
              <a:rPr lang="zh-CN" altLang="en-US"/>
              <a:pPr>
                <a:defRPr/>
              </a:pPr>
              <a:t>2019/11/17</a:t>
            </a:fld>
            <a:endParaRPr lang="en-US" altLang="zh-CN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341D796-0236-F248-9139-5A5CBF97BAD6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890711469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6BB8AD38-FEAB-A344-A807-8028A6989226}" type="datetime1">
              <a:rPr lang="zh-CN" altLang="en-US"/>
              <a:pPr>
                <a:defRPr/>
              </a:pPr>
              <a:t>2019/11/17</a:t>
            </a:fld>
            <a:endParaRPr lang="en-US" altLang="zh-CN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970381AD-5DD0-F649-AC1C-C5AFFAD4FF53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812445050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4DE7F7DD-DA0E-A748-8BBF-D7DAF98CFE55}" type="datetime1">
              <a:rPr lang="zh-CN" altLang="en-US"/>
              <a:pPr>
                <a:defRPr/>
              </a:pPr>
              <a:t>2019/11/17</a:t>
            </a:fld>
            <a:endParaRPr lang="en-US" altLang="zh-CN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D282167E-D777-FA41-88E0-975A8CA2D169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95520125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63525" y="1598613"/>
            <a:ext cx="3616325" cy="44973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032250" y="1598613"/>
            <a:ext cx="3617913" cy="44973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5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1C11B8-523D-CE48-9762-F4B1B09C1D03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78570062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0B948588-4E34-7147-9777-7E6F8C364613}" type="datetime1">
              <a:rPr lang="zh-CN" altLang="en-US"/>
              <a:pPr>
                <a:defRPr/>
              </a:pPr>
              <a:t>2019/11/17</a:t>
            </a:fld>
            <a:endParaRPr lang="en-US" altLang="zh-CN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26E9A498-7314-3046-98AA-012AAEA85F18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664505395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5CE5F21E-668A-B048-AC02-669278168078}" type="datetime1">
              <a:rPr lang="zh-CN" altLang="en-US"/>
              <a:pPr>
                <a:defRPr/>
              </a:pPr>
              <a:t>2019/11/17</a:t>
            </a:fld>
            <a:endParaRPr lang="en-US" altLang="zh-CN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883E197-5923-664B-A48D-0F019F9775BA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816228187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A4ECD20-BBA1-A74E-B70B-4ED690E906F4}" type="datetime1">
              <a:rPr lang="zh-CN" altLang="en-US"/>
              <a:pPr>
                <a:defRPr/>
              </a:pPr>
              <a:t>2019/11/17</a:t>
            </a:fld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55501B2-962F-B446-B994-E9DFE56511A0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021941755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678E10CA-2659-5F4F-8A49-20950ADBBFBF}" type="datetime1">
              <a:rPr lang="zh-CN" altLang="en-US"/>
              <a:pPr>
                <a:defRPr/>
              </a:pPr>
              <a:t>2019/11/17</a:t>
            </a:fld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B95165BE-0A3D-1745-B245-3C790AAAC4BC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225956652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ahom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ahom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54154CD8-5929-B745-9918-A459B88A11C9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294650888"/>
      </p:ext>
    </p:extLst>
  </p:cSld>
  <p:clrMapOvr>
    <a:masterClrMapping/>
  </p:clrMapOvr>
  <p:transition spd="med">
    <p:randomBar dir="vert"/>
  </p:transition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ahom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ahom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D6F95801-33AF-E64D-8D0D-1F750A5A2E55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986344073"/>
      </p:ext>
    </p:extLst>
  </p:cSld>
  <p:clrMapOvr>
    <a:masterClrMapping/>
  </p:clrMapOvr>
  <p:transition spd="med">
    <p:randomBar dir="vert"/>
  </p:transition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ahom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ahom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9EF35BDB-A8D4-E546-9042-F2C0426B9841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794970949"/>
      </p:ext>
    </p:extLst>
  </p:cSld>
  <p:clrMapOvr>
    <a:masterClrMapping/>
  </p:clrMapOvr>
  <p:transition spd="med">
    <p:randomBar dir="vert"/>
  </p:transition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ahom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ahom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1A1EE13-D0A3-D841-B00A-D61A69B2AFB5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579638483"/>
      </p:ext>
    </p:extLst>
  </p:cSld>
  <p:clrMapOvr>
    <a:masterClrMapping/>
  </p:clrMapOvr>
  <p:transition spd="med">
    <p:randomBar dir="vert"/>
  </p:transition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ahom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ahom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3E64C35D-AAB2-D747-8844-17334E00B4CD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224079387"/>
      </p:ext>
    </p:extLst>
  </p:cSld>
  <p:clrMapOvr>
    <a:masterClrMapping/>
  </p:clrMapOvr>
  <p:transition spd="med">
    <p:randomBar dir="vert"/>
  </p:transition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ahom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ahom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527510D8-2670-BF41-BB62-A4B02DAE274F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139126790"/>
      </p:ext>
    </p:extLst>
  </p:cSld>
  <p:clrMapOvr>
    <a:masterClrMapping/>
  </p:clrMapOvr>
  <p:transition spd="med">
    <p:randomBar dir="vert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5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6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6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314FF9-4E1E-8048-B6D8-F533D35EAEFF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176447950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ahom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ahom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7DED6B6-EC58-164D-966B-C062FC39B689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277340120"/>
      </p:ext>
    </p:extLst>
  </p:cSld>
  <p:clrMapOvr>
    <a:masterClrMapping/>
  </p:clrMapOvr>
  <p:transition spd="med">
    <p:randomBar dir="vert"/>
  </p:transition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ahom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ahom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D809A698-5BAD-034C-82B4-FCB73D3D425B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949243599"/>
      </p:ext>
    </p:extLst>
  </p:cSld>
  <p:clrMapOvr>
    <a:masterClrMapping/>
  </p:clrMapOvr>
  <p:transition spd="med">
    <p:randomBar dir="vert"/>
  </p:transition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ahom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ahom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F55E5A5-4861-FF44-9D6C-6D18F425CC06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630087862"/>
      </p:ext>
    </p:extLst>
  </p:cSld>
  <p:clrMapOvr>
    <a:masterClrMapping/>
  </p:clrMapOvr>
  <p:transition spd="med">
    <p:randomBar dir="vert"/>
  </p:transition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ahom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ahom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C09A5AD0-3933-4746-87E6-B29F2494007A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698229177"/>
      </p:ext>
    </p:extLst>
  </p:cSld>
  <p:clrMapOvr>
    <a:masterClrMapping/>
  </p:clrMapOvr>
  <p:transition spd="med">
    <p:randomBar dir="vert"/>
  </p:transition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ahom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ahom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E29072AC-19E7-F94E-9DEC-B83334190EAC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696812457"/>
      </p:ext>
    </p:extLst>
  </p:cSld>
  <p:clrMapOvr>
    <a:masterClrMapping/>
  </p:clrMapOvr>
  <p:transition spd="med">
    <p:randomBar dir="vert"/>
  </p:transition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ahom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ahom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77AFDFF6-BADA-ED45-9EFC-CF1E4812063D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78267518"/>
      </p:ext>
    </p:extLst>
  </p:cSld>
  <p:clrMapOvr>
    <a:masterClrMapping/>
  </p:clrMapOvr>
  <p:transition spd="med">
    <p:randomBar dir="vert"/>
  </p:transition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ltGray">
            <a:xfrm>
              <a:off x="0" y="4032"/>
              <a:ext cx="5760" cy="9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3300"/>
                </a:solidFill>
                <a:latin typeface="Arial" charset="0"/>
                <a:ea typeface="MS PGothic" charset="0"/>
                <a:cs typeface="MS PGothic" charset="0"/>
              </a:endParaRPr>
            </a:p>
          </p:txBody>
        </p:sp>
        <p:sp>
          <p:nvSpPr>
            <p:cNvPr id="6" name="Rectangle 4" descr="mutegras"/>
            <p:cNvSpPr>
              <a:spLocks noChangeArrowheads="1"/>
            </p:cNvSpPr>
            <p:nvPr/>
          </p:nvSpPr>
          <p:spPr bwMode="ltGray">
            <a:xfrm>
              <a:off x="0" y="0"/>
              <a:ext cx="5760" cy="2304"/>
            </a:xfrm>
            <a:prstGeom prst="rect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3300"/>
                </a:solidFill>
                <a:latin typeface="Arial" charset="0"/>
                <a:ea typeface="MS PGothic" charset="0"/>
                <a:cs typeface="MS PGothic" charset="0"/>
              </a:endParaRPr>
            </a:p>
          </p:txBody>
        </p:sp>
        <p:sp>
          <p:nvSpPr>
            <p:cNvPr id="7" name="Line 5"/>
            <p:cNvSpPr>
              <a:spLocks noChangeShapeType="1"/>
            </p:cNvSpPr>
            <p:nvPr/>
          </p:nvSpPr>
          <p:spPr bwMode="ltGray">
            <a:xfrm>
              <a:off x="0" y="2304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" name="Rectangle 6" descr="mutegras"/>
            <p:cNvSpPr>
              <a:spLocks noChangeArrowheads="1"/>
            </p:cNvSpPr>
            <p:nvPr/>
          </p:nvSpPr>
          <p:spPr bwMode="ltGray">
            <a:xfrm>
              <a:off x="0" y="4128"/>
              <a:ext cx="5760" cy="192"/>
            </a:xfrm>
            <a:prstGeom prst="rect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3300"/>
                </a:solidFill>
                <a:latin typeface="Arial" charset="0"/>
                <a:ea typeface="MS PGothic" charset="0"/>
                <a:cs typeface="MS PGothic" charset="0"/>
              </a:endParaRPr>
            </a:p>
          </p:txBody>
        </p:sp>
        <p:sp>
          <p:nvSpPr>
            <p:cNvPr id="9" name="Line 7"/>
            <p:cNvSpPr>
              <a:spLocks noChangeShapeType="1"/>
            </p:cNvSpPr>
            <p:nvPr/>
          </p:nvSpPr>
          <p:spPr bwMode="ltGray">
            <a:xfrm>
              <a:off x="0" y="4128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" name="Rectangle 8"/>
            <p:cNvSpPr>
              <a:spLocks noChangeArrowheads="1"/>
            </p:cNvSpPr>
            <p:nvPr/>
          </p:nvSpPr>
          <p:spPr bwMode="ltGray">
            <a:xfrm>
              <a:off x="384" y="1584"/>
              <a:ext cx="5376" cy="432"/>
            </a:xfrm>
            <a:prstGeom prst="rect">
              <a:avLst/>
            </a:prstGeom>
            <a:solidFill>
              <a:schemeClr val="hlink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3300"/>
                </a:solidFill>
                <a:latin typeface="Arial" charset="0"/>
                <a:ea typeface="MS PGothic" charset="0"/>
                <a:cs typeface="MS PGothic" charset="0"/>
              </a:endParaRPr>
            </a:p>
          </p:txBody>
        </p:sp>
      </p:grpSp>
      <p:sp>
        <p:nvSpPr>
          <p:cNvPr id="190473" name="Rectangle 9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90474" name="Rectangle 10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1910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Rectangle 11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>
                <a:latin typeface="Tahom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Rectangle 12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>
                <a:latin typeface="Tahom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>
                <a:latin typeface="Tahoma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14B4B09D-9FB2-BB42-93E6-F0DFBD0BDD6C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182092201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ahom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ahom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C4D8C279-5653-104E-8184-D9F32DCCCFA7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406761341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ahom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ahom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49DA747-BD3A-BC4E-BBF4-FCED1F5310AF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310950521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ahom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ahom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E2C0DB6E-7E3C-5A4F-B177-3D6DFE4D750C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3168592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5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6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6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55DD59-7F29-1347-B71C-53B363245501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974854751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ahom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ahom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70115C32-EE96-BC4A-A0DE-ED882055A33E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988196442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ahom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ahom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B7441F4-3970-7B45-BDEE-2EE41300CB64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826011851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ahom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ahom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CE24C5A5-592F-9941-B8EB-C82EA45F99A2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380278335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ahom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ahom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29FCCCBD-3FD4-3B4F-8938-99371F9CA642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610155602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ahom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ahom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F9537CFD-55EA-064D-9C1F-E8F857F15D74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310609303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ahom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ahom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008B7887-51B1-0548-BB08-2738392B4CC9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940072239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04800"/>
            <a:ext cx="1943100" cy="56594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04800"/>
            <a:ext cx="5676900" cy="56594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ahom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ahom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7176BB40-1A5E-C040-A093-88D22F0C418A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95652372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ltGray">
            <a:xfrm>
              <a:off x="0" y="4032"/>
              <a:ext cx="5760" cy="9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3300"/>
                </a:solidFill>
                <a:latin typeface="Arial" charset="0"/>
                <a:ea typeface="MS PGothic" charset="0"/>
                <a:cs typeface="MS PGothic" charset="0"/>
              </a:endParaRPr>
            </a:p>
          </p:txBody>
        </p:sp>
        <p:sp>
          <p:nvSpPr>
            <p:cNvPr id="6" name="Rectangle 4" descr="mutegras"/>
            <p:cNvSpPr>
              <a:spLocks noChangeArrowheads="1"/>
            </p:cNvSpPr>
            <p:nvPr/>
          </p:nvSpPr>
          <p:spPr bwMode="ltGray">
            <a:xfrm>
              <a:off x="0" y="0"/>
              <a:ext cx="5760" cy="2304"/>
            </a:xfrm>
            <a:prstGeom prst="rect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3300"/>
                </a:solidFill>
                <a:latin typeface="Arial" charset="0"/>
                <a:ea typeface="MS PGothic" charset="0"/>
                <a:cs typeface="MS PGothic" charset="0"/>
              </a:endParaRPr>
            </a:p>
          </p:txBody>
        </p:sp>
        <p:sp>
          <p:nvSpPr>
            <p:cNvPr id="7" name="Line 5"/>
            <p:cNvSpPr>
              <a:spLocks noChangeShapeType="1"/>
            </p:cNvSpPr>
            <p:nvPr/>
          </p:nvSpPr>
          <p:spPr bwMode="ltGray">
            <a:xfrm>
              <a:off x="0" y="2304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" name="Rectangle 6" descr="mutegras"/>
            <p:cNvSpPr>
              <a:spLocks noChangeArrowheads="1"/>
            </p:cNvSpPr>
            <p:nvPr/>
          </p:nvSpPr>
          <p:spPr bwMode="ltGray">
            <a:xfrm>
              <a:off x="0" y="4128"/>
              <a:ext cx="5760" cy="192"/>
            </a:xfrm>
            <a:prstGeom prst="rect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3300"/>
                </a:solidFill>
                <a:latin typeface="Arial" charset="0"/>
                <a:ea typeface="MS PGothic" charset="0"/>
                <a:cs typeface="MS PGothic" charset="0"/>
              </a:endParaRPr>
            </a:p>
          </p:txBody>
        </p:sp>
        <p:sp>
          <p:nvSpPr>
            <p:cNvPr id="9" name="Line 7"/>
            <p:cNvSpPr>
              <a:spLocks noChangeShapeType="1"/>
            </p:cNvSpPr>
            <p:nvPr/>
          </p:nvSpPr>
          <p:spPr bwMode="ltGray">
            <a:xfrm>
              <a:off x="0" y="4128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" name="Rectangle 8"/>
            <p:cNvSpPr>
              <a:spLocks noChangeArrowheads="1"/>
            </p:cNvSpPr>
            <p:nvPr/>
          </p:nvSpPr>
          <p:spPr bwMode="ltGray">
            <a:xfrm>
              <a:off x="384" y="1584"/>
              <a:ext cx="5376" cy="432"/>
            </a:xfrm>
            <a:prstGeom prst="rect">
              <a:avLst/>
            </a:prstGeom>
            <a:solidFill>
              <a:schemeClr val="hlink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3300"/>
                </a:solidFill>
                <a:latin typeface="Arial" charset="0"/>
                <a:ea typeface="MS PGothic" charset="0"/>
                <a:cs typeface="MS PGothic" charset="0"/>
              </a:endParaRPr>
            </a:p>
          </p:txBody>
        </p:sp>
      </p:grpSp>
      <p:sp>
        <p:nvSpPr>
          <p:cNvPr id="190473" name="Rectangle 9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90474" name="Rectangle 10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1910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Rectangle 11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>
                <a:latin typeface="Tahom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Rectangle 12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>
                <a:latin typeface="Tahom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>
                <a:latin typeface="Tahoma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311FCE01-AE26-E84F-9316-BB8CFBFBA034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794563011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ahom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ahom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0443410C-0085-8944-8A77-BE9B63A5C5D5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753124966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ahom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ahom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06055286-0672-0D4C-A646-06156253125C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7519286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18372E-BD98-5D42-8E8D-1726A8E963F1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76424293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Rectangle 6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6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537F9F-25BC-2840-8367-3D03B6AF3C47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226509807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ahom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ahom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1835FEBF-D364-CC4B-BAE1-367985CC5209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39538552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ahom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ahom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76A7B780-A21C-BC43-9B42-5A7A1D004EB3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711922091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ahom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ahom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D8A906DF-0333-EF41-8D83-2BC6A984E035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478023171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ahom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ahom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1838F341-5E1F-E14C-8C52-F903F91FB48B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207022259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ahom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ahom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1D4A641D-0B65-C14D-90AB-73F1D2514720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256788819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ahom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ahom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FEECCEC5-CC71-1F40-B7D1-CD5B4186E17D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365846460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ahom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ahom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5DB0377C-A192-CE4C-810C-80569A00FC0A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087523046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04800"/>
            <a:ext cx="1943100" cy="56594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04800"/>
            <a:ext cx="5676900" cy="56594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ahom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ahom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9CD0DD23-9061-D543-A86D-BDE9F3775DC5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578926282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z="18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z="18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 sz="1800">
                <a:cs typeface="ＭＳ Ｐゴシック" charset="0"/>
              </a:defRPr>
            </a:lvl1pPr>
          </a:lstStyle>
          <a:p>
            <a:pPr>
              <a:defRPr/>
            </a:pPr>
            <a:fld id="{CF8DA98A-1481-7640-8F10-0D138ACF00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148296"/>
      </p:ext>
    </p:extLst>
  </p:cSld>
  <p:clrMapOvr>
    <a:masterClrMapping/>
  </p:clrMapOvr>
  <p:transition spd="med">
    <p:randomBar dir="vert"/>
  </p:transition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fld id="{C2E05765-02FE-C745-8A86-30EB5B3E5D5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2139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0FAB64-8D88-4742-BE3A-E14642F768BC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150974068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fld id="{5BC55264-CAB4-1643-B8D2-9248AAA8DC3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393514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fld id="{9B285DF7-DB10-FA46-9773-C24561E4043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8690135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fld id="{4C820D39-9687-A24F-BE67-7A2363F42AE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535733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fld id="{278EA09A-0A7D-3546-9CBF-F6D30A191A8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618569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fld id="{2FBEC784-D90E-D54D-94D9-CAC90AC3C1B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771761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fld id="{4AF70326-8E97-7A4E-A641-AD7CB8625C6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6855224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fld id="{7E0BC50E-E1BD-4340-B9DF-1E9F61A0B47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7005209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fld id="{2106A40E-52F4-3E4F-BA25-33909603644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198723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fld id="{6931E6A0-4A22-604B-A18C-4F14BBD11AA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234742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fld id="{63F8B693-5297-464C-8774-9052536362F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695432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DF2131-C1CC-F640-9C3C-E653267FAAD8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58793139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2F1311"/>
              </a:solidFill>
            </a:endParaRPr>
          </a:p>
        </p:txBody>
      </p:sp>
      <p:sp>
        <p:nvSpPr>
          <p:cNvPr id="5" name="Rectangle 6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2F1311"/>
              </a:solidFill>
            </a:endParaRPr>
          </a:p>
        </p:txBody>
      </p:sp>
      <p:sp>
        <p:nvSpPr>
          <p:cNvPr id="6" name="Rectangle 6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EE96BA-E3F5-5E42-8213-66DB6BB31845}" type="slidenum">
              <a:rPr lang="en-US">
                <a:solidFill>
                  <a:srgbClr val="2F1311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2F131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5656623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3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44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467" indent="0">
              <a:buNone/>
              <a:defRPr sz="1800"/>
            </a:lvl2pPr>
            <a:lvl3pPr marL="912947" indent="0">
              <a:buNone/>
              <a:defRPr sz="1600"/>
            </a:lvl3pPr>
            <a:lvl4pPr marL="1369430" indent="0">
              <a:buNone/>
              <a:defRPr sz="1400"/>
            </a:lvl4pPr>
            <a:lvl5pPr marL="1825903" indent="0">
              <a:buNone/>
              <a:defRPr sz="1400"/>
            </a:lvl5pPr>
            <a:lvl6pPr marL="2282373" indent="0">
              <a:buNone/>
              <a:defRPr sz="1400"/>
            </a:lvl6pPr>
            <a:lvl7pPr marL="2738855" indent="0">
              <a:buNone/>
              <a:defRPr sz="1400"/>
            </a:lvl7pPr>
            <a:lvl8pPr marL="3195327" indent="0">
              <a:buNone/>
              <a:defRPr sz="1400"/>
            </a:lvl8pPr>
            <a:lvl9pPr marL="365180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5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2F1311"/>
              </a:solidFill>
            </a:endParaRPr>
          </a:p>
        </p:txBody>
      </p:sp>
      <p:sp>
        <p:nvSpPr>
          <p:cNvPr id="5" name="Rectangle 6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2F1311"/>
              </a:solidFill>
            </a:endParaRPr>
          </a:p>
        </p:txBody>
      </p:sp>
      <p:sp>
        <p:nvSpPr>
          <p:cNvPr id="6" name="Rectangle 6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1B3698-C23A-8D4F-999C-9D4481159AA2}" type="slidenum">
              <a:rPr lang="en-US">
                <a:solidFill>
                  <a:srgbClr val="2F1311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2F131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0351781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63526" y="1598615"/>
            <a:ext cx="3616325" cy="44973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032250" y="1598615"/>
            <a:ext cx="3617913" cy="44973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5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2F1311"/>
              </a:solidFill>
            </a:endParaRPr>
          </a:p>
        </p:txBody>
      </p:sp>
      <p:sp>
        <p:nvSpPr>
          <p:cNvPr id="6" name="Rectangle 6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2F1311"/>
              </a:solidFill>
            </a:endParaRPr>
          </a:p>
        </p:txBody>
      </p:sp>
      <p:sp>
        <p:nvSpPr>
          <p:cNvPr id="7" name="Rectangle 6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D46425-42DD-AF4D-B5C8-C370D0C7978C}" type="slidenum">
              <a:rPr lang="en-US">
                <a:solidFill>
                  <a:srgbClr val="2F1311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2F131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3768235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467" indent="0">
              <a:buNone/>
              <a:defRPr sz="2000" b="1"/>
            </a:lvl2pPr>
            <a:lvl3pPr marL="912947" indent="0">
              <a:buNone/>
              <a:defRPr sz="1800" b="1"/>
            </a:lvl3pPr>
            <a:lvl4pPr marL="1369430" indent="0">
              <a:buNone/>
              <a:defRPr sz="1600" b="1"/>
            </a:lvl4pPr>
            <a:lvl5pPr marL="1825903" indent="0">
              <a:buNone/>
              <a:defRPr sz="1600" b="1"/>
            </a:lvl5pPr>
            <a:lvl6pPr marL="2282373" indent="0">
              <a:buNone/>
              <a:defRPr sz="1600" b="1"/>
            </a:lvl6pPr>
            <a:lvl7pPr marL="2738855" indent="0">
              <a:buNone/>
              <a:defRPr sz="1600" b="1"/>
            </a:lvl7pPr>
            <a:lvl8pPr marL="3195327" indent="0">
              <a:buNone/>
              <a:defRPr sz="1600" b="1"/>
            </a:lvl8pPr>
            <a:lvl9pPr marL="36518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467" indent="0">
              <a:buNone/>
              <a:defRPr sz="2000" b="1"/>
            </a:lvl2pPr>
            <a:lvl3pPr marL="912947" indent="0">
              <a:buNone/>
              <a:defRPr sz="1800" b="1"/>
            </a:lvl3pPr>
            <a:lvl4pPr marL="1369430" indent="0">
              <a:buNone/>
              <a:defRPr sz="1600" b="1"/>
            </a:lvl4pPr>
            <a:lvl5pPr marL="1825903" indent="0">
              <a:buNone/>
              <a:defRPr sz="1600" b="1"/>
            </a:lvl5pPr>
            <a:lvl6pPr marL="2282373" indent="0">
              <a:buNone/>
              <a:defRPr sz="1600" b="1"/>
            </a:lvl6pPr>
            <a:lvl7pPr marL="2738855" indent="0">
              <a:buNone/>
              <a:defRPr sz="1600" b="1"/>
            </a:lvl7pPr>
            <a:lvl8pPr marL="3195327" indent="0">
              <a:buNone/>
              <a:defRPr sz="1600" b="1"/>
            </a:lvl8pPr>
            <a:lvl9pPr marL="36518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5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2F1311"/>
              </a:solidFill>
            </a:endParaRPr>
          </a:p>
        </p:txBody>
      </p:sp>
      <p:sp>
        <p:nvSpPr>
          <p:cNvPr id="8" name="Rectangle 6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2F1311"/>
              </a:solidFill>
            </a:endParaRPr>
          </a:p>
        </p:txBody>
      </p:sp>
      <p:sp>
        <p:nvSpPr>
          <p:cNvPr id="9" name="Rectangle 6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03E43A-9CF5-BE41-82D3-C55EF6BB4467}" type="slidenum">
              <a:rPr lang="en-US">
                <a:solidFill>
                  <a:srgbClr val="2F1311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2F131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5490039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5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2F1311"/>
              </a:solidFill>
            </a:endParaRPr>
          </a:p>
        </p:txBody>
      </p:sp>
      <p:sp>
        <p:nvSpPr>
          <p:cNvPr id="4" name="Rectangle 6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2F1311"/>
              </a:solidFill>
            </a:endParaRPr>
          </a:p>
        </p:txBody>
      </p:sp>
      <p:sp>
        <p:nvSpPr>
          <p:cNvPr id="5" name="Rectangle 6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DFA549-F874-F342-9E3B-88D7F68C156E}" type="slidenum">
              <a:rPr lang="en-US">
                <a:solidFill>
                  <a:srgbClr val="2F1311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2F131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0941284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2F1311"/>
              </a:solidFill>
            </a:endParaRPr>
          </a:p>
        </p:txBody>
      </p:sp>
      <p:sp>
        <p:nvSpPr>
          <p:cNvPr id="3" name="Rectangle 6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2F1311"/>
              </a:solidFill>
            </a:endParaRPr>
          </a:p>
        </p:txBody>
      </p:sp>
      <p:sp>
        <p:nvSpPr>
          <p:cNvPr id="4" name="Rectangle 6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B7E371-F1B7-5B44-AFCE-B81E779CB439}" type="slidenum">
              <a:rPr lang="en-US">
                <a:solidFill>
                  <a:srgbClr val="2F1311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2F131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9279795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8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467" indent="0">
              <a:buNone/>
              <a:defRPr sz="1200"/>
            </a:lvl2pPr>
            <a:lvl3pPr marL="912947" indent="0">
              <a:buNone/>
              <a:defRPr sz="1000"/>
            </a:lvl3pPr>
            <a:lvl4pPr marL="1369430" indent="0">
              <a:buNone/>
              <a:defRPr sz="900"/>
            </a:lvl4pPr>
            <a:lvl5pPr marL="1825903" indent="0">
              <a:buNone/>
              <a:defRPr sz="900"/>
            </a:lvl5pPr>
            <a:lvl6pPr marL="2282373" indent="0">
              <a:buNone/>
              <a:defRPr sz="900"/>
            </a:lvl6pPr>
            <a:lvl7pPr marL="2738855" indent="0">
              <a:buNone/>
              <a:defRPr sz="900"/>
            </a:lvl7pPr>
            <a:lvl8pPr marL="3195327" indent="0">
              <a:buNone/>
              <a:defRPr sz="900"/>
            </a:lvl8pPr>
            <a:lvl9pPr marL="365180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2F1311"/>
              </a:solidFill>
            </a:endParaRPr>
          </a:p>
        </p:txBody>
      </p:sp>
      <p:sp>
        <p:nvSpPr>
          <p:cNvPr id="6" name="Rectangle 6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2F1311"/>
              </a:solidFill>
            </a:endParaRPr>
          </a:p>
        </p:txBody>
      </p:sp>
      <p:sp>
        <p:nvSpPr>
          <p:cNvPr id="7" name="Rectangle 6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881C6A-4F55-8C41-AC67-9EEC545316C8}" type="slidenum">
              <a:rPr lang="en-US">
                <a:solidFill>
                  <a:srgbClr val="2F1311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2F131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7859649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467" indent="0">
              <a:buNone/>
              <a:defRPr sz="2800"/>
            </a:lvl2pPr>
            <a:lvl3pPr marL="912947" indent="0">
              <a:buNone/>
              <a:defRPr sz="2400"/>
            </a:lvl3pPr>
            <a:lvl4pPr marL="1369430" indent="0">
              <a:buNone/>
              <a:defRPr sz="2000"/>
            </a:lvl4pPr>
            <a:lvl5pPr marL="1825903" indent="0">
              <a:buNone/>
              <a:defRPr sz="2000"/>
            </a:lvl5pPr>
            <a:lvl6pPr marL="2282373" indent="0">
              <a:buNone/>
              <a:defRPr sz="2000"/>
            </a:lvl6pPr>
            <a:lvl7pPr marL="2738855" indent="0">
              <a:buNone/>
              <a:defRPr sz="2000"/>
            </a:lvl7pPr>
            <a:lvl8pPr marL="3195327" indent="0">
              <a:buNone/>
              <a:defRPr sz="2000"/>
            </a:lvl8pPr>
            <a:lvl9pPr marL="3651803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467" indent="0">
              <a:buNone/>
              <a:defRPr sz="1200"/>
            </a:lvl2pPr>
            <a:lvl3pPr marL="912947" indent="0">
              <a:buNone/>
              <a:defRPr sz="1000"/>
            </a:lvl3pPr>
            <a:lvl4pPr marL="1369430" indent="0">
              <a:buNone/>
              <a:defRPr sz="900"/>
            </a:lvl4pPr>
            <a:lvl5pPr marL="1825903" indent="0">
              <a:buNone/>
              <a:defRPr sz="900"/>
            </a:lvl5pPr>
            <a:lvl6pPr marL="2282373" indent="0">
              <a:buNone/>
              <a:defRPr sz="900"/>
            </a:lvl6pPr>
            <a:lvl7pPr marL="2738855" indent="0">
              <a:buNone/>
              <a:defRPr sz="900"/>
            </a:lvl7pPr>
            <a:lvl8pPr marL="3195327" indent="0">
              <a:buNone/>
              <a:defRPr sz="900"/>
            </a:lvl8pPr>
            <a:lvl9pPr marL="365180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2F1311"/>
              </a:solidFill>
            </a:endParaRPr>
          </a:p>
        </p:txBody>
      </p:sp>
      <p:sp>
        <p:nvSpPr>
          <p:cNvPr id="6" name="Rectangle 6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2F1311"/>
              </a:solidFill>
            </a:endParaRPr>
          </a:p>
        </p:txBody>
      </p:sp>
      <p:sp>
        <p:nvSpPr>
          <p:cNvPr id="7" name="Rectangle 6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27B3E4-3D3F-EB42-B154-6E5E5489B90E}" type="slidenum">
              <a:rPr lang="en-US">
                <a:solidFill>
                  <a:srgbClr val="2F1311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2F131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5493530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2F1311"/>
              </a:solidFill>
            </a:endParaRPr>
          </a:p>
        </p:txBody>
      </p:sp>
      <p:sp>
        <p:nvSpPr>
          <p:cNvPr id="5" name="Rectangle 6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2F1311"/>
              </a:solidFill>
            </a:endParaRPr>
          </a:p>
        </p:txBody>
      </p:sp>
      <p:sp>
        <p:nvSpPr>
          <p:cNvPr id="6" name="Rectangle 6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9BBBD7-2207-9348-B662-AD61F5301184}" type="slidenum">
              <a:rPr lang="en-US">
                <a:solidFill>
                  <a:srgbClr val="2F1311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2F131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2656152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827715" y="227015"/>
            <a:ext cx="1868487" cy="586898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9075" y="227015"/>
            <a:ext cx="5456238" cy="586898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2F1311"/>
              </a:solidFill>
            </a:endParaRPr>
          </a:p>
        </p:txBody>
      </p:sp>
      <p:sp>
        <p:nvSpPr>
          <p:cNvPr id="5" name="Rectangle 6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2F1311"/>
              </a:solidFill>
            </a:endParaRPr>
          </a:p>
        </p:txBody>
      </p:sp>
      <p:sp>
        <p:nvSpPr>
          <p:cNvPr id="6" name="Rectangle 6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CEC104-A653-6847-A784-9AD2425F1BE3}" type="slidenum">
              <a:rPr lang="en-US">
                <a:solidFill>
                  <a:srgbClr val="2F1311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2F131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745179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6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19EBF4-71CD-2D47-83A9-0D7E54FC4370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907611529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6467" indent="0" algn="ctr">
              <a:buNone/>
              <a:defRPr/>
            </a:lvl2pPr>
            <a:lvl3pPr marL="912947" indent="0" algn="ctr">
              <a:buNone/>
              <a:defRPr/>
            </a:lvl3pPr>
            <a:lvl4pPr marL="1369430" indent="0" algn="ctr">
              <a:buNone/>
              <a:defRPr/>
            </a:lvl4pPr>
            <a:lvl5pPr marL="1825903" indent="0" algn="ctr">
              <a:buNone/>
              <a:defRPr/>
            </a:lvl5pPr>
            <a:lvl6pPr marL="2282373" indent="0" algn="ctr">
              <a:buNone/>
              <a:defRPr/>
            </a:lvl6pPr>
            <a:lvl7pPr marL="2738855" indent="0" algn="ctr">
              <a:buNone/>
              <a:defRPr/>
            </a:lvl7pPr>
            <a:lvl8pPr marL="3195327" indent="0" algn="ctr">
              <a:buNone/>
              <a:defRPr/>
            </a:lvl8pPr>
            <a:lvl9pPr marL="3651803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8A7A20-900F-9743-842E-860DAF4CF4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555223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60DDAF-14EB-A94E-A207-A2619AEA87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6835305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3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44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467" indent="0">
              <a:buNone/>
              <a:defRPr sz="1800"/>
            </a:lvl2pPr>
            <a:lvl3pPr marL="912947" indent="0">
              <a:buNone/>
              <a:defRPr sz="1600"/>
            </a:lvl3pPr>
            <a:lvl4pPr marL="1369430" indent="0">
              <a:buNone/>
              <a:defRPr sz="1400"/>
            </a:lvl4pPr>
            <a:lvl5pPr marL="1825903" indent="0">
              <a:buNone/>
              <a:defRPr sz="1400"/>
            </a:lvl5pPr>
            <a:lvl6pPr marL="2282373" indent="0">
              <a:buNone/>
              <a:defRPr sz="1400"/>
            </a:lvl6pPr>
            <a:lvl7pPr marL="2738855" indent="0">
              <a:buNone/>
              <a:defRPr sz="1400"/>
            </a:lvl7pPr>
            <a:lvl8pPr marL="3195327" indent="0">
              <a:buNone/>
              <a:defRPr sz="1400"/>
            </a:lvl8pPr>
            <a:lvl9pPr marL="365180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B4D261-3CC0-3341-8703-74362322D1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330206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3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3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8C15F3-C225-7347-AB78-0240EDD0C1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8001758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467" indent="0">
              <a:buNone/>
              <a:defRPr sz="2000" b="1"/>
            </a:lvl2pPr>
            <a:lvl3pPr marL="912947" indent="0">
              <a:buNone/>
              <a:defRPr sz="1800" b="1"/>
            </a:lvl3pPr>
            <a:lvl4pPr marL="1369430" indent="0">
              <a:buNone/>
              <a:defRPr sz="1600" b="1"/>
            </a:lvl4pPr>
            <a:lvl5pPr marL="1825903" indent="0">
              <a:buNone/>
              <a:defRPr sz="1600" b="1"/>
            </a:lvl5pPr>
            <a:lvl6pPr marL="2282373" indent="0">
              <a:buNone/>
              <a:defRPr sz="1600" b="1"/>
            </a:lvl6pPr>
            <a:lvl7pPr marL="2738855" indent="0">
              <a:buNone/>
              <a:defRPr sz="1600" b="1"/>
            </a:lvl7pPr>
            <a:lvl8pPr marL="3195327" indent="0">
              <a:buNone/>
              <a:defRPr sz="1600" b="1"/>
            </a:lvl8pPr>
            <a:lvl9pPr marL="36518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467" indent="0">
              <a:buNone/>
              <a:defRPr sz="2000" b="1"/>
            </a:lvl2pPr>
            <a:lvl3pPr marL="912947" indent="0">
              <a:buNone/>
              <a:defRPr sz="1800" b="1"/>
            </a:lvl3pPr>
            <a:lvl4pPr marL="1369430" indent="0">
              <a:buNone/>
              <a:defRPr sz="1600" b="1"/>
            </a:lvl4pPr>
            <a:lvl5pPr marL="1825903" indent="0">
              <a:buNone/>
              <a:defRPr sz="1600" b="1"/>
            </a:lvl5pPr>
            <a:lvl6pPr marL="2282373" indent="0">
              <a:buNone/>
              <a:defRPr sz="1600" b="1"/>
            </a:lvl6pPr>
            <a:lvl7pPr marL="2738855" indent="0">
              <a:buNone/>
              <a:defRPr sz="1600" b="1"/>
            </a:lvl7pPr>
            <a:lvl8pPr marL="3195327" indent="0">
              <a:buNone/>
              <a:defRPr sz="1600" b="1"/>
            </a:lvl8pPr>
            <a:lvl9pPr marL="36518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05628D-C9C9-4E4F-965C-DCA41CC268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7494318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C0CD4F-501C-1A43-BFA3-946E92118E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060904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4A0AFE-B07A-5A43-9E2A-E81B575075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6275564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8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467" indent="0">
              <a:buNone/>
              <a:defRPr sz="1200"/>
            </a:lvl2pPr>
            <a:lvl3pPr marL="912947" indent="0">
              <a:buNone/>
              <a:defRPr sz="1000"/>
            </a:lvl3pPr>
            <a:lvl4pPr marL="1369430" indent="0">
              <a:buNone/>
              <a:defRPr sz="900"/>
            </a:lvl4pPr>
            <a:lvl5pPr marL="1825903" indent="0">
              <a:buNone/>
              <a:defRPr sz="900"/>
            </a:lvl5pPr>
            <a:lvl6pPr marL="2282373" indent="0">
              <a:buNone/>
              <a:defRPr sz="900"/>
            </a:lvl6pPr>
            <a:lvl7pPr marL="2738855" indent="0">
              <a:buNone/>
              <a:defRPr sz="900"/>
            </a:lvl7pPr>
            <a:lvl8pPr marL="3195327" indent="0">
              <a:buNone/>
              <a:defRPr sz="900"/>
            </a:lvl8pPr>
            <a:lvl9pPr marL="365180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106318-379A-EE41-B3C4-4852B114E4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7993801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467" indent="0">
              <a:buNone/>
              <a:defRPr sz="2800"/>
            </a:lvl2pPr>
            <a:lvl3pPr marL="912947" indent="0">
              <a:buNone/>
              <a:defRPr sz="2400"/>
            </a:lvl3pPr>
            <a:lvl4pPr marL="1369430" indent="0">
              <a:buNone/>
              <a:defRPr sz="2000"/>
            </a:lvl4pPr>
            <a:lvl5pPr marL="1825903" indent="0">
              <a:buNone/>
              <a:defRPr sz="2000"/>
            </a:lvl5pPr>
            <a:lvl6pPr marL="2282373" indent="0">
              <a:buNone/>
              <a:defRPr sz="2000"/>
            </a:lvl6pPr>
            <a:lvl7pPr marL="2738855" indent="0">
              <a:buNone/>
              <a:defRPr sz="2000"/>
            </a:lvl7pPr>
            <a:lvl8pPr marL="3195327" indent="0">
              <a:buNone/>
              <a:defRPr sz="2000"/>
            </a:lvl8pPr>
            <a:lvl9pPr marL="3651803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467" indent="0">
              <a:buNone/>
              <a:defRPr sz="1200"/>
            </a:lvl2pPr>
            <a:lvl3pPr marL="912947" indent="0">
              <a:buNone/>
              <a:defRPr sz="1000"/>
            </a:lvl3pPr>
            <a:lvl4pPr marL="1369430" indent="0">
              <a:buNone/>
              <a:defRPr sz="900"/>
            </a:lvl4pPr>
            <a:lvl5pPr marL="1825903" indent="0">
              <a:buNone/>
              <a:defRPr sz="900"/>
            </a:lvl5pPr>
            <a:lvl6pPr marL="2282373" indent="0">
              <a:buNone/>
              <a:defRPr sz="900"/>
            </a:lvl6pPr>
            <a:lvl7pPr marL="2738855" indent="0">
              <a:buNone/>
              <a:defRPr sz="900"/>
            </a:lvl7pPr>
            <a:lvl8pPr marL="3195327" indent="0">
              <a:buNone/>
              <a:defRPr sz="900"/>
            </a:lvl8pPr>
            <a:lvl9pPr marL="365180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4C1E6F-9BCA-534C-B715-DDFC45D888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545662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E2F1AE-D14A-0A44-A5EE-35984699FF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43260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827713" y="227013"/>
            <a:ext cx="1868487" cy="586898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9075" y="227013"/>
            <a:ext cx="5456238" cy="586898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6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23C8B5-E6D7-4C4E-A0CB-8643C7550920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486607748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69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69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83FF22-27BF-1042-A62D-73A52B56AF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078686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6467" indent="0" algn="ctr">
              <a:buNone/>
              <a:defRPr/>
            </a:lvl2pPr>
            <a:lvl3pPr marL="912947" indent="0" algn="ctr">
              <a:buNone/>
              <a:defRPr/>
            </a:lvl3pPr>
            <a:lvl4pPr marL="1369430" indent="0" algn="ctr">
              <a:buNone/>
              <a:defRPr/>
            </a:lvl4pPr>
            <a:lvl5pPr marL="1825903" indent="0" algn="ctr">
              <a:buNone/>
              <a:defRPr/>
            </a:lvl5pPr>
            <a:lvl6pPr marL="2282373" indent="0" algn="ctr">
              <a:buNone/>
              <a:defRPr/>
            </a:lvl6pPr>
            <a:lvl7pPr marL="2738855" indent="0" algn="ctr">
              <a:buNone/>
              <a:defRPr/>
            </a:lvl7pPr>
            <a:lvl8pPr marL="3195327" indent="0" algn="ctr">
              <a:buNone/>
              <a:defRPr/>
            </a:lvl8pPr>
            <a:lvl9pPr marL="3651803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38F876-6877-394F-92B4-66EAC72CF4D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5403588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1D5732-8521-9944-8056-6AA314CEDDB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339612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3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44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467" indent="0">
              <a:buNone/>
              <a:defRPr sz="1800"/>
            </a:lvl2pPr>
            <a:lvl3pPr marL="912947" indent="0">
              <a:buNone/>
              <a:defRPr sz="1600"/>
            </a:lvl3pPr>
            <a:lvl4pPr marL="1369430" indent="0">
              <a:buNone/>
              <a:defRPr sz="1400"/>
            </a:lvl4pPr>
            <a:lvl5pPr marL="1825903" indent="0">
              <a:buNone/>
              <a:defRPr sz="1400"/>
            </a:lvl5pPr>
            <a:lvl6pPr marL="2282373" indent="0">
              <a:buNone/>
              <a:defRPr sz="1400"/>
            </a:lvl6pPr>
            <a:lvl7pPr marL="2738855" indent="0">
              <a:buNone/>
              <a:defRPr sz="1400"/>
            </a:lvl7pPr>
            <a:lvl8pPr marL="3195327" indent="0">
              <a:buNone/>
              <a:defRPr sz="1400"/>
            </a:lvl8pPr>
            <a:lvl9pPr marL="365180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A1CF45-2140-FE40-99F5-F2CE039D56C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2483390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3BC3CF-458C-8842-86FC-C47FD38EB39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3287358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467" indent="0">
              <a:buNone/>
              <a:defRPr sz="2000" b="1"/>
            </a:lvl2pPr>
            <a:lvl3pPr marL="912947" indent="0">
              <a:buNone/>
              <a:defRPr sz="1800" b="1"/>
            </a:lvl3pPr>
            <a:lvl4pPr marL="1369430" indent="0">
              <a:buNone/>
              <a:defRPr sz="1600" b="1"/>
            </a:lvl4pPr>
            <a:lvl5pPr marL="1825903" indent="0">
              <a:buNone/>
              <a:defRPr sz="1600" b="1"/>
            </a:lvl5pPr>
            <a:lvl6pPr marL="2282373" indent="0">
              <a:buNone/>
              <a:defRPr sz="1600" b="1"/>
            </a:lvl6pPr>
            <a:lvl7pPr marL="2738855" indent="0">
              <a:buNone/>
              <a:defRPr sz="1600" b="1"/>
            </a:lvl7pPr>
            <a:lvl8pPr marL="3195327" indent="0">
              <a:buNone/>
              <a:defRPr sz="1600" b="1"/>
            </a:lvl8pPr>
            <a:lvl9pPr marL="36518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467" indent="0">
              <a:buNone/>
              <a:defRPr sz="2000" b="1"/>
            </a:lvl2pPr>
            <a:lvl3pPr marL="912947" indent="0">
              <a:buNone/>
              <a:defRPr sz="1800" b="1"/>
            </a:lvl3pPr>
            <a:lvl4pPr marL="1369430" indent="0">
              <a:buNone/>
              <a:defRPr sz="1600" b="1"/>
            </a:lvl4pPr>
            <a:lvl5pPr marL="1825903" indent="0">
              <a:buNone/>
              <a:defRPr sz="1600" b="1"/>
            </a:lvl5pPr>
            <a:lvl6pPr marL="2282373" indent="0">
              <a:buNone/>
              <a:defRPr sz="1600" b="1"/>
            </a:lvl6pPr>
            <a:lvl7pPr marL="2738855" indent="0">
              <a:buNone/>
              <a:defRPr sz="1600" b="1"/>
            </a:lvl7pPr>
            <a:lvl8pPr marL="3195327" indent="0">
              <a:buNone/>
              <a:defRPr sz="1600" b="1"/>
            </a:lvl8pPr>
            <a:lvl9pPr marL="36518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DBDC84-D8D2-7B4C-8C2D-393F1B8CF67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3173077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82FF5A-254B-334A-A83C-78FF60D3006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7261390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051CF5-1D28-CC4F-935D-45ECC87C4E6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2761489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8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467" indent="0">
              <a:buNone/>
              <a:defRPr sz="1200"/>
            </a:lvl2pPr>
            <a:lvl3pPr marL="912947" indent="0">
              <a:buNone/>
              <a:defRPr sz="1000"/>
            </a:lvl3pPr>
            <a:lvl4pPr marL="1369430" indent="0">
              <a:buNone/>
              <a:defRPr sz="900"/>
            </a:lvl4pPr>
            <a:lvl5pPr marL="1825903" indent="0">
              <a:buNone/>
              <a:defRPr sz="900"/>
            </a:lvl5pPr>
            <a:lvl6pPr marL="2282373" indent="0">
              <a:buNone/>
              <a:defRPr sz="900"/>
            </a:lvl6pPr>
            <a:lvl7pPr marL="2738855" indent="0">
              <a:buNone/>
              <a:defRPr sz="900"/>
            </a:lvl7pPr>
            <a:lvl8pPr marL="3195327" indent="0">
              <a:buNone/>
              <a:defRPr sz="900"/>
            </a:lvl8pPr>
            <a:lvl9pPr marL="365180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0A332F-A8D1-AA48-A751-D0F32532595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303013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467" indent="0">
              <a:buNone/>
              <a:defRPr sz="2800"/>
            </a:lvl2pPr>
            <a:lvl3pPr marL="912947" indent="0">
              <a:buNone/>
              <a:defRPr sz="2400"/>
            </a:lvl3pPr>
            <a:lvl4pPr marL="1369430" indent="0">
              <a:buNone/>
              <a:defRPr sz="2000"/>
            </a:lvl4pPr>
            <a:lvl5pPr marL="1825903" indent="0">
              <a:buNone/>
              <a:defRPr sz="2000"/>
            </a:lvl5pPr>
            <a:lvl6pPr marL="2282373" indent="0">
              <a:buNone/>
              <a:defRPr sz="2000"/>
            </a:lvl6pPr>
            <a:lvl7pPr marL="2738855" indent="0">
              <a:buNone/>
              <a:defRPr sz="2000"/>
            </a:lvl7pPr>
            <a:lvl8pPr marL="3195327" indent="0">
              <a:buNone/>
              <a:defRPr sz="2000"/>
            </a:lvl8pPr>
            <a:lvl9pPr marL="3651803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467" indent="0">
              <a:buNone/>
              <a:defRPr sz="1200"/>
            </a:lvl2pPr>
            <a:lvl3pPr marL="912947" indent="0">
              <a:buNone/>
              <a:defRPr sz="1000"/>
            </a:lvl3pPr>
            <a:lvl4pPr marL="1369430" indent="0">
              <a:buNone/>
              <a:defRPr sz="900"/>
            </a:lvl4pPr>
            <a:lvl5pPr marL="1825903" indent="0">
              <a:buNone/>
              <a:defRPr sz="900"/>
            </a:lvl5pPr>
            <a:lvl6pPr marL="2282373" indent="0">
              <a:buNone/>
              <a:defRPr sz="900"/>
            </a:lvl6pPr>
            <a:lvl7pPr marL="2738855" indent="0">
              <a:buNone/>
              <a:defRPr sz="900"/>
            </a:lvl7pPr>
            <a:lvl8pPr marL="3195327" indent="0">
              <a:buNone/>
              <a:defRPr sz="900"/>
            </a:lvl8pPr>
            <a:lvl9pPr marL="365180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F104E1-DA72-1949-924E-4149584061E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114103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ahom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ahom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charset="0"/>
              </a:defRPr>
            </a:lvl1pPr>
          </a:lstStyle>
          <a:p>
            <a:pPr>
              <a:defRPr/>
            </a:pPr>
            <a:fld id="{C702E0A7-260B-1947-8C88-D61F73406B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780470"/>
      </p:ext>
    </p:extLst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1ACBE3-C80F-D847-BE72-2B14C91CBB9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2002749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ECDBB4-98B5-0549-80C0-D026C0D2693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243461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6467" indent="0" algn="ctr">
              <a:buNone/>
              <a:defRPr/>
            </a:lvl2pPr>
            <a:lvl3pPr marL="912947" indent="0" algn="ctr">
              <a:buNone/>
              <a:defRPr/>
            </a:lvl3pPr>
            <a:lvl4pPr marL="1369430" indent="0" algn="ctr">
              <a:buNone/>
              <a:defRPr/>
            </a:lvl4pPr>
            <a:lvl5pPr marL="1825903" indent="0" algn="ctr">
              <a:buNone/>
              <a:defRPr/>
            </a:lvl5pPr>
            <a:lvl6pPr marL="2282373" indent="0" algn="ctr">
              <a:buNone/>
              <a:defRPr/>
            </a:lvl6pPr>
            <a:lvl7pPr marL="2738855" indent="0" algn="ctr">
              <a:buNone/>
              <a:defRPr/>
            </a:lvl7pPr>
            <a:lvl8pPr marL="3195327" indent="0" algn="ctr">
              <a:buNone/>
              <a:defRPr/>
            </a:lvl8pPr>
            <a:lvl9pPr marL="3651803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96034D-F6FC-4640-901C-D0D8E7ECDC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69819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425389-0EA2-9840-BC57-68455C97B2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531745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3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44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467" indent="0">
              <a:buNone/>
              <a:defRPr sz="1800"/>
            </a:lvl2pPr>
            <a:lvl3pPr marL="912947" indent="0">
              <a:buNone/>
              <a:defRPr sz="1600"/>
            </a:lvl3pPr>
            <a:lvl4pPr marL="1369430" indent="0">
              <a:buNone/>
              <a:defRPr sz="1400"/>
            </a:lvl4pPr>
            <a:lvl5pPr marL="1825903" indent="0">
              <a:buNone/>
              <a:defRPr sz="1400"/>
            </a:lvl5pPr>
            <a:lvl6pPr marL="2282373" indent="0">
              <a:buNone/>
              <a:defRPr sz="1400"/>
            </a:lvl6pPr>
            <a:lvl7pPr marL="2738855" indent="0">
              <a:buNone/>
              <a:defRPr sz="1400"/>
            </a:lvl7pPr>
            <a:lvl8pPr marL="3195327" indent="0">
              <a:buNone/>
              <a:defRPr sz="1400"/>
            </a:lvl8pPr>
            <a:lvl9pPr marL="365180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C12AAA-E408-5E4C-8A47-6CBAC29145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169436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2" y="1752601"/>
            <a:ext cx="3808413" cy="43735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6613" y="1752601"/>
            <a:ext cx="3810000" cy="43735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B52AF7-613B-AE4C-91DD-4F15E8FE29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8262394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467" indent="0">
              <a:buNone/>
              <a:defRPr sz="2000" b="1"/>
            </a:lvl2pPr>
            <a:lvl3pPr marL="912947" indent="0">
              <a:buNone/>
              <a:defRPr sz="1800" b="1"/>
            </a:lvl3pPr>
            <a:lvl4pPr marL="1369430" indent="0">
              <a:buNone/>
              <a:defRPr sz="1600" b="1"/>
            </a:lvl4pPr>
            <a:lvl5pPr marL="1825903" indent="0">
              <a:buNone/>
              <a:defRPr sz="1600" b="1"/>
            </a:lvl5pPr>
            <a:lvl6pPr marL="2282373" indent="0">
              <a:buNone/>
              <a:defRPr sz="1600" b="1"/>
            </a:lvl6pPr>
            <a:lvl7pPr marL="2738855" indent="0">
              <a:buNone/>
              <a:defRPr sz="1600" b="1"/>
            </a:lvl7pPr>
            <a:lvl8pPr marL="3195327" indent="0">
              <a:buNone/>
              <a:defRPr sz="1600" b="1"/>
            </a:lvl8pPr>
            <a:lvl9pPr marL="36518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467" indent="0">
              <a:buNone/>
              <a:defRPr sz="2000" b="1"/>
            </a:lvl2pPr>
            <a:lvl3pPr marL="912947" indent="0">
              <a:buNone/>
              <a:defRPr sz="1800" b="1"/>
            </a:lvl3pPr>
            <a:lvl4pPr marL="1369430" indent="0">
              <a:buNone/>
              <a:defRPr sz="1600" b="1"/>
            </a:lvl4pPr>
            <a:lvl5pPr marL="1825903" indent="0">
              <a:buNone/>
              <a:defRPr sz="1600" b="1"/>
            </a:lvl5pPr>
            <a:lvl6pPr marL="2282373" indent="0">
              <a:buNone/>
              <a:defRPr sz="1600" b="1"/>
            </a:lvl6pPr>
            <a:lvl7pPr marL="2738855" indent="0">
              <a:buNone/>
              <a:defRPr sz="1600" b="1"/>
            </a:lvl7pPr>
            <a:lvl8pPr marL="3195327" indent="0">
              <a:buNone/>
              <a:defRPr sz="1600" b="1"/>
            </a:lvl8pPr>
            <a:lvl9pPr marL="36518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66A6D1-92C8-654D-AA12-9FC0E5687F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339658"/>
      </p:ext>
    </p:extLst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A7880B-1CDA-5C4A-B179-016C076D4C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584135"/>
      </p:ext>
    </p:extLst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C6C424-73E8-AB48-8457-780A5E0C45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614591"/>
      </p:ext>
    </p:extLst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8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467" indent="0">
              <a:buNone/>
              <a:defRPr sz="1200"/>
            </a:lvl2pPr>
            <a:lvl3pPr marL="912947" indent="0">
              <a:buNone/>
              <a:defRPr sz="1000"/>
            </a:lvl3pPr>
            <a:lvl4pPr marL="1369430" indent="0">
              <a:buNone/>
              <a:defRPr sz="900"/>
            </a:lvl4pPr>
            <a:lvl5pPr marL="1825903" indent="0">
              <a:buNone/>
              <a:defRPr sz="900"/>
            </a:lvl5pPr>
            <a:lvl6pPr marL="2282373" indent="0">
              <a:buNone/>
              <a:defRPr sz="900"/>
            </a:lvl6pPr>
            <a:lvl7pPr marL="2738855" indent="0">
              <a:buNone/>
              <a:defRPr sz="900"/>
            </a:lvl7pPr>
            <a:lvl8pPr marL="3195327" indent="0">
              <a:buNone/>
              <a:defRPr sz="900"/>
            </a:lvl8pPr>
            <a:lvl9pPr marL="365180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78BE80-9795-FD44-82CA-6D48FA8CE2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34524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E164BA-464A-0C4F-9692-28C135ACD8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7984533"/>
      </p:ext>
    </p:extLst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6467" indent="0">
              <a:buNone/>
              <a:defRPr sz="2800"/>
            </a:lvl2pPr>
            <a:lvl3pPr marL="912947" indent="0">
              <a:buNone/>
              <a:defRPr sz="2400"/>
            </a:lvl3pPr>
            <a:lvl4pPr marL="1369430" indent="0">
              <a:buNone/>
              <a:defRPr sz="2000"/>
            </a:lvl4pPr>
            <a:lvl5pPr marL="1825903" indent="0">
              <a:buNone/>
              <a:defRPr sz="2000"/>
            </a:lvl5pPr>
            <a:lvl6pPr marL="2282373" indent="0">
              <a:buNone/>
              <a:defRPr sz="2000"/>
            </a:lvl6pPr>
            <a:lvl7pPr marL="2738855" indent="0">
              <a:buNone/>
              <a:defRPr sz="2000"/>
            </a:lvl7pPr>
            <a:lvl8pPr marL="3195327" indent="0">
              <a:buNone/>
              <a:defRPr sz="2000"/>
            </a:lvl8pPr>
            <a:lvl9pPr marL="3651803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467" indent="0">
              <a:buNone/>
              <a:defRPr sz="1200"/>
            </a:lvl2pPr>
            <a:lvl3pPr marL="912947" indent="0">
              <a:buNone/>
              <a:defRPr sz="1000"/>
            </a:lvl3pPr>
            <a:lvl4pPr marL="1369430" indent="0">
              <a:buNone/>
              <a:defRPr sz="900"/>
            </a:lvl4pPr>
            <a:lvl5pPr marL="1825903" indent="0">
              <a:buNone/>
              <a:defRPr sz="900"/>
            </a:lvl5pPr>
            <a:lvl6pPr marL="2282373" indent="0">
              <a:buNone/>
              <a:defRPr sz="900"/>
            </a:lvl6pPr>
            <a:lvl7pPr marL="2738855" indent="0">
              <a:buNone/>
              <a:defRPr sz="900"/>
            </a:lvl7pPr>
            <a:lvl8pPr marL="3195327" indent="0">
              <a:buNone/>
              <a:defRPr sz="900"/>
            </a:lvl8pPr>
            <a:lvl9pPr marL="365180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6EEC99-1667-1F4F-83B2-2EC9208412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511868"/>
      </p:ext>
    </p:extLst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8E34D3-EA7E-A346-8094-A08D636CEE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2554449"/>
      </p:ext>
    </p:extLst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31" y="120651"/>
            <a:ext cx="1941513" cy="600551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120651"/>
            <a:ext cx="5676900" cy="600551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26D427-B5D9-A14F-A572-38D0F3AC2F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981093"/>
      </p:ext>
    </p:extLst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9919A1-1844-A341-B79B-D21946E280F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5552507"/>
      </p:ext>
    </p:extLst>
  </p:cSld>
  <p:clrMapOvr>
    <a:masterClrMapping/>
  </p:clrMapOvr>
  <p:transition>
    <p:random/>
  </p:transition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3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44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467" indent="0">
              <a:buNone/>
              <a:defRPr sz="1800"/>
            </a:lvl2pPr>
            <a:lvl3pPr marL="912947" indent="0">
              <a:buNone/>
              <a:defRPr sz="1600"/>
            </a:lvl3pPr>
            <a:lvl4pPr marL="1369430" indent="0">
              <a:buNone/>
              <a:defRPr sz="1400"/>
            </a:lvl4pPr>
            <a:lvl5pPr marL="1825903" indent="0">
              <a:buNone/>
              <a:defRPr sz="1400"/>
            </a:lvl5pPr>
            <a:lvl6pPr marL="2282373" indent="0">
              <a:buNone/>
              <a:defRPr sz="1400"/>
            </a:lvl6pPr>
            <a:lvl7pPr marL="2738855" indent="0">
              <a:buNone/>
              <a:defRPr sz="1400"/>
            </a:lvl7pPr>
            <a:lvl8pPr marL="3195327" indent="0">
              <a:buNone/>
              <a:defRPr sz="1400"/>
            </a:lvl8pPr>
            <a:lvl9pPr marL="365180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D3BBF5-42FE-1A47-9C23-9DC1648ABF9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2414069"/>
      </p:ext>
    </p:extLst>
  </p:cSld>
  <p:clrMapOvr>
    <a:masterClrMapping/>
  </p:clrMapOvr>
  <p:transition>
    <p:random/>
  </p:transition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05000" y="1981200"/>
            <a:ext cx="33528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10201" y="1981200"/>
            <a:ext cx="33528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95D4B6-F48F-2049-A48F-25FF3474BB8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9138672"/>
      </p:ext>
    </p:extLst>
  </p:cSld>
  <p:clrMapOvr>
    <a:masterClrMapping/>
  </p:clrMapOvr>
  <p:transition>
    <p:random/>
  </p:transition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467" indent="0">
              <a:buNone/>
              <a:defRPr sz="2000" b="1"/>
            </a:lvl2pPr>
            <a:lvl3pPr marL="912947" indent="0">
              <a:buNone/>
              <a:defRPr sz="1800" b="1"/>
            </a:lvl3pPr>
            <a:lvl4pPr marL="1369430" indent="0">
              <a:buNone/>
              <a:defRPr sz="1600" b="1"/>
            </a:lvl4pPr>
            <a:lvl5pPr marL="1825903" indent="0">
              <a:buNone/>
              <a:defRPr sz="1600" b="1"/>
            </a:lvl5pPr>
            <a:lvl6pPr marL="2282373" indent="0">
              <a:buNone/>
              <a:defRPr sz="1600" b="1"/>
            </a:lvl6pPr>
            <a:lvl7pPr marL="2738855" indent="0">
              <a:buNone/>
              <a:defRPr sz="1600" b="1"/>
            </a:lvl7pPr>
            <a:lvl8pPr marL="3195327" indent="0">
              <a:buNone/>
              <a:defRPr sz="1600" b="1"/>
            </a:lvl8pPr>
            <a:lvl9pPr marL="36518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467" indent="0">
              <a:buNone/>
              <a:defRPr sz="2000" b="1"/>
            </a:lvl2pPr>
            <a:lvl3pPr marL="912947" indent="0">
              <a:buNone/>
              <a:defRPr sz="1800" b="1"/>
            </a:lvl3pPr>
            <a:lvl4pPr marL="1369430" indent="0">
              <a:buNone/>
              <a:defRPr sz="1600" b="1"/>
            </a:lvl4pPr>
            <a:lvl5pPr marL="1825903" indent="0">
              <a:buNone/>
              <a:defRPr sz="1600" b="1"/>
            </a:lvl5pPr>
            <a:lvl6pPr marL="2282373" indent="0">
              <a:buNone/>
              <a:defRPr sz="1600" b="1"/>
            </a:lvl6pPr>
            <a:lvl7pPr marL="2738855" indent="0">
              <a:buNone/>
              <a:defRPr sz="1600" b="1"/>
            </a:lvl7pPr>
            <a:lvl8pPr marL="3195327" indent="0">
              <a:buNone/>
              <a:defRPr sz="1600" b="1"/>
            </a:lvl8pPr>
            <a:lvl9pPr marL="36518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705CE1-525A-FF48-8F2B-CF8CA7CED14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2388152"/>
      </p:ext>
    </p:extLst>
  </p:cSld>
  <p:clrMapOvr>
    <a:masterClrMapping/>
  </p:clrMapOvr>
  <p:transition>
    <p:random/>
  </p:transition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EF419D-9C4A-8E4B-82B9-462C213D523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8840373"/>
      </p:ext>
    </p:extLst>
  </p:cSld>
  <p:clrMapOvr>
    <a:masterClrMapping/>
  </p:clrMapOvr>
  <p:transition>
    <p:random/>
  </p:transition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D9D003-F3EF-BA40-9F9C-36349C25F72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7447958"/>
      </p:ext>
    </p:extLst>
  </p:cSld>
  <p:clrMapOvr>
    <a:masterClrMapping/>
  </p:clrMapOvr>
  <p:transition>
    <p:random/>
  </p:transition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8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467" indent="0">
              <a:buNone/>
              <a:defRPr sz="1200"/>
            </a:lvl2pPr>
            <a:lvl3pPr marL="912947" indent="0">
              <a:buNone/>
              <a:defRPr sz="1000"/>
            </a:lvl3pPr>
            <a:lvl4pPr marL="1369430" indent="0">
              <a:buNone/>
              <a:defRPr sz="900"/>
            </a:lvl4pPr>
            <a:lvl5pPr marL="1825903" indent="0">
              <a:buNone/>
              <a:defRPr sz="900"/>
            </a:lvl5pPr>
            <a:lvl6pPr marL="2282373" indent="0">
              <a:buNone/>
              <a:defRPr sz="900"/>
            </a:lvl6pPr>
            <a:lvl7pPr marL="2738855" indent="0">
              <a:buNone/>
              <a:defRPr sz="900"/>
            </a:lvl7pPr>
            <a:lvl8pPr marL="3195327" indent="0">
              <a:buNone/>
              <a:defRPr sz="900"/>
            </a:lvl8pPr>
            <a:lvl9pPr marL="365180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20B2A9-722B-4F4D-A3D3-1032DCD742F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8475202"/>
      </p:ext>
    </p:extLst>
  </p:cSld>
  <p:clrMapOvr>
    <a:masterClrMapping/>
  </p:clrMapOvr>
  <p:transition>
    <p:random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4530B2-F0DD-1146-8DD6-C1F9FEFA00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527589"/>
      </p:ext>
    </p:extLst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467" indent="0">
              <a:buNone/>
              <a:defRPr sz="2800"/>
            </a:lvl2pPr>
            <a:lvl3pPr marL="912947" indent="0">
              <a:buNone/>
              <a:defRPr sz="2400"/>
            </a:lvl3pPr>
            <a:lvl4pPr marL="1369430" indent="0">
              <a:buNone/>
              <a:defRPr sz="2000"/>
            </a:lvl4pPr>
            <a:lvl5pPr marL="1825903" indent="0">
              <a:buNone/>
              <a:defRPr sz="2000"/>
            </a:lvl5pPr>
            <a:lvl6pPr marL="2282373" indent="0">
              <a:buNone/>
              <a:defRPr sz="2000"/>
            </a:lvl6pPr>
            <a:lvl7pPr marL="2738855" indent="0">
              <a:buNone/>
              <a:defRPr sz="2000"/>
            </a:lvl7pPr>
            <a:lvl8pPr marL="3195327" indent="0">
              <a:buNone/>
              <a:defRPr sz="2000"/>
            </a:lvl8pPr>
            <a:lvl9pPr marL="3651803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467" indent="0">
              <a:buNone/>
              <a:defRPr sz="1200"/>
            </a:lvl2pPr>
            <a:lvl3pPr marL="912947" indent="0">
              <a:buNone/>
              <a:defRPr sz="1000"/>
            </a:lvl3pPr>
            <a:lvl4pPr marL="1369430" indent="0">
              <a:buNone/>
              <a:defRPr sz="900"/>
            </a:lvl4pPr>
            <a:lvl5pPr marL="1825903" indent="0">
              <a:buNone/>
              <a:defRPr sz="900"/>
            </a:lvl5pPr>
            <a:lvl6pPr marL="2282373" indent="0">
              <a:buNone/>
              <a:defRPr sz="900"/>
            </a:lvl6pPr>
            <a:lvl7pPr marL="2738855" indent="0">
              <a:buNone/>
              <a:defRPr sz="900"/>
            </a:lvl7pPr>
            <a:lvl8pPr marL="3195327" indent="0">
              <a:buNone/>
              <a:defRPr sz="900"/>
            </a:lvl8pPr>
            <a:lvl9pPr marL="365180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5E2EF5-FD80-D346-B065-4B63C3E77BE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6649855"/>
      </p:ext>
    </p:extLst>
  </p:cSld>
  <p:clrMapOvr>
    <a:masterClrMapping/>
  </p:clrMapOvr>
  <p:transition>
    <p:random/>
  </p:transition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9E83BD-0E3B-DD4E-8CED-D1B03C0A67F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807785"/>
      </p:ext>
    </p:extLst>
  </p:cSld>
  <p:clrMapOvr>
    <a:masterClrMapping/>
  </p:clrMapOvr>
  <p:transition>
    <p:random/>
  </p:transition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43700" y="609600"/>
            <a:ext cx="20193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9055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ECC540-71E7-574B-B2AF-6F586B2F47B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0366111"/>
      </p:ext>
    </p:extLst>
  </p:cSld>
  <p:clrMapOvr>
    <a:masterClrMapping/>
  </p:clrMapOvr>
  <p:transition>
    <p:random/>
  </p:transition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FFFFFF"/>
              </a:solidFill>
            </a:endParaRPr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FFFFFF"/>
              </a:solidFill>
            </a:endParaRPr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85182D-5FA8-E242-BF4F-928DE64131D0}" type="slidenum">
              <a:rPr lang="en-US" altLang="zh-CN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6152711"/>
      </p:ext>
    </p:extLst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3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44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467" indent="0">
              <a:buNone/>
              <a:defRPr sz="1800"/>
            </a:lvl2pPr>
            <a:lvl3pPr marL="912947" indent="0">
              <a:buNone/>
              <a:defRPr sz="1600"/>
            </a:lvl3pPr>
            <a:lvl4pPr marL="1369430" indent="0">
              <a:buNone/>
              <a:defRPr sz="1400"/>
            </a:lvl4pPr>
            <a:lvl5pPr marL="1825903" indent="0">
              <a:buNone/>
              <a:defRPr sz="1400"/>
            </a:lvl5pPr>
            <a:lvl6pPr marL="2282373" indent="0">
              <a:buNone/>
              <a:defRPr sz="1400"/>
            </a:lvl6pPr>
            <a:lvl7pPr marL="2738855" indent="0">
              <a:buNone/>
              <a:defRPr sz="1400"/>
            </a:lvl7pPr>
            <a:lvl8pPr marL="3195327" indent="0">
              <a:buNone/>
              <a:defRPr sz="1400"/>
            </a:lvl8pPr>
            <a:lvl9pPr marL="365180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FFFFFF"/>
              </a:solidFill>
            </a:endParaRPr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FFFFFF"/>
              </a:solidFill>
            </a:endParaRPr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C7F3E1-56FB-7041-8240-B030EA571C18}" type="slidenum">
              <a:rPr lang="en-US" altLang="zh-CN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175713"/>
      </p:ext>
    </p:extLst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FFFFFF"/>
              </a:solidFill>
            </a:endParaRPr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FFFFFF"/>
              </a:solidFill>
            </a:endParaRPr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38723C-CF6C-8740-A750-A0EB35289046}" type="slidenum">
              <a:rPr lang="en-US" altLang="zh-CN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4389018"/>
      </p:ext>
    </p:extLst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467" indent="0">
              <a:buNone/>
              <a:defRPr sz="2000" b="1"/>
            </a:lvl2pPr>
            <a:lvl3pPr marL="912947" indent="0">
              <a:buNone/>
              <a:defRPr sz="1800" b="1"/>
            </a:lvl3pPr>
            <a:lvl4pPr marL="1369430" indent="0">
              <a:buNone/>
              <a:defRPr sz="1600" b="1"/>
            </a:lvl4pPr>
            <a:lvl5pPr marL="1825903" indent="0">
              <a:buNone/>
              <a:defRPr sz="1600" b="1"/>
            </a:lvl5pPr>
            <a:lvl6pPr marL="2282373" indent="0">
              <a:buNone/>
              <a:defRPr sz="1600" b="1"/>
            </a:lvl6pPr>
            <a:lvl7pPr marL="2738855" indent="0">
              <a:buNone/>
              <a:defRPr sz="1600" b="1"/>
            </a:lvl7pPr>
            <a:lvl8pPr marL="3195327" indent="0">
              <a:buNone/>
              <a:defRPr sz="1600" b="1"/>
            </a:lvl8pPr>
            <a:lvl9pPr marL="36518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467" indent="0">
              <a:buNone/>
              <a:defRPr sz="2000" b="1"/>
            </a:lvl2pPr>
            <a:lvl3pPr marL="912947" indent="0">
              <a:buNone/>
              <a:defRPr sz="1800" b="1"/>
            </a:lvl3pPr>
            <a:lvl4pPr marL="1369430" indent="0">
              <a:buNone/>
              <a:defRPr sz="1600" b="1"/>
            </a:lvl4pPr>
            <a:lvl5pPr marL="1825903" indent="0">
              <a:buNone/>
              <a:defRPr sz="1600" b="1"/>
            </a:lvl5pPr>
            <a:lvl6pPr marL="2282373" indent="0">
              <a:buNone/>
              <a:defRPr sz="1600" b="1"/>
            </a:lvl6pPr>
            <a:lvl7pPr marL="2738855" indent="0">
              <a:buNone/>
              <a:defRPr sz="1600" b="1"/>
            </a:lvl7pPr>
            <a:lvl8pPr marL="3195327" indent="0">
              <a:buNone/>
              <a:defRPr sz="1600" b="1"/>
            </a:lvl8pPr>
            <a:lvl9pPr marL="36518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FFFFFF"/>
              </a:solidFill>
            </a:endParaRPr>
          </a:p>
        </p:txBody>
      </p:sp>
      <p:sp>
        <p:nvSpPr>
          <p:cNvPr id="8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FFFFFF"/>
              </a:solidFill>
            </a:endParaRPr>
          </a:p>
        </p:txBody>
      </p:sp>
      <p:sp>
        <p:nvSpPr>
          <p:cNvPr id="9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614DFE-D2C2-BD41-80F3-51C3F3E9DE81}" type="slidenum">
              <a:rPr lang="en-US" altLang="zh-CN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3067202"/>
      </p:ext>
    </p:extLst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FFFFFF"/>
              </a:solidFill>
            </a:endParaRPr>
          </a:p>
        </p:txBody>
      </p:sp>
      <p:sp>
        <p:nvSpPr>
          <p:cNvPr id="4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FFFFFF"/>
              </a:solidFill>
            </a:endParaRPr>
          </a:p>
        </p:txBody>
      </p:sp>
      <p:sp>
        <p:nvSpPr>
          <p:cNvPr id="5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3D9922-62AC-3344-B99B-B9D0D1BAE5BB}" type="slidenum">
              <a:rPr lang="en-US" altLang="zh-CN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2145347"/>
      </p:ext>
    </p:extLst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FFFFFF"/>
              </a:solidFill>
            </a:endParaRPr>
          </a:p>
        </p:txBody>
      </p:sp>
      <p:sp>
        <p:nvSpPr>
          <p:cNvPr id="3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FFFFFF"/>
              </a:solidFill>
            </a:endParaRPr>
          </a:p>
        </p:txBody>
      </p:sp>
      <p:sp>
        <p:nvSpPr>
          <p:cNvPr id="4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AD5109-698F-1148-882A-4D5593C8243A}" type="slidenum">
              <a:rPr lang="en-US" altLang="zh-CN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386624"/>
      </p:ext>
    </p:extLst>
  </p:cSld>
  <p:clrMapOvr>
    <a:masterClrMapping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8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467" indent="0">
              <a:buNone/>
              <a:defRPr sz="1200"/>
            </a:lvl2pPr>
            <a:lvl3pPr marL="912947" indent="0">
              <a:buNone/>
              <a:defRPr sz="1000"/>
            </a:lvl3pPr>
            <a:lvl4pPr marL="1369430" indent="0">
              <a:buNone/>
              <a:defRPr sz="900"/>
            </a:lvl4pPr>
            <a:lvl5pPr marL="1825903" indent="0">
              <a:buNone/>
              <a:defRPr sz="900"/>
            </a:lvl5pPr>
            <a:lvl6pPr marL="2282373" indent="0">
              <a:buNone/>
              <a:defRPr sz="900"/>
            </a:lvl6pPr>
            <a:lvl7pPr marL="2738855" indent="0">
              <a:buNone/>
              <a:defRPr sz="900"/>
            </a:lvl7pPr>
            <a:lvl8pPr marL="3195327" indent="0">
              <a:buNone/>
              <a:defRPr sz="900"/>
            </a:lvl8pPr>
            <a:lvl9pPr marL="365180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FFFFFF"/>
              </a:solidFill>
            </a:endParaRPr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FFFFFF"/>
              </a:solidFill>
            </a:endParaRPr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671657-744D-DB44-A447-7720E465AFE1}" type="slidenum">
              <a:rPr lang="en-US" altLang="zh-CN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287025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026"/>
          <p:cNvGrpSpPr>
            <a:grpSpLocks/>
          </p:cNvGrpSpPr>
          <p:nvPr/>
        </p:nvGrpSpPr>
        <p:grpSpPr bwMode="auto">
          <a:xfrm>
            <a:off x="0" y="0"/>
            <a:ext cx="8458200" cy="5943600"/>
            <a:chOff x="0" y="0"/>
            <a:chExt cx="5328" cy="3744"/>
          </a:xfrm>
        </p:grpSpPr>
        <p:sp>
          <p:nvSpPr>
            <p:cNvPr id="5" name="Freeform 1027"/>
            <p:cNvSpPr>
              <a:spLocks/>
            </p:cNvSpPr>
            <p:nvPr/>
          </p:nvSpPr>
          <p:spPr bwMode="hidden">
            <a:xfrm>
              <a:off x="0" y="1440"/>
              <a:ext cx="5155" cy="2304"/>
            </a:xfrm>
            <a:custGeom>
              <a:avLst/>
              <a:gdLst/>
              <a:ahLst/>
              <a:cxnLst>
                <a:cxn ang="0">
                  <a:pos x="5154" y="1769"/>
                </a:cxn>
                <a:cxn ang="0">
                  <a:pos x="0" y="2304"/>
                </a:cxn>
                <a:cxn ang="0">
                  <a:pos x="0" y="1252"/>
                </a:cxn>
                <a:cxn ang="0">
                  <a:pos x="5155" y="0"/>
                </a:cxn>
                <a:cxn ang="0">
                  <a:pos x="5155" y="1416"/>
                </a:cxn>
                <a:cxn ang="0">
                  <a:pos x="5154" y="1769"/>
                </a:cxn>
              </a:cxnLst>
              <a:rect l="0" t="0" r="r" b="b"/>
              <a:pathLst>
                <a:path w="5155" h="2304">
                  <a:moveTo>
                    <a:pt x="5154" y="1769"/>
                  </a:moveTo>
                  <a:lnTo>
                    <a:pt x="0" y="2304"/>
                  </a:lnTo>
                  <a:lnTo>
                    <a:pt x="0" y="1252"/>
                  </a:lnTo>
                  <a:lnTo>
                    <a:pt x="5155" y="0"/>
                  </a:lnTo>
                  <a:lnTo>
                    <a:pt x="5155" y="1416"/>
                  </a:lnTo>
                  <a:lnTo>
                    <a:pt x="5154" y="1769"/>
                  </a:lnTo>
                  <a:close/>
                </a:path>
              </a:pathLst>
            </a:custGeom>
            <a:gradFill rotWithShape="1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6" name="Freeform 1028"/>
            <p:cNvSpPr>
              <a:spLocks/>
            </p:cNvSpPr>
            <p:nvPr/>
          </p:nvSpPr>
          <p:spPr bwMode="hidden">
            <a:xfrm>
              <a:off x="0" y="0"/>
              <a:ext cx="5328" cy="3689"/>
            </a:xfrm>
            <a:custGeom>
              <a:avLst/>
              <a:gdLst>
                <a:gd name="T0" fmla="*/ 5311 w 5328"/>
                <a:gd name="T1" fmla="*/ 3209 h 3689"/>
                <a:gd name="T2" fmla="*/ 0 w 5328"/>
                <a:gd name="T3" fmla="*/ 3689 h 3689"/>
                <a:gd name="T4" fmla="*/ 0 w 5328"/>
                <a:gd name="T5" fmla="*/ 9 h 3689"/>
                <a:gd name="T6" fmla="*/ 5328 w 5328"/>
                <a:gd name="T7" fmla="*/ 0 h 3689"/>
                <a:gd name="T8" fmla="*/ 5311 w 5328"/>
                <a:gd name="T9" fmla="*/ 3209 h 368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328" h="3689">
                  <a:moveTo>
                    <a:pt x="5311" y="3209"/>
                  </a:moveTo>
                  <a:lnTo>
                    <a:pt x="0" y="3689"/>
                  </a:lnTo>
                  <a:lnTo>
                    <a:pt x="0" y="9"/>
                  </a:lnTo>
                  <a:lnTo>
                    <a:pt x="5328" y="0"/>
                  </a:lnTo>
                  <a:lnTo>
                    <a:pt x="5311" y="3209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5365" name="Rectangle 1029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-110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5369" name="Rectangle 1033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68475"/>
            <a:ext cx="7772400" cy="1736725"/>
          </a:xfrm>
        </p:spPr>
        <p:txBody>
          <a:bodyPr anchor="b" anchorCtr="1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03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03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9EA623-2029-ED44-BCC9-212FBB4FEC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5660761"/>
      </p:ext>
    </p:extLst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467" indent="0">
              <a:buNone/>
              <a:defRPr sz="2800"/>
            </a:lvl2pPr>
            <a:lvl3pPr marL="912947" indent="0">
              <a:buNone/>
              <a:defRPr sz="2400"/>
            </a:lvl3pPr>
            <a:lvl4pPr marL="1369430" indent="0">
              <a:buNone/>
              <a:defRPr sz="2000"/>
            </a:lvl4pPr>
            <a:lvl5pPr marL="1825903" indent="0">
              <a:buNone/>
              <a:defRPr sz="2000"/>
            </a:lvl5pPr>
            <a:lvl6pPr marL="2282373" indent="0">
              <a:buNone/>
              <a:defRPr sz="2000"/>
            </a:lvl6pPr>
            <a:lvl7pPr marL="2738855" indent="0">
              <a:buNone/>
              <a:defRPr sz="2000"/>
            </a:lvl7pPr>
            <a:lvl8pPr marL="3195327" indent="0">
              <a:buNone/>
              <a:defRPr sz="2000"/>
            </a:lvl8pPr>
            <a:lvl9pPr marL="3651803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467" indent="0">
              <a:buNone/>
              <a:defRPr sz="1200"/>
            </a:lvl2pPr>
            <a:lvl3pPr marL="912947" indent="0">
              <a:buNone/>
              <a:defRPr sz="1000"/>
            </a:lvl3pPr>
            <a:lvl4pPr marL="1369430" indent="0">
              <a:buNone/>
              <a:defRPr sz="900"/>
            </a:lvl4pPr>
            <a:lvl5pPr marL="1825903" indent="0">
              <a:buNone/>
              <a:defRPr sz="900"/>
            </a:lvl5pPr>
            <a:lvl6pPr marL="2282373" indent="0">
              <a:buNone/>
              <a:defRPr sz="900"/>
            </a:lvl6pPr>
            <a:lvl7pPr marL="2738855" indent="0">
              <a:buNone/>
              <a:defRPr sz="900"/>
            </a:lvl7pPr>
            <a:lvl8pPr marL="3195327" indent="0">
              <a:buNone/>
              <a:defRPr sz="900"/>
            </a:lvl8pPr>
            <a:lvl9pPr marL="365180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FFFFFF"/>
              </a:solidFill>
            </a:endParaRPr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FFFFFF"/>
              </a:solidFill>
            </a:endParaRPr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3AA13A-0784-1C4A-A970-E49CCDE5CF41}" type="slidenum">
              <a:rPr lang="en-US" altLang="zh-CN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7362578"/>
      </p:ext>
    </p:extLst>
  </p:cSld>
  <p:clrMapOvr>
    <a:masterClrMapping/>
  </p:clrMapOvr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FFFFFF"/>
              </a:solidFill>
            </a:endParaRPr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FFFFFF"/>
              </a:solidFill>
            </a:endParaRPr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99E858-92BB-244B-A3A6-B4AFD8E39F02}" type="slidenum">
              <a:rPr lang="en-US" altLang="zh-CN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4407672"/>
      </p:ext>
    </p:extLst>
  </p:cSld>
  <p:clrMapOvr>
    <a:masterClrMapping/>
  </p:clrMapOvr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FFFFFF"/>
              </a:solidFill>
            </a:endParaRPr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FFFFFF"/>
              </a:solidFill>
            </a:endParaRPr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9D412E-A6BB-2040-AF3E-6A98401EAFC1}" type="slidenum">
              <a:rPr lang="en-US" altLang="zh-CN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1528136"/>
      </p:ext>
    </p:extLst>
  </p:cSld>
  <p:clrMapOvr>
    <a:masterClrMapping/>
  </p:clrMapOvr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6467" indent="0" algn="ctr">
              <a:buNone/>
              <a:defRPr/>
            </a:lvl2pPr>
            <a:lvl3pPr marL="912947" indent="0" algn="ctr">
              <a:buNone/>
              <a:defRPr/>
            </a:lvl3pPr>
            <a:lvl4pPr marL="1369430" indent="0" algn="ctr">
              <a:buNone/>
              <a:defRPr/>
            </a:lvl4pPr>
            <a:lvl5pPr marL="1825903" indent="0" algn="ctr">
              <a:buNone/>
              <a:defRPr/>
            </a:lvl5pPr>
            <a:lvl6pPr marL="2282373" indent="0" algn="ctr">
              <a:buNone/>
              <a:defRPr/>
            </a:lvl6pPr>
            <a:lvl7pPr marL="2738855" indent="0" algn="ctr">
              <a:buNone/>
              <a:defRPr/>
            </a:lvl7pPr>
            <a:lvl8pPr marL="3195327" indent="0" algn="ctr">
              <a:buNone/>
              <a:defRPr/>
            </a:lvl8pPr>
            <a:lvl9pPr marL="3651803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DCF6A7-FEA0-D648-B71A-3850F18219BC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2612091"/>
      </p:ext>
    </p:extLst>
  </p:cSld>
  <p:clrMapOvr>
    <a:masterClrMapping/>
  </p:clrMapOvr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5F9592-3866-744F-9B11-3759F2AC4BE6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8650440"/>
      </p:ext>
    </p:extLst>
  </p:cSld>
  <p:clrMapOvr>
    <a:masterClrMapping/>
  </p:clrMapOvr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3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44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467" indent="0">
              <a:buNone/>
              <a:defRPr sz="1800"/>
            </a:lvl2pPr>
            <a:lvl3pPr marL="912947" indent="0">
              <a:buNone/>
              <a:defRPr sz="1600"/>
            </a:lvl3pPr>
            <a:lvl4pPr marL="1369430" indent="0">
              <a:buNone/>
              <a:defRPr sz="1400"/>
            </a:lvl4pPr>
            <a:lvl5pPr marL="1825903" indent="0">
              <a:buNone/>
              <a:defRPr sz="1400"/>
            </a:lvl5pPr>
            <a:lvl6pPr marL="2282373" indent="0">
              <a:buNone/>
              <a:defRPr sz="1400"/>
            </a:lvl6pPr>
            <a:lvl7pPr marL="2738855" indent="0">
              <a:buNone/>
              <a:defRPr sz="1400"/>
            </a:lvl7pPr>
            <a:lvl8pPr marL="3195327" indent="0">
              <a:buNone/>
              <a:defRPr sz="1400"/>
            </a:lvl8pPr>
            <a:lvl9pPr marL="365180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950799-917F-CB4E-A4E4-A2BF51817797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4808125"/>
      </p:ext>
    </p:extLst>
  </p:cSld>
  <p:clrMapOvr>
    <a:masterClrMapping/>
  </p:clrMapOvr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9D2908-CA5A-3940-B06C-AF867D13F624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5422723"/>
      </p:ext>
    </p:extLst>
  </p:cSld>
  <p:clrMapOvr>
    <a:masterClrMapping/>
  </p:clrMapOvr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467" indent="0">
              <a:buNone/>
              <a:defRPr sz="2000" b="1"/>
            </a:lvl2pPr>
            <a:lvl3pPr marL="912947" indent="0">
              <a:buNone/>
              <a:defRPr sz="1800" b="1"/>
            </a:lvl3pPr>
            <a:lvl4pPr marL="1369430" indent="0">
              <a:buNone/>
              <a:defRPr sz="1600" b="1"/>
            </a:lvl4pPr>
            <a:lvl5pPr marL="1825903" indent="0">
              <a:buNone/>
              <a:defRPr sz="1600" b="1"/>
            </a:lvl5pPr>
            <a:lvl6pPr marL="2282373" indent="0">
              <a:buNone/>
              <a:defRPr sz="1600" b="1"/>
            </a:lvl6pPr>
            <a:lvl7pPr marL="2738855" indent="0">
              <a:buNone/>
              <a:defRPr sz="1600" b="1"/>
            </a:lvl7pPr>
            <a:lvl8pPr marL="3195327" indent="0">
              <a:buNone/>
              <a:defRPr sz="1600" b="1"/>
            </a:lvl8pPr>
            <a:lvl9pPr marL="36518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467" indent="0">
              <a:buNone/>
              <a:defRPr sz="2000" b="1"/>
            </a:lvl2pPr>
            <a:lvl3pPr marL="912947" indent="0">
              <a:buNone/>
              <a:defRPr sz="1800" b="1"/>
            </a:lvl3pPr>
            <a:lvl4pPr marL="1369430" indent="0">
              <a:buNone/>
              <a:defRPr sz="1600" b="1"/>
            </a:lvl4pPr>
            <a:lvl5pPr marL="1825903" indent="0">
              <a:buNone/>
              <a:defRPr sz="1600" b="1"/>
            </a:lvl5pPr>
            <a:lvl6pPr marL="2282373" indent="0">
              <a:buNone/>
              <a:defRPr sz="1600" b="1"/>
            </a:lvl6pPr>
            <a:lvl7pPr marL="2738855" indent="0">
              <a:buNone/>
              <a:defRPr sz="1600" b="1"/>
            </a:lvl7pPr>
            <a:lvl8pPr marL="3195327" indent="0">
              <a:buNone/>
              <a:defRPr sz="1600" b="1"/>
            </a:lvl8pPr>
            <a:lvl9pPr marL="36518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82BA95-4BFC-BB4B-AE56-263C23AAB7B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2132103"/>
      </p:ext>
    </p:extLst>
  </p:cSld>
  <p:clrMapOvr>
    <a:masterClrMapping/>
  </p:clrMapOvr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C625B2-D18A-934A-82C8-198B8D220377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2472146"/>
      </p:ext>
    </p:extLst>
  </p:cSld>
  <p:clrMapOvr>
    <a:masterClrMapping/>
  </p:clrMapOvr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9C5DA2-7979-3D4F-8D81-4ED840963E6C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634570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026"/>
          <p:cNvGrpSpPr>
            <a:grpSpLocks/>
          </p:cNvGrpSpPr>
          <p:nvPr/>
        </p:nvGrpSpPr>
        <p:grpSpPr bwMode="auto">
          <a:xfrm>
            <a:off x="0" y="0"/>
            <a:ext cx="9159875" cy="6870700"/>
            <a:chOff x="0" y="0"/>
            <a:chExt cx="5770" cy="4328"/>
          </a:xfrm>
        </p:grpSpPr>
        <p:sp>
          <p:nvSpPr>
            <p:cNvPr id="5" name="Rectangle 1027"/>
            <p:cNvSpPr>
              <a:spLocks noChangeArrowheads="1"/>
            </p:cNvSpPr>
            <p:nvPr/>
          </p:nvSpPr>
          <p:spPr bwMode="hidden">
            <a:xfrm>
              <a:off x="0" y="4186"/>
              <a:ext cx="5089" cy="142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eaLnBrk="1" hangingPunct="1"/>
              <a:endParaRPr kumimoji="1" lang="en-US" sz="1800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6" name="Rectangle 1028"/>
            <p:cNvSpPr>
              <a:spLocks noChangeArrowheads="1"/>
            </p:cNvSpPr>
            <p:nvPr/>
          </p:nvSpPr>
          <p:spPr bwMode="hidden">
            <a:xfrm>
              <a:off x="0" y="0"/>
              <a:ext cx="5089" cy="126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eaLnBrk="1" hangingPunct="1"/>
              <a:endParaRPr kumimoji="1" lang="en-US" sz="1800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7" name="Rectangle 1029"/>
            <p:cNvSpPr>
              <a:spLocks noChangeArrowheads="1"/>
            </p:cNvSpPr>
            <p:nvPr/>
          </p:nvSpPr>
          <p:spPr bwMode="auto">
            <a:xfrm>
              <a:off x="5010" y="0"/>
              <a:ext cx="758" cy="4320"/>
            </a:xfrm>
            <a:prstGeom prst="rect">
              <a:avLst/>
            </a:prstGeom>
            <a:gradFill rotWithShape="0">
              <a:gsLst>
                <a:gs pos="0">
                  <a:schemeClr val="accent1">
                    <a:gamma/>
                    <a:shade val="84706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84706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1" hangingPunct="1">
                <a:defRPr/>
              </a:pPr>
              <a:endParaRPr kumimoji="1" lang="en-US" sz="1800">
                <a:solidFill>
                  <a:srgbClr val="2F1311"/>
                </a:solidFill>
                <a:latin typeface="Arial" pitchFamily="22" charset="0"/>
              </a:endParaRPr>
            </a:p>
          </p:txBody>
        </p:sp>
        <p:grpSp>
          <p:nvGrpSpPr>
            <p:cNvPr id="8" name="Group 1030"/>
            <p:cNvGrpSpPr>
              <a:grpSpLocks/>
            </p:cNvGrpSpPr>
            <p:nvPr/>
          </p:nvGrpSpPr>
          <p:grpSpPr bwMode="auto">
            <a:xfrm>
              <a:off x="4944" y="-17"/>
              <a:ext cx="816" cy="3992"/>
              <a:chOff x="4944" y="-17"/>
              <a:chExt cx="816" cy="3992"/>
            </a:xfrm>
          </p:grpSpPr>
          <p:grpSp>
            <p:nvGrpSpPr>
              <p:cNvPr id="20" name="Group 1031"/>
              <p:cNvGrpSpPr>
                <a:grpSpLocks/>
              </p:cNvGrpSpPr>
              <p:nvPr userDrawn="1"/>
            </p:nvGrpSpPr>
            <p:grpSpPr bwMode="auto">
              <a:xfrm>
                <a:off x="5280" y="-17"/>
                <a:ext cx="480" cy="1448"/>
                <a:chOff x="5280" y="-17"/>
                <a:chExt cx="480" cy="1448"/>
              </a:xfrm>
            </p:grpSpPr>
            <p:grpSp>
              <p:nvGrpSpPr>
                <p:cNvPr id="41" name="Group 1032"/>
                <p:cNvGrpSpPr>
                  <a:grpSpLocks/>
                </p:cNvGrpSpPr>
                <p:nvPr userDrawn="1"/>
              </p:nvGrpSpPr>
              <p:grpSpPr bwMode="auto">
                <a:xfrm rot="-5400000">
                  <a:off x="5479" y="-16"/>
                  <a:ext cx="185" cy="183"/>
                  <a:chOff x="1727" y="232"/>
                  <a:chExt cx="1797" cy="2665"/>
                </a:xfrm>
              </p:grpSpPr>
              <p:grpSp>
                <p:nvGrpSpPr>
                  <p:cNvPr id="50" name="Group 1033"/>
                  <p:cNvGrpSpPr>
                    <a:grpSpLocks/>
                  </p:cNvGrpSpPr>
                  <p:nvPr/>
                </p:nvGrpSpPr>
                <p:grpSpPr bwMode="auto">
                  <a:xfrm>
                    <a:off x="1727" y="232"/>
                    <a:ext cx="1797" cy="2665"/>
                    <a:chOff x="1727" y="232"/>
                    <a:chExt cx="1797" cy="2665"/>
                  </a:xfrm>
                </p:grpSpPr>
                <p:sp>
                  <p:nvSpPr>
                    <p:cNvPr id="57" name="Freeform 1034"/>
                    <p:cNvSpPr>
                      <a:spLocks/>
                    </p:cNvSpPr>
                    <p:nvPr/>
                  </p:nvSpPr>
                  <p:spPr bwMode="auto">
                    <a:xfrm>
                      <a:off x="2300" y="334"/>
                      <a:ext cx="1234" cy="2563"/>
                    </a:xfrm>
                    <a:custGeom>
                      <a:avLst/>
                      <a:gdLst>
                        <a:gd name="T0" fmla="*/ 352 w 1231"/>
                        <a:gd name="T1" fmla="*/ 283 h 2560"/>
                        <a:gd name="T2" fmla="*/ 430 w 1231"/>
                        <a:gd name="T3" fmla="*/ 115 h 2560"/>
                        <a:gd name="T4" fmla="*/ 598 w 1231"/>
                        <a:gd name="T5" fmla="*/ 7 h 2560"/>
                        <a:gd name="T6" fmla="*/ 925 w 1231"/>
                        <a:gd name="T7" fmla="*/ 61 h 2560"/>
                        <a:gd name="T8" fmla="*/ 1096 w 1231"/>
                        <a:gd name="T9" fmla="*/ 349 h 2560"/>
                        <a:gd name="T10" fmla="*/ 1009 w 1231"/>
                        <a:gd name="T11" fmla="*/ 784 h 2560"/>
                        <a:gd name="T12" fmla="*/ 973 w 1231"/>
                        <a:gd name="T13" fmla="*/ 958 h 2560"/>
                        <a:gd name="T14" fmla="*/ 1150 w 1231"/>
                        <a:gd name="T15" fmla="*/ 1090 h 2560"/>
                        <a:gd name="T16" fmla="*/ 1276 w 1231"/>
                        <a:gd name="T17" fmla="*/ 1555 h 2560"/>
                        <a:gd name="T18" fmla="*/ 1168 w 1231"/>
                        <a:gd name="T19" fmla="*/ 1999 h 2560"/>
                        <a:gd name="T20" fmla="*/ 937 w 1231"/>
                        <a:gd name="T21" fmla="*/ 2107 h 2560"/>
                        <a:gd name="T22" fmla="*/ 751 w 1231"/>
                        <a:gd name="T23" fmla="*/ 2089 h 2560"/>
                        <a:gd name="T24" fmla="*/ 685 w 1231"/>
                        <a:gd name="T25" fmla="*/ 2296 h 2560"/>
                        <a:gd name="T26" fmla="*/ 544 w 1231"/>
                        <a:gd name="T27" fmla="*/ 2572 h 2560"/>
                        <a:gd name="T28" fmla="*/ 226 w 1231"/>
                        <a:gd name="T29" fmla="*/ 2554 h 2560"/>
                        <a:gd name="T30" fmla="*/ 31 w 1231"/>
                        <a:gd name="T31" fmla="*/ 2272 h 2560"/>
                        <a:gd name="T32" fmla="*/ 25 w 1231"/>
                        <a:gd name="T33" fmla="*/ 1999 h 2560"/>
                        <a:gd name="T34" fmla="*/ 145 w 1231"/>
                        <a:gd name="T35" fmla="*/ 1681 h 2560"/>
                        <a:gd name="T36" fmla="*/ 274 w 1231"/>
                        <a:gd name="T37" fmla="*/ 1543 h 2560"/>
                        <a:gd name="T38" fmla="*/ 232 w 1231"/>
                        <a:gd name="T39" fmla="*/ 1759 h 2560"/>
                        <a:gd name="T40" fmla="*/ 73 w 1231"/>
                        <a:gd name="T41" fmla="*/ 2053 h 2560"/>
                        <a:gd name="T42" fmla="*/ 169 w 1231"/>
                        <a:gd name="T43" fmla="*/ 2368 h 2560"/>
                        <a:gd name="T44" fmla="*/ 454 w 1231"/>
                        <a:gd name="T45" fmla="*/ 2476 h 2560"/>
                        <a:gd name="T46" fmla="*/ 610 w 1231"/>
                        <a:gd name="T47" fmla="*/ 2272 h 2560"/>
                        <a:gd name="T48" fmla="*/ 592 w 1231"/>
                        <a:gd name="T49" fmla="*/ 1837 h 2560"/>
                        <a:gd name="T50" fmla="*/ 508 w 1231"/>
                        <a:gd name="T51" fmla="*/ 1561 h 2560"/>
                        <a:gd name="T52" fmla="*/ 550 w 1231"/>
                        <a:gd name="T53" fmla="*/ 1489 h 2560"/>
                        <a:gd name="T54" fmla="*/ 655 w 1231"/>
                        <a:gd name="T55" fmla="*/ 1663 h 2560"/>
                        <a:gd name="T56" fmla="*/ 751 w 1231"/>
                        <a:gd name="T57" fmla="*/ 1963 h 2560"/>
                        <a:gd name="T58" fmla="*/ 997 w 1231"/>
                        <a:gd name="T59" fmla="*/ 1993 h 2560"/>
                        <a:gd name="T60" fmla="*/ 1180 w 1231"/>
                        <a:gd name="T61" fmla="*/ 1717 h 2560"/>
                        <a:gd name="T62" fmla="*/ 1162 w 1231"/>
                        <a:gd name="T63" fmla="*/ 1296 h 2560"/>
                        <a:gd name="T64" fmla="*/ 913 w 1231"/>
                        <a:gd name="T65" fmla="*/ 1072 h 2560"/>
                        <a:gd name="T66" fmla="*/ 709 w 1231"/>
                        <a:gd name="T67" fmla="*/ 1144 h 2560"/>
                        <a:gd name="T68" fmla="*/ 592 w 1231"/>
                        <a:gd name="T69" fmla="*/ 1132 h 2560"/>
                        <a:gd name="T70" fmla="*/ 649 w 1231"/>
                        <a:gd name="T71" fmla="*/ 1048 h 2560"/>
                        <a:gd name="T72" fmla="*/ 841 w 1231"/>
                        <a:gd name="T73" fmla="*/ 952 h 2560"/>
                        <a:gd name="T74" fmla="*/ 979 w 1231"/>
                        <a:gd name="T75" fmla="*/ 628 h 2560"/>
                        <a:gd name="T76" fmla="*/ 913 w 1231"/>
                        <a:gd name="T77" fmla="*/ 175 h 2560"/>
                        <a:gd name="T78" fmla="*/ 649 w 1231"/>
                        <a:gd name="T79" fmla="*/ 103 h 2560"/>
                        <a:gd name="T80" fmla="*/ 406 w 1231"/>
                        <a:gd name="T81" fmla="*/ 355 h 2560"/>
                        <a:gd name="T82" fmla="*/ 418 w 1231"/>
                        <a:gd name="T83" fmla="*/ 778 h 2560"/>
                        <a:gd name="T84" fmla="*/ 358 w 1231"/>
                        <a:gd name="T85" fmla="*/ 964 h 2560"/>
                        <a:gd name="T86" fmla="*/ 304 w 1231"/>
                        <a:gd name="T87" fmla="*/ 700 h 2560"/>
                        <a:gd name="T88" fmla="*/ 322 w 1231"/>
                        <a:gd name="T89" fmla="*/ 367 h 2560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60000 65536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</a:gdLst>
                      <a:ahLst/>
                      <a:cxnLst>
                        <a:cxn ang="T90">
                          <a:pos x="T0" y="T1"/>
                        </a:cxn>
                        <a:cxn ang="T91">
                          <a:pos x="T2" y="T3"/>
                        </a:cxn>
                        <a:cxn ang="T92">
                          <a:pos x="T4" y="T5"/>
                        </a:cxn>
                        <a:cxn ang="T93">
                          <a:pos x="T6" y="T7"/>
                        </a:cxn>
                        <a:cxn ang="T94">
                          <a:pos x="T8" y="T9"/>
                        </a:cxn>
                        <a:cxn ang="T95">
                          <a:pos x="T10" y="T11"/>
                        </a:cxn>
                        <a:cxn ang="T96">
                          <a:pos x="T12" y="T13"/>
                        </a:cxn>
                        <a:cxn ang="T97">
                          <a:pos x="T14" y="T15"/>
                        </a:cxn>
                        <a:cxn ang="T98">
                          <a:pos x="T16" y="T17"/>
                        </a:cxn>
                        <a:cxn ang="T99">
                          <a:pos x="T18" y="T19"/>
                        </a:cxn>
                        <a:cxn ang="T100">
                          <a:pos x="T20" y="T21"/>
                        </a:cxn>
                        <a:cxn ang="T101">
                          <a:pos x="T22" y="T23"/>
                        </a:cxn>
                        <a:cxn ang="T102">
                          <a:pos x="T24" y="T25"/>
                        </a:cxn>
                        <a:cxn ang="T103">
                          <a:pos x="T26" y="T27"/>
                        </a:cxn>
                        <a:cxn ang="T104">
                          <a:pos x="T28" y="T29"/>
                        </a:cxn>
                        <a:cxn ang="T105">
                          <a:pos x="T30" y="T31"/>
                        </a:cxn>
                        <a:cxn ang="T106">
                          <a:pos x="T32" y="T33"/>
                        </a:cxn>
                        <a:cxn ang="T107">
                          <a:pos x="T34" y="T35"/>
                        </a:cxn>
                        <a:cxn ang="T108">
                          <a:pos x="T36" y="T37"/>
                        </a:cxn>
                        <a:cxn ang="T109">
                          <a:pos x="T38" y="T39"/>
                        </a:cxn>
                        <a:cxn ang="T110">
                          <a:pos x="T40" y="T41"/>
                        </a:cxn>
                        <a:cxn ang="T111">
                          <a:pos x="T42" y="T43"/>
                        </a:cxn>
                        <a:cxn ang="T112">
                          <a:pos x="T44" y="T45"/>
                        </a:cxn>
                        <a:cxn ang="T113">
                          <a:pos x="T46" y="T47"/>
                        </a:cxn>
                        <a:cxn ang="T114">
                          <a:pos x="T48" y="T49"/>
                        </a:cxn>
                        <a:cxn ang="T115">
                          <a:pos x="T50" y="T51"/>
                        </a:cxn>
                        <a:cxn ang="T116">
                          <a:pos x="T52" y="T53"/>
                        </a:cxn>
                        <a:cxn ang="T117">
                          <a:pos x="T54" y="T55"/>
                        </a:cxn>
                        <a:cxn ang="T118">
                          <a:pos x="T56" y="T57"/>
                        </a:cxn>
                        <a:cxn ang="T119">
                          <a:pos x="T58" y="T59"/>
                        </a:cxn>
                        <a:cxn ang="T120">
                          <a:pos x="T60" y="T61"/>
                        </a:cxn>
                        <a:cxn ang="T121">
                          <a:pos x="T62" y="T63"/>
                        </a:cxn>
                        <a:cxn ang="T122">
                          <a:pos x="T64" y="T65"/>
                        </a:cxn>
                        <a:cxn ang="T123">
                          <a:pos x="T66" y="T67"/>
                        </a:cxn>
                        <a:cxn ang="T124">
                          <a:pos x="T68" y="T69"/>
                        </a:cxn>
                        <a:cxn ang="T125">
                          <a:pos x="T70" y="T71"/>
                        </a:cxn>
                        <a:cxn ang="T126">
                          <a:pos x="T72" y="T73"/>
                        </a:cxn>
                        <a:cxn ang="T127">
                          <a:pos x="T74" y="T75"/>
                        </a:cxn>
                        <a:cxn ang="T128">
                          <a:pos x="T76" y="T77"/>
                        </a:cxn>
                        <a:cxn ang="T129">
                          <a:pos x="T78" y="T79"/>
                        </a:cxn>
                        <a:cxn ang="T130">
                          <a:pos x="T80" y="T81"/>
                        </a:cxn>
                        <a:cxn ang="T131">
                          <a:pos x="T82" y="T83"/>
                        </a:cxn>
                        <a:cxn ang="T132">
                          <a:pos x="T84" y="T85"/>
                        </a:cxn>
                        <a:cxn ang="T133">
                          <a:pos x="T86" y="T87"/>
                        </a:cxn>
                        <a:cxn ang="T134">
                          <a:pos x="T88" y="T89"/>
                        </a:cxn>
                      </a:cxnLst>
                      <a:rect l="0" t="0" r="r" b="b"/>
                      <a:pathLst>
                        <a:path w="1231" h="2560">
                          <a:moveTo>
                            <a:pt x="307" y="367"/>
                          </a:moveTo>
                          <a:cubicBezTo>
                            <a:pt x="317" y="336"/>
                            <a:pt x="326" y="303"/>
                            <a:pt x="337" y="283"/>
                          </a:cubicBezTo>
                          <a:cubicBezTo>
                            <a:pt x="348" y="263"/>
                            <a:pt x="360" y="275"/>
                            <a:pt x="373" y="247"/>
                          </a:cubicBezTo>
                          <a:cubicBezTo>
                            <a:pt x="386" y="219"/>
                            <a:pt x="400" y="147"/>
                            <a:pt x="415" y="115"/>
                          </a:cubicBezTo>
                          <a:cubicBezTo>
                            <a:pt x="430" y="83"/>
                            <a:pt x="435" y="73"/>
                            <a:pt x="463" y="55"/>
                          </a:cubicBezTo>
                          <a:cubicBezTo>
                            <a:pt x="491" y="37"/>
                            <a:pt x="536" y="14"/>
                            <a:pt x="583" y="7"/>
                          </a:cubicBezTo>
                          <a:cubicBezTo>
                            <a:pt x="630" y="0"/>
                            <a:pt x="693" y="4"/>
                            <a:pt x="745" y="13"/>
                          </a:cubicBezTo>
                          <a:cubicBezTo>
                            <a:pt x="797" y="22"/>
                            <a:pt x="852" y="34"/>
                            <a:pt x="895" y="61"/>
                          </a:cubicBezTo>
                          <a:cubicBezTo>
                            <a:pt x="938" y="88"/>
                            <a:pt x="977" y="127"/>
                            <a:pt x="1003" y="175"/>
                          </a:cubicBezTo>
                          <a:cubicBezTo>
                            <a:pt x="1029" y="223"/>
                            <a:pt x="1044" y="287"/>
                            <a:pt x="1051" y="349"/>
                          </a:cubicBezTo>
                          <a:cubicBezTo>
                            <a:pt x="1058" y="411"/>
                            <a:pt x="1057" y="477"/>
                            <a:pt x="1045" y="547"/>
                          </a:cubicBezTo>
                          <a:cubicBezTo>
                            <a:pt x="1033" y="617"/>
                            <a:pt x="995" y="712"/>
                            <a:pt x="979" y="769"/>
                          </a:cubicBezTo>
                          <a:cubicBezTo>
                            <a:pt x="963" y="826"/>
                            <a:pt x="955" y="860"/>
                            <a:pt x="949" y="889"/>
                          </a:cubicBezTo>
                          <a:cubicBezTo>
                            <a:pt x="943" y="918"/>
                            <a:pt x="936" y="925"/>
                            <a:pt x="943" y="943"/>
                          </a:cubicBezTo>
                          <a:cubicBezTo>
                            <a:pt x="950" y="961"/>
                            <a:pt x="964" y="975"/>
                            <a:pt x="991" y="997"/>
                          </a:cubicBezTo>
                          <a:cubicBezTo>
                            <a:pt x="1018" y="1019"/>
                            <a:pt x="1069" y="1033"/>
                            <a:pt x="1105" y="1075"/>
                          </a:cubicBezTo>
                          <a:cubicBezTo>
                            <a:pt x="1141" y="1117"/>
                            <a:pt x="1186" y="1174"/>
                            <a:pt x="1207" y="1249"/>
                          </a:cubicBezTo>
                          <a:cubicBezTo>
                            <a:pt x="1228" y="1324"/>
                            <a:pt x="1231" y="1441"/>
                            <a:pt x="1231" y="1525"/>
                          </a:cubicBezTo>
                          <a:cubicBezTo>
                            <a:pt x="1231" y="1609"/>
                            <a:pt x="1225" y="1679"/>
                            <a:pt x="1207" y="1753"/>
                          </a:cubicBezTo>
                          <a:cubicBezTo>
                            <a:pt x="1189" y="1827"/>
                            <a:pt x="1153" y="1917"/>
                            <a:pt x="1123" y="1969"/>
                          </a:cubicBezTo>
                          <a:cubicBezTo>
                            <a:pt x="1093" y="2021"/>
                            <a:pt x="1063" y="2047"/>
                            <a:pt x="1027" y="2065"/>
                          </a:cubicBezTo>
                          <a:cubicBezTo>
                            <a:pt x="991" y="2083"/>
                            <a:pt x="951" y="2079"/>
                            <a:pt x="907" y="2077"/>
                          </a:cubicBezTo>
                          <a:cubicBezTo>
                            <a:pt x="863" y="2075"/>
                            <a:pt x="794" y="2056"/>
                            <a:pt x="763" y="2053"/>
                          </a:cubicBezTo>
                          <a:cubicBezTo>
                            <a:pt x="732" y="2050"/>
                            <a:pt x="733" y="2050"/>
                            <a:pt x="721" y="2059"/>
                          </a:cubicBezTo>
                          <a:cubicBezTo>
                            <a:pt x="709" y="2068"/>
                            <a:pt x="702" y="2075"/>
                            <a:pt x="691" y="2107"/>
                          </a:cubicBezTo>
                          <a:cubicBezTo>
                            <a:pt x="680" y="2139"/>
                            <a:pt x="665" y="2205"/>
                            <a:pt x="655" y="2251"/>
                          </a:cubicBezTo>
                          <a:cubicBezTo>
                            <a:pt x="645" y="2297"/>
                            <a:pt x="652" y="2337"/>
                            <a:pt x="631" y="2383"/>
                          </a:cubicBezTo>
                          <a:cubicBezTo>
                            <a:pt x="610" y="2429"/>
                            <a:pt x="574" y="2498"/>
                            <a:pt x="529" y="2527"/>
                          </a:cubicBezTo>
                          <a:cubicBezTo>
                            <a:pt x="484" y="2556"/>
                            <a:pt x="414" y="2560"/>
                            <a:pt x="361" y="2557"/>
                          </a:cubicBezTo>
                          <a:cubicBezTo>
                            <a:pt x="308" y="2554"/>
                            <a:pt x="256" y="2537"/>
                            <a:pt x="211" y="2509"/>
                          </a:cubicBezTo>
                          <a:cubicBezTo>
                            <a:pt x="166" y="2481"/>
                            <a:pt x="121" y="2436"/>
                            <a:pt x="91" y="2389"/>
                          </a:cubicBezTo>
                          <a:cubicBezTo>
                            <a:pt x="61" y="2342"/>
                            <a:pt x="46" y="2275"/>
                            <a:pt x="31" y="2227"/>
                          </a:cubicBezTo>
                          <a:cubicBezTo>
                            <a:pt x="16" y="2179"/>
                            <a:pt x="2" y="2144"/>
                            <a:pt x="1" y="2101"/>
                          </a:cubicBezTo>
                          <a:cubicBezTo>
                            <a:pt x="0" y="2058"/>
                            <a:pt x="13" y="2018"/>
                            <a:pt x="25" y="1969"/>
                          </a:cubicBezTo>
                          <a:cubicBezTo>
                            <a:pt x="37" y="1920"/>
                            <a:pt x="53" y="1860"/>
                            <a:pt x="73" y="1807"/>
                          </a:cubicBezTo>
                          <a:cubicBezTo>
                            <a:pt x="93" y="1754"/>
                            <a:pt x="122" y="1698"/>
                            <a:pt x="145" y="1651"/>
                          </a:cubicBezTo>
                          <a:cubicBezTo>
                            <a:pt x="168" y="1604"/>
                            <a:pt x="192" y="1548"/>
                            <a:pt x="211" y="1525"/>
                          </a:cubicBezTo>
                          <a:cubicBezTo>
                            <a:pt x="230" y="1502"/>
                            <a:pt x="249" y="1502"/>
                            <a:pt x="259" y="1513"/>
                          </a:cubicBezTo>
                          <a:cubicBezTo>
                            <a:pt x="269" y="1524"/>
                            <a:pt x="278" y="1555"/>
                            <a:pt x="271" y="1591"/>
                          </a:cubicBezTo>
                          <a:cubicBezTo>
                            <a:pt x="264" y="1627"/>
                            <a:pt x="242" y="1682"/>
                            <a:pt x="217" y="1729"/>
                          </a:cubicBezTo>
                          <a:cubicBezTo>
                            <a:pt x="192" y="1776"/>
                            <a:pt x="145" y="1824"/>
                            <a:pt x="121" y="1873"/>
                          </a:cubicBezTo>
                          <a:cubicBezTo>
                            <a:pt x="97" y="1922"/>
                            <a:pt x="76" y="1970"/>
                            <a:pt x="73" y="2023"/>
                          </a:cubicBezTo>
                          <a:cubicBezTo>
                            <a:pt x="70" y="2076"/>
                            <a:pt x="87" y="2141"/>
                            <a:pt x="103" y="2191"/>
                          </a:cubicBezTo>
                          <a:cubicBezTo>
                            <a:pt x="119" y="2241"/>
                            <a:pt x="140" y="2285"/>
                            <a:pt x="169" y="2323"/>
                          </a:cubicBezTo>
                          <a:cubicBezTo>
                            <a:pt x="198" y="2361"/>
                            <a:pt x="232" y="2401"/>
                            <a:pt x="277" y="2419"/>
                          </a:cubicBezTo>
                          <a:cubicBezTo>
                            <a:pt x="322" y="2437"/>
                            <a:pt x="395" y="2440"/>
                            <a:pt x="439" y="2431"/>
                          </a:cubicBezTo>
                          <a:cubicBezTo>
                            <a:pt x="483" y="2422"/>
                            <a:pt x="515" y="2399"/>
                            <a:pt x="541" y="2365"/>
                          </a:cubicBezTo>
                          <a:cubicBezTo>
                            <a:pt x="567" y="2331"/>
                            <a:pt x="583" y="2280"/>
                            <a:pt x="595" y="2227"/>
                          </a:cubicBezTo>
                          <a:cubicBezTo>
                            <a:pt x="607" y="2174"/>
                            <a:pt x="616" y="2117"/>
                            <a:pt x="613" y="2047"/>
                          </a:cubicBezTo>
                          <a:cubicBezTo>
                            <a:pt x="610" y="1977"/>
                            <a:pt x="589" y="1871"/>
                            <a:pt x="577" y="1807"/>
                          </a:cubicBezTo>
                          <a:cubicBezTo>
                            <a:pt x="565" y="1743"/>
                            <a:pt x="555" y="1709"/>
                            <a:pt x="541" y="1663"/>
                          </a:cubicBezTo>
                          <a:cubicBezTo>
                            <a:pt x="527" y="1617"/>
                            <a:pt x="502" y="1561"/>
                            <a:pt x="493" y="1531"/>
                          </a:cubicBezTo>
                          <a:cubicBezTo>
                            <a:pt x="484" y="1501"/>
                            <a:pt x="480" y="1495"/>
                            <a:pt x="487" y="1483"/>
                          </a:cubicBezTo>
                          <a:cubicBezTo>
                            <a:pt x="494" y="1471"/>
                            <a:pt x="519" y="1455"/>
                            <a:pt x="535" y="1459"/>
                          </a:cubicBezTo>
                          <a:cubicBezTo>
                            <a:pt x="551" y="1463"/>
                            <a:pt x="568" y="1478"/>
                            <a:pt x="583" y="1507"/>
                          </a:cubicBezTo>
                          <a:cubicBezTo>
                            <a:pt x="598" y="1536"/>
                            <a:pt x="610" y="1583"/>
                            <a:pt x="625" y="1633"/>
                          </a:cubicBezTo>
                          <a:cubicBezTo>
                            <a:pt x="640" y="1683"/>
                            <a:pt x="657" y="1757"/>
                            <a:pt x="673" y="1807"/>
                          </a:cubicBezTo>
                          <a:cubicBezTo>
                            <a:pt x="689" y="1857"/>
                            <a:pt x="697" y="1905"/>
                            <a:pt x="721" y="1933"/>
                          </a:cubicBezTo>
                          <a:cubicBezTo>
                            <a:pt x="745" y="1961"/>
                            <a:pt x="776" y="1970"/>
                            <a:pt x="817" y="1975"/>
                          </a:cubicBezTo>
                          <a:cubicBezTo>
                            <a:pt x="858" y="1980"/>
                            <a:pt x="926" y="1980"/>
                            <a:pt x="967" y="1963"/>
                          </a:cubicBezTo>
                          <a:cubicBezTo>
                            <a:pt x="1008" y="1946"/>
                            <a:pt x="1035" y="1919"/>
                            <a:pt x="1063" y="1873"/>
                          </a:cubicBezTo>
                          <a:cubicBezTo>
                            <a:pt x="1091" y="1827"/>
                            <a:pt x="1122" y="1761"/>
                            <a:pt x="1135" y="1687"/>
                          </a:cubicBezTo>
                          <a:cubicBezTo>
                            <a:pt x="1148" y="1613"/>
                            <a:pt x="1144" y="1498"/>
                            <a:pt x="1141" y="1429"/>
                          </a:cubicBezTo>
                          <a:cubicBezTo>
                            <a:pt x="1138" y="1360"/>
                            <a:pt x="1140" y="1325"/>
                            <a:pt x="1117" y="1273"/>
                          </a:cubicBezTo>
                          <a:cubicBezTo>
                            <a:pt x="1094" y="1221"/>
                            <a:pt x="1042" y="1153"/>
                            <a:pt x="1003" y="1117"/>
                          </a:cubicBezTo>
                          <a:cubicBezTo>
                            <a:pt x="964" y="1081"/>
                            <a:pt x="919" y="1064"/>
                            <a:pt x="883" y="1057"/>
                          </a:cubicBezTo>
                          <a:cubicBezTo>
                            <a:pt x="847" y="1050"/>
                            <a:pt x="821" y="1063"/>
                            <a:pt x="787" y="1075"/>
                          </a:cubicBezTo>
                          <a:cubicBezTo>
                            <a:pt x="753" y="1087"/>
                            <a:pt x="706" y="1117"/>
                            <a:pt x="679" y="1129"/>
                          </a:cubicBezTo>
                          <a:cubicBezTo>
                            <a:pt x="652" y="1141"/>
                            <a:pt x="642" y="1149"/>
                            <a:pt x="625" y="1147"/>
                          </a:cubicBezTo>
                          <a:cubicBezTo>
                            <a:pt x="608" y="1145"/>
                            <a:pt x="584" y="1130"/>
                            <a:pt x="577" y="1117"/>
                          </a:cubicBezTo>
                          <a:cubicBezTo>
                            <a:pt x="570" y="1104"/>
                            <a:pt x="576" y="1083"/>
                            <a:pt x="583" y="1069"/>
                          </a:cubicBezTo>
                          <a:cubicBezTo>
                            <a:pt x="590" y="1055"/>
                            <a:pt x="599" y="1043"/>
                            <a:pt x="619" y="1033"/>
                          </a:cubicBezTo>
                          <a:cubicBezTo>
                            <a:pt x="639" y="1023"/>
                            <a:pt x="671" y="1025"/>
                            <a:pt x="703" y="1009"/>
                          </a:cubicBezTo>
                          <a:cubicBezTo>
                            <a:pt x="735" y="993"/>
                            <a:pt x="780" y="965"/>
                            <a:pt x="811" y="937"/>
                          </a:cubicBezTo>
                          <a:cubicBezTo>
                            <a:pt x="842" y="909"/>
                            <a:pt x="866" y="895"/>
                            <a:pt x="889" y="841"/>
                          </a:cubicBezTo>
                          <a:cubicBezTo>
                            <a:pt x="912" y="787"/>
                            <a:pt x="939" y="696"/>
                            <a:pt x="949" y="613"/>
                          </a:cubicBezTo>
                          <a:cubicBezTo>
                            <a:pt x="959" y="530"/>
                            <a:pt x="960" y="416"/>
                            <a:pt x="949" y="343"/>
                          </a:cubicBezTo>
                          <a:cubicBezTo>
                            <a:pt x="938" y="270"/>
                            <a:pt x="914" y="215"/>
                            <a:pt x="883" y="175"/>
                          </a:cubicBezTo>
                          <a:cubicBezTo>
                            <a:pt x="852" y="135"/>
                            <a:pt x="807" y="115"/>
                            <a:pt x="763" y="103"/>
                          </a:cubicBezTo>
                          <a:cubicBezTo>
                            <a:pt x="719" y="91"/>
                            <a:pt x="665" y="90"/>
                            <a:pt x="619" y="103"/>
                          </a:cubicBezTo>
                          <a:cubicBezTo>
                            <a:pt x="573" y="116"/>
                            <a:pt x="525" y="139"/>
                            <a:pt x="487" y="181"/>
                          </a:cubicBezTo>
                          <a:cubicBezTo>
                            <a:pt x="449" y="223"/>
                            <a:pt x="412" y="301"/>
                            <a:pt x="391" y="355"/>
                          </a:cubicBezTo>
                          <a:cubicBezTo>
                            <a:pt x="370" y="409"/>
                            <a:pt x="359" y="437"/>
                            <a:pt x="361" y="505"/>
                          </a:cubicBezTo>
                          <a:cubicBezTo>
                            <a:pt x="363" y="573"/>
                            <a:pt x="399" y="691"/>
                            <a:pt x="403" y="763"/>
                          </a:cubicBezTo>
                          <a:cubicBezTo>
                            <a:pt x="407" y="835"/>
                            <a:pt x="395" y="906"/>
                            <a:pt x="385" y="937"/>
                          </a:cubicBezTo>
                          <a:cubicBezTo>
                            <a:pt x="375" y="968"/>
                            <a:pt x="356" y="957"/>
                            <a:pt x="343" y="949"/>
                          </a:cubicBezTo>
                          <a:cubicBezTo>
                            <a:pt x="330" y="941"/>
                            <a:pt x="316" y="933"/>
                            <a:pt x="307" y="889"/>
                          </a:cubicBezTo>
                          <a:cubicBezTo>
                            <a:pt x="298" y="845"/>
                            <a:pt x="294" y="755"/>
                            <a:pt x="289" y="685"/>
                          </a:cubicBezTo>
                          <a:cubicBezTo>
                            <a:pt x="284" y="615"/>
                            <a:pt x="273" y="523"/>
                            <a:pt x="277" y="469"/>
                          </a:cubicBezTo>
                          <a:cubicBezTo>
                            <a:pt x="281" y="415"/>
                            <a:pt x="297" y="398"/>
                            <a:pt x="307" y="367"/>
                          </a:cubicBezTo>
                          <a:close/>
                        </a:path>
                      </a:pathLst>
                    </a:custGeom>
                    <a:solidFill>
                      <a:srgbClr val="E7D6B7"/>
                    </a:solidFill>
                    <a:ln>
                      <a:noFill/>
                    </a:ln>
                    <a:extLst>
                      <a:ext uri="{91240B29-F687-4f45-9708-019B960494DF}">
                        <a14:hiddenLine xmlns=""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8" name="Freeform 1035"/>
                    <p:cNvSpPr>
                      <a:spLocks/>
                    </p:cNvSpPr>
                    <p:nvPr/>
                  </p:nvSpPr>
                  <p:spPr bwMode="auto">
                    <a:xfrm>
                      <a:off x="1727" y="217"/>
                      <a:ext cx="864" cy="2068"/>
                    </a:xfrm>
                    <a:custGeom>
                      <a:avLst/>
                      <a:gdLst>
                        <a:gd name="T0" fmla="*/ 770 w 865"/>
                        <a:gd name="T1" fmla="*/ 515 h 2071"/>
                        <a:gd name="T2" fmla="*/ 782 w 865"/>
                        <a:gd name="T3" fmla="*/ 345 h 2071"/>
                        <a:gd name="T4" fmla="*/ 848 w 865"/>
                        <a:gd name="T5" fmla="*/ 206 h 2071"/>
                        <a:gd name="T6" fmla="*/ 794 w 865"/>
                        <a:gd name="T7" fmla="*/ 218 h 2071"/>
                        <a:gd name="T8" fmla="*/ 734 w 865"/>
                        <a:gd name="T9" fmla="*/ 218 h 2071"/>
                        <a:gd name="T10" fmla="*/ 668 w 865"/>
                        <a:gd name="T11" fmla="*/ 116 h 2071"/>
                        <a:gd name="T12" fmla="*/ 596 w 865"/>
                        <a:gd name="T13" fmla="*/ 32 h 2071"/>
                        <a:gd name="T14" fmla="*/ 494 w 865"/>
                        <a:gd name="T15" fmla="*/ 2 h 2071"/>
                        <a:gd name="T16" fmla="*/ 407 w 865"/>
                        <a:gd name="T17" fmla="*/ 20 h 2071"/>
                        <a:gd name="T18" fmla="*/ 281 w 865"/>
                        <a:gd name="T19" fmla="*/ 74 h 2071"/>
                        <a:gd name="T20" fmla="*/ 173 w 865"/>
                        <a:gd name="T21" fmla="*/ 206 h 2071"/>
                        <a:gd name="T22" fmla="*/ 119 w 865"/>
                        <a:gd name="T23" fmla="*/ 389 h 2071"/>
                        <a:gd name="T24" fmla="*/ 131 w 865"/>
                        <a:gd name="T25" fmla="*/ 575 h 2071"/>
                        <a:gd name="T26" fmla="*/ 173 w 865"/>
                        <a:gd name="T27" fmla="*/ 767 h 2071"/>
                        <a:gd name="T28" fmla="*/ 197 w 865"/>
                        <a:gd name="T29" fmla="*/ 869 h 2071"/>
                        <a:gd name="T30" fmla="*/ 167 w 865"/>
                        <a:gd name="T31" fmla="*/ 971 h 2071"/>
                        <a:gd name="T32" fmla="*/ 65 w 865"/>
                        <a:gd name="T33" fmla="*/ 1094 h 2071"/>
                        <a:gd name="T34" fmla="*/ 17 w 865"/>
                        <a:gd name="T35" fmla="*/ 1268 h 2071"/>
                        <a:gd name="T36" fmla="*/ 5 w 865"/>
                        <a:gd name="T37" fmla="*/ 1520 h 2071"/>
                        <a:gd name="T38" fmla="*/ 47 w 865"/>
                        <a:gd name="T39" fmla="*/ 1710 h 2071"/>
                        <a:gd name="T40" fmla="*/ 131 w 865"/>
                        <a:gd name="T41" fmla="*/ 1853 h 2071"/>
                        <a:gd name="T42" fmla="*/ 299 w 865"/>
                        <a:gd name="T43" fmla="*/ 1943 h 2071"/>
                        <a:gd name="T44" fmla="*/ 425 w 865"/>
                        <a:gd name="T45" fmla="*/ 1937 h 2071"/>
                        <a:gd name="T46" fmla="*/ 452 w 865"/>
                        <a:gd name="T47" fmla="*/ 1949 h 2071"/>
                        <a:gd name="T48" fmla="*/ 482 w 865"/>
                        <a:gd name="T49" fmla="*/ 2021 h 2071"/>
                        <a:gd name="T50" fmla="*/ 482 w 865"/>
                        <a:gd name="T51" fmla="*/ 1919 h 2071"/>
                        <a:gd name="T52" fmla="*/ 542 w 865"/>
                        <a:gd name="T53" fmla="*/ 1733 h 2071"/>
                        <a:gd name="T54" fmla="*/ 602 w 865"/>
                        <a:gd name="T55" fmla="*/ 1628 h 2071"/>
                        <a:gd name="T56" fmla="*/ 566 w 865"/>
                        <a:gd name="T57" fmla="*/ 1670 h 2071"/>
                        <a:gd name="T58" fmla="*/ 500 w 865"/>
                        <a:gd name="T59" fmla="*/ 1775 h 2071"/>
                        <a:gd name="T60" fmla="*/ 407 w 865"/>
                        <a:gd name="T61" fmla="*/ 1859 h 2071"/>
                        <a:gd name="T62" fmla="*/ 269 w 865"/>
                        <a:gd name="T63" fmla="*/ 1853 h 2071"/>
                        <a:gd name="T64" fmla="*/ 179 w 865"/>
                        <a:gd name="T65" fmla="*/ 1769 h 2071"/>
                        <a:gd name="T66" fmla="*/ 113 w 865"/>
                        <a:gd name="T67" fmla="*/ 1610 h 2071"/>
                        <a:gd name="T68" fmla="*/ 107 w 865"/>
                        <a:gd name="T69" fmla="*/ 1364 h 2071"/>
                        <a:gd name="T70" fmla="*/ 137 w 865"/>
                        <a:gd name="T71" fmla="*/ 1160 h 2071"/>
                        <a:gd name="T72" fmla="*/ 203 w 865"/>
                        <a:gd name="T73" fmla="*/ 1040 h 2071"/>
                        <a:gd name="T74" fmla="*/ 323 w 865"/>
                        <a:gd name="T75" fmla="*/ 1007 h 2071"/>
                        <a:gd name="T76" fmla="*/ 494 w 865"/>
                        <a:gd name="T77" fmla="*/ 1046 h 2071"/>
                        <a:gd name="T78" fmla="*/ 596 w 865"/>
                        <a:gd name="T79" fmla="*/ 1094 h 2071"/>
                        <a:gd name="T80" fmla="*/ 650 w 865"/>
                        <a:gd name="T81" fmla="*/ 1070 h 2071"/>
                        <a:gd name="T82" fmla="*/ 644 w 865"/>
                        <a:gd name="T83" fmla="*/ 1025 h 2071"/>
                        <a:gd name="T84" fmla="*/ 596 w 865"/>
                        <a:gd name="T85" fmla="*/ 989 h 2071"/>
                        <a:gd name="T86" fmla="*/ 482 w 865"/>
                        <a:gd name="T87" fmla="*/ 965 h 2071"/>
                        <a:gd name="T88" fmla="*/ 323 w 865"/>
                        <a:gd name="T89" fmla="*/ 881 h 2071"/>
                        <a:gd name="T90" fmla="*/ 233 w 865"/>
                        <a:gd name="T91" fmla="*/ 665 h 2071"/>
                        <a:gd name="T92" fmla="*/ 209 w 865"/>
                        <a:gd name="T93" fmla="*/ 401 h 2071"/>
                        <a:gd name="T94" fmla="*/ 317 w 865"/>
                        <a:gd name="T95" fmla="*/ 170 h 2071"/>
                        <a:gd name="T96" fmla="*/ 470 w 865"/>
                        <a:gd name="T97" fmla="*/ 110 h 2071"/>
                        <a:gd name="T98" fmla="*/ 602 w 865"/>
                        <a:gd name="T99" fmla="*/ 164 h 2071"/>
                        <a:gd name="T100" fmla="*/ 692 w 865"/>
                        <a:gd name="T101" fmla="*/ 290 h 2071"/>
                        <a:gd name="T102" fmla="*/ 722 w 865"/>
                        <a:gd name="T103" fmla="*/ 413 h 2071"/>
                        <a:gd name="T104" fmla="*/ 758 w 865"/>
                        <a:gd name="T105" fmla="*/ 587 h 2071"/>
                        <a:gd name="T106" fmla="*/ 794 w 865"/>
                        <a:gd name="T107" fmla="*/ 569 h 2071"/>
                        <a:gd name="T108" fmla="*/ 770 w 865"/>
                        <a:gd name="T109" fmla="*/ 515 h 2071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60000 65536"/>
                        <a:gd name="T151" fmla="*/ 0 60000 65536"/>
                        <a:gd name="T152" fmla="*/ 0 60000 65536"/>
                        <a:gd name="T153" fmla="*/ 0 60000 65536"/>
                        <a:gd name="T154" fmla="*/ 0 60000 65536"/>
                        <a:gd name="T155" fmla="*/ 0 60000 65536"/>
                        <a:gd name="T156" fmla="*/ 0 60000 65536"/>
                        <a:gd name="T157" fmla="*/ 0 60000 65536"/>
                        <a:gd name="T158" fmla="*/ 0 60000 65536"/>
                        <a:gd name="T159" fmla="*/ 0 60000 65536"/>
                        <a:gd name="T160" fmla="*/ 0 60000 65536"/>
                        <a:gd name="T161" fmla="*/ 0 60000 65536"/>
                        <a:gd name="T162" fmla="*/ 0 60000 65536"/>
                        <a:gd name="T163" fmla="*/ 0 60000 65536"/>
                        <a:gd name="T164" fmla="*/ 0 60000 65536"/>
                      </a:gdLst>
                      <a:ahLst/>
                      <a:cxnLst>
                        <a:cxn ang="T110">
                          <a:pos x="T0" y="T1"/>
                        </a:cxn>
                        <a:cxn ang="T111">
                          <a:pos x="T2" y="T3"/>
                        </a:cxn>
                        <a:cxn ang="T112">
                          <a:pos x="T4" y="T5"/>
                        </a:cxn>
                        <a:cxn ang="T113">
                          <a:pos x="T6" y="T7"/>
                        </a:cxn>
                        <a:cxn ang="T114">
                          <a:pos x="T8" y="T9"/>
                        </a:cxn>
                        <a:cxn ang="T115">
                          <a:pos x="T10" y="T11"/>
                        </a:cxn>
                        <a:cxn ang="T116">
                          <a:pos x="T12" y="T13"/>
                        </a:cxn>
                        <a:cxn ang="T117">
                          <a:pos x="T14" y="T15"/>
                        </a:cxn>
                        <a:cxn ang="T118">
                          <a:pos x="T16" y="T17"/>
                        </a:cxn>
                        <a:cxn ang="T119">
                          <a:pos x="T18" y="T19"/>
                        </a:cxn>
                        <a:cxn ang="T120">
                          <a:pos x="T20" y="T21"/>
                        </a:cxn>
                        <a:cxn ang="T121">
                          <a:pos x="T22" y="T23"/>
                        </a:cxn>
                        <a:cxn ang="T122">
                          <a:pos x="T24" y="T25"/>
                        </a:cxn>
                        <a:cxn ang="T123">
                          <a:pos x="T26" y="T27"/>
                        </a:cxn>
                        <a:cxn ang="T124">
                          <a:pos x="T28" y="T29"/>
                        </a:cxn>
                        <a:cxn ang="T125">
                          <a:pos x="T30" y="T31"/>
                        </a:cxn>
                        <a:cxn ang="T126">
                          <a:pos x="T32" y="T33"/>
                        </a:cxn>
                        <a:cxn ang="T127">
                          <a:pos x="T34" y="T35"/>
                        </a:cxn>
                        <a:cxn ang="T128">
                          <a:pos x="T36" y="T37"/>
                        </a:cxn>
                        <a:cxn ang="T129">
                          <a:pos x="T38" y="T39"/>
                        </a:cxn>
                        <a:cxn ang="T130">
                          <a:pos x="T40" y="T41"/>
                        </a:cxn>
                        <a:cxn ang="T131">
                          <a:pos x="T42" y="T43"/>
                        </a:cxn>
                        <a:cxn ang="T132">
                          <a:pos x="T44" y="T45"/>
                        </a:cxn>
                        <a:cxn ang="T133">
                          <a:pos x="T46" y="T47"/>
                        </a:cxn>
                        <a:cxn ang="T134">
                          <a:pos x="T48" y="T49"/>
                        </a:cxn>
                        <a:cxn ang="T135">
                          <a:pos x="T50" y="T51"/>
                        </a:cxn>
                        <a:cxn ang="T136">
                          <a:pos x="T52" y="T53"/>
                        </a:cxn>
                        <a:cxn ang="T137">
                          <a:pos x="T54" y="T55"/>
                        </a:cxn>
                        <a:cxn ang="T138">
                          <a:pos x="T56" y="T57"/>
                        </a:cxn>
                        <a:cxn ang="T139">
                          <a:pos x="T58" y="T59"/>
                        </a:cxn>
                        <a:cxn ang="T140">
                          <a:pos x="T60" y="T61"/>
                        </a:cxn>
                        <a:cxn ang="T141">
                          <a:pos x="T62" y="T63"/>
                        </a:cxn>
                        <a:cxn ang="T142">
                          <a:pos x="T64" y="T65"/>
                        </a:cxn>
                        <a:cxn ang="T143">
                          <a:pos x="T66" y="T67"/>
                        </a:cxn>
                        <a:cxn ang="T144">
                          <a:pos x="T68" y="T69"/>
                        </a:cxn>
                        <a:cxn ang="T145">
                          <a:pos x="T70" y="T71"/>
                        </a:cxn>
                        <a:cxn ang="T146">
                          <a:pos x="T72" y="T73"/>
                        </a:cxn>
                        <a:cxn ang="T147">
                          <a:pos x="T74" y="T75"/>
                        </a:cxn>
                        <a:cxn ang="T148">
                          <a:pos x="T76" y="T77"/>
                        </a:cxn>
                        <a:cxn ang="T149">
                          <a:pos x="T78" y="T79"/>
                        </a:cxn>
                        <a:cxn ang="T150">
                          <a:pos x="T80" y="T81"/>
                        </a:cxn>
                        <a:cxn ang="T151">
                          <a:pos x="T82" y="T83"/>
                        </a:cxn>
                        <a:cxn ang="T152">
                          <a:pos x="T84" y="T85"/>
                        </a:cxn>
                        <a:cxn ang="T153">
                          <a:pos x="T86" y="T87"/>
                        </a:cxn>
                        <a:cxn ang="T154">
                          <a:pos x="T88" y="T89"/>
                        </a:cxn>
                        <a:cxn ang="T155">
                          <a:pos x="T90" y="T91"/>
                        </a:cxn>
                        <a:cxn ang="T156">
                          <a:pos x="T92" y="T93"/>
                        </a:cxn>
                        <a:cxn ang="T157">
                          <a:pos x="T94" y="T95"/>
                        </a:cxn>
                        <a:cxn ang="T158">
                          <a:pos x="T96" y="T97"/>
                        </a:cxn>
                        <a:cxn ang="T159">
                          <a:pos x="T98" y="T99"/>
                        </a:cxn>
                        <a:cxn ang="T160">
                          <a:pos x="T100" y="T101"/>
                        </a:cxn>
                        <a:cxn ang="T161">
                          <a:pos x="T102" y="T103"/>
                        </a:cxn>
                        <a:cxn ang="T162">
                          <a:pos x="T104" y="T105"/>
                        </a:cxn>
                        <a:cxn ang="T163">
                          <a:pos x="T106" y="T107"/>
                        </a:cxn>
                        <a:cxn ang="T164">
                          <a:pos x="T108" y="T109"/>
                        </a:cxn>
                      </a:cxnLst>
                      <a:rect l="0" t="0" r="r" b="b"/>
                      <a:pathLst>
                        <a:path w="865" h="2071">
                          <a:moveTo>
                            <a:pt x="785" y="530"/>
                          </a:moveTo>
                          <a:cubicBezTo>
                            <a:pt x="783" y="491"/>
                            <a:pt x="784" y="404"/>
                            <a:pt x="797" y="350"/>
                          </a:cubicBezTo>
                          <a:cubicBezTo>
                            <a:pt x="810" y="296"/>
                            <a:pt x="861" y="228"/>
                            <a:pt x="863" y="206"/>
                          </a:cubicBezTo>
                          <a:cubicBezTo>
                            <a:pt x="865" y="184"/>
                            <a:pt x="828" y="216"/>
                            <a:pt x="809" y="218"/>
                          </a:cubicBezTo>
                          <a:cubicBezTo>
                            <a:pt x="790" y="220"/>
                            <a:pt x="770" y="235"/>
                            <a:pt x="749" y="218"/>
                          </a:cubicBezTo>
                          <a:cubicBezTo>
                            <a:pt x="728" y="201"/>
                            <a:pt x="706" y="147"/>
                            <a:pt x="683" y="116"/>
                          </a:cubicBezTo>
                          <a:cubicBezTo>
                            <a:pt x="660" y="85"/>
                            <a:pt x="640" y="51"/>
                            <a:pt x="611" y="32"/>
                          </a:cubicBezTo>
                          <a:cubicBezTo>
                            <a:pt x="582" y="13"/>
                            <a:pt x="543" y="4"/>
                            <a:pt x="509" y="2"/>
                          </a:cubicBezTo>
                          <a:cubicBezTo>
                            <a:pt x="475" y="0"/>
                            <a:pt x="445" y="8"/>
                            <a:pt x="407" y="20"/>
                          </a:cubicBezTo>
                          <a:cubicBezTo>
                            <a:pt x="369" y="32"/>
                            <a:pt x="320" y="43"/>
                            <a:pt x="281" y="74"/>
                          </a:cubicBezTo>
                          <a:cubicBezTo>
                            <a:pt x="242" y="105"/>
                            <a:pt x="200" y="151"/>
                            <a:pt x="173" y="206"/>
                          </a:cubicBezTo>
                          <a:cubicBezTo>
                            <a:pt x="146" y="261"/>
                            <a:pt x="126" y="340"/>
                            <a:pt x="119" y="404"/>
                          </a:cubicBezTo>
                          <a:cubicBezTo>
                            <a:pt x="112" y="468"/>
                            <a:pt x="122" y="527"/>
                            <a:pt x="131" y="590"/>
                          </a:cubicBezTo>
                          <a:cubicBezTo>
                            <a:pt x="140" y="653"/>
                            <a:pt x="162" y="733"/>
                            <a:pt x="173" y="782"/>
                          </a:cubicBezTo>
                          <a:cubicBezTo>
                            <a:pt x="184" y="831"/>
                            <a:pt x="198" y="850"/>
                            <a:pt x="197" y="884"/>
                          </a:cubicBezTo>
                          <a:cubicBezTo>
                            <a:pt x="196" y="918"/>
                            <a:pt x="189" y="946"/>
                            <a:pt x="167" y="986"/>
                          </a:cubicBezTo>
                          <a:cubicBezTo>
                            <a:pt x="145" y="1026"/>
                            <a:pt x="90" y="1072"/>
                            <a:pt x="65" y="1124"/>
                          </a:cubicBezTo>
                          <a:cubicBezTo>
                            <a:pt x="40" y="1176"/>
                            <a:pt x="27" y="1227"/>
                            <a:pt x="17" y="1298"/>
                          </a:cubicBezTo>
                          <a:cubicBezTo>
                            <a:pt x="7" y="1369"/>
                            <a:pt x="0" y="1475"/>
                            <a:pt x="5" y="1550"/>
                          </a:cubicBezTo>
                          <a:cubicBezTo>
                            <a:pt x="10" y="1625"/>
                            <a:pt x="26" y="1690"/>
                            <a:pt x="47" y="1748"/>
                          </a:cubicBezTo>
                          <a:cubicBezTo>
                            <a:pt x="68" y="1806"/>
                            <a:pt x="89" y="1858"/>
                            <a:pt x="131" y="1898"/>
                          </a:cubicBezTo>
                          <a:cubicBezTo>
                            <a:pt x="173" y="1938"/>
                            <a:pt x="250" y="1974"/>
                            <a:pt x="299" y="1988"/>
                          </a:cubicBezTo>
                          <a:cubicBezTo>
                            <a:pt x="348" y="2002"/>
                            <a:pt x="397" y="1981"/>
                            <a:pt x="425" y="1982"/>
                          </a:cubicBezTo>
                          <a:cubicBezTo>
                            <a:pt x="453" y="1983"/>
                            <a:pt x="455" y="1980"/>
                            <a:pt x="467" y="1994"/>
                          </a:cubicBezTo>
                          <a:cubicBezTo>
                            <a:pt x="479" y="2008"/>
                            <a:pt x="492" y="2071"/>
                            <a:pt x="497" y="2066"/>
                          </a:cubicBezTo>
                          <a:cubicBezTo>
                            <a:pt x="502" y="2061"/>
                            <a:pt x="487" y="2012"/>
                            <a:pt x="497" y="1964"/>
                          </a:cubicBezTo>
                          <a:cubicBezTo>
                            <a:pt x="507" y="1916"/>
                            <a:pt x="537" y="1829"/>
                            <a:pt x="557" y="1778"/>
                          </a:cubicBezTo>
                          <a:cubicBezTo>
                            <a:pt x="577" y="1727"/>
                            <a:pt x="613" y="1671"/>
                            <a:pt x="617" y="1658"/>
                          </a:cubicBezTo>
                          <a:cubicBezTo>
                            <a:pt x="621" y="1645"/>
                            <a:pt x="598" y="1673"/>
                            <a:pt x="581" y="1700"/>
                          </a:cubicBezTo>
                          <a:cubicBezTo>
                            <a:pt x="564" y="1727"/>
                            <a:pt x="544" y="1786"/>
                            <a:pt x="515" y="1820"/>
                          </a:cubicBezTo>
                          <a:cubicBezTo>
                            <a:pt x="486" y="1854"/>
                            <a:pt x="448" y="1891"/>
                            <a:pt x="407" y="1904"/>
                          </a:cubicBezTo>
                          <a:cubicBezTo>
                            <a:pt x="366" y="1917"/>
                            <a:pt x="307" y="1913"/>
                            <a:pt x="269" y="1898"/>
                          </a:cubicBezTo>
                          <a:cubicBezTo>
                            <a:pt x="231" y="1883"/>
                            <a:pt x="205" y="1857"/>
                            <a:pt x="179" y="1814"/>
                          </a:cubicBezTo>
                          <a:cubicBezTo>
                            <a:pt x="153" y="1771"/>
                            <a:pt x="125" y="1710"/>
                            <a:pt x="113" y="1640"/>
                          </a:cubicBezTo>
                          <a:cubicBezTo>
                            <a:pt x="101" y="1570"/>
                            <a:pt x="103" y="1469"/>
                            <a:pt x="107" y="1394"/>
                          </a:cubicBezTo>
                          <a:cubicBezTo>
                            <a:pt x="111" y="1319"/>
                            <a:pt x="121" y="1244"/>
                            <a:pt x="137" y="1190"/>
                          </a:cubicBezTo>
                          <a:cubicBezTo>
                            <a:pt x="153" y="1136"/>
                            <a:pt x="172" y="1098"/>
                            <a:pt x="203" y="1070"/>
                          </a:cubicBezTo>
                          <a:cubicBezTo>
                            <a:pt x="234" y="1042"/>
                            <a:pt x="272" y="1021"/>
                            <a:pt x="323" y="1022"/>
                          </a:cubicBezTo>
                          <a:cubicBezTo>
                            <a:pt x="374" y="1023"/>
                            <a:pt x="461" y="1059"/>
                            <a:pt x="509" y="1076"/>
                          </a:cubicBezTo>
                          <a:cubicBezTo>
                            <a:pt x="557" y="1093"/>
                            <a:pt x="585" y="1120"/>
                            <a:pt x="611" y="1124"/>
                          </a:cubicBezTo>
                          <a:cubicBezTo>
                            <a:pt x="637" y="1128"/>
                            <a:pt x="657" y="1113"/>
                            <a:pt x="665" y="1100"/>
                          </a:cubicBezTo>
                          <a:cubicBezTo>
                            <a:pt x="673" y="1087"/>
                            <a:pt x="668" y="1062"/>
                            <a:pt x="659" y="1046"/>
                          </a:cubicBezTo>
                          <a:cubicBezTo>
                            <a:pt x="650" y="1030"/>
                            <a:pt x="638" y="1015"/>
                            <a:pt x="611" y="1004"/>
                          </a:cubicBezTo>
                          <a:cubicBezTo>
                            <a:pt x="584" y="993"/>
                            <a:pt x="545" y="998"/>
                            <a:pt x="497" y="980"/>
                          </a:cubicBezTo>
                          <a:cubicBezTo>
                            <a:pt x="449" y="962"/>
                            <a:pt x="367" y="946"/>
                            <a:pt x="323" y="896"/>
                          </a:cubicBezTo>
                          <a:cubicBezTo>
                            <a:pt x="279" y="846"/>
                            <a:pt x="252" y="760"/>
                            <a:pt x="233" y="680"/>
                          </a:cubicBezTo>
                          <a:cubicBezTo>
                            <a:pt x="214" y="600"/>
                            <a:pt x="195" y="501"/>
                            <a:pt x="209" y="416"/>
                          </a:cubicBezTo>
                          <a:cubicBezTo>
                            <a:pt x="223" y="331"/>
                            <a:pt x="271" y="221"/>
                            <a:pt x="317" y="170"/>
                          </a:cubicBezTo>
                          <a:cubicBezTo>
                            <a:pt x="363" y="119"/>
                            <a:pt x="435" y="111"/>
                            <a:pt x="485" y="110"/>
                          </a:cubicBezTo>
                          <a:cubicBezTo>
                            <a:pt x="535" y="109"/>
                            <a:pt x="580" y="134"/>
                            <a:pt x="617" y="164"/>
                          </a:cubicBezTo>
                          <a:cubicBezTo>
                            <a:pt x="654" y="194"/>
                            <a:pt x="687" y="246"/>
                            <a:pt x="707" y="290"/>
                          </a:cubicBezTo>
                          <a:cubicBezTo>
                            <a:pt x="727" y="334"/>
                            <a:pt x="726" y="376"/>
                            <a:pt x="737" y="428"/>
                          </a:cubicBezTo>
                          <a:cubicBezTo>
                            <a:pt x="748" y="480"/>
                            <a:pt x="761" y="576"/>
                            <a:pt x="773" y="602"/>
                          </a:cubicBezTo>
                          <a:cubicBezTo>
                            <a:pt x="785" y="628"/>
                            <a:pt x="807" y="597"/>
                            <a:pt x="809" y="584"/>
                          </a:cubicBezTo>
                          <a:cubicBezTo>
                            <a:pt x="811" y="571"/>
                            <a:pt x="787" y="569"/>
                            <a:pt x="785" y="530"/>
                          </a:cubicBezTo>
                          <a:close/>
                        </a:path>
                      </a:pathLst>
                    </a:custGeom>
                    <a:solidFill>
                      <a:srgbClr val="E7D6B7"/>
                    </a:solidFill>
                    <a:ln>
                      <a:noFill/>
                    </a:ln>
                    <a:extLst>
                      <a:ext uri="{91240B29-F687-4f45-9708-019B960494DF}">
                        <a14:hiddenLine xmlns=""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51" name="Oval 1036"/>
                  <p:cNvSpPr>
                    <a:spLocks noChangeArrowheads="1"/>
                  </p:cNvSpPr>
                  <p:nvPr/>
                </p:nvSpPr>
                <p:spPr bwMode="auto">
                  <a:xfrm>
                    <a:off x="2349" y="1266"/>
                    <a:ext cx="175" cy="248"/>
                  </a:xfrm>
                  <a:prstGeom prst="ellipse">
                    <a:avLst/>
                  </a:prstGeom>
                  <a:solidFill>
                    <a:srgbClr val="E7D6B7"/>
                  </a:solidFill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 sz="1800">
                      <a:solidFill>
                        <a:srgbClr val="2F1311"/>
                      </a:solidFill>
                    </a:endParaRPr>
                  </a:p>
                </p:txBody>
              </p:sp>
              <p:sp>
                <p:nvSpPr>
                  <p:cNvPr id="52" name="Freeform 1037"/>
                  <p:cNvSpPr>
                    <a:spLocks/>
                  </p:cNvSpPr>
                  <p:nvPr/>
                </p:nvSpPr>
                <p:spPr bwMode="auto">
                  <a:xfrm>
                    <a:off x="2786" y="581"/>
                    <a:ext cx="262" cy="524"/>
                  </a:xfrm>
                  <a:custGeom>
                    <a:avLst/>
                    <a:gdLst>
                      <a:gd name="T0" fmla="*/ 3 w 266"/>
                      <a:gd name="T1" fmla="*/ 528 h 521"/>
                      <a:gd name="T2" fmla="*/ 27 w 266"/>
                      <a:gd name="T3" fmla="*/ 303 h 521"/>
                      <a:gd name="T4" fmla="*/ 90 w 266"/>
                      <a:gd name="T5" fmla="*/ 45 h 521"/>
                      <a:gd name="T6" fmla="*/ 147 w 266"/>
                      <a:gd name="T7" fmla="*/ 3 h 521"/>
                      <a:gd name="T8" fmla="*/ 190 w 266"/>
                      <a:gd name="T9" fmla="*/ 39 h 521"/>
                      <a:gd name="T10" fmla="*/ 208 w 266"/>
                      <a:gd name="T11" fmla="*/ 144 h 521"/>
                      <a:gd name="T12" fmla="*/ 163 w 266"/>
                      <a:gd name="T13" fmla="*/ 303 h 521"/>
                      <a:gd name="T14" fmla="*/ 87 w 266"/>
                      <a:gd name="T15" fmla="*/ 522 h 521"/>
                      <a:gd name="T16" fmla="*/ 33 w 266"/>
                      <a:gd name="T17" fmla="*/ 546 h 521"/>
                      <a:gd name="T18" fmla="*/ 3 w 266"/>
                      <a:gd name="T19" fmla="*/ 528 h 521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266" h="521">
                        <a:moveTo>
                          <a:pt x="3" y="483"/>
                        </a:moveTo>
                        <a:cubicBezTo>
                          <a:pt x="0" y="445"/>
                          <a:pt x="9" y="346"/>
                          <a:pt x="27" y="273"/>
                        </a:cubicBezTo>
                        <a:cubicBezTo>
                          <a:pt x="45" y="200"/>
                          <a:pt x="85" y="90"/>
                          <a:pt x="111" y="45"/>
                        </a:cubicBezTo>
                        <a:cubicBezTo>
                          <a:pt x="137" y="0"/>
                          <a:pt x="162" y="4"/>
                          <a:pt x="183" y="3"/>
                        </a:cubicBezTo>
                        <a:cubicBezTo>
                          <a:pt x="204" y="2"/>
                          <a:pt x="224" y="18"/>
                          <a:pt x="237" y="39"/>
                        </a:cubicBezTo>
                        <a:cubicBezTo>
                          <a:pt x="250" y="60"/>
                          <a:pt x="266" y="90"/>
                          <a:pt x="261" y="129"/>
                        </a:cubicBezTo>
                        <a:cubicBezTo>
                          <a:pt x="256" y="168"/>
                          <a:pt x="233" y="215"/>
                          <a:pt x="207" y="273"/>
                        </a:cubicBezTo>
                        <a:cubicBezTo>
                          <a:pt x="181" y="331"/>
                          <a:pt x="132" y="439"/>
                          <a:pt x="105" y="477"/>
                        </a:cubicBezTo>
                        <a:cubicBezTo>
                          <a:pt x="78" y="515"/>
                          <a:pt x="61" y="501"/>
                          <a:pt x="45" y="501"/>
                        </a:cubicBezTo>
                        <a:cubicBezTo>
                          <a:pt x="29" y="501"/>
                          <a:pt x="6" y="521"/>
                          <a:pt x="3" y="483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3" name="Freeform 1038"/>
                  <p:cNvSpPr>
                    <a:spLocks/>
                  </p:cNvSpPr>
                  <p:nvPr/>
                </p:nvSpPr>
                <p:spPr bwMode="auto">
                  <a:xfrm>
                    <a:off x="2854" y="1601"/>
                    <a:ext cx="398" cy="350"/>
                  </a:xfrm>
                  <a:custGeom>
                    <a:avLst/>
                    <a:gdLst>
                      <a:gd name="T0" fmla="*/ 130 w 392"/>
                      <a:gd name="T1" fmla="*/ 310 h 340"/>
                      <a:gd name="T2" fmla="*/ 16 w 392"/>
                      <a:gd name="T3" fmla="*/ 136 h 340"/>
                      <a:gd name="T4" fmla="*/ 4 w 392"/>
                      <a:gd name="T5" fmla="*/ 68 h 340"/>
                      <a:gd name="T6" fmla="*/ 28 w 392"/>
                      <a:gd name="T7" fmla="*/ 3 h 340"/>
                      <a:gd name="T8" fmla="*/ 160 w 392"/>
                      <a:gd name="T9" fmla="*/ 42 h 340"/>
                      <a:gd name="T10" fmla="*/ 314 w 392"/>
                      <a:gd name="T11" fmla="*/ 114 h 340"/>
                      <a:gd name="T12" fmla="*/ 458 w 392"/>
                      <a:gd name="T13" fmla="*/ 246 h 340"/>
                      <a:gd name="T14" fmla="*/ 486 w 392"/>
                      <a:gd name="T15" fmla="*/ 421 h 340"/>
                      <a:gd name="T16" fmla="*/ 426 w 392"/>
                      <a:gd name="T17" fmla="*/ 514 h 340"/>
                      <a:gd name="T18" fmla="*/ 306 w 392"/>
                      <a:gd name="T19" fmla="*/ 486 h 340"/>
                      <a:gd name="T20" fmla="*/ 130 w 392"/>
                      <a:gd name="T21" fmla="*/ 310 h 340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</a:gdLst>
                    <a:ahLst/>
                    <a:cxnLst>
                      <a:cxn ang="T22">
                        <a:pos x="T0" y="T1"/>
                      </a:cxn>
                      <a:cxn ang="T23">
                        <a:pos x="T2" y="T3"/>
                      </a:cxn>
                      <a:cxn ang="T24">
                        <a:pos x="T4" y="T5"/>
                      </a:cxn>
                      <a:cxn ang="T25">
                        <a:pos x="T6" y="T7"/>
                      </a:cxn>
                      <a:cxn ang="T26">
                        <a:pos x="T8" y="T9"/>
                      </a:cxn>
                      <a:cxn ang="T27">
                        <a:pos x="T10" y="T11"/>
                      </a:cxn>
                      <a:cxn ang="T28">
                        <a:pos x="T12" y="T13"/>
                      </a:cxn>
                      <a:cxn ang="T29">
                        <a:pos x="T14" y="T15"/>
                      </a:cxn>
                      <a:cxn ang="T30">
                        <a:pos x="T16" y="T17"/>
                      </a:cxn>
                      <a:cxn ang="T31">
                        <a:pos x="T18" y="T19"/>
                      </a:cxn>
                      <a:cxn ang="T32">
                        <a:pos x="T20" y="T21"/>
                      </a:cxn>
                    </a:cxnLst>
                    <a:rect l="0" t="0" r="r" b="b"/>
                    <a:pathLst>
                      <a:path w="392" h="340">
                        <a:moveTo>
                          <a:pt x="100" y="201"/>
                        </a:moveTo>
                        <a:cubicBezTo>
                          <a:pt x="62" y="163"/>
                          <a:pt x="32" y="113"/>
                          <a:pt x="16" y="87"/>
                        </a:cubicBezTo>
                        <a:cubicBezTo>
                          <a:pt x="0" y="61"/>
                          <a:pt x="2" y="59"/>
                          <a:pt x="4" y="45"/>
                        </a:cubicBezTo>
                        <a:cubicBezTo>
                          <a:pt x="6" y="31"/>
                          <a:pt x="7" y="6"/>
                          <a:pt x="28" y="3"/>
                        </a:cubicBezTo>
                        <a:cubicBezTo>
                          <a:pt x="49" y="0"/>
                          <a:pt x="93" y="15"/>
                          <a:pt x="130" y="27"/>
                        </a:cubicBezTo>
                        <a:cubicBezTo>
                          <a:pt x="167" y="39"/>
                          <a:pt x="211" y="53"/>
                          <a:pt x="250" y="75"/>
                        </a:cubicBezTo>
                        <a:cubicBezTo>
                          <a:pt x="289" y="97"/>
                          <a:pt x="341" y="126"/>
                          <a:pt x="364" y="159"/>
                        </a:cubicBezTo>
                        <a:cubicBezTo>
                          <a:pt x="387" y="192"/>
                          <a:pt x="392" y="244"/>
                          <a:pt x="388" y="273"/>
                        </a:cubicBezTo>
                        <a:cubicBezTo>
                          <a:pt x="384" y="302"/>
                          <a:pt x="364" y="326"/>
                          <a:pt x="340" y="333"/>
                        </a:cubicBezTo>
                        <a:cubicBezTo>
                          <a:pt x="316" y="340"/>
                          <a:pt x="282" y="336"/>
                          <a:pt x="244" y="315"/>
                        </a:cubicBezTo>
                        <a:cubicBezTo>
                          <a:pt x="206" y="294"/>
                          <a:pt x="138" y="239"/>
                          <a:pt x="100" y="201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4" name="Freeform 1039"/>
                  <p:cNvSpPr>
                    <a:spLocks/>
                  </p:cNvSpPr>
                  <p:nvPr/>
                </p:nvSpPr>
                <p:spPr bwMode="auto">
                  <a:xfrm>
                    <a:off x="2485" y="1936"/>
                    <a:ext cx="146" cy="568"/>
                  </a:xfrm>
                  <a:custGeom>
                    <a:avLst/>
                    <a:gdLst>
                      <a:gd name="T0" fmla="*/ 15 w 151"/>
                      <a:gd name="T1" fmla="*/ 214 h 558"/>
                      <a:gd name="T2" fmla="*/ 27 w 151"/>
                      <a:gd name="T3" fmla="*/ 54 h 558"/>
                      <a:gd name="T4" fmla="*/ 40 w 151"/>
                      <a:gd name="T5" fmla="*/ 3 h 558"/>
                      <a:gd name="T6" fmla="*/ 66 w 151"/>
                      <a:gd name="T7" fmla="*/ 27 h 558"/>
                      <a:gd name="T8" fmla="*/ 84 w 151"/>
                      <a:gd name="T9" fmla="*/ 214 h 558"/>
                      <a:gd name="T10" fmla="*/ 87 w 151"/>
                      <a:gd name="T11" fmla="*/ 553 h 558"/>
                      <a:gd name="T12" fmla="*/ 59 w 151"/>
                      <a:gd name="T13" fmla="*/ 708 h 558"/>
                      <a:gd name="T14" fmla="*/ 15 w 151"/>
                      <a:gd name="T15" fmla="*/ 670 h 558"/>
                      <a:gd name="T16" fmla="*/ 0 w 151"/>
                      <a:gd name="T17" fmla="*/ 412 h 558"/>
                      <a:gd name="T18" fmla="*/ 15 w 151"/>
                      <a:gd name="T19" fmla="*/ 214 h 558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151" h="558">
                        <a:moveTo>
                          <a:pt x="18" y="165"/>
                        </a:moveTo>
                        <a:cubicBezTo>
                          <a:pt x="25" y="119"/>
                          <a:pt x="34" y="66"/>
                          <a:pt x="42" y="39"/>
                        </a:cubicBezTo>
                        <a:cubicBezTo>
                          <a:pt x="50" y="12"/>
                          <a:pt x="55" y="5"/>
                          <a:pt x="66" y="3"/>
                        </a:cubicBezTo>
                        <a:cubicBezTo>
                          <a:pt x="77" y="1"/>
                          <a:pt x="96" y="0"/>
                          <a:pt x="108" y="27"/>
                        </a:cubicBezTo>
                        <a:cubicBezTo>
                          <a:pt x="120" y="54"/>
                          <a:pt x="132" y="99"/>
                          <a:pt x="138" y="165"/>
                        </a:cubicBezTo>
                        <a:cubicBezTo>
                          <a:pt x="144" y="231"/>
                          <a:pt x="151" y="360"/>
                          <a:pt x="144" y="423"/>
                        </a:cubicBezTo>
                        <a:cubicBezTo>
                          <a:pt x="137" y="486"/>
                          <a:pt x="116" y="528"/>
                          <a:pt x="96" y="543"/>
                        </a:cubicBezTo>
                        <a:cubicBezTo>
                          <a:pt x="76" y="558"/>
                          <a:pt x="40" y="551"/>
                          <a:pt x="24" y="513"/>
                        </a:cubicBezTo>
                        <a:cubicBezTo>
                          <a:pt x="8" y="475"/>
                          <a:pt x="0" y="372"/>
                          <a:pt x="0" y="315"/>
                        </a:cubicBezTo>
                        <a:cubicBezTo>
                          <a:pt x="0" y="258"/>
                          <a:pt x="11" y="211"/>
                          <a:pt x="18" y="165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5" name="Freeform 1040"/>
                  <p:cNvSpPr>
                    <a:spLocks/>
                  </p:cNvSpPr>
                  <p:nvPr/>
                </p:nvSpPr>
                <p:spPr bwMode="auto">
                  <a:xfrm>
                    <a:off x="1863" y="1601"/>
                    <a:ext cx="389" cy="248"/>
                  </a:xfrm>
                  <a:custGeom>
                    <a:avLst/>
                    <a:gdLst>
                      <a:gd name="T0" fmla="*/ 160 w 392"/>
                      <a:gd name="T1" fmla="*/ 46 h 253"/>
                      <a:gd name="T2" fmla="*/ 277 w 392"/>
                      <a:gd name="T3" fmla="*/ 19 h 253"/>
                      <a:gd name="T4" fmla="*/ 323 w 392"/>
                      <a:gd name="T5" fmla="*/ 7 h 253"/>
                      <a:gd name="T6" fmla="*/ 340 w 392"/>
                      <a:gd name="T7" fmla="*/ 46 h 253"/>
                      <a:gd name="T8" fmla="*/ 295 w 392"/>
                      <a:gd name="T9" fmla="*/ 100 h 253"/>
                      <a:gd name="T10" fmla="*/ 178 w 392"/>
                      <a:gd name="T11" fmla="*/ 166 h 253"/>
                      <a:gd name="T12" fmla="*/ 37 w 392"/>
                      <a:gd name="T13" fmla="*/ 183 h 253"/>
                      <a:gd name="T14" fmla="*/ 1 w 392"/>
                      <a:gd name="T15" fmla="*/ 139 h 253"/>
                      <a:gd name="T16" fmla="*/ 43 w 392"/>
                      <a:gd name="T17" fmla="*/ 85 h 253"/>
                      <a:gd name="T18" fmla="*/ 160 w 392"/>
                      <a:gd name="T19" fmla="*/ 46 h 253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392" h="253">
                        <a:moveTo>
                          <a:pt x="175" y="61"/>
                        </a:moveTo>
                        <a:cubicBezTo>
                          <a:pt x="219" y="45"/>
                          <a:pt x="275" y="28"/>
                          <a:pt x="307" y="19"/>
                        </a:cubicBezTo>
                        <a:cubicBezTo>
                          <a:pt x="339" y="10"/>
                          <a:pt x="354" y="0"/>
                          <a:pt x="367" y="7"/>
                        </a:cubicBezTo>
                        <a:cubicBezTo>
                          <a:pt x="380" y="14"/>
                          <a:pt x="392" y="40"/>
                          <a:pt x="385" y="61"/>
                        </a:cubicBezTo>
                        <a:cubicBezTo>
                          <a:pt x="378" y="82"/>
                          <a:pt x="357" y="106"/>
                          <a:pt x="325" y="133"/>
                        </a:cubicBezTo>
                        <a:cubicBezTo>
                          <a:pt x="293" y="160"/>
                          <a:pt x="241" y="204"/>
                          <a:pt x="193" y="223"/>
                        </a:cubicBezTo>
                        <a:cubicBezTo>
                          <a:pt x="145" y="242"/>
                          <a:pt x="69" y="253"/>
                          <a:pt x="37" y="247"/>
                        </a:cubicBezTo>
                        <a:cubicBezTo>
                          <a:pt x="5" y="241"/>
                          <a:pt x="0" y="209"/>
                          <a:pt x="1" y="187"/>
                        </a:cubicBezTo>
                        <a:cubicBezTo>
                          <a:pt x="2" y="165"/>
                          <a:pt x="15" y="136"/>
                          <a:pt x="43" y="115"/>
                        </a:cubicBezTo>
                        <a:cubicBezTo>
                          <a:pt x="71" y="94"/>
                          <a:pt x="131" y="77"/>
                          <a:pt x="175" y="61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6" name="Freeform 1041"/>
                  <p:cNvSpPr>
                    <a:spLocks/>
                  </p:cNvSpPr>
                  <p:nvPr/>
                </p:nvSpPr>
                <p:spPr bwMode="auto">
                  <a:xfrm>
                    <a:off x="2048" y="771"/>
                    <a:ext cx="233" cy="379"/>
                  </a:xfrm>
                  <a:custGeom>
                    <a:avLst/>
                    <a:gdLst>
                      <a:gd name="T0" fmla="*/ 59 w 238"/>
                      <a:gd name="T1" fmla="*/ 205 h 386"/>
                      <a:gd name="T2" fmla="*/ 23 w 238"/>
                      <a:gd name="T3" fmla="*/ 147 h 386"/>
                      <a:gd name="T4" fmla="*/ 0 w 238"/>
                      <a:gd name="T5" fmla="*/ 74 h 386"/>
                      <a:gd name="T6" fmla="*/ 23 w 238"/>
                      <a:gd name="T7" fmla="*/ 12 h 386"/>
                      <a:gd name="T8" fmla="*/ 89 w 238"/>
                      <a:gd name="T9" fmla="*/ 24 h 386"/>
                      <a:gd name="T10" fmla="*/ 131 w 238"/>
                      <a:gd name="T11" fmla="*/ 102 h 386"/>
                      <a:gd name="T12" fmla="*/ 170 w 238"/>
                      <a:gd name="T13" fmla="*/ 233 h 386"/>
                      <a:gd name="T14" fmla="*/ 149 w 238"/>
                      <a:gd name="T15" fmla="*/ 288 h 386"/>
                      <a:gd name="T16" fmla="*/ 122 w 238"/>
                      <a:gd name="T17" fmla="*/ 270 h 386"/>
                      <a:gd name="T18" fmla="*/ 59 w 238"/>
                      <a:gd name="T19" fmla="*/ 205 h 38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238" h="386">
                        <a:moveTo>
                          <a:pt x="78" y="270"/>
                        </a:moveTo>
                        <a:cubicBezTo>
                          <a:pt x="54" y="243"/>
                          <a:pt x="37" y="221"/>
                          <a:pt x="24" y="192"/>
                        </a:cubicBezTo>
                        <a:cubicBezTo>
                          <a:pt x="11" y="163"/>
                          <a:pt x="0" y="126"/>
                          <a:pt x="0" y="96"/>
                        </a:cubicBezTo>
                        <a:cubicBezTo>
                          <a:pt x="0" y="66"/>
                          <a:pt x="4" y="24"/>
                          <a:pt x="24" y="12"/>
                        </a:cubicBezTo>
                        <a:cubicBezTo>
                          <a:pt x="44" y="0"/>
                          <a:pt x="94" y="4"/>
                          <a:pt x="120" y="24"/>
                        </a:cubicBezTo>
                        <a:cubicBezTo>
                          <a:pt x="146" y="44"/>
                          <a:pt x="161" y="85"/>
                          <a:pt x="180" y="132"/>
                        </a:cubicBezTo>
                        <a:cubicBezTo>
                          <a:pt x="199" y="179"/>
                          <a:pt x="230" y="265"/>
                          <a:pt x="234" y="306"/>
                        </a:cubicBezTo>
                        <a:cubicBezTo>
                          <a:pt x="238" y="347"/>
                          <a:pt x="215" y="370"/>
                          <a:pt x="204" y="378"/>
                        </a:cubicBezTo>
                        <a:cubicBezTo>
                          <a:pt x="193" y="386"/>
                          <a:pt x="190" y="372"/>
                          <a:pt x="168" y="354"/>
                        </a:cubicBezTo>
                        <a:cubicBezTo>
                          <a:pt x="146" y="336"/>
                          <a:pt x="102" y="297"/>
                          <a:pt x="78" y="270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pic>
              <p:nvPicPr>
                <p:cNvPr id="42" name="Picture 1042"/>
                <p:cNvPicPr>
                  <a:picLocks noChangeAspect="1" noChangeArrowheads="1"/>
                </p:cNvPicPr>
                <p:nvPr userDrawn="1"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280" y="144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43" name="Picture 1043"/>
                <p:cNvPicPr>
                  <a:picLocks noChangeAspect="1" noChangeArrowheads="1"/>
                </p:cNvPicPr>
                <p:nvPr userDrawn="1"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574" y="144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44" name="Picture 1044"/>
                <p:cNvPicPr>
                  <a:picLocks noChangeAspect="1" noChangeArrowheads="1"/>
                </p:cNvPicPr>
                <p:nvPr userDrawn="1"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424" y="336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45" name="Picture 1045"/>
                <p:cNvPicPr>
                  <a:picLocks noChangeAspect="1" noChangeArrowheads="1"/>
                </p:cNvPicPr>
                <p:nvPr userDrawn="1"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376" y="576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46" name="Picture 1046"/>
                <p:cNvPicPr>
                  <a:picLocks noChangeAspect="1" noChangeArrowheads="1"/>
                </p:cNvPicPr>
                <p:nvPr userDrawn="1"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574" y="528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47" name="Picture 1047"/>
                <p:cNvPicPr>
                  <a:picLocks noChangeAspect="1" noChangeArrowheads="1"/>
                </p:cNvPicPr>
                <p:nvPr userDrawn="1"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472" y="768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48" name="Picture 1048"/>
                <p:cNvPicPr>
                  <a:picLocks noChangeAspect="1" noChangeArrowheads="1"/>
                </p:cNvPicPr>
                <p:nvPr userDrawn="1"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574" y="1008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49" name="Picture 1049"/>
                <p:cNvPicPr>
                  <a:picLocks noChangeAspect="1" noChangeArrowheads="1"/>
                </p:cNvPicPr>
                <p:nvPr userDrawn="1"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574" y="1248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21" name="Group 1050"/>
              <p:cNvGrpSpPr>
                <a:grpSpLocks/>
              </p:cNvGrpSpPr>
              <p:nvPr userDrawn="1"/>
            </p:nvGrpSpPr>
            <p:grpSpPr bwMode="auto">
              <a:xfrm>
                <a:off x="4944" y="1008"/>
                <a:ext cx="522" cy="2967"/>
                <a:chOff x="4944" y="1008"/>
                <a:chExt cx="522" cy="2967"/>
              </a:xfrm>
            </p:grpSpPr>
            <p:pic>
              <p:nvPicPr>
                <p:cNvPr id="22" name="Picture 1051"/>
                <p:cNvPicPr>
                  <a:picLocks noChangeAspect="1" noChangeArrowheads="1"/>
                </p:cNvPicPr>
                <p:nvPr userDrawn="1"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36" y="1008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3" name="Picture 1052"/>
                <p:cNvPicPr>
                  <a:picLocks noChangeAspect="1" noChangeArrowheads="1"/>
                </p:cNvPicPr>
                <p:nvPr userDrawn="1"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84" y="1200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4" name="Picture 1053"/>
                <p:cNvPicPr>
                  <a:picLocks noChangeAspect="1" noChangeArrowheads="1"/>
                </p:cNvPicPr>
                <p:nvPr userDrawn="1"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36" y="1584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5" name="Picture 1054"/>
                <p:cNvPicPr>
                  <a:picLocks noChangeAspect="1" noChangeArrowheads="1"/>
                </p:cNvPicPr>
                <p:nvPr userDrawn="1"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280" y="1728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6" name="Picture 1055"/>
                <p:cNvPicPr>
                  <a:picLocks noChangeAspect="1" noChangeArrowheads="1"/>
                </p:cNvPicPr>
                <p:nvPr userDrawn="1"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040" y="1824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7" name="Picture 1056"/>
                <p:cNvPicPr>
                  <a:picLocks noChangeAspect="1" noChangeArrowheads="1"/>
                </p:cNvPicPr>
                <p:nvPr userDrawn="1"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088" y="2016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8" name="Picture 1057"/>
                <p:cNvPicPr>
                  <a:picLocks noChangeAspect="1" noChangeArrowheads="1"/>
                </p:cNvPicPr>
                <p:nvPr userDrawn="1"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280" y="2064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9" name="Picture 1058"/>
                <p:cNvPicPr>
                  <a:picLocks noChangeAspect="1" noChangeArrowheads="1"/>
                </p:cNvPicPr>
                <p:nvPr userDrawn="1"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232" y="2352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0" name="Picture 1059"/>
                <p:cNvPicPr>
                  <a:picLocks noChangeAspect="1" noChangeArrowheads="1"/>
                </p:cNvPicPr>
                <p:nvPr userDrawn="1"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992" y="2208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1" name="Picture 1060"/>
                <p:cNvPicPr>
                  <a:picLocks noChangeAspect="1" noChangeArrowheads="1"/>
                </p:cNvPicPr>
                <p:nvPr userDrawn="1"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992" y="2448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2" name="Picture 1061"/>
                <p:cNvPicPr>
                  <a:picLocks noChangeAspect="1" noChangeArrowheads="1"/>
                </p:cNvPicPr>
                <p:nvPr userDrawn="1"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36" y="2592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3" name="Picture 1062"/>
                <p:cNvPicPr>
                  <a:picLocks noChangeAspect="1" noChangeArrowheads="1"/>
                </p:cNvPicPr>
                <p:nvPr userDrawn="1"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232" y="1392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4" name="Picture 1063"/>
                <p:cNvPicPr>
                  <a:picLocks noChangeAspect="1" noChangeArrowheads="1"/>
                </p:cNvPicPr>
                <p:nvPr userDrawn="1"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944" y="2736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5" name="Picture 1064"/>
                <p:cNvPicPr>
                  <a:picLocks noChangeAspect="1" noChangeArrowheads="1"/>
                </p:cNvPicPr>
                <p:nvPr userDrawn="1"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992" y="3072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6" name="Picture 1065"/>
                <p:cNvPicPr>
                  <a:picLocks noChangeAspect="1" noChangeArrowheads="1"/>
                </p:cNvPicPr>
                <p:nvPr userDrawn="1"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232" y="3312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7" name="Picture 1066"/>
                <p:cNvPicPr>
                  <a:picLocks noChangeAspect="1" noChangeArrowheads="1"/>
                </p:cNvPicPr>
                <p:nvPr userDrawn="1"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992" y="3408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" name="Picture 1067"/>
                <p:cNvPicPr>
                  <a:picLocks noChangeAspect="1" noChangeArrowheads="1"/>
                </p:cNvPicPr>
                <p:nvPr userDrawn="1"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088" y="3552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9" name="Picture 1068"/>
                <p:cNvPicPr>
                  <a:picLocks noChangeAspect="1" noChangeArrowheads="1"/>
                </p:cNvPicPr>
                <p:nvPr userDrawn="1"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992" y="3792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40" name="Picture 1069"/>
                <p:cNvPicPr>
                  <a:picLocks noChangeAspect="1" noChangeArrowheads="1"/>
                </p:cNvPicPr>
                <p:nvPr userDrawn="1"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84" y="3696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  <p:sp>
          <p:nvSpPr>
            <p:cNvPr id="9" name="Freeform 1070"/>
            <p:cNvSpPr>
              <a:spLocks/>
            </p:cNvSpPr>
            <p:nvPr/>
          </p:nvSpPr>
          <p:spPr bwMode="auto">
            <a:xfrm>
              <a:off x="5010" y="3092"/>
              <a:ext cx="750" cy="1222"/>
            </a:xfrm>
            <a:custGeom>
              <a:avLst/>
              <a:gdLst>
                <a:gd name="T0" fmla="*/ 372 w 750"/>
                <a:gd name="T1" fmla="*/ 154 h 1222"/>
                <a:gd name="T2" fmla="*/ 378 w 750"/>
                <a:gd name="T3" fmla="*/ 412 h 1222"/>
                <a:gd name="T4" fmla="*/ 312 w 750"/>
                <a:gd name="T5" fmla="*/ 724 h 1222"/>
                <a:gd name="T6" fmla="*/ 138 w 750"/>
                <a:gd name="T7" fmla="*/ 928 h 1222"/>
                <a:gd name="T8" fmla="*/ 0 w 750"/>
                <a:gd name="T9" fmla="*/ 976 h 1222"/>
                <a:gd name="T10" fmla="*/ 0 w 750"/>
                <a:gd name="T11" fmla="*/ 1222 h 1222"/>
                <a:gd name="T12" fmla="*/ 750 w 750"/>
                <a:gd name="T13" fmla="*/ 1222 h 1222"/>
                <a:gd name="T14" fmla="*/ 750 w 750"/>
                <a:gd name="T15" fmla="*/ 178 h 1222"/>
                <a:gd name="T16" fmla="*/ 372 w 750"/>
                <a:gd name="T17" fmla="*/ 154 h 122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50" h="1222">
                  <a:moveTo>
                    <a:pt x="372" y="154"/>
                  </a:moveTo>
                  <a:cubicBezTo>
                    <a:pt x="309" y="193"/>
                    <a:pt x="388" y="317"/>
                    <a:pt x="378" y="412"/>
                  </a:cubicBezTo>
                  <a:cubicBezTo>
                    <a:pt x="368" y="507"/>
                    <a:pt x="352" y="638"/>
                    <a:pt x="312" y="724"/>
                  </a:cubicBezTo>
                  <a:cubicBezTo>
                    <a:pt x="272" y="810"/>
                    <a:pt x="190" y="886"/>
                    <a:pt x="138" y="928"/>
                  </a:cubicBezTo>
                  <a:cubicBezTo>
                    <a:pt x="86" y="970"/>
                    <a:pt x="23" y="927"/>
                    <a:pt x="0" y="976"/>
                  </a:cubicBezTo>
                  <a:lnTo>
                    <a:pt x="0" y="1222"/>
                  </a:lnTo>
                  <a:lnTo>
                    <a:pt x="750" y="1222"/>
                  </a:lnTo>
                  <a:lnTo>
                    <a:pt x="750" y="178"/>
                  </a:lnTo>
                  <a:cubicBezTo>
                    <a:pt x="687" y="0"/>
                    <a:pt x="451" y="159"/>
                    <a:pt x="372" y="154"/>
                  </a:cubicBezTo>
                  <a:close/>
                </a:path>
              </a:pathLst>
            </a:custGeom>
            <a:gradFill rotWithShape="0">
              <a:gsLst>
                <a:gs pos="0">
                  <a:srgbClr val="FAE3B7"/>
                </a:gs>
                <a:gs pos="17999">
                  <a:srgbClr val="A28949"/>
                </a:gs>
                <a:gs pos="31000">
                  <a:srgbClr val="835E17"/>
                </a:gs>
                <a:gs pos="33000">
                  <a:srgbClr val="BD922A"/>
                </a:gs>
                <a:gs pos="37000">
                  <a:srgbClr val="FBE4AE"/>
                </a:gs>
                <a:gs pos="78999">
                  <a:srgbClr val="BD922A"/>
                </a:gs>
                <a:gs pos="87000">
                  <a:srgbClr val="BD922A"/>
                </a:gs>
                <a:gs pos="100000">
                  <a:srgbClr val="FBE4AE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" name="Freeform 1071"/>
            <p:cNvSpPr>
              <a:spLocks/>
            </p:cNvSpPr>
            <p:nvPr/>
          </p:nvSpPr>
          <p:spPr bwMode="auto">
            <a:xfrm>
              <a:off x="5001" y="3060"/>
              <a:ext cx="768" cy="1260"/>
            </a:xfrm>
            <a:custGeom>
              <a:avLst/>
              <a:gdLst/>
              <a:ahLst/>
              <a:cxnLst>
                <a:cxn ang="0">
                  <a:pos x="0" y="1260"/>
                </a:cxn>
                <a:cxn ang="0">
                  <a:pos x="0" y="1134"/>
                </a:cxn>
                <a:cxn ang="0">
                  <a:pos x="210" y="1032"/>
                </a:cxn>
                <a:cxn ang="0">
                  <a:pos x="324" y="918"/>
                </a:cxn>
                <a:cxn ang="0">
                  <a:pos x="414" y="714"/>
                </a:cxn>
                <a:cxn ang="0">
                  <a:pos x="450" y="456"/>
                </a:cxn>
                <a:cxn ang="0">
                  <a:pos x="438" y="258"/>
                </a:cxn>
                <a:cxn ang="0">
                  <a:pos x="684" y="0"/>
                </a:cxn>
                <a:cxn ang="0">
                  <a:pos x="768" y="18"/>
                </a:cxn>
                <a:cxn ang="0">
                  <a:pos x="768" y="1254"/>
                </a:cxn>
                <a:cxn ang="0">
                  <a:pos x="0" y="1260"/>
                </a:cxn>
              </a:cxnLst>
              <a:rect l="0" t="0" r="r" b="b"/>
              <a:pathLst>
                <a:path w="768" h="1260">
                  <a:moveTo>
                    <a:pt x="0" y="1260"/>
                  </a:moveTo>
                  <a:lnTo>
                    <a:pt x="0" y="1134"/>
                  </a:lnTo>
                  <a:lnTo>
                    <a:pt x="210" y="1032"/>
                  </a:lnTo>
                  <a:lnTo>
                    <a:pt x="324" y="918"/>
                  </a:lnTo>
                  <a:lnTo>
                    <a:pt x="414" y="714"/>
                  </a:lnTo>
                  <a:lnTo>
                    <a:pt x="450" y="456"/>
                  </a:lnTo>
                  <a:lnTo>
                    <a:pt x="438" y="258"/>
                  </a:lnTo>
                  <a:lnTo>
                    <a:pt x="684" y="0"/>
                  </a:lnTo>
                  <a:lnTo>
                    <a:pt x="768" y="18"/>
                  </a:lnTo>
                  <a:lnTo>
                    <a:pt x="768" y="1254"/>
                  </a:lnTo>
                  <a:lnTo>
                    <a:pt x="0" y="1260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50000">
                  <a:schemeClr val="hlink"/>
                </a:gs>
                <a:gs pos="100000">
                  <a:schemeClr val="folHlink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solidFill>
                  <a:srgbClr val="2F1311"/>
                </a:solidFill>
                <a:latin typeface="Tahoma" pitchFamily="22" charset="-52"/>
              </a:endParaRPr>
            </a:p>
          </p:txBody>
        </p:sp>
        <p:sp>
          <p:nvSpPr>
            <p:cNvPr id="11" name="Freeform 1072"/>
            <p:cNvSpPr>
              <a:spLocks/>
            </p:cNvSpPr>
            <p:nvPr/>
          </p:nvSpPr>
          <p:spPr bwMode="auto">
            <a:xfrm>
              <a:off x="4994" y="1775"/>
              <a:ext cx="776" cy="2543"/>
            </a:xfrm>
            <a:custGeom>
              <a:avLst/>
              <a:gdLst/>
              <a:ahLst/>
              <a:cxnLst>
                <a:cxn ang="0">
                  <a:pos x="550" y="115"/>
                </a:cxn>
                <a:cxn ang="0">
                  <a:pos x="460" y="529"/>
                </a:cxn>
                <a:cxn ang="0">
                  <a:pos x="298" y="925"/>
                </a:cxn>
                <a:cxn ang="0">
                  <a:pos x="76" y="1267"/>
                </a:cxn>
                <a:cxn ang="0">
                  <a:pos x="4" y="1339"/>
                </a:cxn>
                <a:cxn ang="0">
                  <a:pos x="100" y="1351"/>
                </a:cxn>
                <a:cxn ang="0">
                  <a:pos x="286" y="1399"/>
                </a:cxn>
                <a:cxn ang="0">
                  <a:pos x="394" y="1525"/>
                </a:cxn>
                <a:cxn ang="0">
                  <a:pos x="478" y="1705"/>
                </a:cxn>
                <a:cxn ang="0">
                  <a:pos x="478" y="1969"/>
                </a:cxn>
                <a:cxn ang="0">
                  <a:pos x="370" y="2263"/>
                </a:cxn>
                <a:cxn ang="0">
                  <a:pos x="124" y="2479"/>
                </a:cxn>
                <a:cxn ang="0">
                  <a:pos x="22" y="2515"/>
                </a:cxn>
                <a:cxn ang="0">
                  <a:pos x="196" y="2533"/>
                </a:cxn>
                <a:cxn ang="0">
                  <a:pos x="388" y="2455"/>
                </a:cxn>
                <a:cxn ang="0">
                  <a:pos x="502" y="2299"/>
                </a:cxn>
                <a:cxn ang="0">
                  <a:pos x="598" y="2197"/>
                </a:cxn>
                <a:cxn ang="0">
                  <a:pos x="694" y="2197"/>
                </a:cxn>
                <a:cxn ang="0">
                  <a:pos x="742" y="2230"/>
                </a:cxn>
                <a:cxn ang="0">
                  <a:pos x="712" y="2137"/>
                </a:cxn>
                <a:cxn ang="0">
                  <a:pos x="664" y="1807"/>
                </a:cxn>
                <a:cxn ang="0">
                  <a:pos x="670" y="1561"/>
                </a:cxn>
                <a:cxn ang="0">
                  <a:pos x="718" y="1393"/>
                </a:cxn>
                <a:cxn ang="0">
                  <a:pos x="748" y="1219"/>
                </a:cxn>
                <a:cxn ang="0">
                  <a:pos x="550" y="115"/>
                </a:cxn>
              </a:cxnLst>
              <a:rect l="0" t="0" r="r" b="b"/>
              <a:pathLst>
                <a:path w="776" h="2543">
                  <a:moveTo>
                    <a:pt x="550" y="115"/>
                  </a:moveTo>
                  <a:cubicBezTo>
                    <a:pt x="502" y="0"/>
                    <a:pt x="502" y="394"/>
                    <a:pt x="460" y="529"/>
                  </a:cubicBezTo>
                  <a:cubicBezTo>
                    <a:pt x="418" y="664"/>
                    <a:pt x="362" y="802"/>
                    <a:pt x="298" y="925"/>
                  </a:cubicBezTo>
                  <a:cubicBezTo>
                    <a:pt x="234" y="1048"/>
                    <a:pt x="125" y="1198"/>
                    <a:pt x="76" y="1267"/>
                  </a:cubicBezTo>
                  <a:cubicBezTo>
                    <a:pt x="27" y="1336"/>
                    <a:pt x="0" y="1325"/>
                    <a:pt x="4" y="1339"/>
                  </a:cubicBezTo>
                  <a:cubicBezTo>
                    <a:pt x="8" y="1353"/>
                    <a:pt x="53" y="1341"/>
                    <a:pt x="100" y="1351"/>
                  </a:cubicBezTo>
                  <a:cubicBezTo>
                    <a:pt x="147" y="1361"/>
                    <a:pt x="237" y="1370"/>
                    <a:pt x="286" y="1399"/>
                  </a:cubicBezTo>
                  <a:cubicBezTo>
                    <a:pt x="335" y="1428"/>
                    <a:pt x="362" y="1474"/>
                    <a:pt x="394" y="1525"/>
                  </a:cubicBezTo>
                  <a:cubicBezTo>
                    <a:pt x="426" y="1576"/>
                    <a:pt x="464" y="1631"/>
                    <a:pt x="478" y="1705"/>
                  </a:cubicBezTo>
                  <a:cubicBezTo>
                    <a:pt x="492" y="1779"/>
                    <a:pt x="496" y="1876"/>
                    <a:pt x="478" y="1969"/>
                  </a:cubicBezTo>
                  <a:cubicBezTo>
                    <a:pt x="460" y="2062"/>
                    <a:pt x="429" y="2178"/>
                    <a:pt x="370" y="2263"/>
                  </a:cubicBezTo>
                  <a:cubicBezTo>
                    <a:pt x="311" y="2348"/>
                    <a:pt x="238" y="2428"/>
                    <a:pt x="124" y="2479"/>
                  </a:cubicBezTo>
                  <a:cubicBezTo>
                    <a:pt x="66" y="2521"/>
                    <a:pt x="10" y="2506"/>
                    <a:pt x="22" y="2515"/>
                  </a:cubicBezTo>
                  <a:cubicBezTo>
                    <a:pt x="34" y="2524"/>
                    <a:pt x="135" y="2543"/>
                    <a:pt x="196" y="2533"/>
                  </a:cubicBezTo>
                  <a:cubicBezTo>
                    <a:pt x="257" y="2523"/>
                    <a:pt x="337" y="2494"/>
                    <a:pt x="388" y="2455"/>
                  </a:cubicBezTo>
                  <a:cubicBezTo>
                    <a:pt x="439" y="2416"/>
                    <a:pt x="467" y="2342"/>
                    <a:pt x="502" y="2299"/>
                  </a:cubicBezTo>
                  <a:cubicBezTo>
                    <a:pt x="537" y="2256"/>
                    <a:pt x="566" y="2214"/>
                    <a:pt x="598" y="2197"/>
                  </a:cubicBezTo>
                  <a:cubicBezTo>
                    <a:pt x="630" y="2180"/>
                    <a:pt x="670" y="2191"/>
                    <a:pt x="694" y="2197"/>
                  </a:cubicBezTo>
                  <a:cubicBezTo>
                    <a:pt x="718" y="2203"/>
                    <a:pt x="739" y="2240"/>
                    <a:pt x="742" y="2230"/>
                  </a:cubicBezTo>
                  <a:cubicBezTo>
                    <a:pt x="745" y="2220"/>
                    <a:pt x="725" y="2207"/>
                    <a:pt x="712" y="2137"/>
                  </a:cubicBezTo>
                  <a:cubicBezTo>
                    <a:pt x="699" y="2067"/>
                    <a:pt x="671" y="1903"/>
                    <a:pt x="664" y="1807"/>
                  </a:cubicBezTo>
                  <a:cubicBezTo>
                    <a:pt x="657" y="1711"/>
                    <a:pt x="661" y="1630"/>
                    <a:pt x="670" y="1561"/>
                  </a:cubicBezTo>
                  <a:cubicBezTo>
                    <a:pt x="679" y="1492"/>
                    <a:pt x="705" y="1450"/>
                    <a:pt x="718" y="1393"/>
                  </a:cubicBezTo>
                  <a:cubicBezTo>
                    <a:pt x="731" y="1336"/>
                    <a:pt x="776" y="1427"/>
                    <a:pt x="748" y="1219"/>
                  </a:cubicBezTo>
                  <a:cubicBezTo>
                    <a:pt x="720" y="1011"/>
                    <a:pt x="598" y="230"/>
                    <a:pt x="550" y="115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>
                    <a:gamma/>
                    <a:shade val="46275"/>
                    <a:invGamma/>
                  </a:schemeClr>
                </a:gs>
                <a:gs pos="50000">
                  <a:schemeClr val="accent2"/>
                </a:gs>
                <a:gs pos="100000">
                  <a:schemeClr val="accent2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solidFill>
                  <a:srgbClr val="2F1311"/>
                </a:solidFill>
                <a:latin typeface="Tahoma" pitchFamily="22" charset="-52"/>
              </a:endParaRPr>
            </a:p>
          </p:txBody>
        </p:sp>
        <p:sp>
          <p:nvSpPr>
            <p:cNvPr id="12" name="Freeform 1073" descr="kimonopat1"/>
            <p:cNvSpPr>
              <a:spLocks/>
            </p:cNvSpPr>
            <p:nvPr/>
          </p:nvSpPr>
          <p:spPr bwMode="auto">
            <a:xfrm>
              <a:off x="5046" y="2229"/>
              <a:ext cx="617" cy="1376"/>
            </a:xfrm>
            <a:custGeom>
              <a:avLst/>
              <a:gdLst>
                <a:gd name="T0" fmla="*/ 486 w 617"/>
                <a:gd name="T1" fmla="*/ 3 h 1376"/>
                <a:gd name="T2" fmla="*/ 402 w 617"/>
                <a:gd name="T3" fmla="*/ 381 h 1376"/>
                <a:gd name="T4" fmla="*/ 216 w 617"/>
                <a:gd name="T5" fmla="*/ 777 h 1376"/>
                <a:gd name="T6" fmla="*/ 0 w 617"/>
                <a:gd name="T7" fmla="*/ 1119 h 1376"/>
                <a:gd name="T8" fmla="*/ 102 w 617"/>
                <a:gd name="T9" fmla="*/ 1101 h 1376"/>
                <a:gd name="T10" fmla="*/ 282 w 617"/>
                <a:gd name="T11" fmla="*/ 1119 h 1376"/>
                <a:gd name="T12" fmla="*/ 378 w 617"/>
                <a:gd name="T13" fmla="*/ 1185 h 1376"/>
                <a:gd name="T14" fmla="*/ 432 w 617"/>
                <a:gd name="T15" fmla="*/ 1269 h 1376"/>
                <a:gd name="T16" fmla="*/ 444 w 617"/>
                <a:gd name="T17" fmla="*/ 1365 h 1376"/>
                <a:gd name="T18" fmla="*/ 498 w 617"/>
                <a:gd name="T19" fmla="*/ 1203 h 1376"/>
                <a:gd name="T20" fmla="*/ 564 w 617"/>
                <a:gd name="T21" fmla="*/ 825 h 1376"/>
                <a:gd name="T22" fmla="*/ 606 w 617"/>
                <a:gd name="T23" fmla="*/ 363 h 1376"/>
                <a:gd name="T24" fmla="*/ 486 w 617"/>
                <a:gd name="T25" fmla="*/ 3 h 137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617" h="1376">
                  <a:moveTo>
                    <a:pt x="486" y="3"/>
                  </a:moveTo>
                  <a:cubicBezTo>
                    <a:pt x="452" y="6"/>
                    <a:pt x="447" y="252"/>
                    <a:pt x="402" y="381"/>
                  </a:cubicBezTo>
                  <a:cubicBezTo>
                    <a:pt x="357" y="510"/>
                    <a:pt x="283" y="654"/>
                    <a:pt x="216" y="777"/>
                  </a:cubicBezTo>
                  <a:cubicBezTo>
                    <a:pt x="149" y="900"/>
                    <a:pt x="19" y="1065"/>
                    <a:pt x="0" y="1119"/>
                  </a:cubicBezTo>
                  <a:cubicBezTo>
                    <a:pt x="48" y="1119"/>
                    <a:pt x="55" y="1101"/>
                    <a:pt x="102" y="1101"/>
                  </a:cubicBezTo>
                  <a:cubicBezTo>
                    <a:pt x="149" y="1101"/>
                    <a:pt x="236" y="1105"/>
                    <a:pt x="282" y="1119"/>
                  </a:cubicBezTo>
                  <a:cubicBezTo>
                    <a:pt x="328" y="1133"/>
                    <a:pt x="353" y="1160"/>
                    <a:pt x="378" y="1185"/>
                  </a:cubicBezTo>
                  <a:cubicBezTo>
                    <a:pt x="403" y="1210"/>
                    <a:pt x="421" y="1239"/>
                    <a:pt x="432" y="1269"/>
                  </a:cubicBezTo>
                  <a:cubicBezTo>
                    <a:pt x="443" y="1299"/>
                    <a:pt x="433" y="1376"/>
                    <a:pt x="444" y="1365"/>
                  </a:cubicBezTo>
                  <a:cubicBezTo>
                    <a:pt x="455" y="1354"/>
                    <a:pt x="478" y="1293"/>
                    <a:pt x="498" y="1203"/>
                  </a:cubicBezTo>
                  <a:cubicBezTo>
                    <a:pt x="518" y="1113"/>
                    <a:pt x="546" y="965"/>
                    <a:pt x="564" y="825"/>
                  </a:cubicBezTo>
                  <a:cubicBezTo>
                    <a:pt x="582" y="685"/>
                    <a:pt x="617" y="496"/>
                    <a:pt x="606" y="363"/>
                  </a:cubicBezTo>
                  <a:cubicBezTo>
                    <a:pt x="595" y="230"/>
                    <a:pt x="520" y="0"/>
                    <a:pt x="486" y="3"/>
                  </a:cubicBezTo>
                  <a:close/>
                </a:path>
              </a:pathLst>
            </a:custGeom>
            <a:blipFill dpi="0" rotWithShape="0">
              <a:blip r:embed="rId3"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=""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" name="Freeform 1074" descr="kimonopat1"/>
            <p:cNvSpPr>
              <a:spLocks/>
            </p:cNvSpPr>
            <p:nvPr/>
          </p:nvSpPr>
          <p:spPr bwMode="auto">
            <a:xfrm>
              <a:off x="5193" y="269"/>
              <a:ext cx="576" cy="3180"/>
            </a:xfrm>
            <a:custGeom>
              <a:avLst/>
              <a:gdLst>
                <a:gd name="T0" fmla="*/ 42 w 576"/>
                <a:gd name="T1" fmla="*/ 61 h 3180"/>
                <a:gd name="T2" fmla="*/ 156 w 576"/>
                <a:gd name="T3" fmla="*/ 517 h 3180"/>
                <a:gd name="T4" fmla="*/ 288 w 576"/>
                <a:gd name="T5" fmla="*/ 991 h 3180"/>
                <a:gd name="T6" fmla="*/ 414 w 576"/>
                <a:gd name="T7" fmla="*/ 1435 h 3180"/>
                <a:gd name="T8" fmla="*/ 576 w 576"/>
                <a:gd name="T9" fmla="*/ 1807 h 3180"/>
                <a:gd name="T10" fmla="*/ 576 w 576"/>
                <a:gd name="T11" fmla="*/ 3055 h 3180"/>
                <a:gd name="T12" fmla="*/ 414 w 576"/>
                <a:gd name="T13" fmla="*/ 2557 h 3180"/>
                <a:gd name="T14" fmla="*/ 252 w 576"/>
                <a:gd name="T15" fmla="*/ 1765 h 3180"/>
                <a:gd name="T16" fmla="*/ 126 w 576"/>
                <a:gd name="T17" fmla="*/ 961 h 3180"/>
                <a:gd name="T18" fmla="*/ 12 w 576"/>
                <a:gd name="T19" fmla="*/ 151 h 3180"/>
                <a:gd name="T20" fmla="*/ 42 w 576"/>
                <a:gd name="T21" fmla="*/ 61 h 318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576" h="3180">
                  <a:moveTo>
                    <a:pt x="42" y="61"/>
                  </a:moveTo>
                  <a:cubicBezTo>
                    <a:pt x="66" y="122"/>
                    <a:pt x="115" y="362"/>
                    <a:pt x="156" y="517"/>
                  </a:cubicBezTo>
                  <a:cubicBezTo>
                    <a:pt x="197" y="672"/>
                    <a:pt x="245" y="838"/>
                    <a:pt x="288" y="991"/>
                  </a:cubicBezTo>
                  <a:cubicBezTo>
                    <a:pt x="331" y="1144"/>
                    <a:pt x="366" y="1299"/>
                    <a:pt x="414" y="1435"/>
                  </a:cubicBezTo>
                  <a:cubicBezTo>
                    <a:pt x="462" y="1571"/>
                    <a:pt x="549" y="1537"/>
                    <a:pt x="576" y="1807"/>
                  </a:cubicBezTo>
                  <a:lnTo>
                    <a:pt x="576" y="3055"/>
                  </a:lnTo>
                  <a:cubicBezTo>
                    <a:pt x="549" y="3180"/>
                    <a:pt x="468" y="2772"/>
                    <a:pt x="414" y="2557"/>
                  </a:cubicBezTo>
                  <a:cubicBezTo>
                    <a:pt x="360" y="2342"/>
                    <a:pt x="300" y="2031"/>
                    <a:pt x="252" y="1765"/>
                  </a:cubicBezTo>
                  <a:cubicBezTo>
                    <a:pt x="204" y="1499"/>
                    <a:pt x="166" y="1230"/>
                    <a:pt x="126" y="961"/>
                  </a:cubicBezTo>
                  <a:cubicBezTo>
                    <a:pt x="86" y="692"/>
                    <a:pt x="24" y="299"/>
                    <a:pt x="12" y="151"/>
                  </a:cubicBezTo>
                  <a:cubicBezTo>
                    <a:pt x="0" y="3"/>
                    <a:pt x="18" y="0"/>
                    <a:pt x="42" y="61"/>
                  </a:cubicBezTo>
                  <a:close/>
                </a:path>
              </a:pathLst>
            </a:custGeom>
            <a:blipFill dpi="0" rotWithShape="0">
              <a:blip r:embed="rId3"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=""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" name="Freeform 1075"/>
            <p:cNvSpPr>
              <a:spLocks/>
            </p:cNvSpPr>
            <p:nvPr/>
          </p:nvSpPr>
          <p:spPr bwMode="auto">
            <a:xfrm>
              <a:off x="5197" y="165"/>
              <a:ext cx="573" cy="1935"/>
            </a:xfrm>
            <a:custGeom>
              <a:avLst/>
              <a:gdLst>
                <a:gd name="T0" fmla="*/ 69 w 573"/>
                <a:gd name="T1" fmla="*/ 63 h 1935"/>
                <a:gd name="T2" fmla="*/ 207 w 573"/>
                <a:gd name="T3" fmla="*/ 549 h 1935"/>
                <a:gd name="T4" fmla="*/ 381 w 573"/>
                <a:gd name="T5" fmla="*/ 1101 h 1935"/>
                <a:gd name="T6" fmla="*/ 573 w 573"/>
                <a:gd name="T7" fmla="*/ 1575 h 1935"/>
                <a:gd name="T8" fmla="*/ 573 w 573"/>
                <a:gd name="T9" fmla="*/ 1935 h 1935"/>
                <a:gd name="T10" fmla="*/ 321 w 573"/>
                <a:gd name="T11" fmla="*/ 1449 h 1935"/>
                <a:gd name="T12" fmla="*/ 147 w 573"/>
                <a:gd name="T13" fmla="*/ 699 h 1935"/>
                <a:gd name="T14" fmla="*/ 15 w 573"/>
                <a:gd name="T15" fmla="*/ 171 h 1935"/>
                <a:gd name="T16" fmla="*/ 69 w 573"/>
                <a:gd name="T17" fmla="*/ 63 h 19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73" h="1935">
                  <a:moveTo>
                    <a:pt x="69" y="63"/>
                  </a:moveTo>
                  <a:cubicBezTo>
                    <a:pt x="101" y="126"/>
                    <a:pt x="155" y="376"/>
                    <a:pt x="207" y="549"/>
                  </a:cubicBezTo>
                  <a:cubicBezTo>
                    <a:pt x="259" y="722"/>
                    <a:pt x="320" y="930"/>
                    <a:pt x="381" y="1101"/>
                  </a:cubicBezTo>
                  <a:cubicBezTo>
                    <a:pt x="442" y="1272"/>
                    <a:pt x="541" y="1436"/>
                    <a:pt x="573" y="1575"/>
                  </a:cubicBezTo>
                  <a:lnTo>
                    <a:pt x="573" y="1935"/>
                  </a:lnTo>
                  <a:cubicBezTo>
                    <a:pt x="531" y="1914"/>
                    <a:pt x="392" y="1655"/>
                    <a:pt x="321" y="1449"/>
                  </a:cubicBezTo>
                  <a:cubicBezTo>
                    <a:pt x="250" y="1243"/>
                    <a:pt x="198" y="912"/>
                    <a:pt x="147" y="699"/>
                  </a:cubicBezTo>
                  <a:cubicBezTo>
                    <a:pt x="96" y="486"/>
                    <a:pt x="30" y="274"/>
                    <a:pt x="15" y="171"/>
                  </a:cubicBezTo>
                  <a:cubicBezTo>
                    <a:pt x="0" y="68"/>
                    <a:pt x="37" y="0"/>
                    <a:pt x="69" y="63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" name="Freeform 1076"/>
            <p:cNvSpPr>
              <a:spLocks/>
            </p:cNvSpPr>
            <p:nvPr/>
          </p:nvSpPr>
          <p:spPr bwMode="auto">
            <a:xfrm>
              <a:off x="5004" y="0"/>
              <a:ext cx="363" cy="2112"/>
            </a:xfrm>
            <a:custGeom>
              <a:avLst/>
              <a:gdLst>
                <a:gd name="T0" fmla="*/ 0 w 363"/>
                <a:gd name="T1" fmla="*/ 2094 h 2112"/>
                <a:gd name="T2" fmla="*/ 66 w 363"/>
                <a:gd name="T3" fmla="*/ 1992 h 2112"/>
                <a:gd name="T4" fmla="*/ 150 w 363"/>
                <a:gd name="T5" fmla="*/ 1464 h 2112"/>
                <a:gd name="T6" fmla="*/ 234 w 363"/>
                <a:gd name="T7" fmla="*/ 678 h 2112"/>
                <a:gd name="T8" fmla="*/ 324 w 363"/>
                <a:gd name="T9" fmla="*/ 0 h 2112"/>
                <a:gd name="T10" fmla="*/ 0 w 363"/>
                <a:gd name="T11" fmla="*/ 0 h 2112"/>
                <a:gd name="T12" fmla="*/ 0 w 363"/>
                <a:gd name="T13" fmla="*/ 2094 h 211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63" h="2112">
                  <a:moveTo>
                    <a:pt x="0" y="2094"/>
                  </a:moveTo>
                  <a:cubicBezTo>
                    <a:pt x="54" y="2112"/>
                    <a:pt x="41" y="2097"/>
                    <a:pt x="66" y="1992"/>
                  </a:cubicBezTo>
                  <a:cubicBezTo>
                    <a:pt x="91" y="1887"/>
                    <a:pt x="122" y="1683"/>
                    <a:pt x="150" y="1464"/>
                  </a:cubicBezTo>
                  <a:cubicBezTo>
                    <a:pt x="178" y="1245"/>
                    <a:pt x="205" y="922"/>
                    <a:pt x="234" y="678"/>
                  </a:cubicBezTo>
                  <a:cubicBezTo>
                    <a:pt x="263" y="434"/>
                    <a:pt x="363" y="113"/>
                    <a:pt x="324" y="0"/>
                  </a:cubicBezTo>
                  <a:lnTo>
                    <a:pt x="0" y="0"/>
                  </a:lnTo>
                  <a:cubicBezTo>
                    <a:pt x="0" y="0"/>
                    <a:pt x="0" y="2094"/>
                    <a:pt x="0" y="2094"/>
                  </a:cubicBezTo>
                  <a:close/>
                </a:path>
              </a:pathLst>
            </a:custGeom>
            <a:gradFill rotWithShape="0">
              <a:gsLst>
                <a:gs pos="0">
                  <a:srgbClr val="FAE3B7"/>
                </a:gs>
                <a:gs pos="17999">
                  <a:srgbClr val="A28949"/>
                </a:gs>
                <a:gs pos="31000">
                  <a:srgbClr val="835E17"/>
                </a:gs>
                <a:gs pos="33000">
                  <a:srgbClr val="BD922A"/>
                </a:gs>
                <a:gs pos="37000">
                  <a:srgbClr val="FBE4AE"/>
                </a:gs>
                <a:gs pos="78999">
                  <a:srgbClr val="BD922A"/>
                </a:gs>
                <a:gs pos="87000">
                  <a:srgbClr val="BD922A"/>
                </a:gs>
                <a:gs pos="100000">
                  <a:srgbClr val="FBE4AE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" name="Freeform 1077"/>
            <p:cNvSpPr>
              <a:spLocks/>
            </p:cNvSpPr>
            <p:nvPr/>
          </p:nvSpPr>
          <p:spPr bwMode="auto">
            <a:xfrm>
              <a:off x="5004" y="1"/>
              <a:ext cx="189" cy="2112"/>
            </a:xfrm>
            <a:custGeom>
              <a:avLst/>
              <a:gdLst/>
              <a:ahLst/>
              <a:cxnLst>
                <a:cxn ang="0">
                  <a:pos x="0" y="2094"/>
                </a:cxn>
                <a:cxn ang="0">
                  <a:pos x="66" y="1992"/>
                </a:cxn>
                <a:cxn ang="0">
                  <a:pos x="150" y="1464"/>
                </a:cxn>
                <a:cxn ang="0">
                  <a:pos x="234" y="678"/>
                </a:cxn>
                <a:cxn ang="0">
                  <a:pos x="324" y="0"/>
                </a:cxn>
                <a:cxn ang="0">
                  <a:pos x="0" y="0"/>
                </a:cxn>
                <a:cxn ang="0">
                  <a:pos x="0" y="2094"/>
                </a:cxn>
              </a:cxnLst>
              <a:rect l="0" t="0" r="r" b="b"/>
              <a:pathLst>
                <a:path w="363" h="2112">
                  <a:moveTo>
                    <a:pt x="0" y="2094"/>
                  </a:moveTo>
                  <a:cubicBezTo>
                    <a:pt x="54" y="2112"/>
                    <a:pt x="41" y="2097"/>
                    <a:pt x="66" y="1992"/>
                  </a:cubicBezTo>
                  <a:cubicBezTo>
                    <a:pt x="91" y="1887"/>
                    <a:pt x="122" y="1683"/>
                    <a:pt x="150" y="1464"/>
                  </a:cubicBezTo>
                  <a:cubicBezTo>
                    <a:pt x="178" y="1245"/>
                    <a:pt x="205" y="922"/>
                    <a:pt x="234" y="678"/>
                  </a:cubicBezTo>
                  <a:cubicBezTo>
                    <a:pt x="263" y="434"/>
                    <a:pt x="363" y="113"/>
                    <a:pt x="324" y="0"/>
                  </a:cubicBezTo>
                  <a:lnTo>
                    <a:pt x="0" y="0"/>
                  </a:lnTo>
                  <a:cubicBezTo>
                    <a:pt x="0" y="0"/>
                    <a:pt x="0" y="2094"/>
                    <a:pt x="0" y="209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50000">
                  <a:schemeClr val="hlink"/>
                </a:gs>
                <a:gs pos="100000">
                  <a:schemeClr val="folHlink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solidFill>
                  <a:srgbClr val="2F1311"/>
                </a:solidFill>
                <a:latin typeface="Tahoma" pitchFamily="22" charset="-52"/>
              </a:endParaRPr>
            </a:p>
          </p:txBody>
        </p:sp>
        <p:sp>
          <p:nvSpPr>
            <p:cNvPr id="17" name="Rectangle 1078"/>
            <p:cNvSpPr>
              <a:spLocks noChangeArrowheads="1"/>
            </p:cNvSpPr>
            <p:nvPr/>
          </p:nvSpPr>
          <p:spPr bwMode="auto">
            <a:xfrm>
              <a:off x="4955" y="1"/>
              <a:ext cx="56" cy="4320"/>
            </a:xfrm>
            <a:prstGeom prst="rect">
              <a:avLst/>
            </a:prstGeom>
            <a:gradFill rotWithShape="0">
              <a:gsLst>
                <a:gs pos="0">
                  <a:srgbClr val="FAE3B7"/>
                </a:gs>
                <a:gs pos="17999">
                  <a:srgbClr val="A28949"/>
                </a:gs>
                <a:gs pos="31000">
                  <a:srgbClr val="835E17"/>
                </a:gs>
                <a:gs pos="33000">
                  <a:srgbClr val="BD922A"/>
                </a:gs>
                <a:gs pos="37000">
                  <a:srgbClr val="FBE4AE"/>
                </a:gs>
                <a:gs pos="78999">
                  <a:srgbClr val="BD922A"/>
                </a:gs>
                <a:gs pos="87000">
                  <a:srgbClr val="BD922A"/>
                </a:gs>
                <a:gs pos="100000">
                  <a:srgbClr val="FBE4AE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eaLnBrk="1" hangingPunct="1"/>
              <a:endParaRPr kumimoji="1" lang="en-US" sz="1800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18" name="Freeform 1079"/>
            <p:cNvSpPr>
              <a:spLocks/>
            </p:cNvSpPr>
            <p:nvPr/>
          </p:nvSpPr>
          <p:spPr bwMode="auto">
            <a:xfrm>
              <a:off x="5013" y="3924"/>
              <a:ext cx="734" cy="390"/>
            </a:xfrm>
            <a:custGeom>
              <a:avLst/>
              <a:gdLst/>
              <a:ahLst/>
              <a:cxnLst>
                <a:cxn ang="0">
                  <a:pos x="1" y="357"/>
                </a:cxn>
                <a:cxn ang="0">
                  <a:pos x="109" y="341"/>
                </a:cxn>
                <a:cxn ang="0">
                  <a:pos x="241" y="305"/>
                </a:cxn>
                <a:cxn ang="0">
                  <a:pos x="353" y="209"/>
                </a:cxn>
                <a:cxn ang="0">
                  <a:pos x="429" y="89"/>
                </a:cxn>
                <a:cxn ang="0">
                  <a:pos x="493" y="17"/>
                </a:cxn>
                <a:cxn ang="0">
                  <a:pos x="577" y="1"/>
                </a:cxn>
                <a:cxn ang="0">
                  <a:pos x="629" y="21"/>
                </a:cxn>
                <a:cxn ang="0">
                  <a:pos x="673" y="65"/>
                </a:cxn>
                <a:cxn ang="0">
                  <a:pos x="673" y="137"/>
                </a:cxn>
                <a:cxn ang="0">
                  <a:pos x="561" y="225"/>
                </a:cxn>
                <a:cxn ang="0">
                  <a:pos x="425" y="297"/>
                </a:cxn>
                <a:cxn ang="0">
                  <a:pos x="245" y="357"/>
                </a:cxn>
                <a:cxn ang="0">
                  <a:pos x="113" y="377"/>
                </a:cxn>
                <a:cxn ang="0">
                  <a:pos x="1" y="357"/>
                </a:cxn>
              </a:cxnLst>
              <a:rect l="0" t="0" r="r" b="b"/>
              <a:pathLst>
                <a:path w="692" h="378">
                  <a:moveTo>
                    <a:pt x="1" y="357"/>
                  </a:moveTo>
                  <a:cubicBezTo>
                    <a:pt x="0" y="351"/>
                    <a:pt x="69" y="350"/>
                    <a:pt x="109" y="341"/>
                  </a:cubicBezTo>
                  <a:cubicBezTo>
                    <a:pt x="149" y="332"/>
                    <a:pt x="200" y="327"/>
                    <a:pt x="241" y="305"/>
                  </a:cubicBezTo>
                  <a:cubicBezTo>
                    <a:pt x="282" y="283"/>
                    <a:pt x="322" y="245"/>
                    <a:pt x="353" y="209"/>
                  </a:cubicBezTo>
                  <a:cubicBezTo>
                    <a:pt x="384" y="173"/>
                    <a:pt x="406" y="121"/>
                    <a:pt x="429" y="89"/>
                  </a:cubicBezTo>
                  <a:cubicBezTo>
                    <a:pt x="452" y="57"/>
                    <a:pt x="468" y="32"/>
                    <a:pt x="493" y="17"/>
                  </a:cubicBezTo>
                  <a:cubicBezTo>
                    <a:pt x="518" y="2"/>
                    <a:pt x="554" y="0"/>
                    <a:pt x="577" y="1"/>
                  </a:cubicBezTo>
                  <a:cubicBezTo>
                    <a:pt x="600" y="2"/>
                    <a:pt x="613" y="10"/>
                    <a:pt x="629" y="21"/>
                  </a:cubicBezTo>
                  <a:cubicBezTo>
                    <a:pt x="645" y="32"/>
                    <a:pt x="666" y="46"/>
                    <a:pt x="673" y="65"/>
                  </a:cubicBezTo>
                  <a:cubicBezTo>
                    <a:pt x="680" y="84"/>
                    <a:pt x="692" y="110"/>
                    <a:pt x="673" y="137"/>
                  </a:cubicBezTo>
                  <a:cubicBezTo>
                    <a:pt x="654" y="164"/>
                    <a:pt x="602" y="198"/>
                    <a:pt x="561" y="225"/>
                  </a:cubicBezTo>
                  <a:cubicBezTo>
                    <a:pt x="520" y="252"/>
                    <a:pt x="478" y="275"/>
                    <a:pt x="425" y="297"/>
                  </a:cubicBezTo>
                  <a:cubicBezTo>
                    <a:pt x="372" y="319"/>
                    <a:pt x="297" y="344"/>
                    <a:pt x="245" y="357"/>
                  </a:cubicBezTo>
                  <a:cubicBezTo>
                    <a:pt x="193" y="370"/>
                    <a:pt x="156" y="376"/>
                    <a:pt x="113" y="377"/>
                  </a:cubicBezTo>
                  <a:cubicBezTo>
                    <a:pt x="70" y="378"/>
                    <a:pt x="2" y="363"/>
                    <a:pt x="1" y="357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solidFill>
                  <a:srgbClr val="2F1311"/>
                </a:solidFill>
                <a:latin typeface="Tahoma" pitchFamily="22" charset="-52"/>
              </a:endParaRPr>
            </a:p>
          </p:txBody>
        </p:sp>
        <p:sp>
          <p:nvSpPr>
            <p:cNvPr id="19" name="AutoShape 1080"/>
            <p:cNvSpPr>
              <a:spLocks noChangeArrowheads="1"/>
            </p:cNvSpPr>
            <p:nvPr/>
          </p:nvSpPr>
          <p:spPr bwMode="hidden">
            <a:xfrm rot="5400000">
              <a:off x="2724" y="2089"/>
              <a:ext cx="4320" cy="14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105 w 21600"/>
                <a:gd name="T13" fmla="*/ 2130 h 21600"/>
                <a:gd name="T14" fmla="*/ 19495 w 21600"/>
                <a:gd name="T15" fmla="*/ 1947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607" y="21600"/>
                  </a:lnTo>
                  <a:lnTo>
                    <a:pt x="20993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 wrap="none" anchor="ctr"/>
            <a:lstStyle/>
            <a:p>
              <a:endParaRPr lang="en-US"/>
            </a:p>
          </p:txBody>
        </p:sp>
      </p:grpSp>
      <p:sp>
        <p:nvSpPr>
          <p:cNvPr id="149561" name="Rectangle 1081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370013"/>
            <a:ext cx="6965950" cy="20574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9562" name="Rectangle 108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727200" y="3886200"/>
            <a:ext cx="5640388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9" name="Rectangle 1083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0" name="Rectangle 108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" name="Rectangle 108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0BF31B-A246-734F-9BB0-7DDE7C701B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402034"/>
      </p:ext>
    </p:extLst>
  </p:cSld>
  <p:clrMapOvr>
    <a:masterClrMapping/>
  </p:clrMapOvr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8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467" indent="0">
              <a:buNone/>
              <a:defRPr sz="1200"/>
            </a:lvl2pPr>
            <a:lvl3pPr marL="912947" indent="0">
              <a:buNone/>
              <a:defRPr sz="1000"/>
            </a:lvl3pPr>
            <a:lvl4pPr marL="1369430" indent="0">
              <a:buNone/>
              <a:defRPr sz="900"/>
            </a:lvl4pPr>
            <a:lvl5pPr marL="1825903" indent="0">
              <a:buNone/>
              <a:defRPr sz="900"/>
            </a:lvl5pPr>
            <a:lvl6pPr marL="2282373" indent="0">
              <a:buNone/>
              <a:defRPr sz="900"/>
            </a:lvl6pPr>
            <a:lvl7pPr marL="2738855" indent="0">
              <a:buNone/>
              <a:defRPr sz="900"/>
            </a:lvl7pPr>
            <a:lvl8pPr marL="3195327" indent="0">
              <a:buNone/>
              <a:defRPr sz="900"/>
            </a:lvl8pPr>
            <a:lvl9pPr marL="365180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5CF27A-52F7-6146-8D30-69CC496BE7B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6471573"/>
      </p:ext>
    </p:extLst>
  </p:cSld>
  <p:clrMapOvr>
    <a:masterClrMapping/>
  </p:clrMapOvr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467" indent="0">
              <a:buNone/>
              <a:defRPr sz="2800"/>
            </a:lvl2pPr>
            <a:lvl3pPr marL="912947" indent="0">
              <a:buNone/>
              <a:defRPr sz="2400"/>
            </a:lvl3pPr>
            <a:lvl4pPr marL="1369430" indent="0">
              <a:buNone/>
              <a:defRPr sz="2000"/>
            </a:lvl4pPr>
            <a:lvl5pPr marL="1825903" indent="0">
              <a:buNone/>
              <a:defRPr sz="2000"/>
            </a:lvl5pPr>
            <a:lvl6pPr marL="2282373" indent="0">
              <a:buNone/>
              <a:defRPr sz="2000"/>
            </a:lvl6pPr>
            <a:lvl7pPr marL="2738855" indent="0">
              <a:buNone/>
              <a:defRPr sz="2000"/>
            </a:lvl7pPr>
            <a:lvl8pPr marL="3195327" indent="0">
              <a:buNone/>
              <a:defRPr sz="2000"/>
            </a:lvl8pPr>
            <a:lvl9pPr marL="3651803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467" indent="0">
              <a:buNone/>
              <a:defRPr sz="1200"/>
            </a:lvl2pPr>
            <a:lvl3pPr marL="912947" indent="0">
              <a:buNone/>
              <a:defRPr sz="1000"/>
            </a:lvl3pPr>
            <a:lvl4pPr marL="1369430" indent="0">
              <a:buNone/>
              <a:defRPr sz="900"/>
            </a:lvl4pPr>
            <a:lvl5pPr marL="1825903" indent="0">
              <a:buNone/>
              <a:defRPr sz="900"/>
            </a:lvl5pPr>
            <a:lvl6pPr marL="2282373" indent="0">
              <a:buNone/>
              <a:defRPr sz="900"/>
            </a:lvl6pPr>
            <a:lvl7pPr marL="2738855" indent="0">
              <a:buNone/>
              <a:defRPr sz="900"/>
            </a:lvl7pPr>
            <a:lvl8pPr marL="3195327" indent="0">
              <a:buNone/>
              <a:defRPr sz="900"/>
            </a:lvl8pPr>
            <a:lvl9pPr marL="365180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7EF1AF-1C53-0D43-8D6A-ED3877393BB1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7253498"/>
      </p:ext>
    </p:extLst>
  </p:cSld>
  <p:clrMapOvr>
    <a:masterClrMapping/>
  </p:clrMapOvr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B6518E-9FD0-2A4A-A3E1-315E5701907F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063731"/>
      </p:ext>
    </p:extLst>
  </p:cSld>
  <p:clrMapOvr>
    <a:masterClrMapping/>
  </p:clrMapOvr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213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213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2D88A2-13AE-E14C-B414-8C070F49208F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5925829"/>
      </p:ext>
    </p:extLst>
  </p:cSld>
  <p:clrMapOvr>
    <a:masterClrMapping/>
  </p:clrMapOvr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045467403"/>
      </p:ext>
    </p:extLst>
  </p:cSld>
  <p:clrMapOvr>
    <a:masterClrMapping/>
  </p:clrMapOvr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3800475" y="1789113"/>
            <a:ext cx="5340350" cy="5056187"/>
            <a:chOff x="2394" y="1127"/>
            <a:chExt cx="3364" cy="3185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ltGray">
            <a:xfrm>
              <a:off x="4230" y="1365"/>
              <a:ext cx="197" cy="102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endParaRPr lang="en-US" altLang="en-US" sz="1800">
                <a:solidFill>
                  <a:srgbClr val="FFFFFF"/>
                </a:solidFill>
                <a:cs typeface="+mn-cs"/>
              </a:endParaRPr>
            </a:p>
          </p:txBody>
        </p:sp>
        <p:sp>
          <p:nvSpPr>
            <p:cNvPr id="6" name="Oval 4"/>
            <p:cNvSpPr>
              <a:spLocks noChangeArrowheads="1"/>
            </p:cNvSpPr>
            <p:nvPr/>
          </p:nvSpPr>
          <p:spPr bwMode="ltGray">
            <a:xfrm>
              <a:off x="4299" y="1185"/>
              <a:ext cx="47" cy="47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endParaRPr lang="en-US" altLang="en-US" sz="1800">
                <a:solidFill>
                  <a:srgbClr val="FFFFFF"/>
                </a:solidFill>
                <a:cs typeface="+mn-cs"/>
              </a:endParaRPr>
            </a:p>
          </p:txBody>
        </p:sp>
        <p:sp>
          <p:nvSpPr>
            <p:cNvPr id="7" name="Rectangle 5"/>
            <p:cNvSpPr>
              <a:spLocks noChangeArrowheads="1"/>
            </p:cNvSpPr>
            <p:nvPr/>
          </p:nvSpPr>
          <p:spPr bwMode="ltGray">
            <a:xfrm rot="995337">
              <a:off x="5205" y="1495"/>
              <a:ext cx="6" cy="207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endParaRPr lang="en-US" altLang="en-US" sz="1800">
                <a:solidFill>
                  <a:srgbClr val="FFFFFF"/>
                </a:solidFill>
                <a:cs typeface="+mn-cs"/>
              </a:endParaRPr>
            </a:p>
          </p:txBody>
        </p:sp>
        <p:sp>
          <p:nvSpPr>
            <p:cNvPr id="8" name="Freeform 6"/>
            <p:cNvSpPr>
              <a:spLocks noEditPoints="1"/>
            </p:cNvSpPr>
            <p:nvPr/>
          </p:nvSpPr>
          <p:spPr bwMode="ltGray">
            <a:xfrm>
              <a:off x="4871" y="3508"/>
              <a:ext cx="66" cy="96"/>
            </a:xfrm>
            <a:custGeom>
              <a:avLst/>
              <a:gdLst/>
              <a:ahLst/>
              <a:cxnLst>
                <a:cxn ang="0">
                  <a:pos x="18" y="96"/>
                </a:cxn>
                <a:cxn ang="0">
                  <a:pos x="42" y="78"/>
                </a:cxn>
                <a:cxn ang="0">
                  <a:pos x="60" y="60"/>
                </a:cxn>
                <a:cxn ang="0">
                  <a:pos x="66" y="36"/>
                </a:cxn>
                <a:cxn ang="0">
                  <a:pos x="60" y="12"/>
                </a:cxn>
                <a:cxn ang="0">
                  <a:pos x="36" y="0"/>
                </a:cxn>
                <a:cxn ang="0">
                  <a:pos x="24" y="6"/>
                </a:cxn>
                <a:cxn ang="0">
                  <a:pos x="12" y="12"/>
                </a:cxn>
                <a:cxn ang="0">
                  <a:pos x="0" y="36"/>
                </a:cxn>
                <a:cxn ang="0">
                  <a:pos x="0" y="60"/>
                </a:cxn>
                <a:cxn ang="0">
                  <a:pos x="12" y="84"/>
                </a:cxn>
                <a:cxn ang="0">
                  <a:pos x="18" y="96"/>
                </a:cxn>
                <a:cxn ang="0">
                  <a:pos x="18" y="96"/>
                </a:cxn>
                <a:cxn ang="0">
                  <a:pos x="42" y="18"/>
                </a:cxn>
                <a:cxn ang="0">
                  <a:pos x="54" y="24"/>
                </a:cxn>
                <a:cxn ang="0">
                  <a:pos x="60" y="36"/>
                </a:cxn>
                <a:cxn ang="0">
                  <a:pos x="60" y="48"/>
                </a:cxn>
                <a:cxn ang="0">
                  <a:pos x="54" y="54"/>
                </a:cxn>
                <a:cxn ang="0">
                  <a:pos x="36" y="72"/>
                </a:cxn>
                <a:cxn ang="0">
                  <a:pos x="24" y="78"/>
                </a:cxn>
                <a:cxn ang="0">
                  <a:pos x="24" y="78"/>
                </a:cxn>
                <a:cxn ang="0">
                  <a:pos x="12" y="48"/>
                </a:cxn>
                <a:cxn ang="0">
                  <a:pos x="18" y="24"/>
                </a:cxn>
                <a:cxn ang="0">
                  <a:pos x="30" y="18"/>
                </a:cxn>
                <a:cxn ang="0">
                  <a:pos x="42" y="18"/>
                </a:cxn>
                <a:cxn ang="0">
                  <a:pos x="42" y="18"/>
                </a:cxn>
              </a:cxnLst>
              <a:rect l="0" t="0" r="r" b="b"/>
              <a:pathLst>
                <a:path w="66" h="96">
                  <a:moveTo>
                    <a:pt x="18" y="96"/>
                  </a:moveTo>
                  <a:lnTo>
                    <a:pt x="42" y="78"/>
                  </a:lnTo>
                  <a:lnTo>
                    <a:pt x="60" y="60"/>
                  </a:lnTo>
                  <a:lnTo>
                    <a:pt x="66" y="36"/>
                  </a:lnTo>
                  <a:lnTo>
                    <a:pt x="60" y="12"/>
                  </a:lnTo>
                  <a:lnTo>
                    <a:pt x="36" y="0"/>
                  </a:lnTo>
                  <a:lnTo>
                    <a:pt x="24" y="6"/>
                  </a:lnTo>
                  <a:lnTo>
                    <a:pt x="12" y="12"/>
                  </a:lnTo>
                  <a:lnTo>
                    <a:pt x="0" y="36"/>
                  </a:lnTo>
                  <a:lnTo>
                    <a:pt x="0" y="60"/>
                  </a:lnTo>
                  <a:lnTo>
                    <a:pt x="12" y="84"/>
                  </a:lnTo>
                  <a:lnTo>
                    <a:pt x="18" y="96"/>
                  </a:lnTo>
                  <a:close/>
                  <a:moveTo>
                    <a:pt x="42" y="18"/>
                  </a:moveTo>
                  <a:lnTo>
                    <a:pt x="54" y="24"/>
                  </a:lnTo>
                  <a:lnTo>
                    <a:pt x="60" y="36"/>
                  </a:lnTo>
                  <a:lnTo>
                    <a:pt x="60" y="48"/>
                  </a:lnTo>
                  <a:lnTo>
                    <a:pt x="54" y="54"/>
                  </a:lnTo>
                  <a:lnTo>
                    <a:pt x="36" y="72"/>
                  </a:lnTo>
                  <a:lnTo>
                    <a:pt x="24" y="78"/>
                  </a:lnTo>
                  <a:lnTo>
                    <a:pt x="12" y="48"/>
                  </a:lnTo>
                  <a:lnTo>
                    <a:pt x="18" y="24"/>
                  </a:lnTo>
                  <a:lnTo>
                    <a:pt x="30" y="18"/>
                  </a:lnTo>
                  <a:lnTo>
                    <a:pt x="42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Tahoma" pitchFamily="-107" charset="-52"/>
              </a:endParaRPr>
            </a:p>
          </p:txBody>
        </p:sp>
        <p:sp>
          <p:nvSpPr>
            <p:cNvPr id="9" name="Rectangle 7"/>
            <p:cNvSpPr>
              <a:spLocks noChangeArrowheads="1"/>
            </p:cNvSpPr>
            <p:nvPr/>
          </p:nvSpPr>
          <p:spPr bwMode="ltGray">
            <a:xfrm rot="91736">
              <a:off x="5487" y="1535"/>
              <a:ext cx="6" cy="1998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endParaRPr lang="en-US" altLang="en-US" sz="1800">
                <a:solidFill>
                  <a:srgbClr val="FFFFFF"/>
                </a:solidFill>
                <a:cs typeface="+mn-cs"/>
              </a:endParaRPr>
            </a:p>
          </p:txBody>
        </p:sp>
        <p:sp>
          <p:nvSpPr>
            <p:cNvPr id="10" name="Rectangle 8"/>
            <p:cNvSpPr>
              <a:spLocks noChangeArrowheads="1"/>
            </p:cNvSpPr>
            <p:nvPr/>
          </p:nvSpPr>
          <p:spPr bwMode="ltGray">
            <a:xfrm rot="-926223">
              <a:off x="5640" y="1521"/>
              <a:ext cx="6" cy="881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endParaRPr lang="en-US" altLang="en-US" sz="1800">
                <a:solidFill>
                  <a:srgbClr val="FFFFFF"/>
                </a:solidFill>
                <a:cs typeface="+mn-cs"/>
              </a:endParaRPr>
            </a:p>
          </p:txBody>
        </p:sp>
        <p:sp>
          <p:nvSpPr>
            <p:cNvPr id="11" name="Rectangle 9"/>
            <p:cNvSpPr>
              <a:spLocks noChangeArrowheads="1"/>
            </p:cNvSpPr>
            <p:nvPr/>
          </p:nvSpPr>
          <p:spPr bwMode="ltGray">
            <a:xfrm rot="-1140313">
              <a:off x="3444" y="1816"/>
              <a:ext cx="6" cy="203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endParaRPr lang="en-US" altLang="en-US" sz="1800">
                <a:solidFill>
                  <a:srgbClr val="FFFFFF"/>
                </a:solidFill>
                <a:cs typeface="+mn-cs"/>
              </a:endParaRPr>
            </a:p>
          </p:txBody>
        </p:sp>
        <p:sp>
          <p:nvSpPr>
            <p:cNvPr id="12" name="Rectangle 10"/>
            <p:cNvSpPr>
              <a:spLocks noChangeArrowheads="1"/>
            </p:cNvSpPr>
            <p:nvPr/>
          </p:nvSpPr>
          <p:spPr bwMode="ltGray">
            <a:xfrm rot="1114412">
              <a:off x="2757" y="1821"/>
              <a:ext cx="6" cy="2119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endParaRPr lang="en-US" altLang="en-US" sz="1800">
                <a:solidFill>
                  <a:srgbClr val="FFFFFF"/>
                </a:solidFill>
                <a:cs typeface="+mn-cs"/>
              </a:endParaRPr>
            </a:p>
          </p:txBody>
        </p:sp>
        <p:sp>
          <p:nvSpPr>
            <p:cNvPr id="13" name="Rectangle 11"/>
            <p:cNvSpPr>
              <a:spLocks noChangeArrowheads="1"/>
            </p:cNvSpPr>
            <p:nvPr/>
          </p:nvSpPr>
          <p:spPr bwMode="ltGray">
            <a:xfrm rot="254676">
              <a:off x="3035" y="1870"/>
              <a:ext cx="6" cy="1906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endParaRPr lang="en-US" altLang="en-US" sz="1800">
                <a:solidFill>
                  <a:srgbClr val="FFFFFF"/>
                </a:solidFill>
                <a:cs typeface="+mn-cs"/>
              </a:endParaRPr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ltGray">
            <a:xfrm>
              <a:off x="4007" y="3021"/>
              <a:ext cx="623" cy="156"/>
            </a:xfrm>
            <a:custGeom>
              <a:avLst/>
              <a:gdLst/>
              <a:ahLst/>
              <a:cxnLst>
                <a:cxn ang="0">
                  <a:pos x="6" y="18"/>
                </a:cxn>
                <a:cxn ang="0">
                  <a:pos x="162" y="36"/>
                </a:cxn>
                <a:cxn ang="0">
                  <a:pos x="251" y="36"/>
                </a:cxn>
                <a:cxn ang="0">
                  <a:pos x="354" y="30"/>
                </a:cxn>
                <a:cxn ang="0">
                  <a:pos x="473" y="18"/>
                </a:cxn>
                <a:cxn ang="0">
                  <a:pos x="611" y="0"/>
                </a:cxn>
                <a:cxn ang="0">
                  <a:pos x="623" y="114"/>
                </a:cxn>
                <a:cxn ang="0">
                  <a:pos x="497" y="138"/>
                </a:cxn>
                <a:cxn ang="0">
                  <a:pos x="414" y="150"/>
                </a:cxn>
                <a:cxn ang="0">
                  <a:pos x="318" y="156"/>
                </a:cxn>
                <a:cxn ang="0">
                  <a:pos x="215" y="156"/>
                </a:cxn>
                <a:cxn ang="0">
                  <a:pos x="108" y="150"/>
                </a:cxn>
                <a:cxn ang="0">
                  <a:pos x="0" y="132"/>
                </a:cxn>
                <a:cxn ang="0">
                  <a:pos x="6" y="18"/>
                </a:cxn>
                <a:cxn ang="0">
                  <a:pos x="6" y="18"/>
                </a:cxn>
              </a:cxnLst>
              <a:rect l="0" t="0" r="r" b="b"/>
              <a:pathLst>
                <a:path w="623" h="156">
                  <a:moveTo>
                    <a:pt x="6" y="18"/>
                  </a:moveTo>
                  <a:lnTo>
                    <a:pt x="162" y="36"/>
                  </a:lnTo>
                  <a:lnTo>
                    <a:pt x="251" y="36"/>
                  </a:lnTo>
                  <a:lnTo>
                    <a:pt x="354" y="30"/>
                  </a:lnTo>
                  <a:lnTo>
                    <a:pt x="473" y="18"/>
                  </a:lnTo>
                  <a:lnTo>
                    <a:pt x="611" y="0"/>
                  </a:lnTo>
                  <a:lnTo>
                    <a:pt x="623" y="114"/>
                  </a:lnTo>
                  <a:lnTo>
                    <a:pt x="497" y="138"/>
                  </a:lnTo>
                  <a:lnTo>
                    <a:pt x="414" y="150"/>
                  </a:lnTo>
                  <a:lnTo>
                    <a:pt x="318" y="156"/>
                  </a:lnTo>
                  <a:lnTo>
                    <a:pt x="215" y="156"/>
                  </a:lnTo>
                  <a:lnTo>
                    <a:pt x="108" y="150"/>
                  </a:lnTo>
                  <a:lnTo>
                    <a:pt x="0" y="132"/>
                  </a:lnTo>
                  <a:lnTo>
                    <a:pt x="6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Tahoma" pitchFamily="-107" charset="-52"/>
              </a:endParaRPr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ltGray">
            <a:xfrm>
              <a:off x="4762" y="3591"/>
              <a:ext cx="996" cy="126"/>
            </a:xfrm>
            <a:custGeom>
              <a:avLst/>
              <a:gdLst/>
              <a:ahLst/>
              <a:cxnLst>
                <a:cxn ang="0">
                  <a:pos x="754" y="6"/>
                </a:cxn>
                <a:cxn ang="0">
                  <a:pos x="652" y="6"/>
                </a:cxn>
                <a:cxn ang="0">
                  <a:pos x="563" y="6"/>
                </a:cxn>
                <a:cxn ang="0">
                  <a:pos x="479" y="6"/>
                </a:cxn>
                <a:cxn ang="0">
                  <a:pos x="401" y="6"/>
                </a:cxn>
                <a:cxn ang="0">
                  <a:pos x="335" y="0"/>
                </a:cxn>
                <a:cxn ang="0">
                  <a:pos x="276" y="0"/>
                </a:cxn>
                <a:cxn ang="0">
                  <a:pos x="222" y="0"/>
                </a:cxn>
                <a:cxn ang="0">
                  <a:pos x="180" y="6"/>
                </a:cxn>
                <a:cxn ang="0">
                  <a:pos x="138" y="6"/>
                </a:cxn>
                <a:cxn ang="0">
                  <a:pos x="108" y="6"/>
                </a:cxn>
                <a:cxn ang="0">
                  <a:pos x="54" y="6"/>
                </a:cxn>
                <a:cxn ang="0">
                  <a:pos x="24" y="12"/>
                </a:cxn>
                <a:cxn ang="0">
                  <a:pos x="6" y="18"/>
                </a:cxn>
                <a:cxn ang="0">
                  <a:pos x="0" y="24"/>
                </a:cxn>
                <a:cxn ang="0">
                  <a:pos x="12" y="42"/>
                </a:cxn>
                <a:cxn ang="0">
                  <a:pos x="18" y="48"/>
                </a:cxn>
                <a:cxn ang="0">
                  <a:pos x="30" y="54"/>
                </a:cxn>
                <a:cxn ang="0">
                  <a:pos x="60" y="60"/>
                </a:cxn>
                <a:cxn ang="0">
                  <a:pos x="90" y="72"/>
                </a:cxn>
                <a:cxn ang="0">
                  <a:pos x="144" y="84"/>
                </a:cxn>
                <a:cxn ang="0">
                  <a:pos x="210" y="90"/>
                </a:cxn>
                <a:cxn ang="0">
                  <a:pos x="293" y="102"/>
                </a:cxn>
                <a:cxn ang="0">
                  <a:pos x="389" y="108"/>
                </a:cxn>
                <a:cxn ang="0">
                  <a:pos x="503" y="120"/>
                </a:cxn>
                <a:cxn ang="0">
                  <a:pos x="622" y="120"/>
                </a:cxn>
                <a:cxn ang="0">
                  <a:pos x="754" y="126"/>
                </a:cxn>
                <a:cxn ang="0">
                  <a:pos x="873" y="126"/>
                </a:cxn>
                <a:cxn ang="0">
                  <a:pos x="993" y="126"/>
                </a:cxn>
                <a:cxn ang="0">
                  <a:pos x="993" y="12"/>
                </a:cxn>
                <a:cxn ang="0">
                  <a:pos x="879" y="12"/>
                </a:cxn>
                <a:cxn ang="0">
                  <a:pos x="754" y="6"/>
                </a:cxn>
                <a:cxn ang="0">
                  <a:pos x="754" y="6"/>
                </a:cxn>
              </a:cxnLst>
              <a:rect l="0" t="0" r="r" b="b"/>
              <a:pathLst>
                <a:path w="993" h="126">
                  <a:moveTo>
                    <a:pt x="754" y="6"/>
                  </a:moveTo>
                  <a:lnTo>
                    <a:pt x="652" y="6"/>
                  </a:lnTo>
                  <a:lnTo>
                    <a:pt x="563" y="6"/>
                  </a:lnTo>
                  <a:lnTo>
                    <a:pt x="479" y="6"/>
                  </a:lnTo>
                  <a:lnTo>
                    <a:pt x="401" y="6"/>
                  </a:lnTo>
                  <a:lnTo>
                    <a:pt x="335" y="0"/>
                  </a:lnTo>
                  <a:lnTo>
                    <a:pt x="276" y="0"/>
                  </a:lnTo>
                  <a:lnTo>
                    <a:pt x="222" y="0"/>
                  </a:lnTo>
                  <a:lnTo>
                    <a:pt x="180" y="6"/>
                  </a:lnTo>
                  <a:lnTo>
                    <a:pt x="138" y="6"/>
                  </a:lnTo>
                  <a:lnTo>
                    <a:pt x="108" y="6"/>
                  </a:lnTo>
                  <a:lnTo>
                    <a:pt x="54" y="6"/>
                  </a:lnTo>
                  <a:lnTo>
                    <a:pt x="24" y="12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12" y="42"/>
                  </a:lnTo>
                  <a:lnTo>
                    <a:pt x="18" y="48"/>
                  </a:lnTo>
                  <a:lnTo>
                    <a:pt x="30" y="54"/>
                  </a:lnTo>
                  <a:lnTo>
                    <a:pt x="60" y="60"/>
                  </a:lnTo>
                  <a:lnTo>
                    <a:pt x="90" y="72"/>
                  </a:lnTo>
                  <a:lnTo>
                    <a:pt x="144" y="84"/>
                  </a:lnTo>
                  <a:lnTo>
                    <a:pt x="210" y="90"/>
                  </a:lnTo>
                  <a:lnTo>
                    <a:pt x="293" y="102"/>
                  </a:lnTo>
                  <a:lnTo>
                    <a:pt x="389" y="108"/>
                  </a:lnTo>
                  <a:lnTo>
                    <a:pt x="503" y="120"/>
                  </a:lnTo>
                  <a:lnTo>
                    <a:pt x="622" y="120"/>
                  </a:lnTo>
                  <a:lnTo>
                    <a:pt x="754" y="126"/>
                  </a:lnTo>
                  <a:lnTo>
                    <a:pt x="873" y="126"/>
                  </a:lnTo>
                  <a:lnTo>
                    <a:pt x="993" y="126"/>
                  </a:lnTo>
                  <a:lnTo>
                    <a:pt x="993" y="12"/>
                  </a:lnTo>
                  <a:lnTo>
                    <a:pt x="879" y="12"/>
                  </a:lnTo>
                  <a:lnTo>
                    <a:pt x="754" y="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Tahoma" pitchFamily="-107" charset="-52"/>
              </a:endParaRPr>
            </a:p>
          </p:txBody>
        </p:sp>
        <p:sp>
          <p:nvSpPr>
            <p:cNvPr id="16" name="Freeform 14"/>
            <p:cNvSpPr>
              <a:spLocks/>
            </p:cNvSpPr>
            <p:nvPr/>
          </p:nvSpPr>
          <p:spPr bwMode="ltGray">
            <a:xfrm>
              <a:off x="4786" y="3645"/>
              <a:ext cx="972" cy="24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" y="54"/>
                </a:cxn>
                <a:cxn ang="0">
                  <a:pos x="66" y="96"/>
                </a:cxn>
                <a:cxn ang="0">
                  <a:pos x="120" y="137"/>
                </a:cxn>
                <a:cxn ang="0">
                  <a:pos x="198" y="173"/>
                </a:cxn>
                <a:cxn ang="0">
                  <a:pos x="293" y="203"/>
                </a:cxn>
                <a:cxn ang="0">
                  <a:pos x="353" y="215"/>
                </a:cxn>
                <a:cxn ang="0">
                  <a:pos x="413" y="227"/>
                </a:cxn>
                <a:cxn ang="0">
                  <a:pos x="479" y="233"/>
                </a:cxn>
                <a:cxn ang="0">
                  <a:pos x="556" y="239"/>
                </a:cxn>
                <a:cxn ang="0">
                  <a:pos x="634" y="245"/>
                </a:cxn>
                <a:cxn ang="0">
                  <a:pos x="724" y="245"/>
                </a:cxn>
                <a:cxn ang="0">
                  <a:pos x="855" y="245"/>
                </a:cxn>
                <a:cxn ang="0">
                  <a:pos x="969" y="239"/>
                </a:cxn>
                <a:cxn ang="0">
                  <a:pos x="969" y="60"/>
                </a:cxn>
                <a:cxn ang="0">
                  <a:pos x="700" y="60"/>
                </a:cxn>
                <a:cxn ang="0">
                  <a:pos x="503" y="54"/>
                </a:cxn>
                <a:cxn ang="0">
                  <a:pos x="317" y="42"/>
                </a:cxn>
                <a:cxn ang="0">
                  <a:pos x="150" y="24"/>
                </a:cxn>
                <a:cxn ang="0">
                  <a:pos x="72" y="12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969" h="245">
                  <a:moveTo>
                    <a:pt x="0" y="0"/>
                  </a:moveTo>
                  <a:lnTo>
                    <a:pt x="24" y="54"/>
                  </a:lnTo>
                  <a:lnTo>
                    <a:pt x="66" y="96"/>
                  </a:lnTo>
                  <a:lnTo>
                    <a:pt x="120" y="137"/>
                  </a:lnTo>
                  <a:lnTo>
                    <a:pt x="198" y="173"/>
                  </a:lnTo>
                  <a:lnTo>
                    <a:pt x="293" y="203"/>
                  </a:lnTo>
                  <a:lnTo>
                    <a:pt x="353" y="215"/>
                  </a:lnTo>
                  <a:lnTo>
                    <a:pt x="413" y="227"/>
                  </a:lnTo>
                  <a:lnTo>
                    <a:pt x="479" y="233"/>
                  </a:lnTo>
                  <a:lnTo>
                    <a:pt x="556" y="239"/>
                  </a:lnTo>
                  <a:lnTo>
                    <a:pt x="634" y="245"/>
                  </a:lnTo>
                  <a:lnTo>
                    <a:pt x="724" y="245"/>
                  </a:lnTo>
                  <a:lnTo>
                    <a:pt x="855" y="245"/>
                  </a:lnTo>
                  <a:lnTo>
                    <a:pt x="969" y="239"/>
                  </a:lnTo>
                  <a:lnTo>
                    <a:pt x="969" y="60"/>
                  </a:lnTo>
                  <a:lnTo>
                    <a:pt x="700" y="60"/>
                  </a:lnTo>
                  <a:lnTo>
                    <a:pt x="503" y="54"/>
                  </a:lnTo>
                  <a:lnTo>
                    <a:pt x="317" y="42"/>
                  </a:lnTo>
                  <a:lnTo>
                    <a:pt x="150" y="24"/>
                  </a:lnTo>
                  <a:lnTo>
                    <a:pt x="72" y="12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Tahoma" pitchFamily="-107" charset="-52"/>
              </a:endParaRPr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ltGray">
            <a:xfrm>
              <a:off x="4804" y="3591"/>
              <a:ext cx="954" cy="90"/>
            </a:xfrm>
            <a:custGeom>
              <a:avLst/>
              <a:gdLst/>
              <a:ahLst/>
              <a:cxnLst>
                <a:cxn ang="0">
                  <a:pos x="700" y="0"/>
                </a:cxn>
                <a:cxn ang="0">
                  <a:pos x="598" y="0"/>
                </a:cxn>
                <a:cxn ang="0">
                  <a:pos x="515" y="0"/>
                </a:cxn>
                <a:cxn ang="0">
                  <a:pos x="431" y="0"/>
                </a:cxn>
                <a:cxn ang="0">
                  <a:pos x="365" y="0"/>
                </a:cxn>
                <a:cxn ang="0">
                  <a:pos x="299" y="0"/>
                </a:cxn>
                <a:cxn ang="0">
                  <a:pos x="245" y="0"/>
                </a:cxn>
                <a:cxn ang="0">
                  <a:pos x="198" y="0"/>
                </a:cxn>
                <a:cxn ang="0">
                  <a:pos x="162" y="0"/>
                </a:cxn>
                <a:cxn ang="0">
                  <a:pos x="126" y="6"/>
                </a:cxn>
                <a:cxn ang="0">
                  <a:pos x="96" y="6"/>
                </a:cxn>
                <a:cxn ang="0">
                  <a:pos x="54" y="12"/>
                </a:cxn>
                <a:cxn ang="0">
                  <a:pos x="30" y="12"/>
                </a:cxn>
                <a:cxn ang="0">
                  <a:pos x="12" y="18"/>
                </a:cxn>
                <a:cxn ang="0">
                  <a:pos x="6" y="18"/>
                </a:cxn>
                <a:cxn ang="0">
                  <a:pos x="0" y="24"/>
                </a:cxn>
                <a:cxn ang="0">
                  <a:pos x="6" y="30"/>
                </a:cxn>
                <a:cxn ang="0">
                  <a:pos x="24" y="36"/>
                </a:cxn>
                <a:cxn ang="0">
                  <a:pos x="54" y="42"/>
                </a:cxn>
                <a:cxn ang="0">
                  <a:pos x="102" y="54"/>
                </a:cxn>
                <a:cxn ang="0">
                  <a:pos x="168" y="60"/>
                </a:cxn>
                <a:cxn ang="0">
                  <a:pos x="251" y="66"/>
                </a:cxn>
                <a:cxn ang="0">
                  <a:pos x="341" y="78"/>
                </a:cxn>
                <a:cxn ang="0">
                  <a:pos x="449" y="84"/>
                </a:cxn>
                <a:cxn ang="0">
                  <a:pos x="568" y="84"/>
                </a:cxn>
                <a:cxn ang="0">
                  <a:pos x="694" y="90"/>
                </a:cxn>
                <a:cxn ang="0">
                  <a:pos x="825" y="90"/>
                </a:cxn>
                <a:cxn ang="0">
                  <a:pos x="951" y="90"/>
                </a:cxn>
                <a:cxn ang="0">
                  <a:pos x="951" y="6"/>
                </a:cxn>
                <a:cxn ang="0">
                  <a:pos x="831" y="6"/>
                </a:cxn>
                <a:cxn ang="0">
                  <a:pos x="772" y="6"/>
                </a:cxn>
                <a:cxn ang="0">
                  <a:pos x="700" y="0"/>
                </a:cxn>
                <a:cxn ang="0">
                  <a:pos x="700" y="0"/>
                </a:cxn>
              </a:cxnLst>
              <a:rect l="0" t="0" r="r" b="b"/>
              <a:pathLst>
                <a:path w="951" h="90">
                  <a:moveTo>
                    <a:pt x="700" y="0"/>
                  </a:moveTo>
                  <a:lnTo>
                    <a:pt x="598" y="0"/>
                  </a:lnTo>
                  <a:lnTo>
                    <a:pt x="515" y="0"/>
                  </a:lnTo>
                  <a:lnTo>
                    <a:pt x="431" y="0"/>
                  </a:lnTo>
                  <a:lnTo>
                    <a:pt x="365" y="0"/>
                  </a:lnTo>
                  <a:lnTo>
                    <a:pt x="299" y="0"/>
                  </a:lnTo>
                  <a:lnTo>
                    <a:pt x="245" y="0"/>
                  </a:lnTo>
                  <a:lnTo>
                    <a:pt x="198" y="0"/>
                  </a:lnTo>
                  <a:lnTo>
                    <a:pt x="162" y="0"/>
                  </a:lnTo>
                  <a:lnTo>
                    <a:pt x="126" y="6"/>
                  </a:lnTo>
                  <a:lnTo>
                    <a:pt x="96" y="6"/>
                  </a:lnTo>
                  <a:lnTo>
                    <a:pt x="54" y="12"/>
                  </a:lnTo>
                  <a:lnTo>
                    <a:pt x="30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6" y="30"/>
                  </a:lnTo>
                  <a:lnTo>
                    <a:pt x="24" y="36"/>
                  </a:lnTo>
                  <a:lnTo>
                    <a:pt x="54" y="42"/>
                  </a:lnTo>
                  <a:lnTo>
                    <a:pt x="102" y="54"/>
                  </a:lnTo>
                  <a:lnTo>
                    <a:pt x="168" y="60"/>
                  </a:lnTo>
                  <a:lnTo>
                    <a:pt x="251" y="66"/>
                  </a:lnTo>
                  <a:lnTo>
                    <a:pt x="341" y="78"/>
                  </a:lnTo>
                  <a:lnTo>
                    <a:pt x="449" y="84"/>
                  </a:lnTo>
                  <a:lnTo>
                    <a:pt x="568" y="84"/>
                  </a:lnTo>
                  <a:lnTo>
                    <a:pt x="694" y="90"/>
                  </a:lnTo>
                  <a:lnTo>
                    <a:pt x="825" y="90"/>
                  </a:lnTo>
                  <a:lnTo>
                    <a:pt x="951" y="90"/>
                  </a:lnTo>
                  <a:lnTo>
                    <a:pt x="951" y="6"/>
                  </a:lnTo>
                  <a:lnTo>
                    <a:pt x="831" y="6"/>
                  </a:lnTo>
                  <a:lnTo>
                    <a:pt x="772" y="6"/>
                  </a:lnTo>
                  <a:lnTo>
                    <a:pt x="70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Tahoma" pitchFamily="-107" charset="-52"/>
              </a:endParaRPr>
            </a:p>
          </p:txBody>
        </p:sp>
        <p:sp>
          <p:nvSpPr>
            <p:cNvPr id="18" name="Freeform 16"/>
            <p:cNvSpPr>
              <a:spLocks/>
            </p:cNvSpPr>
            <p:nvPr/>
          </p:nvSpPr>
          <p:spPr bwMode="ltGray">
            <a:xfrm>
              <a:off x="3059" y="1541"/>
              <a:ext cx="102" cy="155"/>
            </a:xfrm>
            <a:custGeom>
              <a:avLst/>
              <a:gdLst/>
              <a:ahLst/>
              <a:cxnLst>
                <a:cxn ang="0">
                  <a:pos x="102" y="0"/>
                </a:cxn>
                <a:cxn ang="0">
                  <a:pos x="0" y="12"/>
                </a:cxn>
                <a:cxn ang="0">
                  <a:pos x="30" y="72"/>
                </a:cxn>
                <a:cxn ang="0">
                  <a:pos x="30" y="155"/>
                </a:cxn>
                <a:cxn ang="0">
                  <a:pos x="72" y="155"/>
                </a:cxn>
                <a:cxn ang="0">
                  <a:pos x="72" y="66"/>
                </a:cxn>
                <a:cxn ang="0">
                  <a:pos x="102" y="0"/>
                </a:cxn>
                <a:cxn ang="0">
                  <a:pos x="102" y="0"/>
                </a:cxn>
              </a:cxnLst>
              <a:rect l="0" t="0" r="r" b="b"/>
              <a:pathLst>
                <a:path w="102" h="155">
                  <a:moveTo>
                    <a:pt x="102" y="0"/>
                  </a:moveTo>
                  <a:lnTo>
                    <a:pt x="0" y="12"/>
                  </a:lnTo>
                  <a:lnTo>
                    <a:pt x="30" y="72"/>
                  </a:lnTo>
                  <a:lnTo>
                    <a:pt x="30" y="155"/>
                  </a:lnTo>
                  <a:lnTo>
                    <a:pt x="72" y="155"/>
                  </a:lnTo>
                  <a:lnTo>
                    <a:pt x="72" y="66"/>
                  </a:lnTo>
                  <a:lnTo>
                    <a:pt x="102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Tahoma" pitchFamily="-107" charset="-52"/>
              </a:endParaRPr>
            </a:p>
          </p:txBody>
        </p:sp>
        <p:sp>
          <p:nvSpPr>
            <p:cNvPr id="19" name="Freeform 17"/>
            <p:cNvSpPr>
              <a:spLocks noEditPoints="1"/>
            </p:cNvSpPr>
            <p:nvPr/>
          </p:nvSpPr>
          <p:spPr bwMode="ltGray">
            <a:xfrm>
              <a:off x="3059" y="1690"/>
              <a:ext cx="90" cy="96"/>
            </a:xfrm>
            <a:custGeom>
              <a:avLst/>
              <a:gdLst/>
              <a:ahLst/>
              <a:cxnLst>
                <a:cxn ang="0">
                  <a:pos x="48" y="96"/>
                </a:cxn>
                <a:cxn ang="0">
                  <a:pos x="72" y="72"/>
                </a:cxn>
                <a:cxn ang="0">
                  <a:pos x="84" y="48"/>
                </a:cxn>
                <a:cxn ang="0">
                  <a:pos x="90" y="36"/>
                </a:cxn>
                <a:cxn ang="0">
                  <a:pos x="84" y="24"/>
                </a:cxn>
                <a:cxn ang="0">
                  <a:pos x="66" y="6"/>
                </a:cxn>
                <a:cxn ang="0">
                  <a:pos x="42" y="0"/>
                </a:cxn>
                <a:cxn ang="0">
                  <a:pos x="24" y="0"/>
                </a:cxn>
                <a:cxn ang="0">
                  <a:pos x="12" y="12"/>
                </a:cxn>
                <a:cxn ang="0">
                  <a:pos x="6" y="24"/>
                </a:cxn>
                <a:cxn ang="0">
                  <a:pos x="0" y="36"/>
                </a:cxn>
                <a:cxn ang="0">
                  <a:pos x="12" y="66"/>
                </a:cxn>
                <a:cxn ang="0">
                  <a:pos x="30" y="84"/>
                </a:cxn>
                <a:cxn ang="0">
                  <a:pos x="48" y="96"/>
                </a:cxn>
                <a:cxn ang="0">
                  <a:pos x="48" y="96"/>
                </a:cxn>
                <a:cxn ang="0">
                  <a:pos x="48" y="12"/>
                </a:cxn>
                <a:cxn ang="0">
                  <a:pos x="66" y="18"/>
                </a:cxn>
                <a:cxn ang="0">
                  <a:pos x="72" y="24"/>
                </a:cxn>
                <a:cxn ang="0">
                  <a:pos x="72" y="36"/>
                </a:cxn>
                <a:cxn ang="0">
                  <a:pos x="72" y="48"/>
                </a:cxn>
                <a:cxn ang="0">
                  <a:pos x="54" y="66"/>
                </a:cxn>
                <a:cxn ang="0">
                  <a:pos x="48" y="78"/>
                </a:cxn>
                <a:cxn ang="0">
                  <a:pos x="30" y="66"/>
                </a:cxn>
                <a:cxn ang="0">
                  <a:pos x="24" y="48"/>
                </a:cxn>
                <a:cxn ang="0">
                  <a:pos x="18" y="30"/>
                </a:cxn>
                <a:cxn ang="0">
                  <a:pos x="30" y="12"/>
                </a:cxn>
                <a:cxn ang="0">
                  <a:pos x="48" y="12"/>
                </a:cxn>
                <a:cxn ang="0">
                  <a:pos x="48" y="12"/>
                </a:cxn>
              </a:cxnLst>
              <a:rect l="0" t="0" r="r" b="b"/>
              <a:pathLst>
                <a:path w="90" h="96">
                  <a:moveTo>
                    <a:pt x="48" y="96"/>
                  </a:moveTo>
                  <a:lnTo>
                    <a:pt x="72" y="72"/>
                  </a:lnTo>
                  <a:lnTo>
                    <a:pt x="84" y="48"/>
                  </a:lnTo>
                  <a:lnTo>
                    <a:pt x="90" y="36"/>
                  </a:lnTo>
                  <a:lnTo>
                    <a:pt x="84" y="24"/>
                  </a:lnTo>
                  <a:lnTo>
                    <a:pt x="66" y="6"/>
                  </a:lnTo>
                  <a:lnTo>
                    <a:pt x="42" y="0"/>
                  </a:lnTo>
                  <a:lnTo>
                    <a:pt x="24" y="0"/>
                  </a:lnTo>
                  <a:lnTo>
                    <a:pt x="12" y="12"/>
                  </a:lnTo>
                  <a:lnTo>
                    <a:pt x="6" y="24"/>
                  </a:lnTo>
                  <a:lnTo>
                    <a:pt x="0" y="36"/>
                  </a:lnTo>
                  <a:lnTo>
                    <a:pt x="12" y="66"/>
                  </a:lnTo>
                  <a:lnTo>
                    <a:pt x="30" y="84"/>
                  </a:lnTo>
                  <a:lnTo>
                    <a:pt x="48" y="96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24"/>
                  </a:lnTo>
                  <a:lnTo>
                    <a:pt x="72" y="36"/>
                  </a:lnTo>
                  <a:lnTo>
                    <a:pt x="72" y="48"/>
                  </a:lnTo>
                  <a:lnTo>
                    <a:pt x="54" y="66"/>
                  </a:lnTo>
                  <a:lnTo>
                    <a:pt x="48" y="78"/>
                  </a:lnTo>
                  <a:lnTo>
                    <a:pt x="30" y="66"/>
                  </a:lnTo>
                  <a:lnTo>
                    <a:pt x="24" y="48"/>
                  </a:lnTo>
                  <a:lnTo>
                    <a:pt x="18" y="30"/>
                  </a:lnTo>
                  <a:lnTo>
                    <a:pt x="30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Tahoma" pitchFamily="-107" charset="-52"/>
              </a:endParaRPr>
            </a:p>
          </p:txBody>
        </p:sp>
        <p:sp>
          <p:nvSpPr>
            <p:cNvPr id="20" name="Freeform 18"/>
            <p:cNvSpPr>
              <a:spLocks noEditPoints="1"/>
            </p:cNvSpPr>
            <p:nvPr/>
          </p:nvSpPr>
          <p:spPr bwMode="ltGray">
            <a:xfrm>
              <a:off x="3059" y="1768"/>
              <a:ext cx="90" cy="108"/>
            </a:xfrm>
            <a:custGeom>
              <a:avLst/>
              <a:gdLst/>
              <a:ahLst/>
              <a:cxnLst>
                <a:cxn ang="0">
                  <a:pos x="0" y="90"/>
                </a:cxn>
                <a:cxn ang="0">
                  <a:pos x="12" y="102"/>
                </a:cxn>
                <a:cxn ang="0">
                  <a:pos x="24" y="108"/>
                </a:cxn>
                <a:cxn ang="0">
                  <a:pos x="54" y="108"/>
                </a:cxn>
                <a:cxn ang="0">
                  <a:pos x="78" y="96"/>
                </a:cxn>
                <a:cxn ang="0">
                  <a:pos x="90" y="72"/>
                </a:cxn>
                <a:cxn ang="0">
                  <a:pos x="84" y="42"/>
                </a:cxn>
                <a:cxn ang="0">
                  <a:pos x="66" y="24"/>
                </a:cxn>
                <a:cxn ang="0">
                  <a:pos x="54" y="12"/>
                </a:cxn>
                <a:cxn ang="0">
                  <a:pos x="48" y="6"/>
                </a:cxn>
                <a:cxn ang="0">
                  <a:pos x="48" y="6"/>
                </a:cxn>
                <a:cxn ang="0">
                  <a:pos x="48" y="0"/>
                </a:cxn>
                <a:cxn ang="0">
                  <a:pos x="24" y="24"/>
                </a:cxn>
                <a:cxn ang="0">
                  <a:pos x="6" y="48"/>
                </a:cxn>
                <a:cxn ang="0">
                  <a:pos x="0" y="66"/>
                </a:cxn>
                <a:cxn ang="0">
                  <a:pos x="0" y="90"/>
                </a:cxn>
                <a:cxn ang="0">
                  <a:pos x="0" y="90"/>
                </a:cxn>
                <a:cxn ang="0">
                  <a:pos x="12" y="66"/>
                </a:cxn>
                <a:cxn ang="0">
                  <a:pos x="18" y="48"/>
                </a:cxn>
                <a:cxn ang="0">
                  <a:pos x="30" y="36"/>
                </a:cxn>
                <a:cxn ang="0">
                  <a:pos x="42" y="24"/>
                </a:cxn>
                <a:cxn ang="0">
                  <a:pos x="48" y="18"/>
                </a:cxn>
                <a:cxn ang="0">
                  <a:pos x="66" y="30"/>
                </a:cxn>
                <a:cxn ang="0">
                  <a:pos x="72" y="48"/>
                </a:cxn>
                <a:cxn ang="0">
                  <a:pos x="78" y="72"/>
                </a:cxn>
                <a:cxn ang="0">
                  <a:pos x="78" y="84"/>
                </a:cxn>
                <a:cxn ang="0">
                  <a:pos x="66" y="96"/>
                </a:cxn>
                <a:cxn ang="0">
                  <a:pos x="42" y="102"/>
                </a:cxn>
                <a:cxn ang="0">
                  <a:pos x="30" y="96"/>
                </a:cxn>
                <a:cxn ang="0">
                  <a:pos x="18" y="90"/>
                </a:cxn>
                <a:cxn ang="0">
                  <a:pos x="12" y="78"/>
                </a:cxn>
                <a:cxn ang="0">
                  <a:pos x="12" y="66"/>
                </a:cxn>
                <a:cxn ang="0">
                  <a:pos x="12" y="66"/>
                </a:cxn>
              </a:cxnLst>
              <a:rect l="0" t="0" r="r" b="b"/>
              <a:pathLst>
                <a:path w="90" h="108">
                  <a:moveTo>
                    <a:pt x="0" y="90"/>
                  </a:moveTo>
                  <a:lnTo>
                    <a:pt x="12" y="102"/>
                  </a:lnTo>
                  <a:lnTo>
                    <a:pt x="24" y="108"/>
                  </a:lnTo>
                  <a:lnTo>
                    <a:pt x="54" y="108"/>
                  </a:lnTo>
                  <a:lnTo>
                    <a:pt x="78" y="96"/>
                  </a:lnTo>
                  <a:lnTo>
                    <a:pt x="90" y="72"/>
                  </a:lnTo>
                  <a:lnTo>
                    <a:pt x="84" y="42"/>
                  </a:lnTo>
                  <a:lnTo>
                    <a:pt x="66" y="24"/>
                  </a:lnTo>
                  <a:lnTo>
                    <a:pt x="54" y="12"/>
                  </a:lnTo>
                  <a:lnTo>
                    <a:pt x="48" y="6"/>
                  </a:lnTo>
                  <a:lnTo>
                    <a:pt x="48" y="0"/>
                  </a:lnTo>
                  <a:lnTo>
                    <a:pt x="24" y="24"/>
                  </a:lnTo>
                  <a:lnTo>
                    <a:pt x="6" y="48"/>
                  </a:lnTo>
                  <a:lnTo>
                    <a:pt x="0" y="66"/>
                  </a:lnTo>
                  <a:lnTo>
                    <a:pt x="0" y="90"/>
                  </a:lnTo>
                  <a:close/>
                  <a:moveTo>
                    <a:pt x="12" y="66"/>
                  </a:moveTo>
                  <a:lnTo>
                    <a:pt x="18" y="48"/>
                  </a:lnTo>
                  <a:lnTo>
                    <a:pt x="30" y="36"/>
                  </a:lnTo>
                  <a:lnTo>
                    <a:pt x="42" y="24"/>
                  </a:lnTo>
                  <a:lnTo>
                    <a:pt x="48" y="18"/>
                  </a:lnTo>
                  <a:lnTo>
                    <a:pt x="66" y="30"/>
                  </a:lnTo>
                  <a:lnTo>
                    <a:pt x="72" y="48"/>
                  </a:lnTo>
                  <a:lnTo>
                    <a:pt x="78" y="72"/>
                  </a:lnTo>
                  <a:lnTo>
                    <a:pt x="78" y="84"/>
                  </a:lnTo>
                  <a:lnTo>
                    <a:pt x="66" y="96"/>
                  </a:lnTo>
                  <a:lnTo>
                    <a:pt x="42" y="102"/>
                  </a:lnTo>
                  <a:lnTo>
                    <a:pt x="30" y="96"/>
                  </a:lnTo>
                  <a:lnTo>
                    <a:pt x="18" y="90"/>
                  </a:lnTo>
                  <a:lnTo>
                    <a:pt x="12" y="78"/>
                  </a:lnTo>
                  <a:lnTo>
                    <a:pt x="1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Tahoma" pitchFamily="-107" charset="-52"/>
              </a:endParaRPr>
            </a:p>
          </p:txBody>
        </p:sp>
        <p:sp>
          <p:nvSpPr>
            <p:cNvPr id="21" name="Freeform 19"/>
            <p:cNvSpPr>
              <a:spLocks/>
            </p:cNvSpPr>
            <p:nvPr/>
          </p:nvSpPr>
          <p:spPr bwMode="ltGray">
            <a:xfrm>
              <a:off x="5470" y="1205"/>
              <a:ext cx="102" cy="156"/>
            </a:xfrm>
            <a:custGeom>
              <a:avLst/>
              <a:gdLst/>
              <a:ahLst/>
              <a:cxnLst>
                <a:cxn ang="0">
                  <a:pos x="102" y="0"/>
                </a:cxn>
                <a:cxn ang="0">
                  <a:pos x="0" y="6"/>
                </a:cxn>
                <a:cxn ang="0">
                  <a:pos x="30" y="72"/>
                </a:cxn>
                <a:cxn ang="0">
                  <a:pos x="30" y="156"/>
                </a:cxn>
                <a:cxn ang="0">
                  <a:pos x="72" y="156"/>
                </a:cxn>
                <a:cxn ang="0">
                  <a:pos x="72" y="66"/>
                </a:cxn>
                <a:cxn ang="0">
                  <a:pos x="102" y="0"/>
                </a:cxn>
                <a:cxn ang="0">
                  <a:pos x="102" y="0"/>
                </a:cxn>
              </a:cxnLst>
              <a:rect l="0" t="0" r="r" b="b"/>
              <a:pathLst>
                <a:path w="102" h="156">
                  <a:moveTo>
                    <a:pt x="102" y="0"/>
                  </a:moveTo>
                  <a:lnTo>
                    <a:pt x="0" y="6"/>
                  </a:lnTo>
                  <a:lnTo>
                    <a:pt x="30" y="72"/>
                  </a:lnTo>
                  <a:lnTo>
                    <a:pt x="30" y="156"/>
                  </a:lnTo>
                  <a:lnTo>
                    <a:pt x="72" y="156"/>
                  </a:lnTo>
                  <a:lnTo>
                    <a:pt x="72" y="66"/>
                  </a:lnTo>
                  <a:lnTo>
                    <a:pt x="102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Tahoma" pitchFamily="-107" charset="-52"/>
              </a:endParaRPr>
            </a:p>
          </p:txBody>
        </p:sp>
        <p:sp>
          <p:nvSpPr>
            <p:cNvPr id="22" name="Freeform 20"/>
            <p:cNvSpPr>
              <a:spLocks noEditPoints="1"/>
            </p:cNvSpPr>
            <p:nvPr/>
          </p:nvSpPr>
          <p:spPr bwMode="ltGray">
            <a:xfrm>
              <a:off x="5476" y="1349"/>
              <a:ext cx="84" cy="96"/>
            </a:xfrm>
            <a:custGeom>
              <a:avLst/>
              <a:gdLst/>
              <a:ahLst/>
              <a:cxnLst>
                <a:cxn ang="0">
                  <a:pos x="42" y="96"/>
                </a:cxn>
                <a:cxn ang="0">
                  <a:pos x="66" y="78"/>
                </a:cxn>
                <a:cxn ang="0">
                  <a:pos x="84" y="54"/>
                </a:cxn>
                <a:cxn ang="0">
                  <a:pos x="84" y="30"/>
                </a:cxn>
                <a:cxn ang="0">
                  <a:pos x="66" y="6"/>
                </a:cxn>
                <a:cxn ang="0">
                  <a:pos x="42" y="0"/>
                </a:cxn>
                <a:cxn ang="0">
                  <a:pos x="24" y="6"/>
                </a:cxn>
                <a:cxn ang="0">
                  <a:pos x="12" y="18"/>
                </a:cxn>
                <a:cxn ang="0">
                  <a:pos x="6" y="30"/>
                </a:cxn>
                <a:cxn ang="0">
                  <a:pos x="0" y="42"/>
                </a:cxn>
                <a:cxn ang="0">
                  <a:pos x="12" y="66"/>
                </a:cxn>
                <a:cxn ang="0">
                  <a:pos x="30" y="84"/>
                </a:cxn>
                <a:cxn ang="0">
                  <a:pos x="42" y="96"/>
                </a:cxn>
                <a:cxn ang="0">
                  <a:pos x="42" y="96"/>
                </a:cxn>
                <a:cxn ang="0">
                  <a:pos x="48" y="12"/>
                </a:cxn>
                <a:cxn ang="0">
                  <a:pos x="66" y="18"/>
                </a:cxn>
                <a:cxn ang="0">
                  <a:pos x="72" y="30"/>
                </a:cxn>
                <a:cxn ang="0">
                  <a:pos x="72" y="42"/>
                </a:cxn>
                <a:cxn ang="0">
                  <a:pos x="66" y="54"/>
                </a:cxn>
                <a:cxn ang="0">
                  <a:pos x="54" y="72"/>
                </a:cxn>
                <a:cxn ang="0">
                  <a:pos x="42" y="84"/>
                </a:cxn>
                <a:cxn ang="0">
                  <a:pos x="42" y="84"/>
                </a:cxn>
                <a:cxn ang="0">
                  <a:pos x="30" y="72"/>
                </a:cxn>
                <a:cxn ang="0">
                  <a:pos x="18" y="54"/>
                </a:cxn>
                <a:cxn ang="0">
                  <a:pos x="18" y="30"/>
                </a:cxn>
                <a:cxn ang="0">
                  <a:pos x="30" y="18"/>
                </a:cxn>
                <a:cxn ang="0">
                  <a:pos x="48" y="12"/>
                </a:cxn>
                <a:cxn ang="0">
                  <a:pos x="48" y="12"/>
                </a:cxn>
              </a:cxnLst>
              <a:rect l="0" t="0" r="r" b="b"/>
              <a:pathLst>
                <a:path w="84" h="96">
                  <a:moveTo>
                    <a:pt x="42" y="96"/>
                  </a:moveTo>
                  <a:lnTo>
                    <a:pt x="66" y="78"/>
                  </a:lnTo>
                  <a:lnTo>
                    <a:pt x="84" y="54"/>
                  </a:lnTo>
                  <a:lnTo>
                    <a:pt x="84" y="30"/>
                  </a:lnTo>
                  <a:lnTo>
                    <a:pt x="66" y="6"/>
                  </a:lnTo>
                  <a:lnTo>
                    <a:pt x="42" y="0"/>
                  </a:lnTo>
                  <a:lnTo>
                    <a:pt x="24" y="6"/>
                  </a:lnTo>
                  <a:lnTo>
                    <a:pt x="12" y="18"/>
                  </a:lnTo>
                  <a:lnTo>
                    <a:pt x="6" y="30"/>
                  </a:lnTo>
                  <a:lnTo>
                    <a:pt x="0" y="42"/>
                  </a:lnTo>
                  <a:lnTo>
                    <a:pt x="12" y="66"/>
                  </a:lnTo>
                  <a:lnTo>
                    <a:pt x="30" y="84"/>
                  </a:lnTo>
                  <a:lnTo>
                    <a:pt x="42" y="96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30"/>
                  </a:lnTo>
                  <a:lnTo>
                    <a:pt x="72" y="42"/>
                  </a:lnTo>
                  <a:lnTo>
                    <a:pt x="66" y="54"/>
                  </a:lnTo>
                  <a:lnTo>
                    <a:pt x="54" y="72"/>
                  </a:lnTo>
                  <a:lnTo>
                    <a:pt x="42" y="84"/>
                  </a:lnTo>
                  <a:lnTo>
                    <a:pt x="30" y="72"/>
                  </a:lnTo>
                  <a:lnTo>
                    <a:pt x="18" y="54"/>
                  </a:lnTo>
                  <a:lnTo>
                    <a:pt x="18" y="30"/>
                  </a:lnTo>
                  <a:lnTo>
                    <a:pt x="30" y="18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Tahoma" pitchFamily="-107" charset="-52"/>
              </a:endParaRPr>
            </a:p>
          </p:txBody>
        </p:sp>
        <p:sp>
          <p:nvSpPr>
            <p:cNvPr id="23" name="Freeform 21"/>
            <p:cNvSpPr>
              <a:spLocks noEditPoints="1"/>
            </p:cNvSpPr>
            <p:nvPr/>
          </p:nvSpPr>
          <p:spPr bwMode="ltGray">
            <a:xfrm>
              <a:off x="5470" y="1433"/>
              <a:ext cx="90" cy="108"/>
            </a:xfrm>
            <a:custGeom>
              <a:avLst/>
              <a:gdLst/>
              <a:ahLst/>
              <a:cxnLst>
                <a:cxn ang="0">
                  <a:pos x="6" y="90"/>
                </a:cxn>
                <a:cxn ang="0">
                  <a:pos x="18" y="102"/>
                </a:cxn>
                <a:cxn ang="0">
                  <a:pos x="30" y="108"/>
                </a:cxn>
                <a:cxn ang="0">
                  <a:pos x="60" y="108"/>
                </a:cxn>
                <a:cxn ang="0">
                  <a:pos x="84" y="96"/>
                </a:cxn>
                <a:cxn ang="0">
                  <a:pos x="90" y="84"/>
                </a:cxn>
                <a:cxn ang="0">
                  <a:pos x="90" y="66"/>
                </a:cxn>
                <a:cxn ang="0">
                  <a:pos x="84" y="36"/>
                </a:cxn>
                <a:cxn ang="0">
                  <a:pos x="72" y="18"/>
                </a:cxn>
                <a:cxn ang="0">
                  <a:pos x="60" y="6"/>
                </a:cxn>
                <a:cxn ang="0">
                  <a:pos x="54" y="0"/>
                </a:cxn>
                <a:cxn ang="0">
                  <a:pos x="54" y="0"/>
                </a:cxn>
                <a:cxn ang="0">
                  <a:pos x="48" y="0"/>
                </a:cxn>
                <a:cxn ang="0">
                  <a:pos x="24" y="24"/>
                </a:cxn>
                <a:cxn ang="0">
                  <a:pos x="12" y="48"/>
                </a:cxn>
                <a:cxn ang="0">
                  <a:pos x="0" y="66"/>
                </a:cxn>
                <a:cxn ang="0">
                  <a:pos x="6" y="90"/>
                </a:cxn>
                <a:cxn ang="0">
                  <a:pos x="6" y="90"/>
                </a:cxn>
                <a:cxn ang="0">
                  <a:pos x="18" y="66"/>
                </a:cxn>
                <a:cxn ang="0">
                  <a:pos x="24" y="48"/>
                </a:cxn>
                <a:cxn ang="0">
                  <a:pos x="36" y="30"/>
                </a:cxn>
                <a:cxn ang="0">
                  <a:pos x="42" y="18"/>
                </a:cxn>
                <a:cxn ang="0">
                  <a:pos x="48" y="12"/>
                </a:cxn>
                <a:cxn ang="0">
                  <a:pos x="78" y="42"/>
                </a:cxn>
                <a:cxn ang="0">
                  <a:pos x="84" y="66"/>
                </a:cxn>
                <a:cxn ang="0">
                  <a:pos x="66" y="90"/>
                </a:cxn>
                <a:cxn ang="0">
                  <a:pos x="54" y="96"/>
                </a:cxn>
                <a:cxn ang="0">
                  <a:pos x="42" y="96"/>
                </a:cxn>
                <a:cxn ang="0">
                  <a:pos x="30" y="96"/>
                </a:cxn>
                <a:cxn ang="0">
                  <a:pos x="24" y="84"/>
                </a:cxn>
                <a:cxn ang="0">
                  <a:pos x="18" y="78"/>
                </a:cxn>
                <a:cxn ang="0">
                  <a:pos x="18" y="66"/>
                </a:cxn>
                <a:cxn ang="0">
                  <a:pos x="18" y="66"/>
                </a:cxn>
              </a:cxnLst>
              <a:rect l="0" t="0" r="r" b="b"/>
              <a:pathLst>
                <a:path w="90" h="108">
                  <a:moveTo>
                    <a:pt x="6" y="90"/>
                  </a:moveTo>
                  <a:lnTo>
                    <a:pt x="18" y="102"/>
                  </a:lnTo>
                  <a:lnTo>
                    <a:pt x="30" y="108"/>
                  </a:lnTo>
                  <a:lnTo>
                    <a:pt x="60" y="108"/>
                  </a:lnTo>
                  <a:lnTo>
                    <a:pt x="84" y="96"/>
                  </a:lnTo>
                  <a:lnTo>
                    <a:pt x="90" y="84"/>
                  </a:lnTo>
                  <a:lnTo>
                    <a:pt x="90" y="66"/>
                  </a:lnTo>
                  <a:lnTo>
                    <a:pt x="84" y="36"/>
                  </a:lnTo>
                  <a:lnTo>
                    <a:pt x="72" y="18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48" y="0"/>
                  </a:lnTo>
                  <a:lnTo>
                    <a:pt x="24" y="24"/>
                  </a:lnTo>
                  <a:lnTo>
                    <a:pt x="12" y="48"/>
                  </a:lnTo>
                  <a:lnTo>
                    <a:pt x="0" y="66"/>
                  </a:lnTo>
                  <a:lnTo>
                    <a:pt x="6" y="90"/>
                  </a:lnTo>
                  <a:close/>
                  <a:moveTo>
                    <a:pt x="18" y="66"/>
                  </a:moveTo>
                  <a:lnTo>
                    <a:pt x="24" y="48"/>
                  </a:lnTo>
                  <a:lnTo>
                    <a:pt x="36" y="30"/>
                  </a:lnTo>
                  <a:lnTo>
                    <a:pt x="42" y="18"/>
                  </a:lnTo>
                  <a:lnTo>
                    <a:pt x="48" y="12"/>
                  </a:lnTo>
                  <a:lnTo>
                    <a:pt x="78" y="42"/>
                  </a:lnTo>
                  <a:lnTo>
                    <a:pt x="84" y="66"/>
                  </a:lnTo>
                  <a:lnTo>
                    <a:pt x="66" y="90"/>
                  </a:lnTo>
                  <a:lnTo>
                    <a:pt x="54" y="96"/>
                  </a:lnTo>
                  <a:lnTo>
                    <a:pt x="42" y="96"/>
                  </a:lnTo>
                  <a:lnTo>
                    <a:pt x="30" y="96"/>
                  </a:lnTo>
                  <a:lnTo>
                    <a:pt x="24" y="84"/>
                  </a:lnTo>
                  <a:lnTo>
                    <a:pt x="18" y="78"/>
                  </a:lnTo>
                  <a:lnTo>
                    <a:pt x="18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Tahoma" pitchFamily="-107" charset="-52"/>
              </a:endParaRPr>
            </a:p>
          </p:txBody>
        </p:sp>
        <p:sp>
          <p:nvSpPr>
            <p:cNvPr id="24" name="Freeform 22"/>
            <p:cNvSpPr>
              <a:spLocks noEditPoints="1"/>
            </p:cNvSpPr>
            <p:nvPr/>
          </p:nvSpPr>
          <p:spPr bwMode="ltGray">
            <a:xfrm>
              <a:off x="5428" y="3525"/>
              <a:ext cx="66" cy="96"/>
            </a:xfrm>
            <a:custGeom>
              <a:avLst/>
              <a:gdLst/>
              <a:ahLst/>
              <a:cxnLst>
                <a:cxn ang="0">
                  <a:pos x="30" y="96"/>
                </a:cxn>
                <a:cxn ang="0">
                  <a:pos x="54" y="72"/>
                </a:cxn>
                <a:cxn ang="0">
                  <a:pos x="66" y="48"/>
                </a:cxn>
                <a:cxn ang="0">
                  <a:pos x="66" y="24"/>
                </a:cxn>
                <a:cxn ang="0">
                  <a:pos x="54" y="6"/>
                </a:cxn>
                <a:cxn ang="0">
                  <a:pos x="30" y="0"/>
                </a:cxn>
                <a:cxn ang="0">
                  <a:pos x="18" y="0"/>
                </a:cxn>
                <a:cxn ang="0">
                  <a:pos x="6" y="12"/>
                </a:cxn>
                <a:cxn ang="0">
                  <a:pos x="0" y="36"/>
                </a:cxn>
                <a:cxn ang="0">
                  <a:pos x="6" y="60"/>
                </a:cxn>
                <a:cxn ang="0">
                  <a:pos x="18" y="84"/>
                </a:cxn>
                <a:cxn ang="0">
                  <a:pos x="30" y="96"/>
                </a:cxn>
                <a:cxn ang="0">
                  <a:pos x="30" y="96"/>
                </a:cxn>
                <a:cxn ang="0">
                  <a:pos x="30" y="12"/>
                </a:cxn>
                <a:cxn ang="0">
                  <a:pos x="48" y="18"/>
                </a:cxn>
                <a:cxn ang="0">
                  <a:pos x="54" y="24"/>
                </a:cxn>
                <a:cxn ang="0">
                  <a:pos x="54" y="36"/>
                </a:cxn>
                <a:cxn ang="0">
                  <a:pos x="48" y="48"/>
                </a:cxn>
                <a:cxn ang="0">
                  <a:pos x="36" y="66"/>
                </a:cxn>
                <a:cxn ang="0">
                  <a:pos x="30" y="78"/>
                </a:cxn>
                <a:cxn ang="0">
                  <a:pos x="18" y="66"/>
                </a:cxn>
                <a:cxn ang="0">
                  <a:pos x="12" y="48"/>
                </a:cxn>
                <a:cxn ang="0">
                  <a:pos x="6" y="30"/>
                </a:cxn>
                <a:cxn ang="0">
                  <a:pos x="18" y="12"/>
                </a:cxn>
                <a:cxn ang="0">
                  <a:pos x="30" y="12"/>
                </a:cxn>
                <a:cxn ang="0">
                  <a:pos x="30" y="12"/>
                </a:cxn>
              </a:cxnLst>
              <a:rect l="0" t="0" r="r" b="b"/>
              <a:pathLst>
                <a:path w="66" h="96">
                  <a:moveTo>
                    <a:pt x="30" y="96"/>
                  </a:moveTo>
                  <a:lnTo>
                    <a:pt x="54" y="72"/>
                  </a:lnTo>
                  <a:lnTo>
                    <a:pt x="66" y="48"/>
                  </a:lnTo>
                  <a:lnTo>
                    <a:pt x="66" y="24"/>
                  </a:lnTo>
                  <a:lnTo>
                    <a:pt x="54" y="6"/>
                  </a:lnTo>
                  <a:lnTo>
                    <a:pt x="30" y="0"/>
                  </a:lnTo>
                  <a:lnTo>
                    <a:pt x="18" y="0"/>
                  </a:lnTo>
                  <a:lnTo>
                    <a:pt x="6" y="12"/>
                  </a:lnTo>
                  <a:lnTo>
                    <a:pt x="0" y="36"/>
                  </a:lnTo>
                  <a:lnTo>
                    <a:pt x="6" y="60"/>
                  </a:lnTo>
                  <a:lnTo>
                    <a:pt x="18" y="84"/>
                  </a:lnTo>
                  <a:lnTo>
                    <a:pt x="30" y="96"/>
                  </a:lnTo>
                  <a:close/>
                  <a:moveTo>
                    <a:pt x="30" y="12"/>
                  </a:moveTo>
                  <a:lnTo>
                    <a:pt x="48" y="18"/>
                  </a:lnTo>
                  <a:lnTo>
                    <a:pt x="54" y="24"/>
                  </a:lnTo>
                  <a:lnTo>
                    <a:pt x="54" y="36"/>
                  </a:lnTo>
                  <a:lnTo>
                    <a:pt x="48" y="48"/>
                  </a:lnTo>
                  <a:lnTo>
                    <a:pt x="36" y="66"/>
                  </a:lnTo>
                  <a:lnTo>
                    <a:pt x="30" y="78"/>
                  </a:lnTo>
                  <a:lnTo>
                    <a:pt x="18" y="66"/>
                  </a:lnTo>
                  <a:lnTo>
                    <a:pt x="12" y="48"/>
                  </a:lnTo>
                  <a:lnTo>
                    <a:pt x="6" y="30"/>
                  </a:lnTo>
                  <a:lnTo>
                    <a:pt x="18" y="12"/>
                  </a:lnTo>
                  <a:lnTo>
                    <a:pt x="30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Tahoma" pitchFamily="-107" charset="-52"/>
              </a:endParaRPr>
            </a:p>
          </p:txBody>
        </p:sp>
        <p:sp>
          <p:nvSpPr>
            <p:cNvPr id="25" name="Freeform 23"/>
            <p:cNvSpPr>
              <a:spLocks/>
            </p:cNvSpPr>
            <p:nvPr/>
          </p:nvSpPr>
          <p:spPr bwMode="ltGray">
            <a:xfrm>
              <a:off x="3017" y="1127"/>
              <a:ext cx="2603" cy="444"/>
            </a:xfrm>
            <a:custGeom>
              <a:avLst/>
              <a:gdLst/>
              <a:ahLst/>
              <a:cxnLst>
                <a:cxn ang="0">
                  <a:pos x="2577" y="0"/>
                </a:cxn>
                <a:cxn ang="0">
                  <a:pos x="2594" y="72"/>
                </a:cxn>
                <a:cxn ang="0">
                  <a:pos x="6" y="444"/>
                </a:cxn>
                <a:cxn ang="0">
                  <a:pos x="0" y="396"/>
                </a:cxn>
                <a:cxn ang="0">
                  <a:pos x="1225" y="96"/>
                </a:cxn>
                <a:cxn ang="0">
                  <a:pos x="1351" y="78"/>
                </a:cxn>
                <a:cxn ang="0">
                  <a:pos x="2577" y="0"/>
                </a:cxn>
                <a:cxn ang="0">
                  <a:pos x="2577" y="0"/>
                </a:cxn>
              </a:cxnLst>
              <a:rect l="0" t="0" r="r" b="b"/>
              <a:pathLst>
                <a:path w="2594" h="444">
                  <a:moveTo>
                    <a:pt x="2577" y="0"/>
                  </a:moveTo>
                  <a:lnTo>
                    <a:pt x="2594" y="72"/>
                  </a:lnTo>
                  <a:lnTo>
                    <a:pt x="6" y="444"/>
                  </a:lnTo>
                  <a:lnTo>
                    <a:pt x="0" y="396"/>
                  </a:lnTo>
                  <a:lnTo>
                    <a:pt x="1225" y="96"/>
                  </a:lnTo>
                  <a:lnTo>
                    <a:pt x="1351" y="78"/>
                  </a:lnTo>
                  <a:lnTo>
                    <a:pt x="25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Tahoma" pitchFamily="-107" charset="-52"/>
              </a:endParaRPr>
            </a:p>
          </p:txBody>
        </p:sp>
        <p:sp>
          <p:nvSpPr>
            <p:cNvPr id="26" name="Freeform 24"/>
            <p:cNvSpPr>
              <a:spLocks noEditPoints="1"/>
            </p:cNvSpPr>
            <p:nvPr/>
          </p:nvSpPr>
          <p:spPr bwMode="ltGray">
            <a:xfrm>
              <a:off x="2934" y="3773"/>
              <a:ext cx="84" cy="95"/>
            </a:xfrm>
            <a:custGeom>
              <a:avLst/>
              <a:gdLst/>
              <a:ahLst/>
              <a:cxnLst>
                <a:cxn ang="0">
                  <a:pos x="36" y="95"/>
                </a:cxn>
                <a:cxn ang="0">
                  <a:pos x="60" y="77"/>
                </a:cxn>
                <a:cxn ang="0">
                  <a:pos x="78" y="53"/>
                </a:cxn>
                <a:cxn ang="0">
                  <a:pos x="84" y="42"/>
                </a:cxn>
                <a:cxn ang="0">
                  <a:pos x="84" y="30"/>
                </a:cxn>
                <a:cxn ang="0">
                  <a:pos x="72" y="6"/>
                </a:cxn>
                <a:cxn ang="0">
                  <a:pos x="42" y="0"/>
                </a:cxn>
                <a:cxn ang="0">
                  <a:pos x="30" y="0"/>
                </a:cxn>
                <a:cxn ang="0">
                  <a:pos x="12" y="12"/>
                </a:cxn>
                <a:cxn ang="0">
                  <a:pos x="0" y="24"/>
                </a:cxn>
                <a:cxn ang="0">
                  <a:pos x="0" y="36"/>
                </a:cxn>
                <a:cxn ang="0">
                  <a:pos x="6" y="59"/>
                </a:cxn>
                <a:cxn ang="0">
                  <a:pos x="24" y="83"/>
                </a:cxn>
                <a:cxn ang="0">
                  <a:pos x="36" y="95"/>
                </a:cxn>
                <a:cxn ang="0">
                  <a:pos x="36" y="95"/>
                </a:cxn>
                <a:cxn ang="0">
                  <a:pos x="48" y="12"/>
                </a:cxn>
                <a:cxn ang="0">
                  <a:pos x="66" y="18"/>
                </a:cxn>
                <a:cxn ang="0">
                  <a:pos x="72" y="30"/>
                </a:cxn>
                <a:cxn ang="0">
                  <a:pos x="72" y="42"/>
                </a:cxn>
                <a:cxn ang="0">
                  <a:pos x="66" y="53"/>
                </a:cxn>
                <a:cxn ang="0">
                  <a:pos x="48" y="71"/>
                </a:cxn>
                <a:cxn ang="0">
                  <a:pos x="42" y="77"/>
                </a:cxn>
                <a:cxn ang="0">
                  <a:pos x="36" y="77"/>
                </a:cxn>
                <a:cxn ang="0">
                  <a:pos x="24" y="65"/>
                </a:cxn>
                <a:cxn ang="0">
                  <a:pos x="18" y="48"/>
                </a:cxn>
                <a:cxn ang="0">
                  <a:pos x="18" y="30"/>
                </a:cxn>
                <a:cxn ang="0">
                  <a:pos x="30" y="12"/>
                </a:cxn>
                <a:cxn ang="0">
                  <a:pos x="48" y="12"/>
                </a:cxn>
                <a:cxn ang="0">
                  <a:pos x="48" y="12"/>
                </a:cxn>
              </a:cxnLst>
              <a:rect l="0" t="0" r="r" b="b"/>
              <a:pathLst>
                <a:path w="84" h="95">
                  <a:moveTo>
                    <a:pt x="36" y="95"/>
                  </a:moveTo>
                  <a:lnTo>
                    <a:pt x="60" y="77"/>
                  </a:lnTo>
                  <a:lnTo>
                    <a:pt x="78" y="53"/>
                  </a:lnTo>
                  <a:lnTo>
                    <a:pt x="84" y="42"/>
                  </a:lnTo>
                  <a:lnTo>
                    <a:pt x="84" y="30"/>
                  </a:lnTo>
                  <a:lnTo>
                    <a:pt x="72" y="6"/>
                  </a:lnTo>
                  <a:lnTo>
                    <a:pt x="42" y="0"/>
                  </a:lnTo>
                  <a:lnTo>
                    <a:pt x="30" y="0"/>
                  </a:lnTo>
                  <a:lnTo>
                    <a:pt x="12" y="12"/>
                  </a:lnTo>
                  <a:lnTo>
                    <a:pt x="0" y="24"/>
                  </a:lnTo>
                  <a:lnTo>
                    <a:pt x="0" y="36"/>
                  </a:lnTo>
                  <a:lnTo>
                    <a:pt x="6" y="59"/>
                  </a:lnTo>
                  <a:lnTo>
                    <a:pt x="24" y="83"/>
                  </a:lnTo>
                  <a:lnTo>
                    <a:pt x="36" y="95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30"/>
                  </a:lnTo>
                  <a:lnTo>
                    <a:pt x="72" y="42"/>
                  </a:lnTo>
                  <a:lnTo>
                    <a:pt x="66" y="53"/>
                  </a:lnTo>
                  <a:lnTo>
                    <a:pt x="48" y="71"/>
                  </a:lnTo>
                  <a:lnTo>
                    <a:pt x="42" y="77"/>
                  </a:lnTo>
                  <a:lnTo>
                    <a:pt x="36" y="77"/>
                  </a:lnTo>
                  <a:lnTo>
                    <a:pt x="24" y="65"/>
                  </a:lnTo>
                  <a:lnTo>
                    <a:pt x="18" y="48"/>
                  </a:lnTo>
                  <a:lnTo>
                    <a:pt x="18" y="30"/>
                  </a:lnTo>
                  <a:lnTo>
                    <a:pt x="30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Tahoma" pitchFamily="-107" charset="-52"/>
              </a:endParaRPr>
            </a:p>
          </p:txBody>
        </p:sp>
        <p:sp>
          <p:nvSpPr>
            <p:cNvPr id="27" name="Freeform 25"/>
            <p:cNvSpPr>
              <a:spLocks noEditPoints="1"/>
            </p:cNvSpPr>
            <p:nvPr/>
          </p:nvSpPr>
          <p:spPr bwMode="ltGray">
            <a:xfrm>
              <a:off x="3779" y="3872"/>
              <a:ext cx="90" cy="108"/>
            </a:xfrm>
            <a:custGeom>
              <a:avLst/>
              <a:gdLst/>
              <a:ahLst/>
              <a:cxnLst>
                <a:cxn ang="0">
                  <a:pos x="12" y="96"/>
                </a:cxn>
                <a:cxn ang="0">
                  <a:pos x="24" y="108"/>
                </a:cxn>
                <a:cxn ang="0">
                  <a:pos x="42" y="108"/>
                </a:cxn>
                <a:cxn ang="0">
                  <a:pos x="66" y="102"/>
                </a:cxn>
                <a:cxn ang="0">
                  <a:pos x="84" y="78"/>
                </a:cxn>
                <a:cxn ang="0">
                  <a:pos x="90" y="66"/>
                </a:cxn>
                <a:cxn ang="0">
                  <a:pos x="84" y="48"/>
                </a:cxn>
                <a:cxn ang="0">
                  <a:pos x="66" y="24"/>
                </a:cxn>
                <a:cxn ang="0">
                  <a:pos x="48" y="12"/>
                </a:cxn>
                <a:cxn ang="0">
                  <a:pos x="36" y="0"/>
                </a:cxn>
                <a:cxn ang="0">
                  <a:pos x="30" y="0"/>
                </a:cxn>
                <a:cxn ang="0">
                  <a:pos x="30" y="0"/>
                </a:cxn>
                <a:cxn ang="0">
                  <a:pos x="24" y="0"/>
                </a:cxn>
                <a:cxn ang="0">
                  <a:pos x="12" y="30"/>
                </a:cxn>
                <a:cxn ang="0">
                  <a:pos x="0" y="54"/>
                </a:cxn>
                <a:cxn ang="0">
                  <a:pos x="0" y="78"/>
                </a:cxn>
                <a:cxn ang="0">
                  <a:pos x="12" y="96"/>
                </a:cxn>
                <a:cxn ang="0">
                  <a:pos x="12" y="96"/>
                </a:cxn>
                <a:cxn ang="0">
                  <a:pos x="12" y="72"/>
                </a:cxn>
                <a:cxn ang="0">
                  <a:pos x="18" y="54"/>
                </a:cxn>
                <a:cxn ang="0">
                  <a:pos x="24" y="36"/>
                </a:cxn>
                <a:cxn ang="0">
                  <a:pos x="30" y="18"/>
                </a:cxn>
                <a:cxn ang="0">
                  <a:pos x="30" y="12"/>
                </a:cxn>
                <a:cxn ang="0">
                  <a:pos x="48" y="24"/>
                </a:cxn>
                <a:cxn ang="0">
                  <a:pos x="66" y="36"/>
                </a:cxn>
                <a:cxn ang="0">
                  <a:pos x="78" y="54"/>
                </a:cxn>
                <a:cxn ang="0">
                  <a:pos x="78" y="72"/>
                </a:cxn>
                <a:cxn ang="0">
                  <a:pos x="72" y="84"/>
                </a:cxn>
                <a:cxn ang="0">
                  <a:pos x="48" y="96"/>
                </a:cxn>
                <a:cxn ang="0">
                  <a:pos x="36" y="96"/>
                </a:cxn>
                <a:cxn ang="0">
                  <a:pos x="24" y="90"/>
                </a:cxn>
                <a:cxn ang="0">
                  <a:pos x="18" y="84"/>
                </a:cxn>
                <a:cxn ang="0">
                  <a:pos x="12" y="72"/>
                </a:cxn>
                <a:cxn ang="0">
                  <a:pos x="12" y="72"/>
                </a:cxn>
              </a:cxnLst>
              <a:rect l="0" t="0" r="r" b="b"/>
              <a:pathLst>
                <a:path w="90" h="108">
                  <a:moveTo>
                    <a:pt x="12" y="96"/>
                  </a:moveTo>
                  <a:lnTo>
                    <a:pt x="24" y="108"/>
                  </a:lnTo>
                  <a:lnTo>
                    <a:pt x="42" y="108"/>
                  </a:lnTo>
                  <a:lnTo>
                    <a:pt x="66" y="102"/>
                  </a:lnTo>
                  <a:lnTo>
                    <a:pt x="84" y="78"/>
                  </a:lnTo>
                  <a:lnTo>
                    <a:pt x="90" y="66"/>
                  </a:lnTo>
                  <a:lnTo>
                    <a:pt x="84" y="48"/>
                  </a:lnTo>
                  <a:lnTo>
                    <a:pt x="66" y="24"/>
                  </a:lnTo>
                  <a:lnTo>
                    <a:pt x="48" y="1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24" y="0"/>
                  </a:lnTo>
                  <a:lnTo>
                    <a:pt x="12" y="30"/>
                  </a:lnTo>
                  <a:lnTo>
                    <a:pt x="0" y="54"/>
                  </a:lnTo>
                  <a:lnTo>
                    <a:pt x="0" y="78"/>
                  </a:lnTo>
                  <a:lnTo>
                    <a:pt x="12" y="96"/>
                  </a:lnTo>
                  <a:close/>
                  <a:moveTo>
                    <a:pt x="12" y="72"/>
                  </a:moveTo>
                  <a:lnTo>
                    <a:pt x="18" y="54"/>
                  </a:lnTo>
                  <a:lnTo>
                    <a:pt x="24" y="36"/>
                  </a:lnTo>
                  <a:lnTo>
                    <a:pt x="30" y="18"/>
                  </a:lnTo>
                  <a:lnTo>
                    <a:pt x="30" y="12"/>
                  </a:lnTo>
                  <a:lnTo>
                    <a:pt x="48" y="24"/>
                  </a:lnTo>
                  <a:lnTo>
                    <a:pt x="66" y="36"/>
                  </a:lnTo>
                  <a:lnTo>
                    <a:pt x="78" y="54"/>
                  </a:lnTo>
                  <a:lnTo>
                    <a:pt x="78" y="72"/>
                  </a:lnTo>
                  <a:lnTo>
                    <a:pt x="72" y="84"/>
                  </a:lnTo>
                  <a:lnTo>
                    <a:pt x="48" y="96"/>
                  </a:lnTo>
                  <a:lnTo>
                    <a:pt x="36" y="96"/>
                  </a:lnTo>
                  <a:lnTo>
                    <a:pt x="24" y="90"/>
                  </a:lnTo>
                  <a:lnTo>
                    <a:pt x="18" y="84"/>
                  </a:lnTo>
                  <a:lnTo>
                    <a:pt x="12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Tahoma" pitchFamily="-107" charset="-52"/>
              </a:endParaRPr>
            </a:p>
          </p:txBody>
        </p:sp>
        <p:sp>
          <p:nvSpPr>
            <p:cNvPr id="28" name="Freeform 26"/>
            <p:cNvSpPr>
              <a:spLocks noEditPoints="1"/>
            </p:cNvSpPr>
            <p:nvPr/>
          </p:nvSpPr>
          <p:spPr bwMode="ltGray">
            <a:xfrm>
              <a:off x="2400" y="3872"/>
              <a:ext cx="72" cy="90"/>
            </a:xfrm>
            <a:custGeom>
              <a:avLst/>
              <a:gdLst/>
              <a:ahLst/>
              <a:cxnLst>
                <a:cxn ang="0">
                  <a:pos x="71" y="90"/>
                </a:cxn>
                <a:cxn ang="0">
                  <a:pos x="71" y="60"/>
                </a:cxn>
                <a:cxn ang="0">
                  <a:pos x="71" y="36"/>
                </a:cxn>
                <a:cxn ang="0">
                  <a:pos x="60" y="12"/>
                </a:cxn>
                <a:cxn ang="0">
                  <a:pos x="36" y="0"/>
                </a:cxn>
                <a:cxn ang="0">
                  <a:pos x="12" y="12"/>
                </a:cxn>
                <a:cxn ang="0">
                  <a:pos x="0" y="36"/>
                </a:cxn>
                <a:cxn ang="0">
                  <a:pos x="6" y="60"/>
                </a:cxn>
                <a:cxn ang="0">
                  <a:pos x="30" y="78"/>
                </a:cxn>
                <a:cxn ang="0">
                  <a:pos x="54" y="90"/>
                </a:cxn>
                <a:cxn ang="0">
                  <a:pos x="71" y="90"/>
                </a:cxn>
                <a:cxn ang="0">
                  <a:pos x="71" y="90"/>
                </a:cxn>
                <a:cxn ang="0">
                  <a:pos x="24" y="18"/>
                </a:cxn>
                <a:cxn ang="0">
                  <a:pos x="42" y="18"/>
                </a:cxn>
                <a:cxn ang="0">
                  <a:pos x="54" y="18"/>
                </a:cxn>
                <a:cxn ang="0">
                  <a:pos x="60" y="42"/>
                </a:cxn>
                <a:cxn ang="0">
                  <a:pos x="60" y="66"/>
                </a:cxn>
                <a:cxn ang="0">
                  <a:pos x="60" y="72"/>
                </a:cxn>
                <a:cxn ang="0">
                  <a:pos x="60" y="78"/>
                </a:cxn>
                <a:cxn ang="0">
                  <a:pos x="42" y="72"/>
                </a:cxn>
                <a:cxn ang="0">
                  <a:pos x="24" y="66"/>
                </a:cxn>
                <a:cxn ang="0">
                  <a:pos x="12" y="48"/>
                </a:cxn>
                <a:cxn ang="0">
                  <a:pos x="12" y="30"/>
                </a:cxn>
                <a:cxn ang="0">
                  <a:pos x="24" y="18"/>
                </a:cxn>
                <a:cxn ang="0">
                  <a:pos x="24" y="18"/>
                </a:cxn>
              </a:cxnLst>
              <a:rect l="0" t="0" r="r" b="b"/>
              <a:pathLst>
                <a:path w="71" h="90">
                  <a:moveTo>
                    <a:pt x="71" y="90"/>
                  </a:moveTo>
                  <a:lnTo>
                    <a:pt x="71" y="60"/>
                  </a:lnTo>
                  <a:lnTo>
                    <a:pt x="71" y="36"/>
                  </a:lnTo>
                  <a:lnTo>
                    <a:pt x="60" y="12"/>
                  </a:lnTo>
                  <a:lnTo>
                    <a:pt x="36" y="0"/>
                  </a:lnTo>
                  <a:lnTo>
                    <a:pt x="12" y="12"/>
                  </a:lnTo>
                  <a:lnTo>
                    <a:pt x="0" y="36"/>
                  </a:lnTo>
                  <a:lnTo>
                    <a:pt x="6" y="60"/>
                  </a:lnTo>
                  <a:lnTo>
                    <a:pt x="30" y="78"/>
                  </a:lnTo>
                  <a:lnTo>
                    <a:pt x="54" y="90"/>
                  </a:lnTo>
                  <a:lnTo>
                    <a:pt x="71" y="90"/>
                  </a:lnTo>
                  <a:close/>
                  <a:moveTo>
                    <a:pt x="24" y="18"/>
                  </a:moveTo>
                  <a:lnTo>
                    <a:pt x="42" y="18"/>
                  </a:lnTo>
                  <a:lnTo>
                    <a:pt x="54" y="18"/>
                  </a:lnTo>
                  <a:lnTo>
                    <a:pt x="60" y="42"/>
                  </a:lnTo>
                  <a:lnTo>
                    <a:pt x="60" y="66"/>
                  </a:lnTo>
                  <a:lnTo>
                    <a:pt x="60" y="72"/>
                  </a:lnTo>
                  <a:lnTo>
                    <a:pt x="60" y="78"/>
                  </a:lnTo>
                  <a:lnTo>
                    <a:pt x="42" y="72"/>
                  </a:lnTo>
                  <a:lnTo>
                    <a:pt x="24" y="66"/>
                  </a:lnTo>
                  <a:lnTo>
                    <a:pt x="12" y="48"/>
                  </a:lnTo>
                  <a:lnTo>
                    <a:pt x="12" y="30"/>
                  </a:lnTo>
                  <a:lnTo>
                    <a:pt x="24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Tahoma" pitchFamily="-107" charset="-52"/>
              </a:endParaRPr>
            </a:p>
          </p:txBody>
        </p:sp>
        <p:sp>
          <p:nvSpPr>
            <p:cNvPr id="29" name="Oval 27"/>
            <p:cNvSpPr>
              <a:spLocks noChangeArrowheads="1"/>
            </p:cNvSpPr>
            <p:nvPr/>
          </p:nvSpPr>
          <p:spPr bwMode="ltGray">
            <a:xfrm>
              <a:off x="2444" y="3838"/>
              <a:ext cx="1380" cy="389"/>
            </a:xfrm>
            <a:prstGeom prst="ellipse">
              <a:avLst/>
            </a:pr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endParaRPr lang="en-US" altLang="en-US" sz="1800">
                <a:solidFill>
                  <a:srgbClr val="FFFFFF"/>
                </a:solidFill>
                <a:cs typeface="+mn-cs"/>
              </a:endParaRPr>
            </a:p>
          </p:txBody>
        </p:sp>
        <p:sp>
          <p:nvSpPr>
            <p:cNvPr id="30" name="Oval 28"/>
            <p:cNvSpPr>
              <a:spLocks noChangeArrowheads="1"/>
            </p:cNvSpPr>
            <p:nvPr/>
          </p:nvSpPr>
          <p:spPr bwMode="ltGray">
            <a:xfrm>
              <a:off x="2394" y="3834"/>
              <a:ext cx="1502" cy="288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endParaRPr lang="en-US" altLang="en-US" sz="1800">
                <a:solidFill>
                  <a:srgbClr val="FFFFFF"/>
                </a:solidFill>
                <a:cs typeface="+mn-cs"/>
              </a:endParaRPr>
            </a:p>
          </p:txBody>
        </p:sp>
        <p:sp>
          <p:nvSpPr>
            <p:cNvPr id="31" name="Oval 29"/>
            <p:cNvSpPr>
              <a:spLocks noChangeArrowheads="1"/>
            </p:cNvSpPr>
            <p:nvPr/>
          </p:nvSpPr>
          <p:spPr bwMode="ltGray">
            <a:xfrm>
              <a:off x="2441" y="3860"/>
              <a:ext cx="1425" cy="22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endParaRPr lang="en-US" altLang="en-US" sz="1800">
                <a:solidFill>
                  <a:srgbClr val="FFFFFF"/>
                </a:solidFill>
                <a:cs typeface="+mn-cs"/>
              </a:endParaRPr>
            </a:p>
          </p:txBody>
        </p:sp>
        <p:sp>
          <p:nvSpPr>
            <p:cNvPr id="32" name="Freeform 30"/>
            <p:cNvSpPr>
              <a:spLocks noEditPoints="1"/>
            </p:cNvSpPr>
            <p:nvPr/>
          </p:nvSpPr>
          <p:spPr bwMode="ltGray">
            <a:xfrm>
              <a:off x="3743" y="3788"/>
              <a:ext cx="90" cy="96"/>
            </a:xfrm>
            <a:custGeom>
              <a:avLst/>
              <a:gdLst/>
              <a:ahLst/>
              <a:cxnLst>
                <a:cxn ang="0">
                  <a:pos x="66" y="96"/>
                </a:cxn>
                <a:cxn ang="0">
                  <a:pos x="78" y="66"/>
                </a:cxn>
                <a:cxn ang="0">
                  <a:pos x="90" y="42"/>
                </a:cxn>
                <a:cxn ang="0">
                  <a:pos x="78" y="18"/>
                </a:cxn>
                <a:cxn ang="0">
                  <a:pos x="60" y="0"/>
                </a:cxn>
                <a:cxn ang="0">
                  <a:pos x="30" y="6"/>
                </a:cxn>
                <a:cxn ang="0">
                  <a:pos x="18" y="18"/>
                </a:cxn>
                <a:cxn ang="0">
                  <a:pos x="6" y="30"/>
                </a:cxn>
                <a:cxn ang="0">
                  <a:pos x="0" y="42"/>
                </a:cxn>
                <a:cxn ang="0">
                  <a:pos x="6" y="60"/>
                </a:cxn>
                <a:cxn ang="0">
                  <a:pos x="24" y="78"/>
                </a:cxn>
                <a:cxn ang="0">
                  <a:pos x="48" y="90"/>
                </a:cxn>
                <a:cxn ang="0">
                  <a:pos x="66" y="96"/>
                </a:cxn>
                <a:cxn ang="0">
                  <a:pos x="66" y="96"/>
                </a:cxn>
                <a:cxn ang="0">
                  <a:pos x="42" y="18"/>
                </a:cxn>
                <a:cxn ang="0">
                  <a:pos x="60" y="18"/>
                </a:cxn>
                <a:cxn ang="0">
                  <a:pos x="72" y="24"/>
                </a:cxn>
                <a:cxn ang="0">
                  <a:pos x="72" y="36"/>
                </a:cxn>
                <a:cxn ang="0">
                  <a:pos x="72" y="48"/>
                </a:cxn>
                <a:cxn ang="0">
                  <a:pos x="66" y="72"/>
                </a:cxn>
                <a:cxn ang="0">
                  <a:pos x="60" y="78"/>
                </a:cxn>
                <a:cxn ang="0">
                  <a:pos x="60" y="84"/>
                </a:cxn>
                <a:cxn ang="0">
                  <a:pos x="42" y="72"/>
                </a:cxn>
                <a:cxn ang="0">
                  <a:pos x="30" y="66"/>
                </a:cxn>
                <a:cxn ang="0">
                  <a:pos x="18" y="42"/>
                </a:cxn>
                <a:cxn ang="0">
                  <a:pos x="24" y="30"/>
                </a:cxn>
                <a:cxn ang="0">
                  <a:pos x="42" y="18"/>
                </a:cxn>
                <a:cxn ang="0">
                  <a:pos x="42" y="18"/>
                </a:cxn>
              </a:cxnLst>
              <a:rect l="0" t="0" r="r" b="b"/>
              <a:pathLst>
                <a:path w="90" h="96">
                  <a:moveTo>
                    <a:pt x="66" y="96"/>
                  </a:moveTo>
                  <a:lnTo>
                    <a:pt x="78" y="66"/>
                  </a:lnTo>
                  <a:lnTo>
                    <a:pt x="90" y="42"/>
                  </a:lnTo>
                  <a:lnTo>
                    <a:pt x="78" y="18"/>
                  </a:lnTo>
                  <a:lnTo>
                    <a:pt x="60" y="0"/>
                  </a:lnTo>
                  <a:lnTo>
                    <a:pt x="30" y="6"/>
                  </a:lnTo>
                  <a:lnTo>
                    <a:pt x="18" y="18"/>
                  </a:lnTo>
                  <a:lnTo>
                    <a:pt x="6" y="30"/>
                  </a:lnTo>
                  <a:lnTo>
                    <a:pt x="0" y="42"/>
                  </a:lnTo>
                  <a:lnTo>
                    <a:pt x="6" y="60"/>
                  </a:lnTo>
                  <a:lnTo>
                    <a:pt x="24" y="78"/>
                  </a:lnTo>
                  <a:lnTo>
                    <a:pt x="48" y="90"/>
                  </a:lnTo>
                  <a:lnTo>
                    <a:pt x="66" y="96"/>
                  </a:lnTo>
                  <a:close/>
                  <a:moveTo>
                    <a:pt x="42" y="18"/>
                  </a:moveTo>
                  <a:lnTo>
                    <a:pt x="60" y="18"/>
                  </a:lnTo>
                  <a:lnTo>
                    <a:pt x="72" y="24"/>
                  </a:lnTo>
                  <a:lnTo>
                    <a:pt x="72" y="36"/>
                  </a:lnTo>
                  <a:lnTo>
                    <a:pt x="72" y="48"/>
                  </a:lnTo>
                  <a:lnTo>
                    <a:pt x="66" y="72"/>
                  </a:lnTo>
                  <a:lnTo>
                    <a:pt x="60" y="78"/>
                  </a:lnTo>
                  <a:lnTo>
                    <a:pt x="60" y="84"/>
                  </a:lnTo>
                  <a:lnTo>
                    <a:pt x="42" y="72"/>
                  </a:lnTo>
                  <a:lnTo>
                    <a:pt x="30" y="66"/>
                  </a:lnTo>
                  <a:lnTo>
                    <a:pt x="18" y="42"/>
                  </a:lnTo>
                  <a:lnTo>
                    <a:pt x="24" y="30"/>
                  </a:lnTo>
                  <a:lnTo>
                    <a:pt x="42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Tahoma" pitchFamily="-107" charset="-52"/>
              </a:endParaRPr>
            </a:p>
          </p:txBody>
        </p:sp>
        <p:sp>
          <p:nvSpPr>
            <p:cNvPr id="33" name="Freeform 31"/>
            <p:cNvSpPr>
              <a:spLocks noEditPoints="1"/>
            </p:cNvSpPr>
            <p:nvPr/>
          </p:nvSpPr>
          <p:spPr bwMode="ltGray">
            <a:xfrm>
              <a:off x="5422" y="3603"/>
              <a:ext cx="72" cy="108"/>
            </a:xfrm>
            <a:custGeom>
              <a:avLst/>
              <a:gdLst/>
              <a:ahLst/>
              <a:cxnLst>
                <a:cxn ang="0">
                  <a:pos x="0" y="90"/>
                </a:cxn>
                <a:cxn ang="0">
                  <a:pos x="12" y="102"/>
                </a:cxn>
                <a:cxn ang="0">
                  <a:pos x="24" y="108"/>
                </a:cxn>
                <a:cxn ang="0">
                  <a:pos x="48" y="108"/>
                </a:cxn>
                <a:cxn ang="0">
                  <a:pos x="66" y="96"/>
                </a:cxn>
                <a:cxn ang="0">
                  <a:pos x="72" y="66"/>
                </a:cxn>
                <a:cxn ang="0">
                  <a:pos x="66" y="42"/>
                </a:cxn>
                <a:cxn ang="0">
                  <a:pos x="60" y="18"/>
                </a:cxn>
                <a:cxn ang="0">
                  <a:pos x="48" y="6"/>
                </a:cxn>
                <a:cxn ang="0">
                  <a:pos x="42" y="0"/>
                </a:cxn>
                <a:cxn ang="0">
                  <a:pos x="42" y="0"/>
                </a:cxn>
                <a:cxn ang="0">
                  <a:pos x="36" y="0"/>
                </a:cxn>
                <a:cxn ang="0">
                  <a:pos x="18" y="24"/>
                </a:cxn>
                <a:cxn ang="0">
                  <a:pos x="6" y="48"/>
                </a:cxn>
                <a:cxn ang="0">
                  <a:pos x="0" y="66"/>
                </a:cxn>
                <a:cxn ang="0">
                  <a:pos x="0" y="90"/>
                </a:cxn>
                <a:cxn ang="0">
                  <a:pos x="0" y="90"/>
                </a:cxn>
                <a:cxn ang="0">
                  <a:pos x="12" y="66"/>
                </a:cxn>
                <a:cxn ang="0">
                  <a:pos x="18" y="48"/>
                </a:cxn>
                <a:cxn ang="0">
                  <a:pos x="24" y="36"/>
                </a:cxn>
                <a:cxn ang="0">
                  <a:pos x="30" y="24"/>
                </a:cxn>
                <a:cxn ang="0">
                  <a:pos x="36" y="18"/>
                </a:cxn>
                <a:cxn ang="0">
                  <a:pos x="54" y="30"/>
                </a:cxn>
                <a:cxn ang="0">
                  <a:pos x="60" y="48"/>
                </a:cxn>
                <a:cxn ang="0">
                  <a:pos x="66" y="72"/>
                </a:cxn>
                <a:cxn ang="0">
                  <a:pos x="66" y="84"/>
                </a:cxn>
                <a:cxn ang="0">
                  <a:pos x="54" y="96"/>
                </a:cxn>
                <a:cxn ang="0">
                  <a:pos x="30" y="102"/>
                </a:cxn>
                <a:cxn ang="0">
                  <a:pos x="24" y="96"/>
                </a:cxn>
                <a:cxn ang="0">
                  <a:pos x="12" y="90"/>
                </a:cxn>
                <a:cxn ang="0">
                  <a:pos x="12" y="78"/>
                </a:cxn>
                <a:cxn ang="0">
                  <a:pos x="12" y="66"/>
                </a:cxn>
                <a:cxn ang="0">
                  <a:pos x="12" y="66"/>
                </a:cxn>
              </a:cxnLst>
              <a:rect l="0" t="0" r="r" b="b"/>
              <a:pathLst>
                <a:path w="72" h="108">
                  <a:moveTo>
                    <a:pt x="0" y="90"/>
                  </a:moveTo>
                  <a:lnTo>
                    <a:pt x="12" y="102"/>
                  </a:lnTo>
                  <a:lnTo>
                    <a:pt x="24" y="108"/>
                  </a:lnTo>
                  <a:lnTo>
                    <a:pt x="48" y="108"/>
                  </a:lnTo>
                  <a:lnTo>
                    <a:pt x="66" y="96"/>
                  </a:lnTo>
                  <a:lnTo>
                    <a:pt x="72" y="66"/>
                  </a:lnTo>
                  <a:lnTo>
                    <a:pt x="66" y="42"/>
                  </a:lnTo>
                  <a:lnTo>
                    <a:pt x="60" y="18"/>
                  </a:lnTo>
                  <a:lnTo>
                    <a:pt x="48" y="6"/>
                  </a:lnTo>
                  <a:lnTo>
                    <a:pt x="42" y="0"/>
                  </a:lnTo>
                  <a:lnTo>
                    <a:pt x="36" y="0"/>
                  </a:lnTo>
                  <a:lnTo>
                    <a:pt x="18" y="24"/>
                  </a:lnTo>
                  <a:lnTo>
                    <a:pt x="6" y="48"/>
                  </a:lnTo>
                  <a:lnTo>
                    <a:pt x="0" y="66"/>
                  </a:lnTo>
                  <a:lnTo>
                    <a:pt x="0" y="90"/>
                  </a:lnTo>
                  <a:close/>
                  <a:moveTo>
                    <a:pt x="12" y="66"/>
                  </a:moveTo>
                  <a:lnTo>
                    <a:pt x="18" y="48"/>
                  </a:lnTo>
                  <a:lnTo>
                    <a:pt x="24" y="36"/>
                  </a:lnTo>
                  <a:lnTo>
                    <a:pt x="30" y="24"/>
                  </a:lnTo>
                  <a:lnTo>
                    <a:pt x="36" y="18"/>
                  </a:lnTo>
                  <a:lnTo>
                    <a:pt x="54" y="30"/>
                  </a:lnTo>
                  <a:lnTo>
                    <a:pt x="60" y="48"/>
                  </a:lnTo>
                  <a:lnTo>
                    <a:pt x="66" y="72"/>
                  </a:lnTo>
                  <a:lnTo>
                    <a:pt x="66" y="84"/>
                  </a:lnTo>
                  <a:lnTo>
                    <a:pt x="54" y="96"/>
                  </a:lnTo>
                  <a:lnTo>
                    <a:pt x="30" y="102"/>
                  </a:lnTo>
                  <a:lnTo>
                    <a:pt x="24" y="96"/>
                  </a:lnTo>
                  <a:lnTo>
                    <a:pt x="12" y="90"/>
                  </a:lnTo>
                  <a:lnTo>
                    <a:pt x="12" y="78"/>
                  </a:lnTo>
                  <a:lnTo>
                    <a:pt x="1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Tahoma" pitchFamily="-107" charset="-52"/>
              </a:endParaRPr>
            </a:p>
          </p:txBody>
        </p:sp>
        <p:sp>
          <p:nvSpPr>
            <p:cNvPr id="34" name="Rectangle 32"/>
            <p:cNvSpPr>
              <a:spLocks noChangeArrowheads="1"/>
            </p:cNvSpPr>
            <p:nvPr/>
          </p:nvSpPr>
          <p:spPr bwMode="ltGray">
            <a:xfrm>
              <a:off x="4238" y="1773"/>
              <a:ext cx="173" cy="2539"/>
            </a:xfrm>
            <a:prstGeom prst="rect">
              <a:avLst/>
            </a:pr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endParaRPr lang="en-US" altLang="en-US" sz="1800">
                <a:solidFill>
                  <a:srgbClr val="FFFFFF"/>
                </a:solidFill>
                <a:cs typeface="+mn-cs"/>
              </a:endParaRPr>
            </a:p>
          </p:txBody>
        </p:sp>
        <p:sp>
          <p:nvSpPr>
            <p:cNvPr id="35" name="Rectangle 33"/>
            <p:cNvSpPr>
              <a:spLocks noChangeArrowheads="1"/>
            </p:cNvSpPr>
            <p:nvPr/>
          </p:nvSpPr>
          <p:spPr bwMode="ltGray">
            <a:xfrm>
              <a:off x="4288" y="1545"/>
              <a:ext cx="76" cy="24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endParaRPr lang="en-US" altLang="en-US" sz="1800">
                <a:solidFill>
                  <a:srgbClr val="FFFFFF"/>
                </a:solidFill>
                <a:cs typeface="+mn-cs"/>
              </a:endParaRPr>
            </a:p>
          </p:txBody>
        </p:sp>
        <p:sp>
          <p:nvSpPr>
            <p:cNvPr id="36" name="AutoShape 34"/>
            <p:cNvSpPr>
              <a:spLocks noChangeArrowheads="1"/>
            </p:cNvSpPr>
            <p:nvPr/>
          </p:nvSpPr>
          <p:spPr bwMode="ltGray">
            <a:xfrm>
              <a:off x="4220" y="1743"/>
              <a:ext cx="205" cy="52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endParaRPr lang="en-US" altLang="en-US" sz="1800">
                <a:solidFill>
                  <a:srgbClr val="FFFFFF"/>
                </a:solidFill>
                <a:cs typeface="+mn-cs"/>
              </a:endParaRPr>
            </a:p>
          </p:txBody>
        </p:sp>
        <p:sp>
          <p:nvSpPr>
            <p:cNvPr id="37" name="Freeform 35"/>
            <p:cNvSpPr>
              <a:spLocks/>
            </p:cNvSpPr>
            <p:nvPr/>
          </p:nvSpPr>
          <p:spPr bwMode="ltGray">
            <a:xfrm>
              <a:off x="4306" y="1529"/>
              <a:ext cx="252" cy="1576"/>
            </a:xfrm>
            <a:custGeom>
              <a:avLst/>
              <a:gdLst/>
              <a:ahLst/>
              <a:cxnLst>
                <a:cxn ang="0">
                  <a:pos x="252" y="1576"/>
                </a:cxn>
                <a:cxn ang="0">
                  <a:pos x="12" y="84"/>
                </a:cxn>
                <a:cxn ang="0">
                  <a:pos x="12" y="60"/>
                </a:cxn>
                <a:cxn ang="0">
                  <a:pos x="0" y="12"/>
                </a:cxn>
                <a:cxn ang="0">
                  <a:pos x="72" y="0"/>
                </a:cxn>
                <a:cxn ang="0">
                  <a:pos x="72" y="0"/>
                </a:cxn>
                <a:cxn ang="0">
                  <a:pos x="78" y="48"/>
                </a:cxn>
                <a:cxn ang="0">
                  <a:pos x="88" y="66"/>
                </a:cxn>
              </a:cxnLst>
              <a:rect l="0" t="0" r="r" b="b"/>
              <a:pathLst>
                <a:path w="252" h="1576">
                  <a:moveTo>
                    <a:pt x="252" y="1576"/>
                  </a:moveTo>
                  <a:lnTo>
                    <a:pt x="12" y="84"/>
                  </a:lnTo>
                  <a:lnTo>
                    <a:pt x="12" y="60"/>
                  </a:lnTo>
                  <a:lnTo>
                    <a:pt x="0" y="12"/>
                  </a:lnTo>
                  <a:lnTo>
                    <a:pt x="72" y="0"/>
                  </a:lnTo>
                  <a:lnTo>
                    <a:pt x="78" y="48"/>
                  </a:lnTo>
                  <a:lnTo>
                    <a:pt x="88" y="66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Tahoma" pitchFamily="-107" charset="-52"/>
              </a:endParaRPr>
            </a:p>
          </p:txBody>
        </p:sp>
        <p:sp>
          <p:nvSpPr>
            <p:cNvPr id="38" name="Freeform 36"/>
            <p:cNvSpPr>
              <a:spLocks/>
            </p:cNvSpPr>
            <p:nvPr/>
          </p:nvSpPr>
          <p:spPr bwMode="ltGray">
            <a:xfrm>
              <a:off x="4169" y="1421"/>
              <a:ext cx="317" cy="138"/>
            </a:xfrm>
            <a:custGeom>
              <a:avLst/>
              <a:gdLst/>
              <a:ahLst/>
              <a:cxnLst>
                <a:cxn ang="0">
                  <a:pos x="161" y="0"/>
                </a:cxn>
                <a:cxn ang="0">
                  <a:pos x="227" y="6"/>
                </a:cxn>
                <a:cxn ang="0">
                  <a:pos x="275" y="36"/>
                </a:cxn>
                <a:cxn ang="0">
                  <a:pos x="304" y="78"/>
                </a:cxn>
                <a:cxn ang="0">
                  <a:pos x="316" y="138"/>
                </a:cxn>
                <a:cxn ang="0">
                  <a:pos x="0" y="138"/>
                </a:cxn>
                <a:cxn ang="0">
                  <a:pos x="11" y="78"/>
                </a:cxn>
                <a:cxn ang="0">
                  <a:pos x="47" y="36"/>
                </a:cxn>
                <a:cxn ang="0">
                  <a:pos x="95" y="6"/>
                </a:cxn>
                <a:cxn ang="0">
                  <a:pos x="161" y="0"/>
                </a:cxn>
                <a:cxn ang="0">
                  <a:pos x="161" y="0"/>
                </a:cxn>
              </a:cxnLst>
              <a:rect l="0" t="0" r="r" b="b"/>
              <a:pathLst>
                <a:path w="316" h="138">
                  <a:moveTo>
                    <a:pt x="161" y="0"/>
                  </a:moveTo>
                  <a:lnTo>
                    <a:pt x="227" y="6"/>
                  </a:lnTo>
                  <a:lnTo>
                    <a:pt x="275" y="36"/>
                  </a:lnTo>
                  <a:lnTo>
                    <a:pt x="304" y="78"/>
                  </a:lnTo>
                  <a:lnTo>
                    <a:pt x="316" y="138"/>
                  </a:lnTo>
                  <a:lnTo>
                    <a:pt x="0" y="138"/>
                  </a:lnTo>
                  <a:lnTo>
                    <a:pt x="11" y="78"/>
                  </a:lnTo>
                  <a:lnTo>
                    <a:pt x="47" y="36"/>
                  </a:lnTo>
                  <a:lnTo>
                    <a:pt x="95" y="6"/>
                  </a:lnTo>
                  <a:lnTo>
                    <a:pt x="161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Tahoma" pitchFamily="-107" charset="-52"/>
              </a:endParaRPr>
            </a:p>
          </p:txBody>
        </p:sp>
      </p:grpSp>
      <p:sp>
        <p:nvSpPr>
          <p:cNvPr id="5159" name="Rectangle 39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-107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160" name="Rectangle 40"/>
          <p:cNvSpPr>
            <a:spLocks noGrp="1" noChangeArrowheads="1"/>
          </p:cNvSpPr>
          <p:nvPr>
            <p:ph type="ctrTitle"/>
          </p:nvPr>
        </p:nvSpPr>
        <p:spPr>
          <a:xfrm>
            <a:off x="685800" y="1768475"/>
            <a:ext cx="7772400" cy="1736725"/>
          </a:xfrm>
        </p:spPr>
        <p:txBody>
          <a:bodyPr anchor="b" anchorCtr="1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9" name="Rectangle 3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0" name="Rectangle 3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1" name="Rectangle 4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7F51B6F-7218-47D7-9ED5-10FBD201FA5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5578529"/>
      </p:ext>
    </p:extLst>
  </p:cSld>
  <p:clrMapOvr>
    <a:masterClrMapping/>
  </p:clrMapOvr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766DBF9-174C-429F-8D76-FA9A389D52D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59751645"/>
      </p:ext>
    </p:extLst>
  </p:cSld>
  <p:clrMapOvr>
    <a:masterClrMapping/>
  </p:clrMapOvr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E294B64-34ED-4706-9800-9EAA8A7F99B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25757723"/>
      </p:ext>
    </p:extLst>
  </p:cSld>
  <p:clrMapOvr>
    <a:masterClrMapping/>
  </p:clrMapOvr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B1EDE57-4318-4EFB-9ABA-C8634CFFAD0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72685085"/>
      </p:ext>
    </p:extLst>
  </p:cSld>
  <p:clrMapOvr>
    <a:masterClrMapping/>
  </p:clrMapOvr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67B18A-4D63-4307-AB78-28096B68061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614126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4428BB-7EEB-7244-8A8A-C45C49B27481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74277837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8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8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8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5BABAE-F6B4-CE4A-A539-5E02F4FF1E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208867"/>
      </p:ext>
    </p:extLst>
  </p:cSld>
  <p:clrMapOvr>
    <a:masterClrMapping/>
  </p:clrMapOvr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E61D82D-991A-4E72-8EAB-4F4C2395939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5850569"/>
      </p:ext>
    </p:extLst>
  </p:cSld>
  <p:clrMapOvr>
    <a:masterClrMapping/>
  </p:clrMapOvr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147C25A-FDE2-4548-A2C0-586C37252FB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06224207"/>
      </p:ext>
    </p:extLst>
  </p:cSld>
  <p:clrMapOvr>
    <a:masterClrMapping/>
  </p:clrMapOvr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5978BB3-87E7-4E7E-8DBB-DB733E9A5B9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43588092"/>
      </p:ext>
    </p:extLst>
  </p:cSld>
  <p:clrMapOvr>
    <a:masterClrMapping/>
  </p:clrMapOvr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15966BF-157F-4AB1-8E65-BC32D0AE2EA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36747415"/>
      </p:ext>
    </p:extLst>
  </p:cSld>
  <p:clrMapOvr>
    <a:masterClrMapping/>
  </p:clrMapOvr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35E91A6-0E90-4C28-ADDC-99147ECCEE1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91001701"/>
      </p:ext>
    </p:extLst>
  </p:cSld>
  <p:clrMapOvr>
    <a:masterClrMapping/>
  </p:clrMapOvr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DBB0F25-D0D9-4AC5-BF0D-004CC0D9AA7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78075620"/>
      </p:ext>
    </p:extLst>
  </p:cSld>
  <p:clrMapOvr>
    <a:masterClrMapping/>
  </p:clrMapOvr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1031DB5-ABB3-4E16-9C98-BC7F58D987D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77607346"/>
      </p:ext>
    </p:extLst>
  </p:cSld>
  <p:clrMapOvr>
    <a:masterClrMapping/>
  </p:clrMapOvr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5BC5DD2-072B-4D11-9D4E-99DECF8CC1B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76518297"/>
      </p:ext>
    </p:extLst>
  </p:cSld>
  <p:clrMapOvr>
    <a:masterClrMapping/>
  </p:clrMapOvr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6467" indent="0" algn="ctr">
              <a:buNone/>
              <a:defRPr/>
            </a:lvl2pPr>
            <a:lvl3pPr marL="912947" indent="0" algn="ctr">
              <a:buNone/>
              <a:defRPr/>
            </a:lvl3pPr>
            <a:lvl4pPr marL="1369430" indent="0" algn="ctr">
              <a:buNone/>
              <a:defRPr/>
            </a:lvl4pPr>
            <a:lvl5pPr marL="1825903" indent="0" algn="ctr">
              <a:buNone/>
              <a:defRPr/>
            </a:lvl5pPr>
            <a:lvl6pPr marL="2282373" indent="0" algn="ctr">
              <a:buNone/>
              <a:defRPr/>
            </a:lvl6pPr>
            <a:lvl7pPr marL="2738855" indent="0" algn="ctr">
              <a:buNone/>
              <a:defRPr/>
            </a:lvl7pPr>
            <a:lvl8pPr marL="3195327" indent="0" algn="ctr">
              <a:buNone/>
              <a:defRPr/>
            </a:lvl8pPr>
            <a:lvl9pPr marL="3651803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8A5EAE-9C80-0E42-BD7C-CAAFA2037C7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0414722"/>
      </p:ext>
    </p:extLst>
  </p:cSld>
  <p:clrMapOvr>
    <a:masterClrMapping/>
  </p:clrMapOvr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FE0994-F143-484E-8CBA-32D7DB66EB3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786985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8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8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8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957F05-30D6-A64E-815D-8D55FDC4E8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751428"/>
      </p:ext>
    </p:extLst>
  </p:cSld>
  <p:clrMapOvr>
    <a:masterClrMapping/>
  </p:clrMapOvr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3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44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467" indent="0">
              <a:buNone/>
              <a:defRPr sz="1800"/>
            </a:lvl2pPr>
            <a:lvl3pPr marL="912947" indent="0">
              <a:buNone/>
              <a:defRPr sz="1600"/>
            </a:lvl3pPr>
            <a:lvl4pPr marL="1369430" indent="0">
              <a:buNone/>
              <a:defRPr sz="1400"/>
            </a:lvl4pPr>
            <a:lvl5pPr marL="1825903" indent="0">
              <a:buNone/>
              <a:defRPr sz="1400"/>
            </a:lvl5pPr>
            <a:lvl6pPr marL="2282373" indent="0">
              <a:buNone/>
              <a:defRPr sz="1400"/>
            </a:lvl6pPr>
            <a:lvl7pPr marL="2738855" indent="0">
              <a:buNone/>
              <a:defRPr sz="1400"/>
            </a:lvl7pPr>
            <a:lvl8pPr marL="3195327" indent="0">
              <a:buNone/>
              <a:defRPr sz="1400"/>
            </a:lvl8pPr>
            <a:lvl9pPr marL="365180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547EEB-F8AF-2C4C-84B7-390B4EC769C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8056140"/>
      </p:ext>
    </p:extLst>
  </p:cSld>
  <p:clrMapOvr>
    <a:masterClrMapping/>
  </p:clrMapOvr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237D38-4C1A-CC42-BD73-0508AF608D6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1308396"/>
      </p:ext>
    </p:extLst>
  </p:cSld>
  <p:clrMapOvr>
    <a:masterClrMapping/>
  </p:clrMapOvr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467" indent="0">
              <a:buNone/>
              <a:defRPr sz="2000" b="1"/>
            </a:lvl2pPr>
            <a:lvl3pPr marL="912947" indent="0">
              <a:buNone/>
              <a:defRPr sz="1800" b="1"/>
            </a:lvl3pPr>
            <a:lvl4pPr marL="1369430" indent="0">
              <a:buNone/>
              <a:defRPr sz="1600" b="1"/>
            </a:lvl4pPr>
            <a:lvl5pPr marL="1825903" indent="0">
              <a:buNone/>
              <a:defRPr sz="1600" b="1"/>
            </a:lvl5pPr>
            <a:lvl6pPr marL="2282373" indent="0">
              <a:buNone/>
              <a:defRPr sz="1600" b="1"/>
            </a:lvl6pPr>
            <a:lvl7pPr marL="2738855" indent="0">
              <a:buNone/>
              <a:defRPr sz="1600" b="1"/>
            </a:lvl7pPr>
            <a:lvl8pPr marL="3195327" indent="0">
              <a:buNone/>
              <a:defRPr sz="1600" b="1"/>
            </a:lvl8pPr>
            <a:lvl9pPr marL="36518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467" indent="0">
              <a:buNone/>
              <a:defRPr sz="2000" b="1"/>
            </a:lvl2pPr>
            <a:lvl3pPr marL="912947" indent="0">
              <a:buNone/>
              <a:defRPr sz="1800" b="1"/>
            </a:lvl3pPr>
            <a:lvl4pPr marL="1369430" indent="0">
              <a:buNone/>
              <a:defRPr sz="1600" b="1"/>
            </a:lvl4pPr>
            <a:lvl5pPr marL="1825903" indent="0">
              <a:buNone/>
              <a:defRPr sz="1600" b="1"/>
            </a:lvl5pPr>
            <a:lvl6pPr marL="2282373" indent="0">
              <a:buNone/>
              <a:defRPr sz="1600" b="1"/>
            </a:lvl6pPr>
            <a:lvl7pPr marL="2738855" indent="0">
              <a:buNone/>
              <a:defRPr sz="1600" b="1"/>
            </a:lvl7pPr>
            <a:lvl8pPr marL="3195327" indent="0">
              <a:buNone/>
              <a:defRPr sz="1600" b="1"/>
            </a:lvl8pPr>
            <a:lvl9pPr marL="36518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541718-7155-7E4B-A55B-F60D5A94F3B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5591436"/>
      </p:ext>
    </p:extLst>
  </p:cSld>
  <p:clrMapOvr>
    <a:masterClrMapping/>
  </p:clrMapOvr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A69C79-2D42-BE4B-9856-4774AAA1C02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5352071"/>
      </p:ext>
    </p:extLst>
  </p:cSld>
  <p:clrMapOvr>
    <a:masterClrMapping/>
  </p:clrMapOvr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528BAD-F5BD-6343-A446-D3113048154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6561699"/>
      </p:ext>
    </p:extLst>
  </p:cSld>
  <p:clrMapOvr>
    <a:masterClrMapping/>
  </p:clrMapOvr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8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467" indent="0">
              <a:buNone/>
              <a:defRPr sz="1200"/>
            </a:lvl2pPr>
            <a:lvl3pPr marL="912947" indent="0">
              <a:buNone/>
              <a:defRPr sz="1000"/>
            </a:lvl3pPr>
            <a:lvl4pPr marL="1369430" indent="0">
              <a:buNone/>
              <a:defRPr sz="900"/>
            </a:lvl4pPr>
            <a:lvl5pPr marL="1825903" indent="0">
              <a:buNone/>
              <a:defRPr sz="900"/>
            </a:lvl5pPr>
            <a:lvl6pPr marL="2282373" indent="0">
              <a:buNone/>
              <a:defRPr sz="900"/>
            </a:lvl6pPr>
            <a:lvl7pPr marL="2738855" indent="0">
              <a:buNone/>
              <a:defRPr sz="900"/>
            </a:lvl7pPr>
            <a:lvl8pPr marL="3195327" indent="0">
              <a:buNone/>
              <a:defRPr sz="900"/>
            </a:lvl8pPr>
            <a:lvl9pPr marL="365180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DA9831-1943-5742-99BB-87E9686EAF4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5495461"/>
      </p:ext>
    </p:extLst>
  </p:cSld>
  <p:clrMapOvr>
    <a:masterClrMapping/>
  </p:clrMapOvr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467" indent="0">
              <a:buNone/>
              <a:defRPr sz="2800"/>
            </a:lvl2pPr>
            <a:lvl3pPr marL="912947" indent="0">
              <a:buNone/>
              <a:defRPr sz="2400"/>
            </a:lvl3pPr>
            <a:lvl4pPr marL="1369430" indent="0">
              <a:buNone/>
              <a:defRPr sz="2000"/>
            </a:lvl4pPr>
            <a:lvl5pPr marL="1825903" indent="0">
              <a:buNone/>
              <a:defRPr sz="2000"/>
            </a:lvl5pPr>
            <a:lvl6pPr marL="2282373" indent="0">
              <a:buNone/>
              <a:defRPr sz="2000"/>
            </a:lvl6pPr>
            <a:lvl7pPr marL="2738855" indent="0">
              <a:buNone/>
              <a:defRPr sz="2000"/>
            </a:lvl7pPr>
            <a:lvl8pPr marL="3195327" indent="0">
              <a:buNone/>
              <a:defRPr sz="2000"/>
            </a:lvl8pPr>
            <a:lvl9pPr marL="3651803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467" indent="0">
              <a:buNone/>
              <a:defRPr sz="1200"/>
            </a:lvl2pPr>
            <a:lvl3pPr marL="912947" indent="0">
              <a:buNone/>
              <a:defRPr sz="1000"/>
            </a:lvl3pPr>
            <a:lvl4pPr marL="1369430" indent="0">
              <a:buNone/>
              <a:defRPr sz="900"/>
            </a:lvl4pPr>
            <a:lvl5pPr marL="1825903" indent="0">
              <a:buNone/>
              <a:defRPr sz="900"/>
            </a:lvl5pPr>
            <a:lvl6pPr marL="2282373" indent="0">
              <a:buNone/>
              <a:defRPr sz="900"/>
            </a:lvl6pPr>
            <a:lvl7pPr marL="2738855" indent="0">
              <a:buNone/>
              <a:defRPr sz="900"/>
            </a:lvl7pPr>
            <a:lvl8pPr marL="3195327" indent="0">
              <a:buNone/>
              <a:defRPr sz="900"/>
            </a:lvl8pPr>
            <a:lvl9pPr marL="365180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52A5A4-4038-C344-B824-1B1DF1D102E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9342638"/>
      </p:ext>
    </p:extLst>
  </p:cSld>
  <p:clrMapOvr>
    <a:masterClrMapping/>
  </p:clrMapOvr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06322F-B528-3A4E-9ACF-B439C0563A2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7464337"/>
      </p:ext>
    </p:extLst>
  </p:cSld>
  <p:clrMapOvr>
    <a:masterClrMapping/>
  </p:clrMapOvr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3CEBAF-7120-074E-9137-655E32D232A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5177212"/>
      </p:ext>
    </p:extLst>
  </p:cSld>
  <p:clrMapOvr>
    <a:masterClrMapping/>
  </p:clrMapOvr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8458200" cy="5943600"/>
            <a:chOff x="0" y="0"/>
            <a:chExt cx="5328" cy="3744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0" y="1440"/>
              <a:ext cx="5155" cy="2304"/>
            </a:xfrm>
            <a:custGeom>
              <a:avLst/>
              <a:gdLst/>
              <a:ahLst/>
              <a:cxnLst>
                <a:cxn ang="0">
                  <a:pos x="5154" y="1769"/>
                </a:cxn>
                <a:cxn ang="0">
                  <a:pos x="0" y="2304"/>
                </a:cxn>
                <a:cxn ang="0">
                  <a:pos x="0" y="1252"/>
                </a:cxn>
                <a:cxn ang="0">
                  <a:pos x="5155" y="0"/>
                </a:cxn>
                <a:cxn ang="0">
                  <a:pos x="5155" y="1416"/>
                </a:cxn>
                <a:cxn ang="0">
                  <a:pos x="5154" y="1769"/>
                </a:cxn>
              </a:cxnLst>
              <a:rect l="0" t="0" r="r" b="b"/>
              <a:pathLst>
                <a:path w="5155" h="2304">
                  <a:moveTo>
                    <a:pt x="5154" y="1769"/>
                  </a:moveTo>
                  <a:lnTo>
                    <a:pt x="0" y="2304"/>
                  </a:lnTo>
                  <a:lnTo>
                    <a:pt x="0" y="1252"/>
                  </a:lnTo>
                  <a:lnTo>
                    <a:pt x="5155" y="0"/>
                  </a:lnTo>
                  <a:lnTo>
                    <a:pt x="5155" y="1416"/>
                  </a:lnTo>
                  <a:lnTo>
                    <a:pt x="5154" y="1769"/>
                  </a:lnTo>
                  <a:close/>
                </a:path>
              </a:pathLst>
            </a:custGeom>
            <a:gradFill rotWithShape="1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Tahoma" pitchFamily="-107" charset="-52"/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0" y="0"/>
              <a:ext cx="5328" cy="3689"/>
            </a:xfrm>
            <a:custGeom>
              <a:avLst/>
              <a:gdLst>
                <a:gd name="T0" fmla="*/ 5311 w 5328"/>
                <a:gd name="T1" fmla="*/ 3209 h 3689"/>
                <a:gd name="T2" fmla="*/ 0 w 5328"/>
                <a:gd name="T3" fmla="*/ 3689 h 3689"/>
                <a:gd name="T4" fmla="*/ 0 w 5328"/>
                <a:gd name="T5" fmla="*/ 9 h 3689"/>
                <a:gd name="T6" fmla="*/ 5328 w 5328"/>
                <a:gd name="T7" fmla="*/ 0 h 3689"/>
                <a:gd name="T8" fmla="*/ 5311 w 5328"/>
                <a:gd name="T9" fmla="*/ 3209 h 368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328" h="3689">
                  <a:moveTo>
                    <a:pt x="5311" y="3209"/>
                  </a:moveTo>
                  <a:lnTo>
                    <a:pt x="0" y="3689"/>
                  </a:lnTo>
                  <a:lnTo>
                    <a:pt x="0" y="9"/>
                  </a:lnTo>
                  <a:lnTo>
                    <a:pt x="5328" y="0"/>
                  </a:lnTo>
                  <a:lnTo>
                    <a:pt x="5311" y="3209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solidFill>
                  <a:srgbClr val="FFFFFF"/>
                </a:solidFill>
                <a:latin typeface="Tahoma" pitchFamily="34" charset="0"/>
                <a:ea typeface="MS PGothic" pitchFamily="34" charset="-128"/>
                <a:cs typeface="+mn-cs"/>
              </a:endParaRPr>
            </a:p>
          </p:txBody>
        </p:sp>
      </p:grpSp>
      <p:sp>
        <p:nvSpPr>
          <p:cNvPr id="101381" name="Rectangle 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-107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01385" name="Rectangle 9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68475"/>
            <a:ext cx="7772400" cy="1736725"/>
          </a:xfrm>
        </p:spPr>
        <p:txBody>
          <a:bodyPr anchor="b" anchorCtr="1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8685C7-D2AC-4B61-8C3E-BBB6159A802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4999963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63525" y="1598613"/>
            <a:ext cx="3616325" cy="44973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032250" y="1598613"/>
            <a:ext cx="3617913" cy="44973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8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8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8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1DC7CA-78D1-0840-9D8C-04A1DA7A84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888907"/>
      </p:ext>
    </p:extLst>
  </p:cSld>
  <p:clrMapOvr>
    <a:masterClrMapping/>
  </p:clrMapOvr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65ABEC9-CD02-46A7-AE62-9F7CC0116B7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30468634"/>
      </p:ext>
    </p:extLst>
  </p:cSld>
  <p:clrMapOvr>
    <a:masterClrMapping/>
  </p:clrMapOvr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67CB27F-7BA9-4D52-9C96-FB8D2810E70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37333616"/>
      </p:ext>
    </p:extLst>
  </p:cSld>
  <p:clrMapOvr>
    <a:masterClrMapping/>
  </p:clrMapOvr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CE61538-BB24-4D13-B696-9859A768653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28998781"/>
      </p:ext>
    </p:extLst>
  </p:cSld>
  <p:clrMapOvr>
    <a:masterClrMapping/>
  </p:clrMapOvr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6973E4B-A996-426D-8874-99A2B7670C3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6253941"/>
      </p:ext>
    </p:extLst>
  </p:cSld>
  <p:clrMapOvr>
    <a:masterClrMapping/>
  </p:clrMapOvr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F8F8C57-EBE3-4F12-8555-B34DA582C93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67925967"/>
      </p:ext>
    </p:extLst>
  </p:cSld>
  <p:clrMapOvr>
    <a:masterClrMapping/>
  </p:clrMapOvr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A87395C-A9E9-4219-9122-2E2F82A854F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98008831"/>
      </p:ext>
    </p:extLst>
  </p:cSld>
  <p:clrMapOvr>
    <a:masterClrMapping/>
  </p:clrMapOvr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89E2761-94D1-474E-9DE1-CF3B67F3C7D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34781963"/>
      </p:ext>
    </p:extLst>
  </p:cSld>
  <p:clrMapOvr>
    <a:masterClrMapping/>
  </p:clrMapOvr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F20982F-3040-4C6F-A329-2587186554D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38331912"/>
      </p:ext>
    </p:extLst>
  </p:cSld>
  <p:clrMapOvr>
    <a:masterClrMapping/>
  </p:clrMapOvr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7BA6ED2-C8CD-43E8-A64A-727FC662AE4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7104474"/>
      </p:ext>
    </p:extLst>
  </p:cSld>
  <p:clrMapOvr>
    <a:masterClrMapping/>
  </p:clrMapOvr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213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213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0D5920F-00FA-4AD7-B2F0-363D6109D92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2450370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8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08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08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45453E-3B20-8348-B2D4-F860CD50E6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568800"/>
      </p:ext>
    </p:extLst>
  </p:cSld>
  <p:clrMapOvr>
    <a:masterClrMapping/>
  </p:clrMapOvr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2467C0B1-B8A7-41F5-BF6F-541ADB16C49B}" type="datetime1">
              <a:rPr lang="en-US" altLang="en-US"/>
              <a:pPr/>
              <a:t>11/17/19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8C467C0F-EE27-41D5-8837-8366EB77E91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65824442"/>
      </p:ext>
    </p:extLst>
  </p:cSld>
  <p:clrMapOvr>
    <a:masterClrMapping/>
  </p:clrMapOvr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82B3135C-314A-4A00-90E0-78C05DA15A16}" type="datetime1">
              <a:rPr lang="en-US" altLang="en-US"/>
              <a:pPr/>
              <a:t>11/17/19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56F03293-FE3F-4BC6-9D87-B10F9F3DAA1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17694590"/>
      </p:ext>
    </p:extLst>
  </p:cSld>
  <p:clrMapOvr>
    <a:masterClrMapping/>
  </p:clrMapOvr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AB979CCF-B531-4913-BB26-B8D797C59750}" type="datetime1">
              <a:rPr lang="en-US" altLang="en-US"/>
              <a:pPr/>
              <a:t>11/17/19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30446951-4057-4B09-A642-25C4B654D49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4592209"/>
      </p:ext>
    </p:extLst>
  </p:cSld>
  <p:clrMapOvr>
    <a:masterClrMapping/>
  </p:clrMapOvr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E1DFF6BF-3153-460F-BBBF-C151066350B8}" type="datetime1">
              <a:rPr lang="en-US" altLang="en-US"/>
              <a:pPr/>
              <a:t>11/17/19</a:t>
            </a:fld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91137D47-8789-4BA7-B786-A5DC648A7B1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88922408"/>
      </p:ext>
    </p:extLst>
  </p:cSld>
  <p:clrMapOvr>
    <a:masterClrMapping/>
  </p:clrMapOvr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3F7C910C-BBD8-4DE0-AD1F-09E6C2650B41}" type="datetime1">
              <a:rPr lang="en-US" altLang="en-US"/>
              <a:pPr/>
              <a:t>11/17/19</a:t>
            </a:fld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61713BFB-D91C-4B52-A7D2-0FFDDB026B4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14475016"/>
      </p:ext>
    </p:extLst>
  </p:cSld>
  <p:clrMapOvr>
    <a:masterClrMapping/>
  </p:clrMapOvr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0BB8C359-7119-4BD5-9570-413E5D69E899}" type="datetime1">
              <a:rPr lang="en-US" altLang="en-US"/>
              <a:pPr/>
              <a:t>11/17/19</a:t>
            </a:fld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AD5A70C2-B2DA-4473-A349-33535426F5F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08387167"/>
      </p:ext>
    </p:extLst>
  </p:cSld>
  <p:clrMapOvr>
    <a:masterClrMapping/>
  </p:clrMapOvr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DA888C1C-5CAF-4987-9B31-BE959F6DA274}" type="datetime1">
              <a:rPr lang="en-US" altLang="en-US"/>
              <a:pPr/>
              <a:t>11/17/19</a:t>
            </a:fld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A4F31AC8-0A92-4144-8E09-0F1414F2CE5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47541158"/>
      </p:ext>
    </p:extLst>
  </p:cSld>
  <p:clrMapOvr>
    <a:masterClrMapping/>
  </p:clrMapOvr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D9099BA6-C6FA-4574-9A87-7A5D8DF3DBA3}" type="datetime1">
              <a:rPr lang="en-US" altLang="en-US"/>
              <a:pPr/>
              <a:t>11/17/19</a:t>
            </a:fld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D47F6510-9DBE-45E6-B93F-FA3E7F0B533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09143393"/>
      </p:ext>
    </p:extLst>
  </p:cSld>
  <p:clrMapOvr>
    <a:masterClrMapping/>
  </p:clrMapOvr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3FA3457E-B18C-4B28-A251-36B4D1C82A9A}" type="datetime1">
              <a:rPr lang="en-US" altLang="en-US"/>
              <a:pPr/>
              <a:t>11/17/19</a:t>
            </a:fld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DE947CAA-DBD9-49A9-AADE-68A8B6515A1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62384781"/>
      </p:ext>
    </p:extLst>
  </p:cSld>
  <p:clrMapOvr>
    <a:masterClrMapping/>
  </p:clrMapOvr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39286D3A-08F8-4D88-B94B-FCAF63E180D5}" type="datetime1">
              <a:rPr lang="en-US" altLang="en-US"/>
              <a:pPr/>
              <a:t>11/17/19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61564C2B-CADB-4155-B0E1-1C5AFF3D441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2962933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8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08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8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AAE85C-F62F-BA44-87DC-565900ADC8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947396"/>
      </p:ext>
    </p:extLst>
  </p:cSld>
  <p:clrMapOvr>
    <a:masterClrMapping/>
  </p:clrMapOvr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A952BCE3-CD13-42B2-B78A-419F97A98AF9}" type="datetime1">
              <a:rPr lang="en-US" altLang="en-US"/>
              <a:pPr/>
              <a:t>11/17/19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144607F8-5A35-44E7-8E23-DADB6FCC32F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69546115"/>
      </p:ext>
    </p:extLst>
  </p:cSld>
  <p:clrMapOvr>
    <a:masterClrMapping/>
  </p:clrMapOvr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fld id="{EA14E113-536E-42F8-8816-A9E431858C1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55541672"/>
      </p:ext>
    </p:extLst>
  </p:cSld>
  <p:clrMapOvr>
    <a:masterClrMapping/>
  </p:clrMapOvr>
  <p:transition spd="med">
    <p:randomBar dir="vert"/>
  </p:transition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fld id="{9CF9F91E-5823-4277-B9AF-01CB694111E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73913841"/>
      </p:ext>
    </p:extLst>
  </p:cSld>
  <p:clrMapOvr>
    <a:masterClrMapping/>
  </p:clrMapOvr>
  <p:transition spd="med">
    <p:randomBar dir="vert"/>
  </p:transition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fld id="{CD0356B1-B270-458C-9268-E07BDE71D86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92766802"/>
      </p:ext>
    </p:extLst>
  </p:cSld>
  <p:clrMapOvr>
    <a:masterClrMapping/>
  </p:clrMapOvr>
  <p:transition spd="med">
    <p:randomBar dir="vert"/>
  </p:transition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fld id="{3512B086-915F-4EA7-8F76-C79799EF3D7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82410723"/>
      </p:ext>
    </p:extLst>
  </p:cSld>
  <p:clrMapOvr>
    <a:masterClrMapping/>
  </p:clrMapOvr>
  <p:transition spd="med">
    <p:randomBar dir="vert"/>
  </p:transition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fld id="{45A35AB1-95EF-4427-845A-07FDB633940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93017019"/>
      </p:ext>
    </p:extLst>
  </p:cSld>
  <p:clrMapOvr>
    <a:masterClrMapping/>
  </p:clrMapOvr>
  <p:transition spd="med">
    <p:randomBar dir="vert"/>
  </p:transition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fld id="{435C43B2-CEEC-4343-B2F4-F728177D3F1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947292"/>
      </p:ext>
    </p:extLst>
  </p:cSld>
  <p:clrMapOvr>
    <a:masterClrMapping/>
  </p:clrMapOvr>
  <p:transition spd="med">
    <p:randomBar dir="vert"/>
  </p:transition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fld id="{74F20EB9-D48F-4C7B-8D96-0A78F6B520A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8427385"/>
      </p:ext>
    </p:extLst>
  </p:cSld>
  <p:clrMapOvr>
    <a:masterClrMapping/>
  </p:clrMapOvr>
  <p:transition spd="med">
    <p:randomBar dir="vert"/>
  </p:transition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fld id="{5A8888D8-C934-40F9-A689-324E27765CD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74084543"/>
      </p:ext>
    </p:extLst>
  </p:cSld>
  <p:clrMapOvr>
    <a:masterClrMapping/>
  </p:clrMapOvr>
  <p:transition spd="med">
    <p:randomBar dir="vert"/>
  </p:transition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fld id="{CBB42561-659A-4466-8394-7CCABB96BD9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82922753"/>
      </p:ext>
    </p:extLst>
  </p:cSld>
  <p:clrMapOvr>
    <a:masterClrMapping/>
  </p:clrMapOvr>
  <p:transition spd="med">
    <p:randomBar dir="vert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8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08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08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F645DE-F3A4-114C-B4F3-F4D88B24A9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917126"/>
      </p:ext>
    </p:extLst>
  </p:cSld>
  <p:clrMapOvr>
    <a:masterClrMapping/>
  </p:clrMapOvr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fld id="{51D9CC87-62BA-47E0-A3ED-A637C66F434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66594201"/>
      </p:ext>
    </p:extLst>
  </p:cSld>
  <p:clrMapOvr>
    <a:masterClrMapping/>
  </p:clrMapOvr>
  <p:transition spd="med">
    <p:randomBar dir="vert"/>
  </p:transition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fld id="{87CEFCA0-B99A-45C8-B101-398FA7DCC94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09801848"/>
      </p:ext>
    </p:extLst>
  </p:cSld>
  <p:clrMapOvr>
    <a:masterClrMapping/>
  </p:clrMapOvr>
  <p:transition spd="med">
    <p:randomBar dir="vert"/>
  </p:transition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fld id="{2069C9FE-F5C0-48BD-8990-7EEDDABDE86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60842242"/>
      </p:ext>
    </p:extLst>
  </p:cSld>
  <p:clrMapOvr>
    <a:masterClrMapping/>
  </p:clrMapOvr>
  <p:transition spd="med">
    <p:randomBar dir="vert"/>
  </p:transition>
</p:sldLayout>
</file>

<file path=ppt/slideLayouts/slideLayout3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5DFD6639-91DF-C44B-9FDC-DB719FDEBF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77885"/>
      </p:ext>
    </p:extLst>
  </p:cSld>
  <p:clrMapOvr>
    <a:masterClrMapping/>
  </p:clrMapOvr>
</p:sldLayout>
</file>

<file path=ppt/slideLayouts/slideLayout3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5BA4F016-C546-8344-B150-D19370ED1D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49039"/>
      </p:ext>
    </p:extLst>
  </p:cSld>
  <p:clrMapOvr>
    <a:masterClrMapping/>
  </p:clrMapOvr>
</p:sldLayout>
</file>

<file path=ppt/slideLayouts/slideLayout3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247C17EE-DECC-6C42-9306-3D8B4093F8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9591573"/>
      </p:ext>
    </p:extLst>
  </p:cSld>
  <p:clrMapOvr>
    <a:masterClrMapping/>
  </p:clrMapOvr>
</p:sldLayout>
</file>

<file path=ppt/slideLayouts/slideLayout3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EC7F4E4A-D165-344F-835F-3580908193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345187"/>
      </p:ext>
    </p:extLst>
  </p:cSld>
  <p:clrMapOvr>
    <a:masterClrMapping/>
  </p:clrMapOvr>
</p:sldLayout>
</file>

<file path=ppt/slideLayouts/slideLayout3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D14FA3F5-DF7D-A24C-8AFD-E8D39B5EC0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2249991"/>
      </p:ext>
    </p:extLst>
  </p:cSld>
  <p:clrMapOvr>
    <a:masterClrMapping/>
  </p:clrMapOvr>
</p:sldLayout>
</file>

<file path=ppt/slideLayouts/slideLayout3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F7C31868-3E57-8E4B-A8A2-D45E977CD5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960843"/>
      </p:ext>
    </p:extLst>
  </p:cSld>
  <p:clrMapOvr>
    <a:masterClrMapping/>
  </p:clrMapOvr>
</p:sldLayout>
</file>

<file path=ppt/slideLayouts/slideLayout3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5AD2E775-9990-0749-A217-36C0BB0EE3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22204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8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8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8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95894D-C281-BF47-B465-0E93A10033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144252"/>
      </p:ext>
    </p:extLst>
  </p:cSld>
  <p:clrMapOvr>
    <a:masterClrMapping/>
  </p:clrMapOvr>
</p:sldLayout>
</file>

<file path=ppt/slideLayouts/slideLayout3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4C38E50F-639C-0E4B-9C16-691815E1EE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9807594"/>
      </p:ext>
    </p:extLst>
  </p:cSld>
  <p:clrMapOvr>
    <a:masterClrMapping/>
  </p:clrMapOvr>
</p:sldLayout>
</file>

<file path=ppt/slideLayouts/slideLayout3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F68FEE46-4ABE-CF49-B380-2F351120E0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145225"/>
      </p:ext>
    </p:extLst>
  </p:cSld>
  <p:clrMapOvr>
    <a:masterClrMapping/>
  </p:clrMapOvr>
</p:sldLayout>
</file>

<file path=ppt/slideLayouts/slideLayout3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9B77ED05-5C6D-B84C-8F2C-EDE09456AC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4309674"/>
      </p:ext>
    </p:extLst>
  </p:cSld>
  <p:clrMapOvr>
    <a:masterClrMapping/>
  </p:clrMapOvr>
</p:sldLayout>
</file>

<file path=ppt/slideLayouts/slideLayout3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D284541E-B91C-3E49-A5D9-BE3325C126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874544"/>
      </p:ext>
    </p:extLst>
  </p:cSld>
  <p:clrMapOvr>
    <a:masterClrMapping/>
  </p:clrMapOvr>
</p:sldLayout>
</file>

<file path=ppt/slideLayouts/slideLayout36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1805E0D6-C1D9-A442-82DE-E0F66CD5ED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8798370"/>
      </p:ext>
    </p:extLst>
  </p:cSld>
  <p:clrMapOvr>
    <a:masterClrMapping/>
  </p:clrMapOvr>
</p:sldLayout>
</file>

<file path=ppt/slideLayouts/slideLayout36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DCEBF0EE-7B5C-AF40-BAFB-ED6686A914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1917091"/>
      </p:ext>
    </p:extLst>
  </p:cSld>
  <p:clrMapOvr>
    <a:masterClrMapping/>
  </p:clrMapOvr>
</p:sldLayout>
</file>

<file path=ppt/slideLayouts/slideLayout3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fld id="{95F0BF44-62A9-F44A-844B-1F3AA9FC7BC3}" type="datetime1">
              <a:rPr lang="en-US"/>
              <a:pPr>
                <a:defRPr/>
              </a:pPr>
              <a:t>11/17/19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S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fld id="{32493AD6-DF87-1243-8786-B7278BD3DD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95237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8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8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8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FFE3D7-427B-D847-BAC1-D976BB5D2A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37188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8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8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8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04ACC5-9641-D042-AABC-947884AD20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05962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827713" y="227013"/>
            <a:ext cx="1868487" cy="586898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9075" y="227013"/>
            <a:ext cx="5456238" cy="586898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8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8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8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288D11-1E3A-5745-87F7-CC4428A74B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1057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8CC27E-99A0-0F48-8553-4419E3DB5BFA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33852366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19AC2A-7CFA-954F-90C7-553863F5C9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40439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781B22-F700-E94F-9104-02AC9F8250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69460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026"/>
          <p:cNvGrpSpPr>
            <a:grpSpLocks/>
          </p:cNvGrpSpPr>
          <p:nvPr/>
        </p:nvGrpSpPr>
        <p:grpSpPr bwMode="auto">
          <a:xfrm>
            <a:off x="0" y="0"/>
            <a:ext cx="8458200" cy="5943600"/>
            <a:chOff x="0" y="0"/>
            <a:chExt cx="5328" cy="3744"/>
          </a:xfrm>
        </p:grpSpPr>
        <p:sp>
          <p:nvSpPr>
            <p:cNvPr id="5" name="Freeform 1027"/>
            <p:cNvSpPr>
              <a:spLocks/>
            </p:cNvSpPr>
            <p:nvPr/>
          </p:nvSpPr>
          <p:spPr bwMode="hidden">
            <a:xfrm>
              <a:off x="0" y="1440"/>
              <a:ext cx="5155" cy="2304"/>
            </a:xfrm>
            <a:custGeom>
              <a:avLst/>
              <a:gdLst/>
              <a:ahLst/>
              <a:cxnLst>
                <a:cxn ang="0">
                  <a:pos x="5154" y="1769"/>
                </a:cxn>
                <a:cxn ang="0">
                  <a:pos x="0" y="2304"/>
                </a:cxn>
                <a:cxn ang="0">
                  <a:pos x="0" y="1252"/>
                </a:cxn>
                <a:cxn ang="0">
                  <a:pos x="5155" y="0"/>
                </a:cxn>
                <a:cxn ang="0">
                  <a:pos x="5155" y="1416"/>
                </a:cxn>
                <a:cxn ang="0">
                  <a:pos x="5154" y="1769"/>
                </a:cxn>
              </a:cxnLst>
              <a:rect l="0" t="0" r="r" b="b"/>
              <a:pathLst>
                <a:path w="5155" h="2304">
                  <a:moveTo>
                    <a:pt x="5154" y="1769"/>
                  </a:moveTo>
                  <a:lnTo>
                    <a:pt x="0" y="2304"/>
                  </a:lnTo>
                  <a:lnTo>
                    <a:pt x="0" y="1252"/>
                  </a:lnTo>
                  <a:lnTo>
                    <a:pt x="5155" y="0"/>
                  </a:lnTo>
                  <a:lnTo>
                    <a:pt x="5155" y="1416"/>
                  </a:lnTo>
                  <a:lnTo>
                    <a:pt x="5154" y="1769"/>
                  </a:lnTo>
                  <a:close/>
                </a:path>
              </a:pathLst>
            </a:custGeom>
            <a:gradFill rotWithShape="1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6" name="Freeform 1028"/>
            <p:cNvSpPr>
              <a:spLocks/>
            </p:cNvSpPr>
            <p:nvPr/>
          </p:nvSpPr>
          <p:spPr bwMode="hidden">
            <a:xfrm>
              <a:off x="0" y="0"/>
              <a:ext cx="5328" cy="3689"/>
            </a:xfrm>
            <a:custGeom>
              <a:avLst/>
              <a:gdLst>
                <a:gd name="T0" fmla="*/ 5311 w 5328"/>
                <a:gd name="T1" fmla="*/ 3209 h 3689"/>
                <a:gd name="T2" fmla="*/ 0 w 5328"/>
                <a:gd name="T3" fmla="*/ 3689 h 3689"/>
                <a:gd name="T4" fmla="*/ 0 w 5328"/>
                <a:gd name="T5" fmla="*/ 9 h 3689"/>
                <a:gd name="T6" fmla="*/ 5328 w 5328"/>
                <a:gd name="T7" fmla="*/ 0 h 3689"/>
                <a:gd name="T8" fmla="*/ 5311 w 5328"/>
                <a:gd name="T9" fmla="*/ 3209 h 368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328" h="3689">
                  <a:moveTo>
                    <a:pt x="5311" y="3209"/>
                  </a:moveTo>
                  <a:lnTo>
                    <a:pt x="0" y="3689"/>
                  </a:lnTo>
                  <a:lnTo>
                    <a:pt x="0" y="9"/>
                  </a:lnTo>
                  <a:lnTo>
                    <a:pt x="5328" y="0"/>
                  </a:lnTo>
                  <a:lnTo>
                    <a:pt x="5311" y="3209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5365" name="Rectangle 1029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-110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5369" name="Rectangle 1033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68475"/>
            <a:ext cx="7772400" cy="1736725"/>
          </a:xfrm>
        </p:spPr>
        <p:txBody>
          <a:bodyPr anchor="b" anchorCtr="1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03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03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BE6260-C525-2744-ABCA-D46DA94D41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22691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66B464-2BDA-764D-A29A-8C0F98C979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868855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EB1474-14D5-3C40-987B-4C375A91F9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740439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B14B17-E4A8-7F47-81D8-C2FB5FFB1D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65717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026"/>
          <p:cNvGrpSpPr>
            <a:grpSpLocks/>
          </p:cNvGrpSpPr>
          <p:nvPr/>
        </p:nvGrpSpPr>
        <p:grpSpPr bwMode="auto">
          <a:xfrm>
            <a:off x="0" y="0"/>
            <a:ext cx="9159875" cy="6870700"/>
            <a:chOff x="0" y="0"/>
            <a:chExt cx="5770" cy="4328"/>
          </a:xfrm>
        </p:grpSpPr>
        <p:sp>
          <p:nvSpPr>
            <p:cNvPr id="5" name="Rectangle 1027"/>
            <p:cNvSpPr>
              <a:spLocks noChangeArrowheads="1"/>
            </p:cNvSpPr>
            <p:nvPr/>
          </p:nvSpPr>
          <p:spPr bwMode="hidden">
            <a:xfrm>
              <a:off x="0" y="4186"/>
              <a:ext cx="5089" cy="142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eaLnBrk="1" hangingPunct="1"/>
              <a:endParaRPr kumimoji="1" lang="en-US" sz="1800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6" name="Rectangle 1028"/>
            <p:cNvSpPr>
              <a:spLocks noChangeArrowheads="1"/>
            </p:cNvSpPr>
            <p:nvPr/>
          </p:nvSpPr>
          <p:spPr bwMode="hidden">
            <a:xfrm>
              <a:off x="0" y="0"/>
              <a:ext cx="5089" cy="126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eaLnBrk="1" hangingPunct="1"/>
              <a:endParaRPr kumimoji="1" lang="en-US" sz="1800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7" name="Rectangle 1029"/>
            <p:cNvSpPr>
              <a:spLocks noChangeArrowheads="1"/>
            </p:cNvSpPr>
            <p:nvPr/>
          </p:nvSpPr>
          <p:spPr bwMode="auto">
            <a:xfrm>
              <a:off x="5010" y="0"/>
              <a:ext cx="758" cy="4320"/>
            </a:xfrm>
            <a:prstGeom prst="rect">
              <a:avLst/>
            </a:prstGeom>
            <a:gradFill rotWithShape="0">
              <a:gsLst>
                <a:gs pos="0">
                  <a:schemeClr val="accent1">
                    <a:gamma/>
                    <a:shade val="84706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84706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1" hangingPunct="1">
                <a:defRPr/>
              </a:pPr>
              <a:endParaRPr kumimoji="1" lang="en-US" sz="1800">
                <a:solidFill>
                  <a:srgbClr val="2F1311"/>
                </a:solidFill>
                <a:latin typeface="Arial" pitchFamily="22" charset="0"/>
              </a:endParaRPr>
            </a:p>
          </p:txBody>
        </p:sp>
        <p:grpSp>
          <p:nvGrpSpPr>
            <p:cNvPr id="8" name="Group 1030"/>
            <p:cNvGrpSpPr>
              <a:grpSpLocks/>
            </p:cNvGrpSpPr>
            <p:nvPr/>
          </p:nvGrpSpPr>
          <p:grpSpPr bwMode="auto">
            <a:xfrm>
              <a:off x="4944" y="-17"/>
              <a:ext cx="816" cy="3992"/>
              <a:chOff x="4944" y="-17"/>
              <a:chExt cx="816" cy="3992"/>
            </a:xfrm>
          </p:grpSpPr>
          <p:grpSp>
            <p:nvGrpSpPr>
              <p:cNvPr id="20" name="Group 1031"/>
              <p:cNvGrpSpPr>
                <a:grpSpLocks/>
              </p:cNvGrpSpPr>
              <p:nvPr userDrawn="1"/>
            </p:nvGrpSpPr>
            <p:grpSpPr bwMode="auto">
              <a:xfrm>
                <a:off x="5280" y="-17"/>
                <a:ext cx="480" cy="1448"/>
                <a:chOff x="5280" y="-17"/>
                <a:chExt cx="480" cy="1448"/>
              </a:xfrm>
            </p:grpSpPr>
            <p:grpSp>
              <p:nvGrpSpPr>
                <p:cNvPr id="41" name="Group 1032"/>
                <p:cNvGrpSpPr>
                  <a:grpSpLocks/>
                </p:cNvGrpSpPr>
                <p:nvPr userDrawn="1"/>
              </p:nvGrpSpPr>
              <p:grpSpPr bwMode="auto">
                <a:xfrm rot="-5400000">
                  <a:off x="5479" y="-16"/>
                  <a:ext cx="185" cy="183"/>
                  <a:chOff x="1727" y="232"/>
                  <a:chExt cx="1797" cy="2665"/>
                </a:xfrm>
              </p:grpSpPr>
              <p:grpSp>
                <p:nvGrpSpPr>
                  <p:cNvPr id="50" name="Group 1033"/>
                  <p:cNvGrpSpPr>
                    <a:grpSpLocks/>
                  </p:cNvGrpSpPr>
                  <p:nvPr/>
                </p:nvGrpSpPr>
                <p:grpSpPr bwMode="auto">
                  <a:xfrm>
                    <a:off x="1727" y="232"/>
                    <a:ext cx="1797" cy="2665"/>
                    <a:chOff x="1727" y="232"/>
                    <a:chExt cx="1797" cy="2665"/>
                  </a:xfrm>
                </p:grpSpPr>
                <p:sp>
                  <p:nvSpPr>
                    <p:cNvPr id="57" name="Freeform 1034"/>
                    <p:cNvSpPr>
                      <a:spLocks/>
                    </p:cNvSpPr>
                    <p:nvPr/>
                  </p:nvSpPr>
                  <p:spPr bwMode="auto">
                    <a:xfrm>
                      <a:off x="2300" y="334"/>
                      <a:ext cx="1234" cy="2563"/>
                    </a:xfrm>
                    <a:custGeom>
                      <a:avLst/>
                      <a:gdLst>
                        <a:gd name="T0" fmla="*/ 351 w 1231"/>
                        <a:gd name="T1" fmla="*/ 283 h 2560"/>
                        <a:gd name="T2" fmla="*/ 429 w 1231"/>
                        <a:gd name="T3" fmla="*/ 115 h 2560"/>
                        <a:gd name="T4" fmla="*/ 597 w 1231"/>
                        <a:gd name="T5" fmla="*/ 7 h 2560"/>
                        <a:gd name="T6" fmla="*/ 923 w 1231"/>
                        <a:gd name="T7" fmla="*/ 61 h 2560"/>
                        <a:gd name="T8" fmla="*/ 1093 w 1231"/>
                        <a:gd name="T9" fmla="*/ 349 h 2560"/>
                        <a:gd name="T10" fmla="*/ 1007 w 1231"/>
                        <a:gd name="T11" fmla="*/ 783 h 2560"/>
                        <a:gd name="T12" fmla="*/ 971 w 1231"/>
                        <a:gd name="T13" fmla="*/ 957 h 2560"/>
                        <a:gd name="T14" fmla="*/ 1147 w 1231"/>
                        <a:gd name="T15" fmla="*/ 1089 h 2560"/>
                        <a:gd name="T16" fmla="*/ 1273 w 1231"/>
                        <a:gd name="T17" fmla="*/ 1553 h 2560"/>
                        <a:gd name="T18" fmla="*/ 1165 w 1231"/>
                        <a:gd name="T19" fmla="*/ 1997 h 2560"/>
                        <a:gd name="T20" fmla="*/ 935 w 1231"/>
                        <a:gd name="T21" fmla="*/ 2105 h 2560"/>
                        <a:gd name="T22" fmla="*/ 749 w 1231"/>
                        <a:gd name="T23" fmla="*/ 2087 h 2560"/>
                        <a:gd name="T24" fmla="*/ 683 w 1231"/>
                        <a:gd name="T25" fmla="*/ 2293 h 2560"/>
                        <a:gd name="T26" fmla="*/ 543 w 1231"/>
                        <a:gd name="T27" fmla="*/ 2569 h 2560"/>
                        <a:gd name="T28" fmla="*/ 225 w 1231"/>
                        <a:gd name="T29" fmla="*/ 2551 h 2560"/>
                        <a:gd name="T30" fmla="*/ 31 w 1231"/>
                        <a:gd name="T31" fmla="*/ 2269 h 2560"/>
                        <a:gd name="T32" fmla="*/ 25 w 1231"/>
                        <a:gd name="T33" fmla="*/ 1997 h 2560"/>
                        <a:gd name="T34" fmla="*/ 145 w 1231"/>
                        <a:gd name="T35" fmla="*/ 1679 h 2560"/>
                        <a:gd name="T36" fmla="*/ 273 w 1231"/>
                        <a:gd name="T37" fmla="*/ 1541 h 2560"/>
                        <a:gd name="T38" fmla="*/ 231 w 1231"/>
                        <a:gd name="T39" fmla="*/ 1757 h 2560"/>
                        <a:gd name="T40" fmla="*/ 73 w 1231"/>
                        <a:gd name="T41" fmla="*/ 2051 h 2560"/>
                        <a:gd name="T42" fmla="*/ 169 w 1231"/>
                        <a:gd name="T43" fmla="*/ 2365 h 2560"/>
                        <a:gd name="T44" fmla="*/ 453 w 1231"/>
                        <a:gd name="T45" fmla="*/ 2473 h 2560"/>
                        <a:gd name="T46" fmla="*/ 609 w 1231"/>
                        <a:gd name="T47" fmla="*/ 2269 h 2560"/>
                        <a:gd name="T48" fmla="*/ 591 w 1231"/>
                        <a:gd name="T49" fmla="*/ 1835 h 2560"/>
                        <a:gd name="T50" fmla="*/ 507 w 1231"/>
                        <a:gd name="T51" fmla="*/ 1559 h 2560"/>
                        <a:gd name="T52" fmla="*/ 549 w 1231"/>
                        <a:gd name="T53" fmla="*/ 1487 h 2560"/>
                        <a:gd name="T54" fmla="*/ 653 w 1231"/>
                        <a:gd name="T55" fmla="*/ 1661 h 2560"/>
                        <a:gd name="T56" fmla="*/ 749 w 1231"/>
                        <a:gd name="T57" fmla="*/ 1961 h 2560"/>
                        <a:gd name="T58" fmla="*/ 995 w 1231"/>
                        <a:gd name="T59" fmla="*/ 1991 h 2560"/>
                        <a:gd name="T60" fmla="*/ 1177 w 1231"/>
                        <a:gd name="T61" fmla="*/ 1715 h 2560"/>
                        <a:gd name="T62" fmla="*/ 1159 w 1231"/>
                        <a:gd name="T63" fmla="*/ 1294 h 2560"/>
                        <a:gd name="T64" fmla="*/ 911 w 1231"/>
                        <a:gd name="T65" fmla="*/ 1071 h 2560"/>
                        <a:gd name="T66" fmla="*/ 707 w 1231"/>
                        <a:gd name="T67" fmla="*/ 1143 h 2560"/>
                        <a:gd name="T68" fmla="*/ 591 w 1231"/>
                        <a:gd name="T69" fmla="*/ 1131 h 2560"/>
                        <a:gd name="T70" fmla="*/ 647 w 1231"/>
                        <a:gd name="T71" fmla="*/ 1047 h 2560"/>
                        <a:gd name="T72" fmla="*/ 839 w 1231"/>
                        <a:gd name="T73" fmla="*/ 951 h 2560"/>
                        <a:gd name="T74" fmla="*/ 977 w 1231"/>
                        <a:gd name="T75" fmla="*/ 627 h 2560"/>
                        <a:gd name="T76" fmla="*/ 911 w 1231"/>
                        <a:gd name="T77" fmla="*/ 175 h 2560"/>
                        <a:gd name="T78" fmla="*/ 647 w 1231"/>
                        <a:gd name="T79" fmla="*/ 103 h 2560"/>
                        <a:gd name="T80" fmla="*/ 405 w 1231"/>
                        <a:gd name="T81" fmla="*/ 355 h 2560"/>
                        <a:gd name="T82" fmla="*/ 417 w 1231"/>
                        <a:gd name="T83" fmla="*/ 777 h 2560"/>
                        <a:gd name="T84" fmla="*/ 357 w 1231"/>
                        <a:gd name="T85" fmla="*/ 963 h 2560"/>
                        <a:gd name="T86" fmla="*/ 303 w 1231"/>
                        <a:gd name="T87" fmla="*/ 699 h 2560"/>
                        <a:gd name="T88" fmla="*/ 321 w 1231"/>
                        <a:gd name="T89" fmla="*/ 367 h 2560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60000 65536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</a:gdLst>
                      <a:ahLst/>
                      <a:cxnLst>
                        <a:cxn ang="T90">
                          <a:pos x="T0" y="T1"/>
                        </a:cxn>
                        <a:cxn ang="T91">
                          <a:pos x="T2" y="T3"/>
                        </a:cxn>
                        <a:cxn ang="T92">
                          <a:pos x="T4" y="T5"/>
                        </a:cxn>
                        <a:cxn ang="T93">
                          <a:pos x="T6" y="T7"/>
                        </a:cxn>
                        <a:cxn ang="T94">
                          <a:pos x="T8" y="T9"/>
                        </a:cxn>
                        <a:cxn ang="T95">
                          <a:pos x="T10" y="T11"/>
                        </a:cxn>
                        <a:cxn ang="T96">
                          <a:pos x="T12" y="T13"/>
                        </a:cxn>
                        <a:cxn ang="T97">
                          <a:pos x="T14" y="T15"/>
                        </a:cxn>
                        <a:cxn ang="T98">
                          <a:pos x="T16" y="T17"/>
                        </a:cxn>
                        <a:cxn ang="T99">
                          <a:pos x="T18" y="T19"/>
                        </a:cxn>
                        <a:cxn ang="T100">
                          <a:pos x="T20" y="T21"/>
                        </a:cxn>
                        <a:cxn ang="T101">
                          <a:pos x="T22" y="T23"/>
                        </a:cxn>
                        <a:cxn ang="T102">
                          <a:pos x="T24" y="T25"/>
                        </a:cxn>
                        <a:cxn ang="T103">
                          <a:pos x="T26" y="T27"/>
                        </a:cxn>
                        <a:cxn ang="T104">
                          <a:pos x="T28" y="T29"/>
                        </a:cxn>
                        <a:cxn ang="T105">
                          <a:pos x="T30" y="T31"/>
                        </a:cxn>
                        <a:cxn ang="T106">
                          <a:pos x="T32" y="T33"/>
                        </a:cxn>
                        <a:cxn ang="T107">
                          <a:pos x="T34" y="T35"/>
                        </a:cxn>
                        <a:cxn ang="T108">
                          <a:pos x="T36" y="T37"/>
                        </a:cxn>
                        <a:cxn ang="T109">
                          <a:pos x="T38" y="T39"/>
                        </a:cxn>
                        <a:cxn ang="T110">
                          <a:pos x="T40" y="T41"/>
                        </a:cxn>
                        <a:cxn ang="T111">
                          <a:pos x="T42" y="T43"/>
                        </a:cxn>
                        <a:cxn ang="T112">
                          <a:pos x="T44" y="T45"/>
                        </a:cxn>
                        <a:cxn ang="T113">
                          <a:pos x="T46" y="T47"/>
                        </a:cxn>
                        <a:cxn ang="T114">
                          <a:pos x="T48" y="T49"/>
                        </a:cxn>
                        <a:cxn ang="T115">
                          <a:pos x="T50" y="T51"/>
                        </a:cxn>
                        <a:cxn ang="T116">
                          <a:pos x="T52" y="T53"/>
                        </a:cxn>
                        <a:cxn ang="T117">
                          <a:pos x="T54" y="T55"/>
                        </a:cxn>
                        <a:cxn ang="T118">
                          <a:pos x="T56" y="T57"/>
                        </a:cxn>
                        <a:cxn ang="T119">
                          <a:pos x="T58" y="T59"/>
                        </a:cxn>
                        <a:cxn ang="T120">
                          <a:pos x="T60" y="T61"/>
                        </a:cxn>
                        <a:cxn ang="T121">
                          <a:pos x="T62" y="T63"/>
                        </a:cxn>
                        <a:cxn ang="T122">
                          <a:pos x="T64" y="T65"/>
                        </a:cxn>
                        <a:cxn ang="T123">
                          <a:pos x="T66" y="T67"/>
                        </a:cxn>
                        <a:cxn ang="T124">
                          <a:pos x="T68" y="T69"/>
                        </a:cxn>
                        <a:cxn ang="T125">
                          <a:pos x="T70" y="T71"/>
                        </a:cxn>
                        <a:cxn ang="T126">
                          <a:pos x="T72" y="T73"/>
                        </a:cxn>
                        <a:cxn ang="T127">
                          <a:pos x="T74" y="T75"/>
                        </a:cxn>
                        <a:cxn ang="T128">
                          <a:pos x="T76" y="T77"/>
                        </a:cxn>
                        <a:cxn ang="T129">
                          <a:pos x="T78" y="T79"/>
                        </a:cxn>
                        <a:cxn ang="T130">
                          <a:pos x="T80" y="T81"/>
                        </a:cxn>
                        <a:cxn ang="T131">
                          <a:pos x="T82" y="T83"/>
                        </a:cxn>
                        <a:cxn ang="T132">
                          <a:pos x="T84" y="T85"/>
                        </a:cxn>
                        <a:cxn ang="T133">
                          <a:pos x="T86" y="T87"/>
                        </a:cxn>
                        <a:cxn ang="T134">
                          <a:pos x="T88" y="T89"/>
                        </a:cxn>
                      </a:cxnLst>
                      <a:rect l="0" t="0" r="r" b="b"/>
                      <a:pathLst>
                        <a:path w="1231" h="2560">
                          <a:moveTo>
                            <a:pt x="307" y="367"/>
                          </a:moveTo>
                          <a:cubicBezTo>
                            <a:pt x="317" y="336"/>
                            <a:pt x="326" y="303"/>
                            <a:pt x="337" y="283"/>
                          </a:cubicBezTo>
                          <a:cubicBezTo>
                            <a:pt x="348" y="263"/>
                            <a:pt x="360" y="275"/>
                            <a:pt x="373" y="247"/>
                          </a:cubicBezTo>
                          <a:cubicBezTo>
                            <a:pt x="386" y="219"/>
                            <a:pt x="400" y="147"/>
                            <a:pt x="415" y="115"/>
                          </a:cubicBezTo>
                          <a:cubicBezTo>
                            <a:pt x="430" y="83"/>
                            <a:pt x="435" y="73"/>
                            <a:pt x="463" y="55"/>
                          </a:cubicBezTo>
                          <a:cubicBezTo>
                            <a:pt x="491" y="37"/>
                            <a:pt x="536" y="14"/>
                            <a:pt x="583" y="7"/>
                          </a:cubicBezTo>
                          <a:cubicBezTo>
                            <a:pt x="630" y="0"/>
                            <a:pt x="693" y="4"/>
                            <a:pt x="745" y="13"/>
                          </a:cubicBezTo>
                          <a:cubicBezTo>
                            <a:pt x="797" y="22"/>
                            <a:pt x="852" y="34"/>
                            <a:pt x="895" y="61"/>
                          </a:cubicBezTo>
                          <a:cubicBezTo>
                            <a:pt x="938" y="88"/>
                            <a:pt x="977" y="127"/>
                            <a:pt x="1003" y="175"/>
                          </a:cubicBezTo>
                          <a:cubicBezTo>
                            <a:pt x="1029" y="223"/>
                            <a:pt x="1044" y="287"/>
                            <a:pt x="1051" y="349"/>
                          </a:cubicBezTo>
                          <a:cubicBezTo>
                            <a:pt x="1058" y="411"/>
                            <a:pt x="1057" y="477"/>
                            <a:pt x="1045" y="547"/>
                          </a:cubicBezTo>
                          <a:cubicBezTo>
                            <a:pt x="1033" y="617"/>
                            <a:pt x="995" y="712"/>
                            <a:pt x="979" y="769"/>
                          </a:cubicBezTo>
                          <a:cubicBezTo>
                            <a:pt x="963" y="826"/>
                            <a:pt x="955" y="860"/>
                            <a:pt x="949" y="889"/>
                          </a:cubicBezTo>
                          <a:cubicBezTo>
                            <a:pt x="943" y="918"/>
                            <a:pt x="936" y="925"/>
                            <a:pt x="943" y="943"/>
                          </a:cubicBezTo>
                          <a:cubicBezTo>
                            <a:pt x="950" y="961"/>
                            <a:pt x="964" y="975"/>
                            <a:pt x="991" y="997"/>
                          </a:cubicBezTo>
                          <a:cubicBezTo>
                            <a:pt x="1018" y="1019"/>
                            <a:pt x="1069" y="1033"/>
                            <a:pt x="1105" y="1075"/>
                          </a:cubicBezTo>
                          <a:cubicBezTo>
                            <a:pt x="1141" y="1117"/>
                            <a:pt x="1186" y="1174"/>
                            <a:pt x="1207" y="1249"/>
                          </a:cubicBezTo>
                          <a:cubicBezTo>
                            <a:pt x="1228" y="1324"/>
                            <a:pt x="1231" y="1441"/>
                            <a:pt x="1231" y="1525"/>
                          </a:cubicBezTo>
                          <a:cubicBezTo>
                            <a:pt x="1231" y="1609"/>
                            <a:pt x="1225" y="1679"/>
                            <a:pt x="1207" y="1753"/>
                          </a:cubicBezTo>
                          <a:cubicBezTo>
                            <a:pt x="1189" y="1827"/>
                            <a:pt x="1153" y="1917"/>
                            <a:pt x="1123" y="1969"/>
                          </a:cubicBezTo>
                          <a:cubicBezTo>
                            <a:pt x="1093" y="2021"/>
                            <a:pt x="1063" y="2047"/>
                            <a:pt x="1027" y="2065"/>
                          </a:cubicBezTo>
                          <a:cubicBezTo>
                            <a:pt x="991" y="2083"/>
                            <a:pt x="951" y="2079"/>
                            <a:pt x="907" y="2077"/>
                          </a:cubicBezTo>
                          <a:cubicBezTo>
                            <a:pt x="863" y="2075"/>
                            <a:pt x="794" y="2056"/>
                            <a:pt x="763" y="2053"/>
                          </a:cubicBezTo>
                          <a:cubicBezTo>
                            <a:pt x="732" y="2050"/>
                            <a:pt x="733" y="2050"/>
                            <a:pt x="721" y="2059"/>
                          </a:cubicBezTo>
                          <a:cubicBezTo>
                            <a:pt x="709" y="2068"/>
                            <a:pt x="702" y="2075"/>
                            <a:pt x="691" y="2107"/>
                          </a:cubicBezTo>
                          <a:cubicBezTo>
                            <a:pt x="680" y="2139"/>
                            <a:pt x="665" y="2205"/>
                            <a:pt x="655" y="2251"/>
                          </a:cubicBezTo>
                          <a:cubicBezTo>
                            <a:pt x="645" y="2297"/>
                            <a:pt x="652" y="2337"/>
                            <a:pt x="631" y="2383"/>
                          </a:cubicBezTo>
                          <a:cubicBezTo>
                            <a:pt x="610" y="2429"/>
                            <a:pt x="574" y="2498"/>
                            <a:pt x="529" y="2527"/>
                          </a:cubicBezTo>
                          <a:cubicBezTo>
                            <a:pt x="484" y="2556"/>
                            <a:pt x="414" y="2560"/>
                            <a:pt x="361" y="2557"/>
                          </a:cubicBezTo>
                          <a:cubicBezTo>
                            <a:pt x="308" y="2554"/>
                            <a:pt x="256" y="2537"/>
                            <a:pt x="211" y="2509"/>
                          </a:cubicBezTo>
                          <a:cubicBezTo>
                            <a:pt x="166" y="2481"/>
                            <a:pt x="121" y="2436"/>
                            <a:pt x="91" y="2389"/>
                          </a:cubicBezTo>
                          <a:cubicBezTo>
                            <a:pt x="61" y="2342"/>
                            <a:pt x="46" y="2275"/>
                            <a:pt x="31" y="2227"/>
                          </a:cubicBezTo>
                          <a:cubicBezTo>
                            <a:pt x="16" y="2179"/>
                            <a:pt x="2" y="2144"/>
                            <a:pt x="1" y="2101"/>
                          </a:cubicBezTo>
                          <a:cubicBezTo>
                            <a:pt x="0" y="2058"/>
                            <a:pt x="13" y="2018"/>
                            <a:pt x="25" y="1969"/>
                          </a:cubicBezTo>
                          <a:cubicBezTo>
                            <a:pt x="37" y="1920"/>
                            <a:pt x="53" y="1860"/>
                            <a:pt x="73" y="1807"/>
                          </a:cubicBezTo>
                          <a:cubicBezTo>
                            <a:pt x="93" y="1754"/>
                            <a:pt x="122" y="1698"/>
                            <a:pt x="145" y="1651"/>
                          </a:cubicBezTo>
                          <a:cubicBezTo>
                            <a:pt x="168" y="1604"/>
                            <a:pt x="192" y="1548"/>
                            <a:pt x="211" y="1525"/>
                          </a:cubicBezTo>
                          <a:cubicBezTo>
                            <a:pt x="230" y="1502"/>
                            <a:pt x="249" y="1502"/>
                            <a:pt x="259" y="1513"/>
                          </a:cubicBezTo>
                          <a:cubicBezTo>
                            <a:pt x="269" y="1524"/>
                            <a:pt x="278" y="1555"/>
                            <a:pt x="271" y="1591"/>
                          </a:cubicBezTo>
                          <a:cubicBezTo>
                            <a:pt x="264" y="1627"/>
                            <a:pt x="242" y="1682"/>
                            <a:pt x="217" y="1729"/>
                          </a:cubicBezTo>
                          <a:cubicBezTo>
                            <a:pt x="192" y="1776"/>
                            <a:pt x="145" y="1824"/>
                            <a:pt x="121" y="1873"/>
                          </a:cubicBezTo>
                          <a:cubicBezTo>
                            <a:pt x="97" y="1922"/>
                            <a:pt x="76" y="1970"/>
                            <a:pt x="73" y="2023"/>
                          </a:cubicBezTo>
                          <a:cubicBezTo>
                            <a:pt x="70" y="2076"/>
                            <a:pt x="87" y="2141"/>
                            <a:pt x="103" y="2191"/>
                          </a:cubicBezTo>
                          <a:cubicBezTo>
                            <a:pt x="119" y="2241"/>
                            <a:pt x="140" y="2285"/>
                            <a:pt x="169" y="2323"/>
                          </a:cubicBezTo>
                          <a:cubicBezTo>
                            <a:pt x="198" y="2361"/>
                            <a:pt x="232" y="2401"/>
                            <a:pt x="277" y="2419"/>
                          </a:cubicBezTo>
                          <a:cubicBezTo>
                            <a:pt x="322" y="2437"/>
                            <a:pt x="395" y="2440"/>
                            <a:pt x="439" y="2431"/>
                          </a:cubicBezTo>
                          <a:cubicBezTo>
                            <a:pt x="483" y="2422"/>
                            <a:pt x="515" y="2399"/>
                            <a:pt x="541" y="2365"/>
                          </a:cubicBezTo>
                          <a:cubicBezTo>
                            <a:pt x="567" y="2331"/>
                            <a:pt x="583" y="2280"/>
                            <a:pt x="595" y="2227"/>
                          </a:cubicBezTo>
                          <a:cubicBezTo>
                            <a:pt x="607" y="2174"/>
                            <a:pt x="616" y="2117"/>
                            <a:pt x="613" y="2047"/>
                          </a:cubicBezTo>
                          <a:cubicBezTo>
                            <a:pt x="610" y="1977"/>
                            <a:pt x="589" y="1871"/>
                            <a:pt x="577" y="1807"/>
                          </a:cubicBezTo>
                          <a:cubicBezTo>
                            <a:pt x="565" y="1743"/>
                            <a:pt x="555" y="1709"/>
                            <a:pt x="541" y="1663"/>
                          </a:cubicBezTo>
                          <a:cubicBezTo>
                            <a:pt x="527" y="1617"/>
                            <a:pt x="502" y="1561"/>
                            <a:pt x="493" y="1531"/>
                          </a:cubicBezTo>
                          <a:cubicBezTo>
                            <a:pt x="484" y="1501"/>
                            <a:pt x="480" y="1495"/>
                            <a:pt x="487" y="1483"/>
                          </a:cubicBezTo>
                          <a:cubicBezTo>
                            <a:pt x="494" y="1471"/>
                            <a:pt x="519" y="1455"/>
                            <a:pt x="535" y="1459"/>
                          </a:cubicBezTo>
                          <a:cubicBezTo>
                            <a:pt x="551" y="1463"/>
                            <a:pt x="568" y="1478"/>
                            <a:pt x="583" y="1507"/>
                          </a:cubicBezTo>
                          <a:cubicBezTo>
                            <a:pt x="598" y="1536"/>
                            <a:pt x="610" y="1583"/>
                            <a:pt x="625" y="1633"/>
                          </a:cubicBezTo>
                          <a:cubicBezTo>
                            <a:pt x="640" y="1683"/>
                            <a:pt x="657" y="1757"/>
                            <a:pt x="673" y="1807"/>
                          </a:cubicBezTo>
                          <a:cubicBezTo>
                            <a:pt x="689" y="1857"/>
                            <a:pt x="697" y="1905"/>
                            <a:pt x="721" y="1933"/>
                          </a:cubicBezTo>
                          <a:cubicBezTo>
                            <a:pt x="745" y="1961"/>
                            <a:pt x="776" y="1970"/>
                            <a:pt x="817" y="1975"/>
                          </a:cubicBezTo>
                          <a:cubicBezTo>
                            <a:pt x="858" y="1980"/>
                            <a:pt x="926" y="1980"/>
                            <a:pt x="967" y="1963"/>
                          </a:cubicBezTo>
                          <a:cubicBezTo>
                            <a:pt x="1008" y="1946"/>
                            <a:pt x="1035" y="1919"/>
                            <a:pt x="1063" y="1873"/>
                          </a:cubicBezTo>
                          <a:cubicBezTo>
                            <a:pt x="1091" y="1827"/>
                            <a:pt x="1122" y="1761"/>
                            <a:pt x="1135" y="1687"/>
                          </a:cubicBezTo>
                          <a:cubicBezTo>
                            <a:pt x="1148" y="1613"/>
                            <a:pt x="1144" y="1498"/>
                            <a:pt x="1141" y="1429"/>
                          </a:cubicBezTo>
                          <a:cubicBezTo>
                            <a:pt x="1138" y="1360"/>
                            <a:pt x="1140" y="1325"/>
                            <a:pt x="1117" y="1273"/>
                          </a:cubicBezTo>
                          <a:cubicBezTo>
                            <a:pt x="1094" y="1221"/>
                            <a:pt x="1042" y="1153"/>
                            <a:pt x="1003" y="1117"/>
                          </a:cubicBezTo>
                          <a:cubicBezTo>
                            <a:pt x="964" y="1081"/>
                            <a:pt x="919" y="1064"/>
                            <a:pt x="883" y="1057"/>
                          </a:cubicBezTo>
                          <a:cubicBezTo>
                            <a:pt x="847" y="1050"/>
                            <a:pt x="821" y="1063"/>
                            <a:pt x="787" y="1075"/>
                          </a:cubicBezTo>
                          <a:cubicBezTo>
                            <a:pt x="753" y="1087"/>
                            <a:pt x="706" y="1117"/>
                            <a:pt x="679" y="1129"/>
                          </a:cubicBezTo>
                          <a:cubicBezTo>
                            <a:pt x="652" y="1141"/>
                            <a:pt x="642" y="1149"/>
                            <a:pt x="625" y="1147"/>
                          </a:cubicBezTo>
                          <a:cubicBezTo>
                            <a:pt x="608" y="1145"/>
                            <a:pt x="584" y="1130"/>
                            <a:pt x="577" y="1117"/>
                          </a:cubicBezTo>
                          <a:cubicBezTo>
                            <a:pt x="570" y="1104"/>
                            <a:pt x="576" y="1083"/>
                            <a:pt x="583" y="1069"/>
                          </a:cubicBezTo>
                          <a:cubicBezTo>
                            <a:pt x="590" y="1055"/>
                            <a:pt x="599" y="1043"/>
                            <a:pt x="619" y="1033"/>
                          </a:cubicBezTo>
                          <a:cubicBezTo>
                            <a:pt x="639" y="1023"/>
                            <a:pt x="671" y="1025"/>
                            <a:pt x="703" y="1009"/>
                          </a:cubicBezTo>
                          <a:cubicBezTo>
                            <a:pt x="735" y="993"/>
                            <a:pt x="780" y="965"/>
                            <a:pt x="811" y="937"/>
                          </a:cubicBezTo>
                          <a:cubicBezTo>
                            <a:pt x="842" y="909"/>
                            <a:pt x="866" y="895"/>
                            <a:pt x="889" y="841"/>
                          </a:cubicBezTo>
                          <a:cubicBezTo>
                            <a:pt x="912" y="787"/>
                            <a:pt x="939" y="696"/>
                            <a:pt x="949" y="613"/>
                          </a:cubicBezTo>
                          <a:cubicBezTo>
                            <a:pt x="959" y="530"/>
                            <a:pt x="960" y="416"/>
                            <a:pt x="949" y="343"/>
                          </a:cubicBezTo>
                          <a:cubicBezTo>
                            <a:pt x="938" y="270"/>
                            <a:pt x="914" y="215"/>
                            <a:pt x="883" y="175"/>
                          </a:cubicBezTo>
                          <a:cubicBezTo>
                            <a:pt x="852" y="135"/>
                            <a:pt x="807" y="115"/>
                            <a:pt x="763" y="103"/>
                          </a:cubicBezTo>
                          <a:cubicBezTo>
                            <a:pt x="719" y="91"/>
                            <a:pt x="665" y="90"/>
                            <a:pt x="619" y="103"/>
                          </a:cubicBezTo>
                          <a:cubicBezTo>
                            <a:pt x="573" y="116"/>
                            <a:pt x="525" y="139"/>
                            <a:pt x="487" y="181"/>
                          </a:cubicBezTo>
                          <a:cubicBezTo>
                            <a:pt x="449" y="223"/>
                            <a:pt x="412" y="301"/>
                            <a:pt x="391" y="355"/>
                          </a:cubicBezTo>
                          <a:cubicBezTo>
                            <a:pt x="370" y="409"/>
                            <a:pt x="359" y="437"/>
                            <a:pt x="361" y="505"/>
                          </a:cubicBezTo>
                          <a:cubicBezTo>
                            <a:pt x="363" y="573"/>
                            <a:pt x="399" y="691"/>
                            <a:pt x="403" y="763"/>
                          </a:cubicBezTo>
                          <a:cubicBezTo>
                            <a:pt x="407" y="835"/>
                            <a:pt x="395" y="906"/>
                            <a:pt x="385" y="937"/>
                          </a:cubicBezTo>
                          <a:cubicBezTo>
                            <a:pt x="375" y="968"/>
                            <a:pt x="356" y="957"/>
                            <a:pt x="343" y="949"/>
                          </a:cubicBezTo>
                          <a:cubicBezTo>
                            <a:pt x="330" y="941"/>
                            <a:pt x="316" y="933"/>
                            <a:pt x="307" y="889"/>
                          </a:cubicBezTo>
                          <a:cubicBezTo>
                            <a:pt x="298" y="845"/>
                            <a:pt x="294" y="755"/>
                            <a:pt x="289" y="685"/>
                          </a:cubicBezTo>
                          <a:cubicBezTo>
                            <a:pt x="284" y="615"/>
                            <a:pt x="273" y="523"/>
                            <a:pt x="277" y="469"/>
                          </a:cubicBezTo>
                          <a:cubicBezTo>
                            <a:pt x="281" y="415"/>
                            <a:pt x="297" y="398"/>
                            <a:pt x="307" y="367"/>
                          </a:cubicBezTo>
                          <a:close/>
                        </a:path>
                      </a:pathLst>
                    </a:custGeom>
                    <a:solidFill>
                      <a:srgbClr val="E7D6B7"/>
                    </a:solidFill>
                    <a:ln>
                      <a:noFill/>
                    </a:ln>
                    <a:extLst>
                      <a:ext uri="{91240B29-F687-4f45-9708-019B960494DF}">
                        <a14:hiddenLine xmlns=""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8" name="Freeform 1035"/>
                    <p:cNvSpPr>
                      <a:spLocks/>
                    </p:cNvSpPr>
                    <p:nvPr/>
                  </p:nvSpPr>
                  <p:spPr bwMode="auto">
                    <a:xfrm>
                      <a:off x="1727" y="217"/>
                      <a:ext cx="864" cy="2068"/>
                    </a:xfrm>
                    <a:custGeom>
                      <a:avLst/>
                      <a:gdLst>
                        <a:gd name="T0" fmla="*/ 771 w 865"/>
                        <a:gd name="T1" fmla="*/ 516 h 2071"/>
                        <a:gd name="T2" fmla="*/ 783 w 865"/>
                        <a:gd name="T3" fmla="*/ 345 h 2071"/>
                        <a:gd name="T4" fmla="*/ 849 w 865"/>
                        <a:gd name="T5" fmla="*/ 206 h 2071"/>
                        <a:gd name="T6" fmla="*/ 795 w 865"/>
                        <a:gd name="T7" fmla="*/ 218 h 2071"/>
                        <a:gd name="T8" fmla="*/ 735 w 865"/>
                        <a:gd name="T9" fmla="*/ 218 h 2071"/>
                        <a:gd name="T10" fmla="*/ 669 w 865"/>
                        <a:gd name="T11" fmla="*/ 116 h 2071"/>
                        <a:gd name="T12" fmla="*/ 597 w 865"/>
                        <a:gd name="T13" fmla="*/ 32 h 2071"/>
                        <a:gd name="T14" fmla="*/ 495 w 865"/>
                        <a:gd name="T15" fmla="*/ 2 h 2071"/>
                        <a:gd name="T16" fmla="*/ 407 w 865"/>
                        <a:gd name="T17" fmla="*/ 20 h 2071"/>
                        <a:gd name="T18" fmla="*/ 281 w 865"/>
                        <a:gd name="T19" fmla="*/ 74 h 2071"/>
                        <a:gd name="T20" fmla="*/ 173 w 865"/>
                        <a:gd name="T21" fmla="*/ 206 h 2071"/>
                        <a:gd name="T22" fmla="*/ 119 w 865"/>
                        <a:gd name="T23" fmla="*/ 390 h 2071"/>
                        <a:gd name="T24" fmla="*/ 131 w 865"/>
                        <a:gd name="T25" fmla="*/ 576 h 2071"/>
                        <a:gd name="T26" fmla="*/ 173 w 865"/>
                        <a:gd name="T27" fmla="*/ 768 h 2071"/>
                        <a:gd name="T28" fmla="*/ 197 w 865"/>
                        <a:gd name="T29" fmla="*/ 870 h 2071"/>
                        <a:gd name="T30" fmla="*/ 167 w 865"/>
                        <a:gd name="T31" fmla="*/ 972 h 2071"/>
                        <a:gd name="T32" fmla="*/ 65 w 865"/>
                        <a:gd name="T33" fmla="*/ 1096 h 2071"/>
                        <a:gd name="T34" fmla="*/ 17 w 865"/>
                        <a:gd name="T35" fmla="*/ 1270 h 2071"/>
                        <a:gd name="T36" fmla="*/ 5 w 865"/>
                        <a:gd name="T37" fmla="*/ 1522 h 2071"/>
                        <a:gd name="T38" fmla="*/ 47 w 865"/>
                        <a:gd name="T39" fmla="*/ 1712 h 2071"/>
                        <a:gd name="T40" fmla="*/ 131 w 865"/>
                        <a:gd name="T41" fmla="*/ 1856 h 2071"/>
                        <a:gd name="T42" fmla="*/ 299 w 865"/>
                        <a:gd name="T43" fmla="*/ 1946 h 2071"/>
                        <a:gd name="T44" fmla="*/ 425 w 865"/>
                        <a:gd name="T45" fmla="*/ 1940 h 2071"/>
                        <a:gd name="T46" fmla="*/ 453 w 865"/>
                        <a:gd name="T47" fmla="*/ 1952 h 2071"/>
                        <a:gd name="T48" fmla="*/ 483 w 865"/>
                        <a:gd name="T49" fmla="*/ 2024 h 2071"/>
                        <a:gd name="T50" fmla="*/ 483 w 865"/>
                        <a:gd name="T51" fmla="*/ 1922 h 2071"/>
                        <a:gd name="T52" fmla="*/ 543 w 865"/>
                        <a:gd name="T53" fmla="*/ 1736 h 2071"/>
                        <a:gd name="T54" fmla="*/ 603 w 865"/>
                        <a:gd name="T55" fmla="*/ 1630 h 2071"/>
                        <a:gd name="T56" fmla="*/ 567 w 865"/>
                        <a:gd name="T57" fmla="*/ 1672 h 2071"/>
                        <a:gd name="T58" fmla="*/ 501 w 865"/>
                        <a:gd name="T59" fmla="*/ 1778 h 2071"/>
                        <a:gd name="T60" fmla="*/ 407 w 865"/>
                        <a:gd name="T61" fmla="*/ 1862 h 2071"/>
                        <a:gd name="T62" fmla="*/ 269 w 865"/>
                        <a:gd name="T63" fmla="*/ 1856 h 2071"/>
                        <a:gd name="T64" fmla="*/ 179 w 865"/>
                        <a:gd name="T65" fmla="*/ 1772 h 2071"/>
                        <a:gd name="T66" fmla="*/ 113 w 865"/>
                        <a:gd name="T67" fmla="*/ 1612 h 2071"/>
                        <a:gd name="T68" fmla="*/ 107 w 865"/>
                        <a:gd name="T69" fmla="*/ 1366 h 2071"/>
                        <a:gd name="T70" fmla="*/ 137 w 865"/>
                        <a:gd name="T71" fmla="*/ 1162 h 2071"/>
                        <a:gd name="T72" fmla="*/ 203 w 865"/>
                        <a:gd name="T73" fmla="*/ 1042 h 2071"/>
                        <a:gd name="T74" fmla="*/ 323 w 865"/>
                        <a:gd name="T75" fmla="*/ 1008 h 2071"/>
                        <a:gd name="T76" fmla="*/ 495 w 865"/>
                        <a:gd name="T77" fmla="*/ 1048 h 2071"/>
                        <a:gd name="T78" fmla="*/ 597 w 865"/>
                        <a:gd name="T79" fmla="*/ 1096 h 2071"/>
                        <a:gd name="T80" fmla="*/ 651 w 865"/>
                        <a:gd name="T81" fmla="*/ 1072 h 2071"/>
                        <a:gd name="T82" fmla="*/ 645 w 865"/>
                        <a:gd name="T83" fmla="*/ 1026 h 2071"/>
                        <a:gd name="T84" fmla="*/ 597 w 865"/>
                        <a:gd name="T85" fmla="*/ 990 h 2071"/>
                        <a:gd name="T86" fmla="*/ 483 w 865"/>
                        <a:gd name="T87" fmla="*/ 966 h 2071"/>
                        <a:gd name="T88" fmla="*/ 323 w 865"/>
                        <a:gd name="T89" fmla="*/ 882 h 2071"/>
                        <a:gd name="T90" fmla="*/ 233 w 865"/>
                        <a:gd name="T91" fmla="*/ 666 h 2071"/>
                        <a:gd name="T92" fmla="*/ 209 w 865"/>
                        <a:gd name="T93" fmla="*/ 402 h 2071"/>
                        <a:gd name="T94" fmla="*/ 317 w 865"/>
                        <a:gd name="T95" fmla="*/ 170 h 2071"/>
                        <a:gd name="T96" fmla="*/ 471 w 865"/>
                        <a:gd name="T97" fmla="*/ 110 h 2071"/>
                        <a:gd name="T98" fmla="*/ 603 w 865"/>
                        <a:gd name="T99" fmla="*/ 164 h 2071"/>
                        <a:gd name="T100" fmla="*/ 693 w 865"/>
                        <a:gd name="T101" fmla="*/ 290 h 2071"/>
                        <a:gd name="T102" fmla="*/ 723 w 865"/>
                        <a:gd name="T103" fmla="*/ 414 h 2071"/>
                        <a:gd name="T104" fmla="*/ 759 w 865"/>
                        <a:gd name="T105" fmla="*/ 588 h 2071"/>
                        <a:gd name="T106" fmla="*/ 795 w 865"/>
                        <a:gd name="T107" fmla="*/ 570 h 2071"/>
                        <a:gd name="T108" fmla="*/ 771 w 865"/>
                        <a:gd name="T109" fmla="*/ 516 h 2071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60000 65536"/>
                        <a:gd name="T151" fmla="*/ 0 60000 65536"/>
                        <a:gd name="T152" fmla="*/ 0 60000 65536"/>
                        <a:gd name="T153" fmla="*/ 0 60000 65536"/>
                        <a:gd name="T154" fmla="*/ 0 60000 65536"/>
                        <a:gd name="T155" fmla="*/ 0 60000 65536"/>
                        <a:gd name="T156" fmla="*/ 0 60000 65536"/>
                        <a:gd name="T157" fmla="*/ 0 60000 65536"/>
                        <a:gd name="T158" fmla="*/ 0 60000 65536"/>
                        <a:gd name="T159" fmla="*/ 0 60000 65536"/>
                        <a:gd name="T160" fmla="*/ 0 60000 65536"/>
                        <a:gd name="T161" fmla="*/ 0 60000 65536"/>
                        <a:gd name="T162" fmla="*/ 0 60000 65536"/>
                        <a:gd name="T163" fmla="*/ 0 60000 65536"/>
                        <a:gd name="T164" fmla="*/ 0 60000 65536"/>
                      </a:gdLst>
                      <a:ahLst/>
                      <a:cxnLst>
                        <a:cxn ang="T110">
                          <a:pos x="T0" y="T1"/>
                        </a:cxn>
                        <a:cxn ang="T111">
                          <a:pos x="T2" y="T3"/>
                        </a:cxn>
                        <a:cxn ang="T112">
                          <a:pos x="T4" y="T5"/>
                        </a:cxn>
                        <a:cxn ang="T113">
                          <a:pos x="T6" y="T7"/>
                        </a:cxn>
                        <a:cxn ang="T114">
                          <a:pos x="T8" y="T9"/>
                        </a:cxn>
                        <a:cxn ang="T115">
                          <a:pos x="T10" y="T11"/>
                        </a:cxn>
                        <a:cxn ang="T116">
                          <a:pos x="T12" y="T13"/>
                        </a:cxn>
                        <a:cxn ang="T117">
                          <a:pos x="T14" y="T15"/>
                        </a:cxn>
                        <a:cxn ang="T118">
                          <a:pos x="T16" y="T17"/>
                        </a:cxn>
                        <a:cxn ang="T119">
                          <a:pos x="T18" y="T19"/>
                        </a:cxn>
                        <a:cxn ang="T120">
                          <a:pos x="T20" y="T21"/>
                        </a:cxn>
                        <a:cxn ang="T121">
                          <a:pos x="T22" y="T23"/>
                        </a:cxn>
                        <a:cxn ang="T122">
                          <a:pos x="T24" y="T25"/>
                        </a:cxn>
                        <a:cxn ang="T123">
                          <a:pos x="T26" y="T27"/>
                        </a:cxn>
                        <a:cxn ang="T124">
                          <a:pos x="T28" y="T29"/>
                        </a:cxn>
                        <a:cxn ang="T125">
                          <a:pos x="T30" y="T31"/>
                        </a:cxn>
                        <a:cxn ang="T126">
                          <a:pos x="T32" y="T33"/>
                        </a:cxn>
                        <a:cxn ang="T127">
                          <a:pos x="T34" y="T35"/>
                        </a:cxn>
                        <a:cxn ang="T128">
                          <a:pos x="T36" y="T37"/>
                        </a:cxn>
                        <a:cxn ang="T129">
                          <a:pos x="T38" y="T39"/>
                        </a:cxn>
                        <a:cxn ang="T130">
                          <a:pos x="T40" y="T41"/>
                        </a:cxn>
                        <a:cxn ang="T131">
                          <a:pos x="T42" y="T43"/>
                        </a:cxn>
                        <a:cxn ang="T132">
                          <a:pos x="T44" y="T45"/>
                        </a:cxn>
                        <a:cxn ang="T133">
                          <a:pos x="T46" y="T47"/>
                        </a:cxn>
                        <a:cxn ang="T134">
                          <a:pos x="T48" y="T49"/>
                        </a:cxn>
                        <a:cxn ang="T135">
                          <a:pos x="T50" y="T51"/>
                        </a:cxn>
                        <a:cxn ang="T136">
                          <a:pos x="T52" y="T53"/>
                        </a:cxn>
                        <a:cxn ang="T137">
                          <a:pos x="T54" y="T55"/>
                        </a:cxn>
                        <a:cxn ang="T138">
                          <a:pos x="T56" y="T57"/>
                        </a:cxn>
                        <a:cxn ang="T139">
                          <a:pos x="T58" y="T59"/>
                        </a:cxn>
                        <a:cxn ang="T140">
                          <a:pos x="T60" y="T61"/>
                        </a:cxn>
                        <a:cxn ang="T141">
                          <a:pos x="T62" y="T63"/>
                        </a:cxn>
                        <a:cxn ang="T142">
                          <a:pos x="T64" y="T65"/>
                        </a:cxn>
                        <a:cxn ang="T143">
                          <a:pos x="T66" y="T67"/>
                        </a:cxn>
                        <a:cxn ang="T144">
                          <a:pos x="T68" y="T69"/>
                        </a:cxn>
                        <a:cxn ang="T145">
                          <a:pos x="T70" y="T71"/>
                        </a:cxn>
                        <a:cxn ang="T146">
                          <a:pos x="T72" y="T73"/>
                        </a:cxn>
                        <a:cxn ang="T147">
                          <a:pos x="T74" y="T75"/>
                        </a:cxn>
                        <a:cxn ang="T148">
                          <a:pos x="T76" y="T77"/>
                        </a:cxn>
                        <a:cxn ang="T149">
                          <a:pos x="T78" y="T79"/>
                        </a:cxn>
                        <a:cxn ang="T150">
                          <a:pos x="T80" y="T81"/>
                        </a:cxn>
                        <a:cxn ang="T151">
                          <a:pos x="T82" y="T83"/>
                        </a:cxn>
                        <a:cxn ang="T152">
                          <a:pos x="T84" y="T85"/>
                        </a:cxn>
                        <a:cxn ang="T153">
                          <a:pos x="T86" y="T87"/>
                        </a:cxn>
                        <a:cxn ang="T154">
                          <a:pos x="T88" y="T89"/>
                        </a:cxn>
                        <a:cxn ang="T155">
                          <a:pos x="T90" y="T91"/>
                        </a:cxn>
                        <a:cxn ang="T156">
                          <a:pos x="T92" y="T93"/>
                        </a:cxn>
                        <a:cxn ang="T157">
                          <a:pos x="T94" y="T95"/>
                        </a:cxn>
                        <a:cxn ang="T158">
                          <a:pos x="T96" y="T97"/>
                        </a:cxn>
                        <a:cxn ang="T159">
                          <a:pos x="T98" y="T99"/>
                        </a:cxn>
                        <a:cxn ang="T160">
                          <a:pos x="T100" y="T101"/>
                        </a:cxn>
                        <a:cxn ang="T161">
                          <a:pos x="T102" y="T103"/>
                        </a:cxn>
                        <a:cxn ang="T162">
                          <a:pos x="T104" y="T105"/>
                        </a:cxn>
                        <a:cxn ang="T163">
                          <a:pos x="T106" y="T107"/>
                        </a:cxn>
                        <a:cxn ang="T164">
                          <a:pos x="T108" y="T109"/>
                        </a:cxn>
                      </a:cxnLst>
                      <a:rect l="0" t="0" r="r" b="b"/>
                      <a:pathLst>
                        <a:path w="865" h="2071">
                          <a:moveTo>
                            <a:pt x="785" y="530"/>
                          </a:moveTo>
                          <a:cubicBezTo>
                            <a:pt x="783" y="491"/>
                            <a:pt x="784" y="404"/>
                            <a:pt x="797" y="350"/>
                          </a:cubicBezTo>
                          <a:cubicBezTo>
                            <a:pt x="810" y="296"/>
                            <a:pt x="861" y="228"/>
                            <a:pt x="863" y="206"/>
                          </a:cubicBezTo>
                          <a:cubicBezTo>
                            <a:pt x="865" y="184"/>
                            <a:pt x="828" y="216"/>
                            <a:pt x="809" y="218"/>
                          </a:cubicBezTo>
                          <a:cubicBezTo>
                            <a:pt x="790" y="220"/>
                            <a:pt x="770" y="235"/>
                            <a:pt x="749" y="218"/>
                          </a:cubicBezTo>
                          <a:cubicBezTo>
                            <a:pt x="728" y="201"/>
                            <a:pt x="706" y="147"/>
                            <a:pt x="683" y="116"/>
                          </a:cubicBezTo>
                          <a:cubicBezTo>
                            <a:pt x="660" y="85"/>
                            <a:pt x="640" y="51"/>
                            <a:pt x="611" y="32"/>
                          </a:cubicBezTo>
                          <a:cubicBezTo>
                            <a:pt x="582" y="13"/>
                            <a:pt x="543" y="4"/>
                            <a:pt x="509" y="2"/>
                          </a:cubicBezTo>
                          <a:cubicBezTo>
                            <a:pt x="475" y="0"/>
                            <a:pt x="445" y="8"/>
                            <a:pt x="407" y="20"/>
                          </a:cubicBezTo>
                          <a:cubicBezTo>
                            <a:pt x="369" y="32"/>
                            <a:pt x="320" y="43"/>
                            <a:pt x="281" y="74"/>
                          </a:cubicBezTo>
                          <a:cubicBezTo>
                            <a:pt x="242" y="105"/>
                            <a:pt x="200" y="151"/>
                            <a:pt x="173" y="206"/>
                          </a:cubicBezTo>
                          <a:cubicBezTo>
                            <a:pt x="146" y="261"/>
                            <a:pt x="126" y="340"/>
                            <a:pt x="119" y="404"/>
                          </a:cubicBezTo>
                          <a:cubicBezTo>
                            <a:pt x="112" y="468"/>
                            <a:pt x="122" y="527"/>
                            <a:pt x="131" y="590"/>
                          </a:cubicBezTo>
                          <a:cubicBezTo>
                            <a:pt x="140" y="653"/>
                            <a:pt x="162" y="733"/>
                            <a:pt x="173" y="782"/>
                          </a:cubicBezTo>
                          <a:cubicBezTo>
                            <a:pt x="184" y="831"/>
                            <a:pt x="198" y="850"/>
                            <a:pt x="197" y="884"/>
                          </a:cubicBezTo>
                          <a:cubicBezTo>
                            <a:pt x="196" y="918"/>
                            <a:pt x="189" y="946"/>
                            <a:pt x="167" y="986"/>
                          </a:cubicBezTo>
                          <a:cubicBezTo>
                            <a:pt x="145" y="1026"/>
                            <a:pt x="90" y="1072"/>
                            <a:pt x="65" y="1124"/>
                          </a:cubicBezTo>
                          <a:cubicBezTo>
                            <a:pt x="40" y="1176"/>
                            <a:pt x="27" y="1227"/>
                            <a:pt x="17" y="1298"/>
                          </a:cubicBezTo>
                          <a:cubicBezTo>
                            <a:pt x="7" y="1369"/>
                            <a:pt x="0" y="1475"/>
                            <a:pt x="5" y="1550"/>
                          </a:cubicBezTo>
                          <a:cubicBezTo>
                            <a:pt x="10" y="1625"/>
                            <a:pt x="26" y="1690"/>
                            <a:pt x="47" y="1748"/>
                          </a:cubicBezTo>
                          <a:cubicBezTo>
                            <a:pt x="68" y="1806"/>
                            <a:pt x="89" y="1858"/>
                            <a:pt x="131" y="1898"/>
                          </a:cubicBezTo>
                          <a:cubicBezTo>
                            <a:pt x="173" y="1938"/>
                            <a:pt x="250" y="1974"/>
                            <a:pt x="299" y="1988"/>
                          </a:cubicBezTo>
                          <a:cubicBezTo>
                            <a:pt x="348" y="2002"/>
                            <a:pt x="397" y="1981"/>
                            <a:pt x="425" y="1982"/>
                          </a:cubicBezTo>
                          <a:cubicBezTo>
                            <a:pt x="453" y="1983"/>
                            <a:pt x="455" y="1980"/>
                            <a:pt x="467" y="1994"/>
                          </a:cubicBezTo>
                          <a:cubicBezTo>
                            <a:pt x="479" y="2008"/>
                            <a:pt x="492" y="2071"/>
                            <a:pt x="497" y="2066"/>
                          </a:cubicBezTo>
                          <a:cubicBezTo>
                            <a:pt x="502" y="2061"/>
                            <a:pt x="487" y="2012"/>
                            <a:pt x="497" y="1964"/>
                          </a:cubicBezTo>
                          <a:cubicBezTo>
                            <a:pt x="507" y="1916"/>
                            <a:pt x="537" y="1829"/>
                            <a:pt x="557" y="1778"/>
                          </a:cubicBezTo>
                          <a:cubicBezTo>
                            <a:pt x="577" y="1727"/>
                            <a:pt x="613" y="1671"/>
                            <a:pt x="617" y="1658"/>
                          </a:cubicBezTo>
                          <a:cubicBezTo>
                            <a:pt x="621" y="1645"/>
                            <a:pt x="598" y="1673"/>
                            <a:pt x="581" y="1700"/>
                          </a:cubicBezTo>
                          <a:cubicBezTo>
                            <a:pt x="564" y="1727"/>
                            <a:pt x="544" y="1786"/>
                            <a:pt x="515" y="1820"/>
                          </a:cubicBezTo>
                          <a:cubicBezTo>
                            <a:pt x="486" y="1854"/>
                            <a:pt x="448" y="1891"/>
                            <a:pt x="407" y="1904"/>
                          </a:cubicBezTo>
                          <a:cubicBezTo>
                            <a:pt x="366" y="1917"/>
                            <a:pt x="307" y="1913"/>
                            <a:pt x="269" y="1898"/>
                          </a:cubicBezTo>
                          <a:cubicBezTo>
                            <a:pt x="231" y="1883"/>
                            <a:pt x="205" y="1857"/>
                            <a:pt x="179" y="1814"/>
                          </a:cubicBezTo>
                          <a:cubicBezTo>
                            <a:pt x="153" y="1771"/>
                            <a:pt x="125" y="1710"/>
                            <a:pt x="113" y="1640"/>
                          </a:cubicBezTo>
                          <a:cubicBezTo>
                            <a:pt x="101" y="1570"/>
                            <a:pt x="103" y="1469"/>
                            <a:pt x="107" y="1394"/>
                          </a:cubicBezTo>
                          <a:cubicBezTo>
                            <a:pt x="111" y="1319"/>
                            <a:pt x="121" y="1244"/>
                            <a:pt x="137" y="1190"/>
                          </a:cubicBezTo>
                          <a:cubicBezTo>
                            <a:pt x="153" y="1136"/>
                            <a:pt x="172" y="1098"/>
                            <a:pt x="203" y="1070"/>
                          </a:cubicBezTo>
                          <a:cubicBezTo>
                            <a:pt x="234" y="1042"/>
                            <a:pt x="272" y="1021"/>
                            <a:pt x="323" y="1022"/>
                          </a:cubicBezTo>
                          <a:cubicBezTo>
                            <a:pt x="374" y="1023"/>
                            <a:pt x="461" y="1059"/>
                            <a:pt x="509" y="1076"/>
                          </a:cubicBezTo>
                          <a:cubicBezTo>
                            <a:pt x="557" y="1093"/>
                            <a:pt x="585" y="1120"/>
                            <a:pt x="611" y="1124"/>
                          </a:cubicBezTo>
                          <a:cubicBezTo>
                            <a:pt x="637" y="1128"/>
                            <a:pt x="657" y="1113"/>
                            <a:pt x="665" y="1100"/>
                          </a:cubicBezTo>
                          <a:cubicBezTo>
                            <a:pt x="673" y="1087"/>
                            <a:pt x="668" y="1062"/>
                            <a:pt x="659" y="1046"/>
                          </a:cubicBezTo>
                          <a:cubicBezTo>
                            <a:pt x="650" y="1030"/>
                            <a:pt x="638" y="1015"/>
                            <a:pt x="611" y="1004"/>
                          </a:cubicBezTo>
                          <a:cubicBezTo>
                            <a:pt x="584" y="993"/>
                            <a:pt x="545" y="998"/>
                            <a:pt x="497" y="980"/>
                          </a:cubicBezTo>
                          <a:cubicBezTo>
                            <a:pt x="449" y="962"/>
                            <a:pt x="367" y="946"/>
                            <a:pt x="323" y="896"/>
                          </a:cubicBezTo>
                          <a:cubicBezTo>
                            <a:pt x="279" y="846"/>
                            <a:pt x="252" y="760"/>
                            <a:pt x="233" y="680"/>
                          </a:cubicBezTo>
                          <a:cubicBezTo>
                            <a:pt x="214" y="600"/>
                            <a:pt x="195" y="501"/>
                            <a:pt x="209" y="416"/>
                          </a:cubicBezTo>
                          <a:cubicBezTo>
                            <a:pt x="223" y="331"/>
                            <a:pt x="271" y="221"/>
                            <a:pt x="317" y="170"/>
                          </a:cubicBezTo>
                          <a:cubicBezTo>
                            <a:pt x="363" y="119"/>
                            <a:pt x="435" y="111"/>
                            <a:pt x="485" y="110"/>
                          </a:cubicBezTo>
                          <a:cubicBezTo>
                            <a:pt x="535" y="109"/>
                            <a:pt x="580" y="134"/>
                            <a:pt x="617" y="164"/>
                          </a:cubicBezTo>
                          <a:cubicBezTo>
                            <a:pt x="654" y="194"/>
                            <a:pt x="687" y="246"/>
                            <a:pt x="707" y="290"/>
                          </a:cubicBezTo>
                          <a:cubicBezTo>
                            <a:pt x="727" y="334"/>
                            <a:pt x="726" y="376"/>
                            <a:pt x="737" y="428"/>
                          </a:cubicBezTo>
                          <a:cubicBezTo>
                            <a:pt x="748" y="480"/>
                            <a:pt x="761" y="576"/>
                            <a:pt x="773" y="602"/>
                          </a:cubicBezTo>
                          <a:cubicBezTo>
                            <a:pt x="785" y="628"/>
                            <a:pt x="807" y="597"/>
                            <a:pt x="809" y="584"/>
                          </a:cubicBezTo>
                          <a:cubicBezTo>
                            <a:pt x="811" y="571"/>
                            <a:pt x="787" y="569"/>
                            <a:pt x="785" y="530"/>
                          </a:cubicBezTo>
                          <a:close/>
                        </a:path>
                      </a:pathLst>
                    </a:custGeom>
                    <a:solidFill>
                      <a:srgbClr val="E7D6B7"/>
                    </a:solidFill>
                    <a:ln>
                      <a:noFill/>
                    </a:ln>
                    <a:extLst>
                      <a:ext uri="{91240B29-F687-4f45-9708-019B960494DF}">
                        <a14:hiddenLine xmlns=""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51" name="Oval 1036"/>
                  <p:cNvSpPr>
                    <a:spLocks noChangeArrowheads="1"/>
                  </p:cNvSpPr>
                  <p:nvPr/>
                </p:nvSpPr>
                <p:spPr bwMode="auto">
                  <a:xfrm>
                    <a:off x="2349" y="1266"/>
                    <a:ext cx="175" cy="248"/>
                  </a:xfrm>
                  <a:prstGeom prst="ellipse">
                    <a:avLst/>
                  </a:prstGeom>
                  <a:solidFill>
                    <a:srgbClr val="E7D6B7"/>
                  </a:solidFill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 sz="1800">
                      <a:solidFill>
                        <a:srgbClr val="2F1311"/>
                      </a:solidFill>
                    </a:endParaRPr>
                  </a:p>
                </p:txBody>
              </p:sp>
              <p:sp>
                <p:nvSpPr>
                  <p:cNvPr id="52" name="Freeform 1037"/>
                  <p:cNvSpPr>
                    <a:spLocks/>
                  </p:cNvSpPr>
                  <p:nvPr/>
                </p:nvSpPr>
                <p:spPr bwMode="auto">
                  <a:xfrm>
                    <a:off x="2786" y="581"/>
                    <a:ext cx="262" cy="524"/>
                  </a:xfrm>
                  <a:custGeom>
                    <a:avLst/>
                    <a:gdLst>
                      <a:gd name="T0" fmla="*/ 3 w 266"/>
                      <a:gd name="T1" fmla="*/ 525 h 521"/>
                      <a:gd name="T2" fmla="*/ 27 w 266"/>
                      <a:gd name="T3" fmla="*/ 301 h 521"/>
                      <a:gd name="T4" fmla="*/ 91 w 266"/>
                      <a:gd name="T5" fmla="*/ 45 h 521"/>
                      <a:gd name="T6" fmla="*/ 149 w 266"/>
                      <a:gd name="T7" fmla="*/ 3 h 521"/>
                      <a:gd name="T8" fmla="*/ 193 w 266"/>
                      <a:gd name="T9" fmla="*/ 39 h 521"/>
                      <a:gd name="T10" fmla="*/ 211 w 266"/>
                      <a:gd name="T11" fmla="*/ 143 h 521"/>
                      <a:gd name="T12" fmla="*/ 165 w 266"/>
                      <a:gd name="T13" fmla="*/ 301 h 521"/>
                      <a:gd name="T14" fmla="*/ 88 w 266"/>
                      <a:gd name="T15" fmla="*/ 519 h 521"/>
                      <a:gd name="T16" fmla="*/ 33 w 266"/>
                      <a:gd name="T17" fmla="*/ 543 h 521"/>
                      <a:gd name="T18" fmla="*/ 3 w 266"/>
                      <a:gd name="T19" fmla="*/ 525 h 521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266" h="521">
                        <a:moveTo>
                          <a:pt x="3" y="483"/>
                        </a:moveTo>
                        <a:cubicBezTo>
                          <a:pt x="0" y="445"/>
                          <a:pt x="9" y="346"/>
                          <a:pt x="27" y="273"/>
                        </a:cubicBezTo>
                        <a:cubicBezTo>
                          <a:pt x="45" y="200"/>
                          <a:pt x="85" y="90"/>
                          <a:pt x="111" y="45"/>
                        </a:cubicBezTo>
                        <a:cubicBezTo>
                          <a:pt x="137" y="0"/>
                          <a:pt x="162" y="4"/>
                          <a:pt x="183" y="3"/>
                        </a:cubicBezTo>
                        <a:cubicBezTo>
                          <a:pt x="204" y="2"/>
                          <a:pt x="224" y="18"/>
                          <a:pt x="237" y="39"/>
                        </a:cubicBezTo>
                        <a:cubicBezTo>
                          <a:pt x="250" y="60"/>
                          <a:pt x="266" y="90"/>
                          <a:pt x="261" y="129"/>
                        </a:cubicBezTo>
                        <a:cubicBezTo>
                          <a:pt x="256" y="168"/>
                          <a:pt x="233" y="215"/>
                          <a:pt x="207" y="273"/>
                        </a:cubicBezTo>
                        <a:cubicBezTo>
                          <a:pt x="181" y="331"/>
                          <a:pt x="132" y="439"/>
                          <a:pt x="105" y="477"/>
                        </a:cubicBezTo>
                        <a:cubicBezTo>
                          <a:pt x="78" y="515"/>
                          <a:pt x="61" y="501"/>
                          <a:pt x="45" y="501"/>
                        </a:cubicBezTo>
                        <a:cubicBezTo>
                          <a:pt x="29" y="501"/>
                          <a:pt x="6" y="521"/>
                          <a:pt x="3" y="483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3" name="Freeform 1038"/>
                  <p:cNvSpPr>
                    <a:spLocks/>
                  </p:cNvSpPr>
                  <p:nvPr/>
                </p:nvSpPr>
                <p:spPr bwMode="auto">
                  <a:xfrm>
                    <a:off x="2854" y="1601"/>
                    <a:ext cx="398" cy="350"/>
                  </a:xfrm>
                  <a:custGeom>
                    <a:avLst/>
                    <a:gdLst>
                      <a:gd name="T0" fmla="*/ 128 w 392"/>
                      <a:gd name="T1" fmla="*/ 301 h 340"/>
                      <a:gd name="T2" fmla="*/ 16 w 392"/>
                      <a:gd name="T3" fmla="*/ 132 h 340"/>
                      <a:gd name="T4" fmla="*/ 4 w 392"/>
                      <a:gd name="T5" fmla="*/ 66 h 340"/>
                      <a:gd name="T6" fmla="*/ 28 w 392"/>
                      <a:gd name="T7" fmla="*/ 3 h 340"/>
                      <a:gd name="T8" fmla="*/ 158 w 392"/>
                      <a:gd name="T9" fmla="*/ 41 h 340"/>
                      <a:gd name="T10" fmla="*/ 309 w 392"/>
                      <a:gd name="T11" fmla="*/ 111 h 340"/>
                      <a:gd name="T12" fmla="*/ 451 w 392"/>
                      <a:gd name="T13" fmla="*/ 239 h 340"/>
                      <a:gd name="T14" fmla="*/ 479 w 392"/>
                      <a:gd name="T15" fmla="*/ 409 h 340"/>
                      <a:gd name="T16" fmla="*/ 420 w 392"/>
                      <a:gd name="T17" fmla="*/ 499 h 340"/>
                      <a:gd name="T18" fmla="*/ 301 w 392"/>
                      <a:gd name="T19" fmla="*/ 472 h 340"/>
                      <a:gd name="T20" fmla="*/ 128 w 392"/>
                      <a:gd name="T21" fmla="*/ 301 h 340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</a:gdLst>
                    <a:ahLst/>
                    <a:cxnLst>
                      <a:cxn ang="T22">
                        <a:pos x="T0" y="T1"/>
                      </a:cxn>
                      <a:cxn ang="T23">
                        <a:pos x="T2" y="T3"/>
                      </a:cxn>
                      <a:cxn ang="T24">
                        <a:pos x="T4" y="T5"/>
                      </a:cxn>
                      <a:cxn ang="T25">
                        <a:pos x="T6" y="T7"/>
                      </a:cxn>
                      <a:cxn ang="T26">
                        <a:pos x="T8" y="T9"/>
                      </a:cxn>
                      <a:cxn ang="T27">
                        <a:pos x="T10" y="T11"/>
                      </a:cxn>
                      <a:cxn ang="T28">
                        <a:pos x="T12" y="T13"/>
                      </a:cxn>
                      <a:cxn ang="T29">
                        <a:pos x="T14" y="T15"/>
                      </a:cxn>
                      <a:cxn ang="T30">
                        <a:pos x="T16" y="T17"/>
                      </a:cxn>
                      <a:cxn ang="T31">
                        <a:pos x="T18" y="T19"/>
                      </a:cxn>
                      <a:cxn ang="T32">
                        <a:pos x="T20" y="T21"/>
                      </a:cxn>
                    </a:cxnLst>
                    <a:rect l="0" t="0" r="r" b="b"/>
                    <a:pathLst>
                      <a:path w="392" h="340">
                        <a:moveTo>
                          <a:pt x="100" y="201"/>
                        </a:moveTo>
                        <a:cubicBezTo>
                          <a:pt x="62" y="163"/>
                          <a:pt x="32" y="113"/>
                          <a:pt x="16" y="87"/>
                        </a:cubicBezTo>
                        <a:cubicBezTo>
                          <a:pt x="0" y="61"/>
                          <a:pt x="2" y="59"/>
                          <a:pt x="4" y="45"/>
                        </a:cubicBezTo>
                        <a:cubicBezTo>
                          <a:pt x="6" y="31"/>
                          <a:pt x="7" y="6"/>
                          <a:pt x="28" y="3"/>
                        </a:cubicBezTo>
                        <a:cubicBezTo>
                          <a:pt x="49" y="0"/>
                          <a:pt x="93" y="15"/>
                          <a:pt x="130" y="27"/>
                        </a:cubicBezTo>
                        <a:cubicBezTo>
                          <a:pt x="167" y="39"/>
                          <a:pt x="211" y="53"/>
                          <a:pt x="250" y="75"/>
                        </a:cubicBezTo>
                        <a:cubicBezTo>
                          <a:pt x="289" y="97"/>
                          <a:pt x="341" y="126"/>
                          <a:pt x="364" y="159"/>
                        </a:cubicBezTo>
                        <a:cubicBezTo>
                          <a:pt x="387" y="192"/>
                          <a:pt x="392" y="244"/>
                          <a:pt x="388" y="273"/>
                        </a:cubicBezTo>
                        <a:cubicBezTo>
                          <a:pt x="384" y="302"/>
                          <a:pt x="364" y="326"/>
                          <a:pt x="340" y="333"/>
                        </a:cubicBezTo>
                        <a:cubicBezTo>
                          <a:pt x="316" y="340"/>
                          <a:pt x="282" y="336"/>
                          <a:pt x="244" y="315"/>
                        </a:cubicBezTo>
                        <a:cubicBezTo>
                          <a:pt x="206" y="294"/>
                          <a:pt x="138" y="239"/>
                          <a:pt x="100" y="201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4" name="Freeform 1039"/>
                  <p:cNvSpPr>
                    <a:spLocks/>
                  </p:cNvSpPr>
                  <p:nvPr/>
                </p:nvSpPr>
                <p:spPr bwMode="auto">
                  <a:xfrm>
                    <a:off x="2485" y="1936"/>
                    <a:ext cx="146" cy="568"/>
                  </a:xfrm>
                  <a:custGeom>
                    <a:avLst/>
                    <a:gdLst>
                      <a:gd name="T0" fmla="*/ 15 w 151"/>
                      <a:gd name="T1" fmla="*/ 210 h 558"/>
                      <a:gd name="T2" fmla="*/ 28 w 151"/>
                      <a:gd name="T3" fmla="*/ 53 h 558"/>
                      <a:gd name="T4" fmla="*/ 41 w 151"/>
                      <a:gd name="T5" fmla="*/ 3 h 558"/>
                      <a:gd name="T6" fmla="*/ 68 w 151"/>
                      <a:gd name="T7" fmla="*/ 27 h 558"/>
                      <a:gd name="T8" fmla="*/ 87 w 151"/>
                      <a:gd name="T9" fmla="*/ 210 h 558"/>
                      <a:gd name="T10" fmla="*/ 90 w 151"/>
                      <a:gd name="T11" fmla="*/ 543 h 558"/>
                      <a:gd name="T12" fmla="*/ 61 w 151"/>
                      <a:gd name="T13" fmla="*/ 696 h 558"/>
                      <a:gd name="T14" fmla="*/ 15 w 151"/>
                      <a:gd name="T15" fmla="*/ 658 h 558"/>
                      <a:gd name="T16" fmla="*/ 0 w 151"/>
                      <a:gd name="T17" fmla="*/ 405 h 558"/>
                      <a:gd name="T18" fmla="*/ 15 w 151"/>
                      <a:gd name="T19" fmla="*/ 210 h 558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151" h="558">
                        <a:moveTo>
                          <a:pt x="18" y="165"/>
                        </a:moveTo>
                        <a:cubicBezTo>
                          <a:pt x="25" y="119"/>
                          <a:pt x="34" y="66"/>
                          <a:pt x="42" y="39"/>
                        </a:cubicBezTo>
                        <a:cubicBezTo>
                          <a:pt x="50" y="12"/>
                          <a:pt x="55" y="5"/>
                          <a:pt x="66" y="3"/>
                        </a:cubicBezTo>
                        <a:cubicBezTo>
                          <a:pt x="77" y="1"/>
                          <a:pt x="96" y="0"/>
                          <a:pt x="108" y="27"/>
                        </a:cubicBezTo>
                        <a:cubicBezTo>
                          <a:pt x="120" y="54"/>
                          <a:pt x="132" y="99"/>
                          <a:pt x="138" y="165"/>
                        </a:cubicBezTo>
                        <a:cubicBezTo>
                          <a:pt x="144" y="231"/>
                          <a:pt x="151" y="360"/>
                          <a:pt x="144" y="423"/>
                        </a:cubicBezTo>
                        <a:cubicBezTo>
                          <a:pt x="137" y="486"/>
                          <a:pt x="116" y="528"/>
                          <a:pt x="96" y="543"/>
                        </a:cubicBezTo>
                        <a:cubicBezTo>
                          <a:pt x="76" y="558"/>
                          <a:pt x="40" y="551"/>
                          <a:pt x="24" y="513"/>
                        </a:cubicBezTo>
                        <a:cubicBezTo>
                          <a:pt x="8" y="475"/>
                          <a:pt x="0" y="372"/>
                          <a:pt x="0" y="315"/>
                        </a:cubicBezTo>
                        <a:cubicBezTo>
                          <a:pt x="0" y="258"/>
                          <a:pt x="11" y="211"/>
                          <a:pt x="18" y="165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5" name="Freeform 1040"/>
                  <p:cNvSpPr>
                    <a:spLocks/>
                  </p:cNvSpPr>
                  <p:nvPr/>
                </p:nvSpPr>
                <p:spPr bwMode="auto">
                  <a:xfrm>
                    <a:off x="1863" y="1601"/>
                    <a:ext cx="389" cy="248"/>
                  </a:xfrm>
                  <a:custGeom>
                    <a:avLst/>
                    <a:gdLst>
                      <a:gd name="T0" fmla="*/ 161 w 392"/>
                      <a:gd name="T1" fmla="*/ 47 h 253"/>
                      <a:gd name="T2" fmla="*/ 279 w 392"/>
                      <a:gd name="T3" fmla="*/ 19 h 253"/>
                      <a:gd name="T4" fmla="*/ 325 w 392"/>
                      <a:gd name="T5" fmla="*/ 7 h 253"/>
                      <a:gd name="T6" fmla="*/ 343 w 392"/>
                      <a:gd name="T7" fmla="*/ 47 h 253"/>
                      <a:gd name="T8" fmla="*/ 297 w 392"/>
                      <a:gd name="T9" fmla="*/ 102 h 253"/>
                      <a:gd name="T10" fmla="*/ 179 w 392"/>
                      <a:gd name="T11" fmla="*/ 169 h 253"/>
                      <a:gd name="T12" fmla="*/ 37 w 392"/>
                      <a:gd name="T13" fmla="*/ 187 h 253"/>
                      <a:gd name="T14" fmla="*/ 1 w 392"/>
                      <a:gd name="T15" fmla="*/ 142 h 253"/>
                      <a:gd name="T16" fmla="*/ 43 w 392"/>
                      <a:gd name="T17" fmla="*/ 87 h 253"/>
                      <a:gd name="T18" fmla="*/ 161 w 392"/>
                      <a:gd name="T19" fmla="*/ 47 h 253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392" h="253">
                        <a:moveTo>
                          <a:pt x="175" y="61"/>
                        </a:moveTo>
                        <a:cubicBezTo>
                          <a:pt x="219" y="45"/>
                          <a:pt x="275" y="28"/>
                          <a:pt x="307" y="19"/>
                        </a:cubicBezTo>
                        <a:cubicBezTo>
                          <a:pt x="339" y="10"/>
                          <a:pt x="354" y="0"/>
                          <a:pt x="367" y="7"/>
                        </a:cubicBezTo>
                        <a:cubicBezTo>
                          <a:pt x="380" y="14"/>
                          <a:pt x="392" y="40"/>
                          <a:pt x="385" y="61"/>
                        </a:cubicBezTo>
                        <a:cubicBezTo>
                          <a:pt x="378" y="82"/>
                          <a:pt x="357" y="106"/>
                          <a:pt x="325" y="133"/>
                        </a:cubicBezTo>
                        <a:cubicBezTo>
                          <a:pt x="293" y="160"/>
                          <a:pt x="241" y="204"/>
                          <a:pt x="193" y="223"/>
                        </a:cubicBezTo>
                        <a:cubicBezTo>
                          <a:pt x="145" y="242"/>
                          <a:pt x="69" y="253"/>
                          <a:pt x="37" y="247"/>
                        </a:cubicBezTo>
                        <a:cubicBezTo>
                          <a:pt x="5" y="241"/>
                          <a:pt x="0" y="209"/>
                          <a:pt x="1" y="187"/>
                        </a:cubicBezTo>
                        <a:cubicBezTo>
                          <a:pt x="2" y="165"/>
                          <a:pt x="15" y="136"/>
                          <a:pt x="43" y="115"/>
                        </a:cubicBezTo>
                        <a:cubicBezTo>
                          <a:pt x="71" y="94"/>
                          <a:pt x="131" y="77"/>
                          <a:pt x="175" y="61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6" name="Freeform 1041"/>
                  <p:cNvSpPr>
                    <a:spLocks/>
                  </p:cNvSpPr>
                  <p:nvPr/>
                </p:nvSpPr>
                <p:spPr bwMode="auto">
                  <a:xfrm>
                    <a:off x="2048" y="771"/>
                    <a:ext cx="233" cy="379"/>
                  </a:xfrm>
                  <a:custGeom>
                    <a:avLst/>
                    <a:gdLst>
                      <a:gd name="T0" fmla="*/ 60 w 238"/>
                      <a:gd name="T1" fmla="*/ 209 h 386"/>
                      <a:gd name="T2" fmla="*/ 23 w 238"/>
                      <a:gd name="T3" fmla="*/ 150 h 386"/>
                      <a:gd name="T4" fmla="*/ 0 w 238"/>
                      <a:gd name="T5" fmla="*/ 75 h 386"/>
                      <a:gd name="T6" fmla="*/ 23 w 238"/>
                      <a:gd name="T7" fmla="*/ 12 h 386"/>
                      <a:gd name="T8" fmla="*/ 91 w 238"/>
                      <a:gd name="T9" fmla="*/ 24 h 386"/>
                      <a:gd name="T10" fmla="*/ 134 w 238"/>
                      <a:gd name="T11" fmla="*/ 104 h 386"/>
                      <a:gd name="T12" fmla="*/ 174 w 238"/>
                      <a:gd name="T13" fmla="*/ 237 h 386"/>
                      <a:gd name="T14" fmla="*/ 152 w 238"/>
                      <a:gd name="T15" fmla="*/ 293 h 386"/>
                      <a:gd name="T16" fmla="*/ 125 w 238"/>
                      <a:gd name="T17" fmla="*/ 275 h 386"/>
                      <a:gd name="T18" fmla="*/ 60 w 238"/>
                      <a:gd name="T19" fmla="*/ 209 h 38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238" h="386">
                        <a:moveTo>
                          <a:pt x="78" y="270"/>
                        </a:moveTo>
                        <a:cubicBezTo>
                          <a:pt x="54" y="243"/>
                          <a:pt x="37" y="221"/>
                          <a:pt x="24" y="192"/>
                        </a:cubicBezTo>
                        <a:cubicBezTo>
                          <a:pt x="11" y="163"/>
                          <a:pt x="0" y="126"/>
                          <a:pt x="0" y="96"/>
                        </a:cubicBezTo>
                        <a:cubicBezTo>
                          <a:pt x="0" y="66"/>
                          <a:pt x="4" y="24"/>
                          <a:pt x="24" y="12"/>
                        </a:cubicBezTo>
                        <a:cubicBezTo>
                          <a:pt x="44" y="0"/>
                          <a:pt x="94" y="4"/>
                          <a:pt x="120" y="24"/>
                        </a:cubicBezTo>
                        <a:cubicBezTo>
                          <a:pt x="146" y="44"/>
                          <a:pt x="161" y="85"/>
                          <a:pt x="180" y="132"/>
                        </a:cubicBezTo>
                        <a:cubicBezTo>
                          <a:pt x="199" y="179"/>
                          <a:pt x="230" y="265"/>
                          <a:pt x="234" y="306"/>
                        </a:cubicBezTo>
                        <a:cubicBezTo>
                          <a:pt x="238" y="347"/>
                          <a:pt x="215" y="370"/>
                          <a:pt x="204" y="378"/>
                        </a:cubicBezTo>
                        <a:cubicBezTo>
                          <a:pt x="193" y="386"/>
                          <a:pt x="190" y="372"/>
                          <a:pt x="168" y="354"/>
                        </a:cubicBezTo>
                        <a:cubicBezTo>
                          <a:pt x="146" y="336"/>
                          <a:pt x="102" y="297"/>
                          <a:pt x="78" y="270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pic>
              <p:nvPicPr>
                <p:cNvPr id="42" name="Picture 1042"/>
                <p:cNvPicPr>
                  <a:picLocks noChangeAspect="1" noChangeArrowheads="1"/>
                </p:cNvPicPr>
                <p:nvPr userDrawn="1"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280" y="144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43" name="Picture 1043"/>
                <p:cNvPicPr>
                  <a:picLocks noChangeAspect="1" noChangeArrowheads="1"/>
                </p:cNvPicPr>
                <p:nvPr userDrawn="1"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574" y="144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44" name="Picture 1044"/>
                <p:cNvPicPr>
                  <a:picLocks noChangeAspect="1" noChangeArrowheads="1"/>
                </p:cNvPicPr>
                <p:nvPr userDrawn="1"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424" y="336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45" name="Picture 1045"/>
                <p:cNvPicPr>
                  <a:picLocks noChangeAspect="1" noChangeArrowheads="1"/>
                </p:cNvPicPr>
                <p:nvPr userDrawn="1"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376" y="576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46" name="Picture 1046"/>
                <p:cNvPicPr>
                  <a:picLocks noChangeAspect="1" noChangeArrowheads="1"/>
                </p:cNvPicPr>
                <p:nvPr userDrawn="1"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574" y="528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47" name="Picture 1047"/>
                <p:cNvPicPr>
                  <a:picLocks noChangeAspect="1" noChangeArrowheads="1"/>
                </p:cNvPicPr>
                <p:nvPr userDrawn="1"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472" y="768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48" name="Picture 1048"/>
                <p:cNvPicPr>
                  <a:picLocks noChangeAspect="1" noChangeArrowheads="1"/>
                </p:cNvPicPr>
                <p:nvPr userDrawn="1"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574" y="1008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49" name="Picture 1049"/>
                <p:cNvPicPr>
                  <a:picLocks noChangeAspect="1" noChangeArrowheads="1"/>
                </p:cNvPicPr>
                <p:nvPr userDrawn="1"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574" y="1248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21" name="Group 1050"/>
              <p:cNvGrpSpPr>
                <a:grpSpLocks/>
              </p:cNvGrpSpPr>
              <p:nvPr userDrawn="1"/>
            </p:nvGrpSpPr>
            <p:grpSpPr bwMode="auto">
              <a:xfrm>
                <a:off x="4944" y="1008"/>
                <a:ext cx="522" cy="2967"/>
                <a:chOff x="4944" y="1008"/>
                <a:chExt cx="522" cy="2967"/>
              </a:xfrm>
            </p:grpSpPr>
            <p:pic>
              <p:nvPicPr>
                <p:cNvPr id="22" name="Picture 1051"/>
                <p:cNvPicPr>
                  <a:picLocks noChangeAspect="1" noChangeArrowheads="1"/>
                </p:cNvPicPr>
                <p:nvPr userDrawn="1"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36" y="1008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3" name="Picture 1052"/>
                <p:cNvPicPr>
                  <a:picLocks noChangeAspect="1" noChangeArrowheads="1"/>
                </p:cNvPicPr>
                <p:nvPr userDrawn="1"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84" y="1200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4" name="Picture 1053"/>
                <p:cNvPicPr>
                  <a:picLocks noChangeAspect="1" noChangeArrowheads="1"/>
                </p:cNvPicPr>
                <p:nvPr userDrawn="1"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36" y="1584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5" name="Picture 1054"/>
                <p:cNvPicPr>
                  <a:picLocks noChangeAspect="1" noChangeArrowheads="1"/>
                </p:cNvPicPr>
                <p:nvPr userDrawn="1"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280" y="1728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6" name="Picture 1055"/>
                <p:cNvPicPr>
                  <a:picLocks noChangeAspect="1" noChangeArrowheads="1"/>
                </p:cNvPicPr>
                <p:nvPr userDrawn="1"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040" y="1824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7" name="Picture 1056"/>
                <p:cNvPicPr>
                  <a:picLocks noChangeAspect="1" noChangeArrowheads="1"/>
                </p:cNvPicPr>
                <p:nvPr userDrawn="1"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088" y="2016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8" name="Picture 1057"/>
                <p:cNvPicPr>
                  <a:picLocks noChangeAspect="1" noChangeArrowheads="1"/>
                </p:cNvPicPr>
                <p:nvPr userDrawn="1"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280" y="2064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9" name="Picture 1058"/>
                <p:cNvPicPr>
                  <a:picLocks noChangeAspect="1" noChangeArrowheads="1"/>
                </p:cNvPicPr>
                <p:nvPr userDrawn="1"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232" y="2352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0" name="Picture 1059"/>
                <p:cNvPicPr>
                  <a:picLocks noChangeAspect="1" noChangeArrowheads="1"/>
                </p:cNvPicPr>
                <p:nvPr userDrawn="1"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992" y="2208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1" name="Picture 1060"/>
                <p:cNvPicPr>
                  <a:picLocks noChangeAspect="1" noChangeArrowheads="1"/>
                </p:cNvPicPr>
                <p:nvPr userDrawn="1"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992" y="2448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2" name="Picture 1061"/>
                <p:cNvPicPr>
                  <a:picLocks noChangeAspect="1" noChangeArrowheads="1"/>
                </p:cNvPicPr>
                <p:nvPr userDrawn="1"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36" y="2592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3" name="Picture 1062"/>
                <p:cNvPicPr>
                  <a:picLocks noChangeAspect="1" noChangeArrowheads="1"/>
                </p:cNvPicPr>
                <p:nvPr userDrawn="1"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232" y="1392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4" name="Picture 1063"/>
                <p:cNvPicPr>
                  <a:picLocks noChangeAspect="1" noChangeArrowheads="1"/>
                </p:cNvPicPr>
                <p:nvPr userDrawn="1"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944" y="2736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5" name="Picture 1064"/>
                <p:cNvPicPr>
                  <a:picLocks noChangeAspect="1" noChangeArrowheads="1"/>
                </p:cNvPicPr>
                <p:nvPr userDrawn="1"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992" y="3072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6" name="Picture 1065"/>
                <p:cNvPicPr>
                  <a:picLocks noChangeAspect="1" noChangeArrowheads="1"/>
                </p:cNvPicPr>
                <p:nvPr userDrawn="1"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232" y="3312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7" name="Picture 1066"/>
                <p:cNvPicPr>
                  <a:picLocks noChangeAspect="1" noChangeArrowheads="1"/>
                </p:cNvPicPr>
                <p:nvPr userDrawn="1"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992" y="3408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" name="Picture 1067"/>
                <p:cNvPicPr>
                  <a:picLocks noChangeAspect="1" noChangeArrowheads="1"/>
                </p:cNvPicPr>
                <p:nvPr userDrawn="1"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088" y="3552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9" name="Picture 1068"/>
                <p:cNvPicPr>
                  <a:picLocks noChangeAspect="1" noChangeArrowheads="1"/>
                </p:cNvPicPr>
                <p:nvPr userDrawn="1"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992" y="3792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40" name="Picture 1069"/>
                <p:cNvPicPr>
                  <a:picLocks noChangeAspect="1" noChangeArrowheads="1"/>
                </p:cNvPicPr>
                <p:nvPr userDrawn="1"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84" y="3696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  <p:sp>
          <p:nvSpPr>
            <p:cNvPr id="9" name="Freeform 1070"/>
            <p:cNvSpPr>
              <a:spLocks/>
            </p:cNvSpPr>
            <p:nvPr/>
          </p:nvSpPr>
          <p:spPr bwMode="auto">
            <a:xfrm>
              <a:off x="5010" y="3092"/>
              <a:ext cx="750" cy="1222"/>
            </a:xfrm>
            <a:custGeom>
              <a:avLst/>
              <a:gdLst>
                <a:gd name="T0" fmla="*/ 372 w 750"/>
                <a:gd name="T1" fmla="*/ 154 h 1222"/>
                <a:gd name="T2" fmla="*/ 378 w 750"/>
                <a:gd name="T3" fmla="*/ 412 h 1222"/>
                <a:gd name="T4" fmla="*/ 312 w 750"/>
                <a:gd name="T5" fmla="*/ 724 h 1222"/>
                <a:gd name="T6" fmla="*/ 138 w 750"/>
                <a:gd name="T7" fmla="*/ 928 h 1222"/>
                <a:gd name="T8" fmla="*/ 0 w 750"/>
                <a:gd name="T9" fmla="*/ 976 h 1222"/>
                <a:gd name="T10" fmla="*/ 0 w 750"/>
                <a:gd name="T11" fmla="*/ 1222 h 1222"/>
                <a:gd name="T12" fmla="*/ 750 w 750"/>
                <a:gd name="T13" fmla="*/ 1222 h 1222"/>
                <a:gd name="T14" fmla="*/ 750 w 750"/>
                <a:gd name="T15" fmla="*/ 178 h 1222"/>
                <a:gd name="T16" fmla="*/ 372 w 750"/>
                <a:gd name="T17" fmla="*/ 154 h 122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50" h="1222">
                  <a:moveTo>
                    <a:pt x="372" y="154"/>
                  </a:moveTo>
                  <a:cubicBezTo>
                    <a:pt x="309" y="193"/>
                    <a:pt x="388" y="317"/>
                    <a:pt x="378" y="412"/>
                  </a:cubicBezTo>
                  <a:cubicBezTo>
                    <a:pt x="368" y="507"/>
                    <a:pt x="352" y="638"/>
                    <a:pt x="312" y="724"/>
                  </a:cubicBezTo>
                  <a:cubicBezTo>
                    <a:pt x="272" y="810"/>
                    <a:pt x="190" y="886"/>
                    <a:pt x="138" y="928"/>
                  </a:cubicBezTo>
                  <a:cubicBezTo>
                    <a:pt x="86" y="970"/>
                    <a:pt x="23" y="927"/>
                    <a:pt x="0" y="976"/>
                  </a:cubicBezTo>
                  <a:lnTo>
                    <a:pt x="0" y="1222"/>
                  </a:lnTo>
                  <a:lnTo>
                    <a:pt x="750" y="1222"/>
                  </a:lnTo>
                  <a:lnTo>
                    <a:pt x="750" y="178"/>
                  </a:lnTo>
                  <a:cubicBezTo>
                    <a:pt x="687" y="0"/>
                    <a:pt x="451" y="159"/>
                    <a:pt x="372" y="154"/>
                  </a:cubicBezTo>
                  <a:close/>
                </a:path>
              </a:pathLst>
            </a:custGeom>
            <a:gradFill rotWithShape="0">
              <a:gsLst>
                <a:gs pos="0">
                  <a:srgbClr val="FAE3B7"/>
                </a:gs>
                <a:gs pos="17999">
                  <a:srgbClr val="A28949"/>
                </a:gs>
                <a:gs pos="31000">
                  <a:srgbClr val="835E17"/>
                </a:gs>
                <a:gs pos="33000">
                  <a:srgbClr val="BD922A"/>
                </a:gs>
                <a:gs pos="37000">
                  <a:srgbClr val="FBE4AE"/>
                </a:gs>
                <a:gs pos="78999">
                  <a:srgbClr val="BD922A"/>
                </a:gs>
                <a:gs pos="87000">
                  <a:srgbClr val="BD922A"/>
                </a:gs>
                <a:gs pos="100000">
                  <a:srgbClr val="FBE4AE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" name="Freeform 1071"/>
            <p:cNvSpPr>
              <a:spLocks/>
            </p:cNvSpPr>
            <p:nvPr/>
          </p:nvSpPr>
          <p:spPr bwMode="auto">
            <a:xfrm>
              <a:off x="5001" y="3060"/>
              <a:ext cx="768" cy="1260"/>
            </a:xfrm>
            <a:custGeom>
              <a:avLst/>
              <a:gdLst/>
              <a:ahLst/>
              <a:cxnLst>
                <a:cxn ang="0">
                  <a:pos x="0" y="1260"/>
                </a:cxn>
                <a:cxn ang="0">
                  <a:pos x="0" y="1134"/>
                </a:cxn>
                <a:cxn ang="0">
                  <a:pos x="210" y="1032"/>
                </a:cxn>
                <a:cxn ang="0">
                  <a:pos x="324" y="918"/>
                </a:cxn>
                <a:cxn ang="0">
                  <a:pos x="414" y="714"/>
                </a:cxn>
                <a:cxn ang="0">
                  <a:pos x="450" y="456"/>
                </a:cxn>
                <a:cxn ang="0">
                  <a:pos x="438" y="258"/>
                </a:cxn>
                <a:cxn ang="0">
                  <a:pos x="684" y="0"/>
                </a:cxn>
                <a:cxn ang="0">
                  <a:pos x="768" y="18"/>
                </a:cxn>
                <a:cxn ang="0">
                  <a:pos x="768" y="1254"/>
                </a:cxn>
                <a:cxn ang="0">
                  <a:pos x="0" y="1260"/>
                </a:cxn>
              </a:cxnLst>
              <a:rect l="0" t="0" r="r" b="b"/>
              <a:pathLst>
                <a:path w="768" h="1260">
                  <a:moveTo>
                    <a:pt x="0" y="1260"/>
                  </a:moveTo>
                  <a:lnTo>
                    <a:pt x="0" y="1134"/>
                  </a:lnTo>
                  <a:lnTo>
                    <a:pt x="210" y="1032"/>
                  </a:lnTo>
                  <a:lnTo>
                    <a:pt x="324" y="918"/>
                  </a:lnTo>
                  <a:lnTo>
                    <a:pt x="414" y="714"/>
                  </a:lnTo>
                  <a:lnTo>
                    <a:pt x="450" y="456"/>
                  </a:lnTo>
                  <a:lnTo>
                    <a:pt x="438" y="258"/>
                  </a:lnTo>
                  <a:lnTo>
                    <a:pt x="684" y="0"/>
                  </a:lnTo>
                  <a:lnTo>
                    <a:pt x="768" y="18"/>
                  </a:lnTo>
                  <a:lnTo>
                    <a:pt x="768" y="1254"/>
                  </a:lnTo>
                  <a:lnTo>
                    <a:pt x="0" y="1260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50000">
                  <a:schemeClr val="hlink"/>
                </a:gs>
                <a:gs pos="100000">
                  <a:schemeClr val="folHlink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solidFill>
                  <a:srgbClr val="2F1311"/>
                </a:solidFill>
                <a:latin typeface="Tahoma" pitchFamily="22" charset="-52"/>
              </a:endParaRPr>
            </a:p>
          </p:txBody>
        </p:sp>
        <p:sp>
          <p:nvSpPr>
            <p:cNvPr id="11" name="Freeform 1072"/>
            <p:cNvSpPr>
              <a:spLocks/>
            </p:cNvSpPr>
            <p:nvPr/>
          </p:nvSpPr>
          <p:spPr bwMode="auto">
            <a:xfrm>
              <a:off x="4994" y="1775"/>
              <a:ext cx="776" cy="2543"/>
            </a:xfrm>
            <a:custGeom>
              <a:avLst/>
              <a:gdLst/>
              <a:ahLst/>
              <a:cxnLst>
                <a:cxn ang="0">
                  <a:pos x="550" y="115"/>
                </a:cxn>
                <a:cxn ang="0">
                  <a:pos x="460" y="529"/>
                </a:cxn>
                <a:cxn ang="0">
                  <a:pos x="298" y="925"/>
                </a:cxn>
                <a:cxn ang="0">
                  <a:pos x="76" y="1267"/>
                </a:cxn>
                <a:cxn ang="0">
                  <a:pos x="4" y="1339"/>
                </a:cxn>
                <a:cxn ang="0">
                  <a:pos x="100" y="1351"/>
                </a:cxn>
                <a:cxn ang="0">
                  <a:pos x="286" y="1399"/>
                </a:cxn>
                <a:cxn ang="0">
                  <a:pos x="394" y="1525"/>
                </a:cxn>
                <a:cxn ang="0">
                  <a:pos x="478" y="1705"/>
                </a:cxn>
                <a:cxn ang="0">
                  <a:pos x="478" y="1969"/>
                </a:cxn>
                <a:cxn ang="0">
                  <a:pos x="370" y="2263"/>
                </a:cxn>
                <a:cxn ang="0">
                  <a:pos x="124" y="2479"/>
                </a:cxn>
                <a:cxn ang="0">
                  <a:pos x="22" y="2515"/>
                </a:cxn>
                <a:cxn ang="0">
                  <a:pos x="196" y="2533"/>
                </a:cxn>
                <a:cxn ang="0">
                  <a:pos x="388" y="2455"/>
                </a:cxn>
                <a:cxn ang="0">
                  <a:pos x="502" y="2299"/>
                </a:cxn>
                <a:cxn ang="0">
                  <a:pos x="598" y="2197"/>
                </a:cxn>
                <a:cxn ang="0">
                  <a:pos x="694" y="2197"/>
                </a:cxn>
                <a:cxn ang="0">
                  <a:pos x="742" y="2230"/>
                </a:cxn>
                <a:cxn ang="0">
                  <a:pos x="712" y="2137"/>
                </a:cxn>
                <a:cxn ang="0">
                  <a:pos x="664" y="1807"/>
                </a:cxn>
                <a:cxn ang="0">
                  <a:pos x="670" y="1561"/>
                </a:cxn>
                <a:cxn ang="0">
                  <a:pos x="718" y="1393"/>
                </a:cxn>
                <a:cxn ang="0">
                  <a:pos x="748" y="1219"/>
                </a:cxn>
                <a:cxn ang="0">
                  <a:pos x="550" y="115"/>
                </a:cxn>
              </a:cxnLst>
              <a:rect l="0" t="0" r="r" b="b"/>
              <a:pathLst>
                <a:path w="776" h="2543">
                  <a:moveTo>
                    <a:pt x="550" y="115"/>
                  </a:moveTo>
                  <a:cubicBezTo>
                    <a:pt x="502" y="0"/>
                    <a:pt x="502" y="394"/>
                    <a:pt x="460" y="529"/>
                  </a:cubicBezTo>
                  <a:cubicBezTo>
                    <a:pt x="418" y="664"/>
                    <a:pt x="362" y="802"/>
                    <a:pt x="298" y="925"/>
                  </a:cubicBezTo>
                  <a:cubicBezTo>
                    <a:pt x="234" y="1048"/>
                    <a:pt x="125" y="1198"/>
                    <a:pt x="76" y="1267"/>
                  </a:cubicBezTo>
                  <a:cubicBezTo>
                    <a:pt x="27" y="1336"/>
                    <a:pt x="0" y="1325"/>
                    <a:pt x="4" y="1339"/>
                  </a:cubicBezTo>
                  <a:cubicBezTo>
                    <a:pt x="8" y="1353"/>
                    <a:pt x="53" y="1341"/>
                    <a:pt x="100" y="1351"/>
                  </a:cubicBezTo>
                  <a:cubicBezTo>
                    <a:pt x="147" y="1361"/>
                    <a:pt x="237" y="1370"/>
                    <a:pt x="286" y="1399"/>
                  </a:cubicBezTo>
                  <a:cubicBezTo>
                    <a:pt x="335" y="1428"/>
                    <a:pt x="362" y="1474"/>
                    <a:pt x="394" y="1525"/>
                  </a:cubicBezTo>
                  <a:cubicBezTo>
                    <a:pt x="426" y="1576"/>
                    <a:pt x="464" y="1631"/>
                    <a:pt x="478" y="1705"/>
                  </a:cubicBezTo>
                  <a:cubicBezTo>
                    <a:pt x="492" y="1779"/>
                    <a:pt x="496" y="1876"/>
                    <a:pt x="478" y="1969"/>
                  </a:cubicBezTo>
                  <a:cubicBezTo>
                    <a:pt x="460" y="2062"/>
                    <a:pt x="429" y="2178"/>
                    <a:pt x="370" y="2263"/>
                  </a:cubicBezTo>
                  <a:cubicBezTo>
                    <a:pt x="311" y="2348"/>
                    <a:pt x="238" y="2428"/>
                    <a:pt x="124" y="2479"/>
                  </a:cubicBezTo>
                  <a:cubicBezTo>
                    <a:pt x="66" y="2521"/>
                    <a:pt x="10" y="2506"/>
                    <a:pt x="22" y="2515"/>
                  </a:cubicBezTo>
                  <a:cubicBezTo>
                    <a:pt x="34" y="2524"/>
                    <a:pt x="135" y="2543"/>
                    <a:pt x="196" y="2533"/>
                  </a:cubicBezTo>
                  <a:cubicBezTo>
                    <a:pt x="257" y="2523"/>
                    <a:pt x="337" y="2494"/>
                    <a:pt x="388" y="2455"/>
                  </a:cubicBezTo>
                  <a:cubicBezTo>
                    <a:pt x="439" y="2416"/>
                    <a:pt x="467" y="2342"/>
                    <a:pt x="502" y="2299"/>
                  </a:cubicBezTo>
                  <a:cubicBezTo>
                    <a:pt x="537" y="2256"/>
                    <a:pt x="566" y="2214"/>
                    <a:pt x="598" y="2197"/>
                  </a:cubicBezTo>
                  <a:cubicBezTo>
                    <a:pt x="630" y="2180"/>
                    <a:pt x="670" y="2191"/>
                    <a:pt x="694" y="2197"/>
                  </a:cubicBezTo>
                  <a:cubicBezTo>
                    <a:pt x="718" y="2203"/>
                    <a:pt x="739" y="2240"/>
                    <a:pt x="742" y="2230"/>
                  </a:cubicBezTo>
                  <a:cubicBezTo>
                    <a:pt x="745" y="2220"/>
                    <a:pt x="725" y="2207"/>
                    <a:pt x="712" y="2137"/>
                  </a:cubicBezTo>
                  <a:cubicBezTo>
                    <a:pt x="699" y="2067"/>
                    <a:pt x="671" y="1903"/>
                    <a:pt x="664" y="1807"/>
                  </a:cubicBezTo>
                  <a:cubicBezTo>
                    <a:pt x="657" y="1711"/>
                    <a:pt x="661" y="1630"/>
                    <a:pt x="670" y="1561"/>
                  </a:cubicBezTo>
                  <a:cubicBezTo>
                    <a:pt x="679" y="1492"/>
                    <a:pt x="705" y="1450"/>
                    <a:pt x="718" y="1393"/>
                  </a:cubicBezTo>
                  <a:cubicBezTo>
                    <a:pt x="731" y="1336"/>
                    <a:pt x="776" y="1427"/>
                    <a:pt x="748" y="1219"/>
                  </a:cubicBezTo>
                  <a:cubicBezTo>
                    <a:pt x="720" y="1011"/>
                    <a:pt x="598" y="230"/>
                    <a:pt x="550" y="115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>
                    <a:gamma/>
                    <a:shade val="46275"/>
                    <a:invGamma/>
                  </a:schemeClr>
                </a:gs>
                <a:gs pos="50000">
                  <a:schemeClr val="accent2"/>
                </a:gs>
                <a:gs pos="100000">
                  <a:schemeClr val="accent2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solidFill>
                  <a:srgbClr val="2F1311"/>
                </a:solidFill>
                <a:latin typeface="Tahoma" pitchFamily="22" charset="-52"/>
              </a:endParaRPr>
            </a:p>
          </p:txBody>
        </p:sp>
        <p:sp>
          <p:nvSpPr>
            <p:cNvPr id="12" name="Freeform 1073" descr="kimonopat1"/>
            <p:cNvSpPr>
              <a:spLocks/>
            </p:cNvSpPr>
            <p:nvPr/>
          </p:nvSpPr>
          <p:spPr bwMode="auto">
            <a:xfrm>
              <a:off x="5046" y="2229"/>
              <a:ext cx="617" cy="1376"/>
            </a:xfrm>
            <a:custGeom>
              <a:avLst/>
              <a:gdLst>
                <a:gd name="T0" fmla="*/ 486 w 617"/>
                <a:gd name="T1" fmla="*/ 3 h 1376"/>
                <a:gd name="T2" fmla="*/ 402 w 617"/>
                <a:gd name="T3" fmla="*/ 381 h 1376"/>
                <a:gd name="T4" fmla="*/ 216 w 617"/>
                <a:gd name="T5" fmla="*/ 777 h 1376"/>
                <a:gd name="T6" fmla="*/ 0 w 617"/>
                <a:gd name="T7" fmla="*/ 1119 h 1376"/>
                <a:gd name="T8" fmla="*/ 102 w 617"/>
                <a:gd name="T9" fmla="*/ 1101 h 1376"/>
                <a:gd name="T10" fmla="*/ 282 w 617"/>
                <a:gd name="T11" fmla="*/ 1119 h 1376"/>
                <a:gd name="T12" fmla="*/ 378 w 617"/>
                <a:gd name="T13" fmla="*/ 1185 h 1376"/>
                <a:gd name="T14" fmla="*/ 432 w 617"/>
                <a:gd name="T15" fmla="*/ 1269 h 1376"/>
                <a:gd name="T16" fmla="*/ 444 w 617"/>
                <a:gd name="T17" fmla="*/ 1365 h 1376"/>
                <a:gd name="T18" fmla="*/ 498 w 617"/>
                <a:gd name="T19" fmla="*/ 1203 h 1376"/>
                <a:gd name="T20" fmla="*/ 564 w 617"/>
                <a:gd name="T21" fmla="*/ 825 h 1376"/>
                <a:gd name="T22" fmla="*/ 606 w 617"/>
                <a:gd name="T23" fmla="*/ 363 h 1376"/>
                <a:gd name="T24" fmla="*/ 486 w 617"/>
                <a:gd name="T25" fmla="*/ 3 h 137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617" h="1376">
                  <a:moveTo>
                    <a:pt x="486" y="3"/>
                  </a:moveTo>
                  <a:cubicBezTo>
                    <a:pt x="452" y="6"/>
                    <a:pt x="447" y="252"/>
                    <a:pt x="402" y="381"/>
                  </a:cubicBezTo>
                  <a:cubicBezTo>
                    <a:pt x="357" y="510"/>
                    <a:pt x="283" y="654"/>
                    <a:pt x="216" y="777"/>
                  </a:cubicBezTo>
                  <a:cubicBezTo>
                    <a:pt x="149" y="900"/>
                    <a:pt x="19" y="1065"/>
                    <a:pt x="0" y="1119"/>
                  </a:cubicBezTo>
                  <a:cubicBezTo>
                    <a:pt x="48" y="1119"/>
                    <a:pt x="55" y="1101"/>
                    <a:pt x="102" y="1101"/>
                  </a:cubicBezTo>
                  <a:cubicBezTo>
                    <a:pt x="149" y="1101"/>
                    <a:pt x="236" y="1105"/>
                    <a:pt x="282" y="1119"/>
                  </a:cubicBezTo>
                  <a:cubicBezTo>
                    <a:pt x="328" y="1133"/>
                    <a:pt x="353" y="1160"/>
                    <a:pt x="378" y="1185"/>
                  </a:cubicBezTo>
                  <a:cubicBezTo>
                    <a:pt x="403" y="1210"/>
                    <a:pt x="421" y="1239"/>
                    <a:pt x="432" y="1269"/>
                  </a:cubicBezTo>
                  <a:cubicBezTo>
                    <a:pt x="443" y="1299"/>
                    <a:pt x="433" y="1376"/>
                    <a:pt x="444" y="1365"/>
                  </a:cubicBezTo>
                  <a:cubicBezTo>
                    <a:pt x="455" y="1354"/>
                    <a:pt x="478" y="1293"/>
                    <a:pt x="498" y="1203"/>
                  </a:cubicBezTo>
                  <a:cubicBezTo>
                    <a:pt x="518" y="1113"/>
                    <a:pt x="546" y="965"/>
                    <a:pt x="564" y="825"/>
                  </a:cubicBezTo>
                  <a:cubicBezTo>
                    <a:pt x="582" y="685"/>
                    <a:pt x="617" y="496"/>
                    <a:pt x="606" y="363"/>
                  </a:cubicBezTo>
                  <a:cubicBezTo>
                    <a:pt x="595" y="230"/>
                    <a:pt x="520" y="0"/>
                    <a:pt x="486" y="3"/>
                  </a:cubicBezTo>
                  <a:close/>
                </a:path>
              </a:pathLst>
            </a:custGeom>
            <a:blipFill dpi="0" rotWithShape="0">
              <a:blip r:embed="rId3"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=""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" name="Freeform 1074" descr="kimonopat1"/>
            <p:cNvSpPr>
              <a:spLocks/>
            </p:cNvSpPr>
            <p:nvPr/>
          </p:nvSpPr>
          <p:spPr bwMode="auto">
            <a:xfrm>
              <a:off x="5193" y="269"/>
              <a:ext cx="576" cy="3180"/>
            </a:xfrm>
            <a:custGeom>
              <a:avLst/>
              <a:gdLst>
                <a:gd name="T0" fmla="*/ 42 w 576"/>
                <a:gd name="T1" fmla="*/ 61 h 3180"/>
                <a:gd name="T2" fmla="*/ 156 w 576"/>
                <a:gd name="T3" fmla="*/ 517 h 3180"/>
                <a:gd name="T4" fmla="*/ 288 w 576"/>
                <a:gd name="T5" fmla="*/ 991 h 3180"/>
                <a:gd name="T6" fmla="*/ 414 w 576"/>
                <a:gd name="T7" fmla="*/ 1435 h 3180"/>
                <a:gd name="T8" fmla="*/ 576 w 576"/>
                <a:gd name="T9" fmla="*/ 1807 h 3180"/>
                <a:gd name="T10" fmla="*/ 576 w 576"/>
                <a:gd name="T11" fmla="*/ 3055 h 3180"/>
                <a:gd name="T12" fmla="*/ 414 w 576"/>
                <a:gd name="T13" fmla="*/ 2557 h 3180"/>
                <a:gd name="T14" fmla="*/ 252 w 576"/>
                <a:gd name="T15" fmla="*/ 1765 h 3180"/>
                <a:gd name="T16" fmla="*/ 126 w 576"/>
                <a:gd name="T17" fmla="*/ 961 h 3180"/>
                <a:gd name="T18" fmla="*/ 12 w 576"/>
                <a:gd name="T19" fmla="*/ 151 h 3180"/>
                <a:gd name="T20" fmla="*/ 42 w 576"/>
                <a:gd name="T21" fmla="*/ 61 h 318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576" h="3180">
                  <a:moveTo>
                    <a:pt x="42" y="61"/>
                  </a:moveTo>
                  <a:cubicBezTo>
                    <a:pt x="66" y="122"/>
                    <a:pt x="115" y="362"/>
                    <a:pt x="156" y="517"/>
                  </a:cubicBezTo>
                  <a:cubicBezTo>
                    <a:pt x="197" y="672"/>
                    <a:pt x="245" y="838"/>
                    <a:pt x="288" y="991"/>
                  </a:cubicBezTo>
                  <a:cubicBezTo>
                    <a:pt x="331" y="1144"/>
                    <a:pt x="366" y="1299"/>
                    <a:pt x="414" y="1435"/>
                  </a:cubicBezTo>
                  <a:cubicBezTo>
                    <a:pt x="462" y="1571"/>
                    <a:pt x="549" y="1537"/>
                    <a:pt x="576" y="1807"/>
                  </a:cubicBezTo>
                  <a:lnTo>
                    <a:pt x="576" y="3055"/>
                  </a:lnTo>
                  <a:cubicBezTo>
                    <a:pt x="549" y="3180"/>
                    <a:pt x="468" y="2772"/>
                    <a:pt x="414" y="2557"/>
                  </a:cubicBezTo>
                  <a:cubicBezTo>
                    <a:pt x="360" y="2342"/>
                    <a:pt x="300" y="2031"/>
                    <a:pt x="252" y="1765"/>
                  </a:cubicBezTo>
                  <a:cubicBezTo>
                    <a:pt x="204" y="1499"/>
                    <a:pt x="166" y="1230"/>
                    <a:pt x="126" y="961"/>
                  </a:cubicBezTo>
                  <a:cubicBezTo>
                    <a:pt x="86" y="692"/>
                    <a:pt x="24" y="299"/>
                    <a:pt x="12" y="151"/>
                  </a:cubicBezTo>
                  <a:cubicBezTo>
                    <a:pt x="0" y="3"/>
                    <a:pt x="18" y="0"/>
                    <a:pt x="42" y="61"/>
                  </a:cubicBezTo>
                  <a:close/>
                </a:path>
              </a:pathLst>
            </a:custGeom>
            <a:blipFill dpi="0" rotWithShape="0">
              <a:blip r:embed="rId3"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=""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" name="Freeform 1075"/>
            <p:cNvSpPr>
              <a:spLocks/>
            </p:cNvSpPr>
            <p:nvPr/>
          </p:nvSpPr>
          <p:spPr bwMode="auto">
            <a:xfrm>
              <a:off x="5197" y="165"/>
              <a:ext cx="573" cy="1935"/>
            </a:xfrm>
            <a:custGeom>
              <a:avLst/>
              <a:gdLst>
                <a:gd name="T0" fmla="*/ 69 w 573"/>
                <a:gd name="T1" fmla="*/ 63 h 1935"/>
                <a:gd name="T2" fmla="*/ 207 w 573"/>
                <a:gd name="T3" fmla="*/ 549 h 1935"/>
                <a:gd name="T4" fmla="*/ 381 w 573"/>
                <a:gd name="T5" fmla="*/ 1101 h 1935"/>
                <a:gd name="T6" fmla="*/ 573 w 573"/>
                <a:gd name="T7" fmla="*/ 1575 h 1935"/>
                <a:gd name="T8" fmla="*/ 573 w 573"/>
                <a:gd name="T9" fmla="*/ 1935 h 1935"/>
                <a:gd name="T10" fmla="*/ 321 w 573"/>
                <a:gd name="T11" fmla="*/ 1449 h 1935"/>
                <a:gd name="T12" fmla="*/ 147 w 573"/>
                <a:gd name="T13" fmla="*/ 699 h 1935"/>
                <a:gd name="T14" fmla="*/ 15 w 573"/>
                <a:gd name="T15" fmla="*/ 171 h 1935"/>
                <a:gd name="T16" fmla="*/ 69 w 573"/>
                <a:gd name="T17" fmla="*/ 63 h 19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73" h="1935">
                  <a:moveTo>
                    <a:pt x="69" y="63"/>
                  </a:moveTo>
                  <a:cubicBezTo>
                    <a:pt x="101" y="126"/>
                    <a:pt x="155" y="376"/>
                    <a:pt x="207" y="549"/>
                  </a:cubicBezTo>
                  <a:cubicBezTo>
                    <a:pt x="259" y="722"/>
                    <a:pt x="320" y="930"/>
                    <a:pt x="381" y="1101"/>
                  </a:cubicBezTo>
                  <a:cubicBezTo>
                    <a:pt x="442" y="1272"/>
                    <a:pt x="541" y="1436"/>
                    <a:pt x="573" y="1575"/>
                  </a:cubicBezTo>
                  <a:lnTo>
                    <a:pt x="573" y="1935"/>
                  </a:lnTo>
                  <a:cubicBezTo>
                    <a:pt x="531" y="1914"/>
                    <a:pt x="392" y="1655"/>
                    <a:pt x="321" y="1449"/>
                  </a:cubicBezTo>
                  <a:cubicBezTo>
                    <a:pt x="250" y="1243"/>
                    <a:pt x="198" y="912"/>
                    <a:pt x="147" y="699"/>
                  </a:cubicBezTo>
                  <a:cubicBezTo>
                    <a:pt x="96" y="486"/>
                    <a:pt x="30" y="274"/>
                    <a:pt x="15" y="171"/>
                  </a:cubicBezTo>
                  <a:cubicBezTo>
                    <a:pt x="0" y="68"/>
                    <a:pt x="37" y="0"/>
                    <a:pt x="69" y="63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" name="Freeform 1076"/>
            <p:cNvSpPr>
              <a:spLocks/>
            </p:cNvSpPr>
            <p:nvPr/>
          </p:nvSpPr>
          <p:spPr bwMode="auto">
            <a:xfrm>
              <a:off x="5004" y="0"/>
              <a:ext cx="363" cy="2112"/>
            </a:xfrm>
            <a:custGeom>
              <a:avLst/>
              <a:gdLst>
                <a:gd name="T0" fmla="*/ 0 w 363"/>
                <a:gd name="T1" fmla="*/ 2094 h 2112"/>
                <a:gd name="T2" fmla="*/ 66 w 363"/>
                <a:gd name="T3" fmla="*/ 1992 h 2112"/>
                <a:gd name="T4" fmla="*/ 150 w 363"/>
                <a:gd name="T5" fmla="*/ 1464 h 2112"/>
                <a:gd name="T6" fmla="*/ 234 w 363"/>
                <a:gd name="T7" fmla="*/ 678 h 2112"/>
                <a:gd name="T8" fmla="*/ 324 w 363"/>
                <a:gd name="T9" fmla="*/ 0 h 2112"/>
                <a:gd name="T10" fmla="*/ 0 w 363"/>
                <a:gd name="T11" fmla="*/ 0 h 2112"/>
                <a:gd name="T12" fmla="*/ 0 w 363"/>
                <a:gd name="T13" fmla="*/ 2094 h 211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63" h="2112">
                  <a:moveTo>
                    <a:pt x="0" y="2094"/>
                  </a:moveTo>
                  <a:cubicBezTo>
                    <a:pt x="54" y="2112"/>
                    <a:pt x="41" y="2097"/>
                    <a:pt x="66" y="1992"/>
                  </a:cubicBezTo>
                  <a:cubicBezTo>
                    <a:pt x="91" y="1887"/>
                    <a:pt x="122" y="1683"/>
                    <a:pt x="150" y="1464"/>
                  </a:cubicBezTo>
                  <a:cubicBezTo>
                    <a:pt x="178" y="1245"/>
                    <a:pt x="205" y="922"/>
                    <a:pt x="234" y="678"/>
                  </a:cubicBezTo>
                  <a:cubicBezTo>
                    <a:pt x="263" y="434"/>
                    <a:pt x="363" y="113"/>
                    <a:pt x="324" y="0"/>
                  </a:cubicBezTo>
                  <a:lnTo>
                    <a:pt x="0" y="0"/>
                  </a:lnTo>
                  <a:cubicBezTo>
                    <a:pt x="0" y="0"/>
                    <a:pt x="0" y="2094"/>
                    <a:pt x="0" y="2094"/>
                  </a:cubicBezTo>
                  <a:close/>
                </a:path>
              </a:pathLst>
            </a:custGeom>
            <a:gradFill rotWithShape="0">
              <a:gsLst>
                <a:gs pos="0">
                  <a:srgbClr val="FAE3B7"/>
                </a:gs>
                <a:gs pos="17999">
                  <a:srgbClr val="A28949"/>
                </a:gs>
                <a:gs pos="31000">
                  <a:srgbClr val="835E17"/>
                </a:gs>
                <a:gs pos="33000">
                  <a:srgbClr val="BD922A"/>
                </a:gs>
                <a:gs pos="37000">
                  <a:srgbClr val="FBE4AE"/>
                </a:gs>
                <a:gs pos="78999">
                  <a:srgbClr val="BD922A"/>
                </a:gs>
                <a:gs pos="87000">
                  <a:srgbClr val="BD922A"/>
                </a:gs>
                <a:gs pos="100000">
                  <a:srgbClr val="FBE4AE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" name="Freeform 1077"/>
            <p:cNvSpPr>
              <a:spLocks/>
            </p:cNvSpPr>
            <p:nvPr/>
          </p:nvSpPr>
          <p:spPr bwMode="auto">
            <a:xfrm>
              <a:off x="5004" y="1"/>
              <a:ext cx="189" cy="2112"/>
            </a:xfrm>
            <a:custGeom>
              <a:avLst/>
              <a:gdLst/>
              <a:ahLst/>
              <a:cxnLst>
                <a:cxn ang="0">
                  <a:pos x="0" y="2094"/>
                </a:cxn>
                <a:cxn ang="0">
                  <a:pos x="66" y="1992"/>
                </a:cxn>
                <a:cxn ang="0">
                  <a:pos x="150" y="1464"/>
                </a:cxn>
                <a:cxn ang="0">
                  <a:pos x="234" y="678"/>
                </a:cxn>
                <a:cxn ang="0">
                  <a:pos x="324" y="0"/>
                </a:cxn>
                <a:cxn ang="0">
                  <a:pos x="0" y="0"/>
                </a:cxn>
                <a:cxn ang="0">
                  <a:pos x="0" y="2094"/>
                </a:cxn>
              </a:cxnLst>
              <a:rect l="0" t="0" r="r" b="b"/>
              <a:pathLst>
                <a:path w="363" h="2112">
                  <a:moveTo>
                    <a:pt x="0" y="2094"/>
                  </a:moveTo>
                  <a:cubicBezTo>
                    <a:pt x="54" y="2112"/>
                    <a:pt x="41" y="2097"/>
                    <a:pt x="66" y="1992"/>
                  </a:cubicBezTo>
                  <a:cubicBezTo>
                    <a:pt x="91" y="1887"/>
                    <a:pt x="122" y="1683"/>
                    <a:pt x="150" y="1464"/>
                  </a:cubicBezTo>
                  <a:cubicBezTo>
                    <a:pt x="178" y="1245"/>
                    <a:pt x="205" y="922"/>
                    <a:pt x="234" y="678"/>
                  </a:cubicBezTo>
                  <a:cubicBezTo>
                    <a:pt x="263" y="434"/>
                    <a:pt x="363" y="113"/>
                    <a:pt x="324" y="0"/>
                  </a:cubicBezTo>
                  <a:lnTo>
                    <a:pt x="0" y="0"/>
                  </a:lnTo>
                  <a:cubicBezTo>
                    <a:pt x="0" y="0"/>
                    <a:pt x="0" y="2094"/>
                    <a:pt x="0" y="209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50000">
                  <a:schemeClr val="hlink"/>
                </a:gs>
                <a:gs pos="100000">
                  <a:schemeClr val="folHlink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solidFill>
                  <a:srgbClr val="2F1311"/>
                </a:solidFill>
                <a:latin typeface="Tahoma" pitchFamily="22" charset="-52"/>
              </a:endParaRPr>
            </a:p>
          </p:txBody>
        </p:sp>
        <p:sp>
          <p:nvSpPr>
            <p:cNvPr id="17" name="Rectangle 1078"/>
            <p:cNvSpPr>
              <a:spLocks noChangeArrowheads="1"/>
            </p:cNvSpPr>
            <p:nvPr/>
          </p:nvSpPr>
          <p:spPr bwMode="auto">
            <a:xfrm>
              <a:off x="4955" y="1"/>
              <a:ext cx="56" cy="4320"/>
            </a:xfrm>
            <a:prstGeom prst="rect">
              <a:avLst/>
            </a:prstGeom>
            <a:gradFill rotWithShape="0">
              <a:gsLst>
                <a:gs pos="0">
                  <a:srgbClr val="FAE3B7"/>
                </a:gs>
                <a:gs pos="17999">
                  <a:srgbClr val="A28949"/>
                </a:gs>
                <a:gs pos="31000">
                  <a:srgbClr val="835E17"/>
                </a:gs>
                <a:gs pos="33000">
                  <a:srgbClr val="BD922A"/>
                </a:gs>
                <a:gs pos="37000">
                  <a:srgbClr val="FBE4AE"/>
                </a:gs>
                <a:gs pos="78999">
                  <a:srgbClr val="BD922A"/>
                </a:gs>
                <a:gs pos="87000">
                  <a:srgbClr val="BD922A"/>
                </a:gs>
                <a:gs pos="100000">
                  <a:srgbClr val="FBE4AE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eaLnBrk="1" hangingPunct="1"/>
              <a:endParaRPr kumimoji="1" lang="en-US" sz="1800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18" name="Freeform 1079"/>
            <p:cNvSpPr>
              <a:spLocks/>
            </p:cNvSpPr>
            <p:nvPr/>
          </p:nvSpPr>
          <p:spPr bwMode="auto">
            <a:xfrm>
              <a:off x="5013" y="3924"/>
              <a:ext cx="734" cy="390"/>
            </a:xfrm>
            <a:custGeom>
              <a:avLst/>
              <a:gdLst/>
              <a:ahLst/>
              <a:cxnLst>
                <a:cxn ang="0">
                  <a:pos x="1" y="357"/>
                </a:cxn>
                <a:cxn ang="0">
                  <a:pos x="109" y="341"/>
                </a:cxn>
                <a:cxn ang="0">
                  <a:pos x="241" y="305"/>
                </a:cxn>
                <a:cxn ang="0">
                  <a:pos x="353" y="209"/>
                </a:cxn>
                <a:cxn ang="0">
                  <a:pos x="429" y="89"/>
                </a:cxn>
                <a:cxn ang="0">
                  <a:pos x="493" y="17"/>
                </a:cxn>
                <a:cxn ang="0">
                  <a:pos x="577" y="1"/>
                </a:cxn>
                <a:cxn ang="0">
                  <a:pos x="629" y="21"/>
                </a:cxn>
                <a:cxn ang="0">
                  <a:pos x="673" y="65"/>
                </a:cxn>
                <a:cxn ang="0">
                  <a:pos x="673" y="137"/>
                </a:cxn>
                <a:cxn ang="0">
                  <a:pos x="561" y="225"/>
                </a:cxn>
                <a:cxn ang="0">
                  <a:pos x="425" y="297"/>
                </a:cxn>
                <a:cxn ang="0">
                  <a:pos x="245" y="357"/>
                </a:cxn>
                <a:cxn ang="0">
                  <a:pos x="113" y="377"/>
                </a:cxn>
                <a:cxn ang="0">
                  <a:pos x="1" y="357"/>
                </a:cxn>
              </a:cxnLst>
              <a:rect l="0" t="0" r="r" b="b"/>
              <a:pathLst>
                <a:path w="692" h="378">
                  <a:moveTo>
                    <a:pt x="1" y="357"/>
                  </a:moveTo>
                  <a:cubicBezTo>
                    <a:pt x="0" y="351"/>
                    <a:pt x="69" y="350"/>
                    <a:pt x="109" y="341"/>
                  </a:cubicBezTo>
                  <a:cubicBezTo>
                    <a:pt x="149" y="332"/>
                    <a:pt x="200" y="327"/>
                    <a:pt x="241" y="305"/>
                  </a:cubicBezTo>
                  <a:cubicBezTo>
                    <a:pt x="282" y="283"/>
                    <a:pt x="322" y="245"/>
                    <a:pt x="353" y="209"/>
                  </a:cubicBezTo>
                  <a:cubicBezTo>
                    <a:pt x="384" y="173"/>
                    <a:pt x="406" y="121"/>
                    <a:pt x="429" y="89"/>
                  </a:cubicBezTo>
                  <a:cubicBezTo>
                    <a:pt x="452" y="57"/>
                    <a:pt x="468" y="32"/>
                    <a:pt x="493" y="17"/>
                  </a:cubicBezTo>
                  <a:cubicBezTo>
                    <a:pt x="518" y="2"/>
                    <a:pt x="554" y="0"/>
                    <a:pt x="577" y="1"/>
                  </a:cubicBezTo>
                  <a:cubicBezTo>
                    <a:pt x="600" y="2"/>
                    <a:pt x="613" y="10"/>
                    <a:pt x="629" y="21"/>
                  </a:cubicBezTo>
                  <a:cubicBezTo>
                    <a:pt x="645" y="32"/>
                    <a:pt x="666" y="46"/>
                    <a:pt x="673" y="65"/>
                  </a:cubicBezTo>
                  <a:cubicBezTo>
                    <a:pt x="680" y="84"/>
                    <a:pt x="692" y="110"/>
                    <a:pt x="673" y="137"/>
                  </a:cubicBezTo>
                  <a:cubicBezTo>
                    <a:pt x="654" y="164"/>
                    <a:pt x="602" y="198"/>
                    <a:pt x="561" y="225"/>
                  </a:cubicBezTo>
                  <a:cubicBezTo>
                    <a:pt x="520" y="252"/>
                    <a:pt x="478" y="275"/>
                    <a:pt x="425" y="297"/>
                  </a:cubicBezTo>
                  <a:cubicBezTo>
                    <a:pt x="372" y="319"/>
                    <a:pt x="297" y="344"/>
                    <a:pt x="245" y="357"/>
                  </a:cubicBezTo>
                  <a:cubicBezTo>
                    <a:pt x="193" y="370"/>
                    <a:pt x="156" y="376"/>
                    <a:pt x="113" y="377"/>
                  </a:cubicBezTo>
                  <a:cubicBezTo>
                    <a:pt x="70" y="378"/>
                    <a:pt x="2" y="363"/>
                    <a:pt x="1" y="357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solidFill>
                  <a:srgbClr val="2F1311"/>
                </a:solidFill>
                <a:latin typeface="Tahoma" pitchFamily="22" charset="-52"/>
              </a:endParaRPr>
            </a:p>
          </p:txBody>
        </p:sp>
        <p:sp>
          <p:nvSpPr>
            <p:cNvPr id="19" name="AutoShape 1080"/>
            <p:cNvSpPr>
              <a:spLocks noChangeArrowheads="1"/>
            </p:cNvSpPr>
            <p:nvPr/>
          </p:nvSpPr>
          <p:spPr bwMode="hidden">
            <a:xfrm rot="5400000">
              <a:off x="2724" y="2089"/>
              <a:ext cx="4320" cy="14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105 w 21600"/>
                <a:gd name="T13" fmla="*/ 2130 h 21600"/>
                <a:gd name="T14" fmla="*/ 19495 w 21600"/>
                <a:gd name="T15" fmla="*/ 1947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607" y="21600"/>
                  </a:lnTo>
                  <a:lnTo>
                    <a:pt x="20993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 wrap="none" anchor="ctr"/>
            <a:lstStyle/>
            <a:p>
              <a:endParaRPr lang="en-US"/>
            </a:p>
          </p:txBody>
        </p:sp>
      </p:grpSp>
      <p:sp>
        <p:nvSpPr>
          <p:cNvPr id="149561" name="Rectangle 1081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370013"/>
            <a:ext cx="6965950" cy="20574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9562" name="Rectangle 108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727200" y="3886200"/>
            <a:ext cx="5640388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9" name="Rectangle 1083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0" name="Rectangle 108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" name="Rectangle 108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B147F3-8ECA-9941-8A9C-EFAA495EE2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98955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8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8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8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208FEE-F46E-2140-8110-FADBE315FD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11175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8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8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8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C24EAF-39C4-7545-B079-1A730610FC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24813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63525" y="1598613"/>
            <a:ext cx="3616325" cy="44973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032250" y="1598613"/>
            <a:ext cx="3617913" cy="44973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8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8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8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665026-E0C7-8D41-ADFE-6A1020D2BF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1457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0A6A91-605B-DD4F-9D54-FA5CDCAB9A06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87250081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8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08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08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58FA34-EDB6-714D-BDC1-330C13F585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240668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8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08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8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6B0B18-5BA7-0243-8CED-A59BE5CD9E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061925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8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08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08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6C6220-C934-6241-9A95-F936182113D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62047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8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8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8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50BD38-2E4D-3340-AEC0-97D4125F3E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68201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8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8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8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1E9996-1AFD-F54F-B677-5C244B31D2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41273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8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8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8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E70F7D-5A87-0E49-9200-5ADECE776E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541883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827713" y="227013"/>
            <a:ext cx="1868487" cy="586898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9075" y="227013"/>
            <a:ext cx="5456238" cy="586898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8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8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8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F4D487-25E0-A241-B8B2-71DAF6638D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075514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8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8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8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EFFD5F-2D6C-DD40-A881-ED81E103AE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9906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981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Times" pitchFamily="-108" charset="0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71CDEF-EF8C-1A41-9719-908E8FB5AD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124819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4481C0-97D0-F44A-8405-DE775CBE58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647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FED831-F2BD-7F4A-89E4-1EF593674F2A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54307104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F7B151-FA6F-F542-A617-10C2B883A2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7296983"/>
      </p:ext>
    </p:extLst>
  </p:cSld>
  <p:clrMapOvr>
    <a:masterClrMapping/>
  </p:clrMapOvr>
  <p:transition spd="med">
    <p:randomBar dir="vert"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ahom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ahom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1E485D28-90B9-FD4E-8B83-59B686CBB2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35969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ahom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ahom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7E4A0CEE-014D-1B43-B5F3-C63B7BEFD3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964399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ahom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ahom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1F57952E-E146-AC4B-B18B-817884EC59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98880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ahom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ahom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64AC7D62-6645-0E43-90F3-919F8EE5B8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281872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ahom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ahom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668EE904-E3EC-4B41-8109-3D1E5128DF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524178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ahom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ahom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2AD5B2E0-89B0-184B-9B4B-C07CE8E9F5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58495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ahom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ahom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38925287-5D97-B546-BB82-6D917E0B4E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33944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ahom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ahom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5F12F7A5-3F71-6B4B-AA35-012C879D8D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71362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ahom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ahom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377A378-9771-B147-AD2A-2E2807EED5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24259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FEC0A9-CDA7-0F41-ACCB-E7378349DA7C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86954414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ahom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ahom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58E5FD87-0AAF-9C4E-A7AA-79F175FDA2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765907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ahom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ahom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40AF1EAE-0119-2443-B198-55E9A984E5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767966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ahoma" charset="0"/>
              </a:defRPr>
            </a:lvl1pPr>
          </a:lstStyle>
          <a:p>
            <a:pPr>
              <a:defRPr/>
            </a:pPr>
            <a:r>
              <a:rPr lang="en-US"/>
              <a:t>Words &amp; music: Twila Paris</a:t>
            </a:r>
          </a:p>
        </p:txBody>
      </p:sp>
    </p:spTree>
    <p:extLst>
      <p:ext uri="{BB962C8B-B14F-4D97-AF65-F5344CB8AC3E}">
        <p14:creationId xmlns:p14="http://schemas.microsoft.com/office/powerpoint/2010/main" val="131743073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 bwMode="invGray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33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38200" y="1981200"/>
            <a:ext cx="6553200" cy="990600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1133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838200" y="3048000"/>
            <a:ext cx="6553200" cy="1219200"/>
          </a:xfrm>
        </p:spPr>
        <p:txBody>
          <a:bodyPr anchor="ctr"/>
          <a:lstStyle>
            <a:lvl1pPr marL="0" indent="0">
              <a:buFont typeface="Wingdings" pitchFamily="-108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838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505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0866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17ABB1-50B5-8E49-B1ED-B715FABB60F8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18015980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7BCFDC-C066-F540-A662-0983103C5E9B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73771612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D318E0-50FE-7244-BEC3-C166BAEDC035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96213111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371600"/>
            <a:ext cx="36957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6300" y="1371600"/>
            <a:ext cx="36957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9D6E59-AF81-AC4A-B886-F537470198C1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77726338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DB5189-9F04-F54F-B3E2-36CE4D71CC49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96305816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10C67B-E19D-B744-A906-E9AB04220BE6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23806797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BC19B2-5246-3343-B462-2A9103E72569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8719567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ACE17E-1368-DE4A-B17F-F8364E0973C3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83310439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B3182E-6491-3A4C-876A-D7D3EE30B1B5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80615131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882C4A-9E90-F44C-AB0B-C7B3FB04AA5E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06106527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C8B317-7BD5-0F48-9D3F-69B5C1300B73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31768750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96050" y="381000"/>
            <a:ext cx="1885950" cy="5715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81000"/>
            <a:ext cx="5505450" cy="5715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C93D11-AB9B-954C-AEA7-7FEF0DB54016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04616648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3800475" y="1789113"/>
            <a:ext cx="5340350" cy="5056187"/>
            <a:chOff x="2394" y="1127"/>
            <a:chExt cx="3364" cy="3185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ltGray">
            <a:xfrm>
              <a:off x="4230" y="1365"/>
              <a:ext cx="197" cy="102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Tahoma" pitchFamily="-107" charset="-52"/>
              </a:endParaRPr>
            </a:p>
          </p:txBody>
        </p:sp>
        <p:sp>
          <p:nvSpPr>
            <p:cNvPr id="6" name="Oval 4"/>
            <p:cNvSpPr>
              <a:spLocks noChangeArrowheads="1"/>
            </p:cNvSpPr>
            <p:nvPr/>
          </p:nvSpPr>
          <p:spPr bwMode="ltGray">
            <a:xfrm>
              <a:off x="4299" y="1185"/>
              <a:ext cx="47" cy="47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Tahoma" pitchFamily="-107" charset="-52"/>
              </a:endParaRPr>
            </a:p>
          </p:txBody>
        </p:sp>
        <p:sp>
          <p:nvSpPr>
            <p:cNvPr id="7" name="Rectangle 5"/>
            <p:cNvSpPr>
              <a:spLocks noChangeArrowheads="1"/>
            </p:cNvSpPr>
            <p:nvPr/>
          </p:nvSpPr>
          <p:spPr bwMode="ltGray">
            <a:xfrm rot="995337">
              <a:off x="5205" y="1495"/>
              <a:ext cx="6" cy="207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Tahoma" pitchFamily="-107" charset="-52"/>
              </a:endParaRPr>
            </a:p>
          </p:txBody>
        </p:sp>
        <p:sp>
          <p:nvSpPr>
            <p:cNvPr id="8" name="Freeform 6"/>
            <p:cNvSpPr>
              <a:spLocks noEditPoints="1"/>
            </p:cNvSpPr>
            <p:nvPr/>
          </p:nvSpPr>
          <p:spPr bwMode="ltGray">
            <a:xfrm>
              <a:off x="4871" y="3508"/>
              <a:ext cx="66" cy="96"/>
            </a:xfrm>
            <a:custGeom>
              <a:avLst/>
              <a:gdLst/>
              <a:ahLst/>
              <a:cxnLst>
                <a:cxn ang="0">
                  <a:pos x="18" y="96"/>
                </a:cxn>
                <a:cxn ang="0">
                  <a:pos x="42" y="78"/>
                </a:cxn>
                <a:cxn ang="0">
                  <a:pos x="60" y="60"/>
                </a:cxn>
                <a:cxn ang="0">
                  <a:pos x="66" y="36"/>
                </a:cxn>
                <a:cxn ang="0">
                  <a:pos x="60" y="12"/>
                </a:cxn>
                <a:cxn ang="0">
                  <a:pos x="36" y="0"/>
                </a:cxn>
                <a:cxn ang="0">
                  <a:pos x="24" y="6"/>
                </a:cxn>
                <a:cxn ang="0">
                  <a:pos x="12" y="12"/>
                </a:cxn>
                <a:cxn ang="0">
                  <a:pos x="0" y="36"/>
                </a:cxn>
                <a:cxn ang="0">
                  <a:pos x="0" y="60"/>
                </a:cxn>
                <a:cxn ang="0">
                  <a:pos x="12" y="84"/>
                </a:cxn>
                <a:cxn ang="0">
                  <a:pos x="18" y="96"/>
                </a:cxn>
                <a:cxn ang="0">
                  <a:pos x="18" y="96"/>
                </a:cxn>
                <a:cxn ang="0">
                  <a:pos x="42" y="18"/>
                </a:cxn>
                <a:cxn ang="0">
                  <a:pos x="54" y="24"/>
                </a:cxn>
                <a:cxn ang="0">
                  <a:pos x="60" y="36"/>
                </a:cxn>
                <a:cxn ang="0">
                  <a:pos x="60" y="48"/>
                </a:cxn>
                <a:cxn ang="0">
                  <a:pos x="54" y="54"/>
                </a:cxn>
                <a:cxn ang="0">
                  <a:pos x="36" y="72"/>
                </a:cxn>
                <a:cxn ang="0">
                  <a:pos x="24" y="78"/>
                </a:cxn>
                <a:cxn ang="0">
                  <a:pos x="24" y="78"/>
                </a:cxn>
                <a:cxn ang="0">
                  <a:pos x="12" y="48"/>
                </a:cxn>
                <a:cxn ang="0">
                  <a:pos x="18" y="24"/>
                </a:cxn>
                <a:cxn ang="0">
                  <a:pos x="30" y="18"/>
                </a:cxn>
                <a:cxn ang="0">
                  <a:pos x="42" y="18"/>
                </a:cxn>
                <a:cxn ang="0">
                  <a:pos x="42" y="18"/>
                </a:cxn>
              </a:cxnLst>
              <a:rect l="0" t="0" r="r" b="b"/>
              <a:pathLst>
                <a:path w="66" h="96">
                  <a:moveTo>
                    <a:pt x="18" y="96"/>
                  </a:moveTo>
                  <a:lnTo>
                    <a:pt x="42" y="78"/>
                  </a:lnTo>
                  <a:lnTo>
                    <a:pt x="60" y="60"/>
                  </a:lnTo>
                  <a:lnTo>
                    <a:pt x="66" y="36"/>
                  </a:lnTo>
                  <a:lnTo>
                    <a:pt x="60" y="12"/>
                  </a:lnTo>
                  <a:lnTo>
                    <a:pt x="36" y="0"/>
                  </a:lnTo>
                  <a:lnTo>
                    <a:pt x="24" y="6"/>
                  </a:lnTo>
                  <a:lnTo>
                    <a:pt x="12" y="12"/>
                  </a:lnTo>
                  <a:lnTo>
                    <a:pt x="0" y="36"/>
                  </a:lnTo>
                  <a:lnTo>
                    <a:pt x="0" y="60"/>
                  </a:lnTo>
                  <a:lnTo>
                    <a:pt x="12" y="84"/>
                  </a:lnTo>
                  <a:lnTo>
                    <a:pt x="18" y="96"/>
                  </a:lnTo>
                  <a:close/>
                  <a:moveTo>
                    <a:pt x="42" y="18"/>
                  </a:moveTo>
                  <a:lnTo>
                    <a:pt x="54" y="24"/>
                  </a:lnTo>
                  <a:lnTo>
                    <a:pt x="60" y="36"/>
                  </a:lnTo>
                  <a:lnTo>
                    <a:pt x="60" y="48"/>
                  </a:lnTo>
                  <a:lnTo>
                    <a:pt x="54" y="54"/>
                  </a:lnTo>
                  <a:lnTo>
                    <a:pt x="36" y="72"/>
                  </a:lnTo>
                  <a:lnTo>
                    <a:pt x="24" y="78"/>
                  </a:lnTo>
                  <a:lnTo>
                    <a:pt x="12" y="48"/>
                  </a:lnTo>
                  <a:lnTo>
                    <a:pt x="18" y="24"/>
                  </a:lnTo>
                  <a:lnTo>
                    <a:pt x="30" y="18"/>
                  </a:lnTo>
                  <a:lnTo>
                    <a:pt x="42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Tahoma" pitchFamily="-107" charset="-52"/>
              </a:endParaRPr>
            </a:p>
          </p:txBody>
        </p:sp>
        <p:sp>
          <p:nvSpPr>
            <p:cNvPr id="9" name="Rectangle 7"/>
            <p:cNvSpPr>
              <a:spLocks noChangeArrowheads="1"/>
            </p:cNvSpPr>
            <p:nvPr/>
          </p:nvSpPr>
          <p:spPr bwMode="ltGray">
            <a:xfrm rot="91736">
              <a:off x="5487" y="1535"/>
              <a:ext cx="6" cy="1998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Tahoma" pitchFamily="-107" charset="-52"/>
              </a:endParaRPr>
            </a:p>
          </p:txBody>
        </p:sp>
        <p:sp>
          <p:nvSpPr>
            <p:cNvPr id="10" name="Rectangle 8"/>
            <p:cNvSpPr>
              <a:spLocks noChangeArrowheads="1"/>
            </p:cNvSpPr>
            <p:nvPr/>
          </p:nvSpPr>
          <p:spPr bwMode="ltGray">
            <a:xfrm rot="-926223">
              <a:off x="5640" y="1521"/>
              <a:ext cx="6" cy="881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Tahoma" pitchFamily="-107" charset="-52"/>
              </a:endParaRPr>
            </a:p>
          </p:txBody>
        </p:sp>
        <p:sp>
          <p:nvSpPr>
            <p:cNvPr id="11" name="Rectangle 9"/>
            <p:cNvSpPr>
              <a:spLocks noChangeArrowheads="1"/>
            </p:cNvSpPr>
            <p:nvPr/>
          </p:nvSpPr>
          <p:spPr bwMode="ltGray">
            <a:xfrm rot="-1140313">
              <a:off x="3444" y="1816"/>
              <a:ext cx="6" cy="203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Tahoma" pitchFamily="-107" charset="-52"/>
              </a:endParaRPr>
            </a:p>
          </p:txBody>
        </p:sp>
        <p:sp>
          <p:nvSpPr>
            <p:cNvPr id="12" name="Rectangle 10"/>
            <p:cNvSpPr>
              <a:spLocks noChangeArrowheads="1"/>
            </p:cNvSpPr>
            <p:nvPr/>
          </p:nvSpPr>
          <p:spPr bwMode="ltGray">
            <a:xfrm rot="1114412">
              <a:off x="2757" y="1821"/>
              <a:ext cx="6" cy="2119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Tahoma" pitchFamily="-107" charset="-52"/>
              </a:endParaRPr>
            </a:p>
          </p:txBody>
        </p:sp>
        <p:sp>
          <p:nvSpPr>
            <p:cNvPr id="13" name="Rectangle 11"/>
            <p:cNvSpPr>
              <a:spLocks noChangeArrowheads="1"/>
            </p:cNvSpPr>
            <p:nvPr/>
          </p:nvSpPr>
          <p:spPr bwMode="ltGray">
            <a:xfrm rot="254676">
              <a:off x="3035" y="1870"/>
              <a:ext cx="6" cy="1906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Tahoma" pitchFamily="-107" charset="-52"/>
              </a:endParaRPr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ltGray">
            <a:xfrm>
              <a:off x="4007" y="3021"/>
              <a:ext cx="623" cy="156"/>
            </a:xfrm>
            <a:custGeom>
              <a:avLst/>
              <a:gdLst/>
              <a:ahLst/>
              <a:cxnLst>
                <a:cxn ang="0">
                  <a:pos x="6" y="18"/>
                </a:cxn>
                <a:cxn ang="0">
                  <a:pos x="162" y="36"/>
                </a:cxn>
                <a:cxn ang="0">
                  <a:pos x="251" y="36"/>
                </a:cxn>
                <a:cxn ang="0">
                  <a:pos x="354" y="30"/>
                </a:cxn>
                <a:cxn ang="0">
                  <a:pos x="473" y="18"/>
                </a:cxn>
                <a:cxn ang="0">
                  <a:pos x="611" y="0"/>
                </a:cxn>
                <a:cxn ang="0">
                  <a:pos x="623" y="114"/>
                </a:cxn>
                <a:cxn ang="0">
                  <a:pos x="497" y="138"/>
                </a:cxn>
                <a:cxn ang="0">
                  <a:pos x="414" y="150"/>
                </a:cxn>
                <a:cxn ang="0">
                  <a:pos x="318" y="156"/>
                </a:cxn>
                <a:cxn ang="0">
                  <a:pos x="215" y="156"/>
                </a:cxn>
                <a:cxn ang="0">
                  <a:pos x="108" y="150"/>
                </a:cxn>
                <a:cxn ang="0">
                  <a:pos x="0" y="132"/>
                </a:cxn>
                <a:cxn ang="0">
                  <a:pos x="6" y="18"/>
                </a:cxn>
                <a:cxn ang="0">
                  <a:pos x="6" y="18"/>
                </a:cxn>
              </a:cxnLst>
              <a:rect l="0" t="0" r="r" b="b"/>
              <a:pathLst>
                <a:path w="623" h="156">
                  <a:moveTo>
                    <a:pt x="6" y="18"/>
                  </a:moveTo>
                  <a:lnTo>
                    <a:pt x="162" y="36"/>
                  </a:lnTo>
                  <a:lnTo>
                    <a:pt x="251" y="36"/>
                  </a:lnTo>
                  <a:lnTo>
                    <a:pt x="354" y="30"/>
                  </a:lnTo>
                  <a:lnTo>
                    <a:pt x="473" y="18"/>
                  </a:lnTo>
                  <a:lnTo>
                    <a:pt x="611" y="0"/>
                  </a:lnTo>
                  <a:lnTo>
                    <a:pt x="623" y="114"/>
                  </a:lnTo>
                  <a:lnTo>
                    <a:pt x="497" y="138"/>
                  </a:lnTo>
                  <a:lnTo>
                    <a:pt x="414" y="150"/>
                  </a:lnTo>
                  <a:lnTo>
                    <a:pt x="318" y="156"/>
                  </a:lnTo>
                  <a:lnTo>
                    <a:pt x="215" y="156"/>
                  </a:lnTo>
                  <a:lnTo>
                    <a:pt x="108" y="150"/>
                  </a:lnTo>
                  <a:lnTo>
                    <a:pt x="0" y="132"/>
                  </a:lnTo>
                  <a:lnTo>
                    <a:pt x="6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Tahoma" pitchFamily="-107" charset="-52"/>
              </a:endParaRPr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ltGray">
            <a:xfrm>
              <a:off x="4762" y="3591"/>
              <a:ext cx="996" cy="126"/>
            </a:xfrm>
            <a:custGeom>
              <a:avLst/>
              <a:gdLst/>
              <a:ahLst/>
              <a:cxnLst>
                <a:cxn ang="0">
                  <a:pos x="754" y="6"/>
                </a:cxn>
                <a:cxn ang="0">
                  <a:pos x="652" y="6"/>
                </a:cxn>
                <a:cxn ang="0">
                  <a:pos x="563" y="6"/>
                </a:cxn>
                <a:cxn ang="0">
                  <a:pos x="479" y="6"/>
                </a:cxn>
                <a:cxn ang="0">
                  <a:pos x="401" y="6"/>
                </a:cxn>
                <a:cxn ang="0">
                  <a:pos x="335" y="0"/>
                </a:cxn>
                <a:cxn ang="0">
                  <a:pos x="276" y="0"/>
                </a:cxn>
                <a:cxn ang="0">
                  <a:pos x="222" y="0"/>
                </a:cxn>
                <a:cxn ang="0">
                  <a:pos x="180" y="6"/>
                </a:cxn>
                <a:cxn ang="0">
                  <a:pos x="138" y="6"/>
                </a:cxn>
                <a:cxn ang="0">
                  <a:pos x="108" y="6"/>
                </a:cxn>
                <a:cxn ang="0">
                  <a:pos x="54" y="6"/>
                </a:cxn>
                <a:cxn ang="0">
                  <a:pos x="24" y="12"/>
                </a:cxn>
                <a:cxn ang="0">
                  <a:pos x="6" y="18"/>
                </a:cxn>
                <a:cxn ang="0">
                  <a:pos x="0" y="24"/>
                </a:cxn>
                <a:cxn ang="0">
                  <a:pos x="12" y="42"/>
                </a:cxn>
                <a:cxn ang="0">
                  <a:pos x="18" y="48"/>
                </a:cxn>
                <a:cxn ang="0">
                  <a:pos x="30" y="54"/>
                </a:cxn>
                <a:cxn ang="0">
                  <a:pos x="60" y="60"/>
                </a:cxn>
                <a:cxn ang="0">
                  <a:pos x="90" y="72"/>
                </a:cxn>
                <a:cxn ang="0">
                  <a:pos x="144" y="84"/>
                </a:cxn>
                <a:cxn ang="0">
                  <a:pos x="210" y="90"/>
                </a:cxn>
                <a:cxn ang="0">
                  <a:pos x="293" y="102"/>
                </a:cxn>
                <a:cxn ang="0">
                  <a:pos x="389" y="108"/>
                </a:cxn>
                <a:cxn ang="0">
                  <a:pos x="503" y="120"/>
                </a:cxn>
                <a:cxn ang="0">
                  <a:pos x="622" y="120"/>
                </a:cxn>
                <a:cxn ang="0">
                  <a:pos x="754" y="126"/>
                </a:cxn>
                <a:cxn ang="0">
                  <a:pos x="873" y="126"/>
                </a:cxn>
                <a:cxn ang="0">
                  <a:pos x="993" y="126"/>
                </a:cxn>
                <a:cxn ang="0">
                  <a:pos x="993" y="12"/>
                </a:cxn>
                <a:cxn ang="0">
                  <a:pos x="879" y="12"/>
                </a:cxn>
                <a:cxn ang="0">
                  <a:pos x="754" y="6"/>
                </a:cxn>
                <a:cxn ang="0">
                  <a:pos x="754" y="6"/>
                </a:cxn>
              </a:cxnLst>
              <a:rect l="0" t="0" r="r" b="b"/>
              <a:pathLst>
                <a:path w="993" h="126">
                  <a:moveTo>
                    <a:pt x="754" y="6"/>
                  </a:moveTo>
                  <a:lnTo>
                    <a:pt x="652" y="6"/>
                  </a:lnTo>
                  <a:lnTo>
                    <a:pt x="563" y="6"/>
                  </a:lnTo>
                  <a:lnTo>
                    <a:pt x="479" y="6"/>
                  </a:lnTo>
                  <a:lnTo>
                    <a:pt x="401" y="6"/>
                  </a:lnTo>
                  <a:lnTo>
                    <a:pt x="335" y="0"/>
                  </a:lnTo>
                  <a:lnTo>
                    <a:pt x="276" y="0"/>
                  </a:lnTo>
                  <a:lnTo>
                    <a:pt x="222" y="0"/>
                  </a:lnTo>
                  <a:lnTo>
                    <a:pt x="180" y="6"/>
                  </a:lnTo>
                  <a:lnTo>
                    <a:pt x="138" y="6"/>
                  </a:lnTo>
                  <a:lnTo>
                    <a:pt x="108" y="6"/>
                  </a:lnTo>
                  <a:lnTo>
                    <a:pt x="54" y="6"/>
                  </a:lnTo>
                  <a:lnTo>
                    <a:pt x="24" y="12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12" y="42"/>
                  </a:lnTo>
                  <a:lnTo>
                    <a:pt x="18" y="48"/>
                  </a:lnTo>
                  <a:lnTo>
                    <a:pt x="30" y="54"/>
                  </a:lnTo>
                  <a:lnTo>
                    <a:pt x="60" y="60"/>
                  </a:lnTo>
                  <a:lnTo>
                    <a:pt x="90" y="72"/>
                  </a:lnTo>
                  <a:lnTo>
                    <a:pt x="144" y="84"/>
                  </a:lnTo>
                  <a:lnTo>
                    <a:pt x="210" y="90"/>
                  </a:lnTo>
                  <a:lnTo>
                    <a:pt x="293" y="102"/>
                  </a:lnTo>
                  <a:lnTo>
                    <a:pt x="389" y="108"/>
                  </a:lnTo>
                  <a:lnTo>
                    <a:pt x="503" y="120"/>
                  </a:lnTo>
                  <a:lnTo>
                    <a:pt x="622" y="120"/>
                  </a:lnTo>
                  <a:lnTo>
                    <a:pt x="754" y="126"/>
                  </a:lnTo>
                  <a:lnTo>
                    <a:pt x="873" y="126"/>
                  </a:lnTo>
                  <a:lnTo>
                    <a:pt x="993" y="126"/>
                  </a:lnTo>
                  <a:lnTo>
                    <a:pt x="993" y="12"/>
                  </a:lnTo>
                  <a:lnTo>
                    <a:pt x="879" y="12"/>
                  </a:lnTo>
                  <a:lnTo>
                    <a:pt x="754" y="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Tahoma" pitchFamily="-107" charset="-52"/>
              </a:endParaRPr>
            </a:p>
          </p:txBody>
        </p:sp>
        <p:sp>
          <p:nvSpPr>
            <p:cNvPr id="16" name="Freeform 14"/>
            <p:cNvSpPr>
              <a:spLocks/>
            </p:cNvSpPr>
            <p:nvPr/>
          </p:nvSpPr>
          <p:spPr bwMode="ltGray">
            <a:xfrm>
              <a:off x="4786" y="3645"/>
              <a:ext cx="972" cy="24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" y="54"/>
                </a:cxn>
                <a:cxn ang="0">
                  <a:pos x="66" y="96"/>
                </a:cxn>
                <a:cxn ang="0">
                  <a:pos x="120" y="137"/>
                </a:cxn>
                <a:cxn ang="0">
                  <a:pos x="198" y="173"/>
                </a:cxn>
                <a:cxn ang="0">
                  <a:pos x="293" y="203"/>
                </a:cxn>
                <a:cxn ang="0">
                  <a:pos x="353" y="215"/>
                </a:cxn>
                <a:cxn ang="0">
                  <a:pos x="413" y="227"/>
                </a:cxn>
                <a:cxn ang="0">
                  <a:pos x="479" y="233"/>
                </a:cxn>
                <a:cxn ang="0">
                  <a:pos x="556" y="239"/>
                </a:cxn>
                <a:cxn ang="0">
                  <a:pos x="634" y="245"/>
                </a:cxn>
                <a:cxn ang="0">
                  <a:pos x="724" y="245"/>
                </a:cxn>
                <a:cxn ang="0">
                  <a:pos x="855" y="245"/>
                </a:cxn>
                <a:cxn ang="0">
                  <a:pos x="969" y="239"/>
                </a:cxn>
                <a:cxn ang="0">
                  <a:pos x="969" y="60"/>
                </a:cxn>
                <a:cxn ang="0">
                  <a:pos x="700" y="60"/>
                </a:cxn>
                <a:cxn ang="0">
                  <a:pos x="503" y="54"/>
                </a:cxn>
                <a:cxn ang="0">
                  <a:pos x="317" y="42"/>
                </a:cxn>
                <a:cxn ang="0">
                  <a:pos x="150" y="24"/>
                </a:cxn>
                <a:cxn ang="0">
                  <a:pos x="72" y="12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969" h="245">
                  <a:moveTo>
                    <a:pt x="0" y="0"/>
                  </a:moveTo>
                  <a:lnTo>
                    <a:pt x="24" y="54"/>
                  </a:lnTo>
                  <a:lnTo>
                    <a:pt x="66" y="96"/>
                  </a:lnTo>
                  <a:lnTo>
                    <a:pt x="120" y="137"/>
                  </a:lnTo>
                  <a:lnTo>
                    <a:pt x="198" y="173"/>
                  </a:lnTo>
                  <a:lnTo>
                    <a:pt x="293" y="203"/>
                  </a:lnTo>
                  <a:lnTo>
                    <a:pt x="353" y="215"/>
                  </a:lnTo>
                  <a:lnTo>
                    <a:pt x="413" y="227"/>
                  </a:lnTo>
                  <a:lnTo>
                    <a:pt x="479" y="233"/>
                  </a:lnTo>
                  <a:lnTo>
                    <a:pt x="556" y="239"/>
                  </a:lnTo>
                  <a:lnTo>
                    <a:pt x="634" y="245"/>
                  </a:lnTo>
                  <a:lnTo>
                    <a:pt x="724" y="245"/>
                  </a:lnTo>
                  <a:lnTo>
                    <a:pt x="855" y="245"/>
                  </a:lnTo>
                  <a:lnTo>
                    <a:pt x="969" y="239"/>
                  </a:lnTo>
                  <a:lnTo>
                    <a:pt x="969" y="60"/>
                  </a:lnTo>
                  <a:lnTo>
                    <a:pt x="700" y="60"/>
                  </a:lnTo>
                  <a:lnTo>
                    <a:pt x="503" y="54"/>
                  </a:lnTo>
                  <a:lnTo>
                    <a:pt x="317" y="42"/>
                  </a:lnTo>
                  <a:lnTo>
                    <a:pt x="150" y="24"/>
                  </a:lnTo>
                  <a:lnTo>
                    <a:pt x="72" y="12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Tahoma" pitchFamily="-107" charset="-52"/>
              </a:endParaRPr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ltGray">
            <a:xfrm>
              <a:off x="4804" y="3591"/>
              <a:ext cx="954" cy="90"/>
            </a:xfrm>
            <a:custGeom>
              <a:avLst/>
              <a:gdLst/>
              <a:ahLst/>
              <a:cxnLst>
                <a:cxn ang="0">
                  <a:pos x="700" y="0"/>
                </a:cxn>
                <a:cxn ang="0">
                  <a:pos x="598" y="0"/>
                </a:cxn>
                <a:cxn ang="0">
                  <a:pos x="515" y="0"/>
                </a:cxn>
                <a:cxn ang="0">
                  <a:pos x="431" y="0"/>
                </a:cxn>
                <a:cxn ang="0">
                  <a:pos x="365" y="0"/>
                </a:cxn>
                <a:cxn ang="0">
                  <a:pos x="299" y="0"/>
                </a:cxn>
                <a:cxn ang="0">
                  <a:pos x="245" y="0"/>
                </a:cxn>
                <a:cxn ang="0">
                  <a:pos x="198" y="0"/>
                </a:cxn>
                <a:cxn ang="0">
                  <a:pos x="162" y="0"/>
                </a:cxn>
                <a:cxn ang="0">
                  <a:pos x="126" y="6"/>
                </a:cxn>
                <a:cxn ang="0">
                  <a:pos x="96" y="6"/>
                </a:cxn>
                <a:cxn ang="0">
                  <a:pos x="54" y="12"/>
                </a:cxn>
                <a:cxn ang="0">
                  <a:pos x="30" y="12"/>
                </a:cxn>
                <a:cxn ang="0">
                  <a:pos x="12" y="18"/>
                </a:cxn>
                <a:cxn ang="0">
                  <a:pos x="6" y="18"/>
                </a:cxn>
                <a:cxn ang="0">
                  <a:pos x="0" y="24"/>
                </a:cxn>
                <a:cxn ang="0">
                  <a:pos x="6" y="30"/>
                </a:cxn>
                <a:cxn ang="0">
                  <a:pos x="24" y="36"/>
                </a:cxn>
                <a:cxn ang="0">
                  <a:pos x="54" y="42"/>
                </a:cxn>
                <a:cxn ang="0">
                  <a:pos x="102" y="54"/>
                </a:cxn>
                <a:cxn ang="0">
                  <a:pos x="168" y="60"/>
                </a:cxn>
                <a:cxn ang="0">
                  <a:pos x="251" y="66"/>
                </a:cxn>
                <a:cxn ang="0">
                  <a:pos x="341" y="78"/>
                </a:cxn>
                <a:cxn ang="0">
                  <a:pos x="449" y="84"/>
                </a:cxn>
                <a:cxn ang="0">
                  <a:pos x="568" y="84"/>
                </a:cxn>
                <a:cxn ang="0">
                  <a:pos x="694" y="90"/>
                </a:cxn>
                <a:cxn ang="0">
                  <a:pos x="825" y="90"/>
                </a:cxn>
                <a:cxn ang="0">
                  <a:pos x="951" y="90"/>
                </a:cxn>
                <a:cxn ang="0">
                  <a:pos x="951" y="6"/>
                </a:cxn>
                <a:cxn ang="0">
                  <a:pos x="831" y="6"/>
                </a:cxn>
                <a:cxn ang="0">
                  <a:pos x="772" y="6"/>
                </a:cxn>
                <a:cxn ang="0">
                  <a:pos x="700" y="0"/>
                </a:cxn>
                <a:cxn ang="0">
                  <a:pos x="700" y="0"/>
                </a:cxn>
              </a:cxnLst>
              <a:rect l="0" t="0" r="r" b="b"/>
              <a:pathLst>
                <a:path w="951" h="90">
                  <a:moveTo>
                    <a:pt x="700" y="0"/>
                  </a:moveTo>
                  <a:lnTo>
                    <a:pt x="598" y="0"/>
                  </a:lnTo>
                  <a:lnTo>
                    <a:pt x="515" y="0"/>
                  </a:lnTo>
                  <a:lnTo>
                    <a:pt x="431" y="0"/>
                  </a:lnTo>
                  <a:lnTo>
                    <a:pt x="365" y="0"/>
                  </a:lnTo>
                  <a:lnTo>
                    <a:pt x="299" y="0"/>
                  </a:lnTo>
                  <a:lnTo>
                    <a:pt x="245" y="0"/>
                  </a:lnTo>
                  <a:lnTo>
                    <a:pt x="198" y="0"/>
                  </a:lnTo>
                  <a:lnTo>
                    <a:pt x="162" y="0"/>
                  </a:lnTo>
                  <a:lnTo>
                    <a:pt x="126" y="6"/>
                  </a:lnTo>
                  <a:lnTo>
                    <a:pt x="96" y="6"/>
                  </a:lnTo>
                  <a:lnTo>
                    <a:pt x="54" y="12"/>
                  </a:lnTo>
                  <a:lnTo>
                    <a:pt x="30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6" y="30"/>
                  </a:lnTo>
                  <a:lnTo>
                    <a:pt x="24" y="36"/>
                  </a:lnTo>
                  <a:lnTo>
                    <a:pt x="54" y="42"/>
                  </a:lnTo>
                  <a:lnTo>
                    <a:pt x="102" y="54"/>
                  </a:lnTo>
                  <a:lnTo>
                    <a:pt x="168" y="60"/>
                  </a:lnTo>
                  <a:lnTo>
                    <a:pt x="251" y="66"/>
                  </a:lnTo>
                  <a:lnTo>
                    <a:pt x="341" y="78"/>
                  </a:lnTo>
                  <a:lnTo>
                    <a:pt x="449" y="84"/>
                  </a:lnTo>
                  <a:lnTo>
                    <a:pt x="568" y="84"/>
                  </a:lnTo>
                  <a:lnTo>
                    <a:pt x="694" y="90"/>
                  </a:lnTo>
                  <a:lnTo>
                    <a:pt x="825" y="90"/>
                  </a:lnTo>
                  <a:lnTo>
                    <a:pt x="951" y="90"/>
                  </a:lnTo>
                  <a:lnTo>
                    <a:pt x="951" y="6"/>
                  </a:lnTo>
                  <a:lnTo>
                    <a:pt x="831" y="6"/>
                  </a:lnTo>
                  <a:lnTo>
                    <a:pt x="772" y="6"/>
                  </a:lnTo>
                  <a:lnTo>
                    <a:pt x="70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Tahoma" pitchFamily="-107" charset="-52"/>
              </a:endParaRPr>
            </a:p>
          </p:txBody>
        </p:sp>
        <p:sp>
          <p:nvSpPr>
            <p:cNvPr id="18" name="Freeform 16"/>
            <p:cNvSpPr>
              <a:spLocks/>
            </p:cNvSpPr>
            <p:nvPr/>
          </p:nvSpPr>
          <p:spPr bwMode="ltGray">
            <a:xfrm>
              <a:off x="3059" y="1541"/>
              <a:ext cx="102" cy="155"/>
            </a:xfrm>
            <a:custGeom>
              <a:avLst/>
              <a:gdLst/>
              <a:ahLst/>
              <a:cxnLst>
                <a:cxn ang="0">
                  <a:pos x="102" y="0"/>
                </a:cxn>
                <a:cxn ang="0">
                  <a:pos x="0" y="12"/>
                </a:cxn>
                <a:cxn ang="0">
                  <a:pos x="30" y="72"/>
                </a:cxn>
                <a:cxn ang="0">
                  <a:pos x="30" y="155"/>
                </a:cxn>
                <a:cxn ang="0">
                  <a:pos x="72" y="155"/>
                </a:cxn>
                <a:cxn ang="0">
                  <a:pos x="72" y="66"/>
                </a:cxn>
                <a:cxn ang="0">
                  <a:pos x="102" y="0"/>
                </a:cxn>
                <a:cxn ang="0">
                  <a:pos x="102" y="0"/>
                </a:cxn>
              </a:cxnLst>
              <a:rect l="0" t="0" r="r" b="b"/>
              <a:pathLst>
                <a:path w="102" h="155">
                  <a:moveTo>
                    <a:pt x="102" y="0"/>
                  </a:moveTo>
                  <a:lnTo>
                    <a:pt x="0" y="12"/>
                  </a:lnTo>
                  <a:lnTo>
                    <a:pt x="30" y="72"/>
                  </a:lnTo>
                  <a:lnTo>
                    <a:pt x="30" y="155"/>
                  </a:lnTo>
                  <a:lnTo>
                    <a:pt x="72" y="155"/>
                  </a:lnTo>
                  <a:lnTo>
                    <a:pt x="72" y="66"/>
                  </a:lnTo>
                  <a:lnTo>
                    <a:pt x="102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Tahoma" pitchFamily="-107" charset="-52"/>
              </a:endParaRPr>
            </a:p>
          </p:txBody>
        </p:sp>
        <p:sp>
          <p:nvSpPr>
            <p:cNvPr id="19" name="Freeform 17"/>
            <p:cNvSpPr>
              <a:spLocks noEditPoints="1"/>
            </p:cNvSpPr>
            <p:nvPr/>
          </p:nvSpPr>
          <p:spPr bwMode="ltGray">
            <a:xfrm>
              <a:off x="3059" y="1690"/>
              <a:ext cx="90" cy="96"/>
            </a:xfrm>
            <a:custGeom>
              <a:avLst/>
              <a:gdLst/>
              <a:ahLst/>
              <a:cxnLst>
                <a:cxn ang="0">
                  <a:pos x="48" y="96"/>
                </a:cxn>
                <a:cxn ang="0">
                  <a:pos x="72" y="72"/>
                </a:cxn>
                <a:cxn ang="0">
                  <a:pos x="84" y="48"/>
                </a:cxn>
                <a:cxn ang="0">
                  <a:pos x="90" y="36"/>
                </a:cxn>
                <a:cxn ang="0">
                  <a:pos x="84" y="24"/>
                </a:cxn>
                <a:cxn ang="0">
                  <a:pos x="66" y="6"/>
                </a:cxn>
                <a:cxn ang="0">
                  <a:pos x="42" y="0"/>
                </a:cxn>
                <a:cxn ang="0">
                  <a:pos x="24" y="0"/>
                </a:cxn>
                <a:cxn ang="0">
                  <a:pos x="12" y="12"/>
                </a:cxn>
                <a:cxn ang="0">
                  <a:pos x="6" y="24"/>
                </a:cxn>
                <a:cxn ang="0">
                  <a:pos x="0" y="36"/>
                </a:cxn>
                <a:cxn ang="0">
                  <a:pos x="12" y="66"/>
                </a:cxn>
                <a:cxn ang="0">
                  <a:pos x="30" y="84"/>
                </a:cxn>
                <a:cxn ang="0">
                  <a:pos x="48" y="96"/>
                </a:cxn>
                <a:cxn ang="0">
                  <a:pos x="48" y="96"/>
                </a:cxn>
                <a:cxn ang="0">
                  <a:pos x="48" y="12"/>
                </a:cxn>
                <a:cxn ang="0">
                  <a:pos x="66" y="18"/>
                </a:cxn>
                <a:cxn ang="0">
                  <a:pos x="72" y="24"/>
                </a:cxn>
                <a:cxn ang="0">
                  <a:pos x="72" y="36"/>
                </a:cxn>
                <a:cxn ang="0">
                  <a:pos x="72" y="48"/>
                </a:cxn>
                <a:cxn ang="0">
                  <a:pos x="54" y="66"/>
                </a:cxn>
                <a:cxn ang="0">
                  <a:pos x="48" y="78"/>
                </a:cxn>
                <a:cxn ang="0">
                  <a:pos x="30" y="66"/>
                </a:cxn>
                <a:cxn ang="0">
                  <a:pos x="24" y="48"/>
                </a:cxn>
                <a:cxn ang="0">
                  <a:pos x="18" y="30"/>
                </a:cxn>
                <a:cxn ang="0">
                  <a:pos x="30" y="12"/>
                </a:cxn>
                <a:cxn ang="0">
                  <a:pos x="48" y="12"/>
                </a:cxn>
                <a:cxn ang="0">
                  <a:pos x="48" y="12"/>
                </a:cxn>
              </a:cxnLst>
              <a:rect l="0" t="0" r="r" b="b"/>
              <a:pathLst>
                <a:path w="90" h="96">
                  <a:moveTo>
                    <a:pt x="48" y="96"/>
                  </a:moveTo>
                  <a:lnTo>
                    <a:pt x="72" y="72"/>
                  </a:lnTo>
                  <a:lnTo>
                    <a:pt x="84" y="48"/>
                  </a:lnTo>
                  <a:lnTo>
                    <a:pt x="90" y="36"/>
                  </a:lnTo>
                  <a:lnTo>
                    <a:pt x="84" y="24"/>
                  </a:lnTo>
                  <a:lnTo>
                    <a:pt x="66" y="6"/>
                  </a:lnTo>
                  <a:lnTo>
                    <a:pt x="42" y="0"/>
                  </a:lnTo>
                  <a:lnTo>
                    <a:pt x="24" y="0"/>
                  </a:lnTo>
                  <a:lnTo>
                    <a:pt x="12" y="12"/>
                  </a:lnTo>
                  <a:lnTo>
                    <a:pt x="6" y="24"/>
                  </a:lnTo>
                  <a:lnTo>
                    <a:pt x="0" y="36"/>
                  </a:lnTo>
                  <a:lnTo>
                    <a:pt x="12" y="66"/>
                  </a:lnTo>
                  <a:lnTo>
                    <a:pt x="30" y="84"/>
                  </a:lnTo>
                  <a:lnTo>
                    <a:pt x="48" y="96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24"/>
                  </a:lnTo>
                  <a:lnTo>
                    <a:pt x="72" y="36"/>
                  </a:lnTo>
                  <a:lnTo>
                    <a:pt x="72" y="48"/>
                  </a:lnTo>
                  <a:lnTo>
                    <a:pt x="54" y="66"/>
                  </a:lnTo>
                  <a:lnTo>
                    <a:pt x="48" y="78"/>
                  </a:lnTo>
                  <a:lnTo>
                    <a:pt x="30" y="66"/>
                  </a:lnTo>
                  <a:lnTo>
                    <a:pt x="24" y="48"/>
                  </a:lnTo>
                  <a:lnTo>
                    <a:pt x="18" y="30"/>
                  </a:lnTo>
                  <a:lnTo>
                    <a:pt x="30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Tahoma" pitchFamily="-107" charset="-52"/>
              </a:endParaRPr>
            </a:p>
          </p:txBody>
        </p:sp>
        <p:sp>
          <p:nvSpPr>
            <p:cNvPr id="20" name="Freeform 18"/>
            <p:cNvSpPr>
              <a:spLocks noEditPoints="1"/>
            </p:cNvSpPr>
            <p:nvPr/>
          </p:nvSpPr>
          <p:spPr bwMode="ltGray">
            <a:xfrm>
              <a:off x="3059" y="1768"/>
              <a:ext cx="90" cy="108"/>
            </a:xfrm>
            <a:custGeom>
              <a:avLst/>
              <a:gdLst/>
              <a:ahLst/>
              <a:cxnLst>
                <a:cxn ang="0">
                  <a:pos x="0" y="90"/>
                </a:cxn>
                <a:cxn ang="0">
                  <a:pos x="12" y="102"/>
                </a:cxn>
                <a:cxn ang="0">
                  <a:pos x="24" y="108"/>
                </a:cxn>
                <a:cxn ang="0">
                  <a:pos x="54" y="108"/>
                </a:cxn>
                <a:cxn ang="0">
                  <a:pos x="78" y="96"/>
                </a:cxn>
                <a:cxn ang="0">
                  <a:pos x="90" y="72"/>
                </a:cxn>
                <a:cxn ang="0">
                  <a:pos x="84" y="42"/>
                </a:cxn>
                <a:cxn ang="0">
                  <a:pos x="66" y="24"/>
                </a:cxn>
                <a:cxn ang="0">
                  <a:pos x="54" y="12"/>
                </a:cxn>
                <a:cxn ang="0">
                  <a:pos x="48" y="6"/>
                </a:cxn>
                <a:cxn ang="0">
                  <a:pos x="48" y="6"/>
                </a:cxn>
                <a:cxn ang="0">
                  <a:pos x="48" y="0"/>
                </a:cxn>
                <a:cxn ang="0">
                  <a:pos x="24" y="24"/>
                </a:cxn>
                <a:cxn ang="0">
                  <a:pos x="6" y="48"/>
                </a:cxn>
                <a:cxn ang="0">
                  <a:pos x="0" y="66"/>
                </a:cxn>
                <a:cxn ang="0">
                  <a:pos x="0" y="90"/>
                </a:cxn>
                <a:cxn ang="0">
                  <a:pos x="0" y="90"/>
                </a:cxn>
                <a:cxn ang="0">
                  <a:pos x="12" y="66"/>
                </a:cxn>
                <a:cxn ang="0">
                  <a:pos x="18" y="48"/>
                </a:cxn>
                <a:cxn ang="0">
                  <a:pos x="30" y="36"/>
                </a:cxn>
                <a:cxn ang="0">
                  <a:pos x="42" y="24"/>
                </a:cxn>
                <a:cxn ang="0">
                  <a:pos x="48" y="18"/>
                </a:cxn>
                <a:cxn ang="0">
                  <a:pos x="66" y="30"/>
                </a:cxn>
                <a:cxn ang="0">
                  <a:pos x="72" y="48"/>
                </a:cxn>
                <a:cxn ang="0">
                  <a:pos x="78" y="72"/>
                </a:cxn>
                <a:cxn ang="0">
                  <a:pos x="78" y="84"/>
                </a:cxn>
                <a:cxn ang="0">
                  <a:pos x="66" y="96"/>
                </a:cxn>
                <a:cxn ang="0">
                  <a:pos x="42" y="102"/>
                </a:cxn>
                <a:cxn ang="0">
                  <a:pos x="30" y="96"/>
                </a:cxn>
                <a:cxn ang="0">
                  <a:pos x="18" y="90"/>
                </a:cxn>
                <a:cxn ang="0">
                  <a:pos x="12" y="78"/>
                </a:cxn>
                <a:cxn ang="0">
                  <a:pos x="12" y="66"/>
                </a:cxn>
                <a:cxn ang="0">
                  <a:pos x="12" y="66"/>
                </a:cxn>
              </a:cxnLst>
              <a:rect l="0" t="0" r="r" b="b"/>
              <a:pathLst>
                <a:path w="90" h="108">
                  <a:moveTo>
                    <a:pt x="0" y="90"/>
                  </a:moveTo>
                  <a:lnTo>
                    <a:pt x="12" y="102"/>
                  </a:lnTo>
                  <a:lnTo>
                    <a:pt x="24" y="108"/>
                  </a:lnTo>
                  <a:lnTo>
                    <a:pt x="54" y="108"/>
                  </a:lnTo>
                  <a:lnTo>
                    <a:pt x="78" y="96"/>
                  </a:lnTo>
                  <a:lnTo>
                    <a:pt x="90" y="72"/>
                  </a:lnTo>
                  <a:lnTo>
                    <a:pt x="84" y="42"/>
                  </a:lnTo>
                  <a:lnTo>
                    <a:pt x="66" y="24"/>
                  </a:lnTo>
                  <a:lnTo>
                    <a:pt x="54" y="12"/>
                  </a:lnTo>
                  <a:lnTo>
                    <a:pt x="48" y="6"/>
                  </a:lnTo>
                  <a:lnTo>
                    <a:pt x="48" y="0"/>
                  </a:lnTo>
                  <a:lnTo>
                    <a:pt x="24" y="24"/>
                  </a:lnTo>
                  <a:lnTo>
                    <a:pt x="6" y="48"/>
                  </a:lnTo>
                  <a:lnTo>
                    <a:pt x="0" y="66"/>
                  </a:lnTo>
                  <a:lnTo>
                    <a:pt x="0" y="90"/>
                  </a:lnTo>
                  <a:close/>
                  <a:moveTo>
                    <a:pt x="12" y="66"/>
                  </a:moveTo>
                  <a:lnTo>
                    <a:pt x="18" y="48"/>
                  </a:lnTo>
                  <a:lnTo>
                    <a:pt x="30" y="36"/>
                  </a:lnTo>
                  <a:lnTo>
                    <a:pt x="42" y="24"/>
                  </a:lnTo>
                  <a:lnTo>
                    <a:pt x="48" y="18"/>
                  </a:lnTo>
                  <a:lnTo>
                    <a:pt x="66" y="30"/>
                  </a:lnTo>
                  <a:lnTo>
                    <a:pt x="72" y="48"/>
                  </a:lnTo>
                  <a:lnTo>
                    <a:pt x="78" y="72"/>
                  </a:lnTo>
                  <a:lnTo>
                    <a:pt x="78" y="84"/>
                  </a:lnTo>
                  <a:lnTo>
                    <a:pt x="66" y="96"/>
                  </a:lnTo>
                  <a:lnTo>
                    <a:pt x="42" y="102"/>
                  </a:lnTo>
                  <a:lnTo>
                    <a:pt x="30" y="96"/>
                  </a:lnTo>
                  <a:lnTo>
                    <a:pt x="18" y="90"/>
                  </a:lnTo>
                  <a:lnTo>
                    <a:pt x="12" y="78"/>
                  </a:lnTo>
                  <a:lnTo>
                    <a:pt x="1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Tahoma" pitchFamily="-107" charset="-52"/>
              </a:endParaRPr>
            </a:p>
          </p:txBody>
        </p:sp>
        <p:sp>
          <p:nvSpPr>
            <p:cNvPr id="21" name="Freeform 19"/>
            <p:cNvSpPr>
              <a:spLocks/>
            </p:cNvSpPr>
            <p:nvPr/>
          </p:nvSpPr>
          <p:spPr bwMode="ltGray">
            <a:xfrm>
              <a:off x="5470" y="1205"/>
              <a:ext cx="102" cy="156"/>
            </a:xfrm>
            <a:custGeom>
              <a:avLst/>
              <a:gdLst/>
              <a:ahLst/>
              <a:cxnLst>
                <a:cxn ang="0">
                  <a:pos x="102" y="0"/>
                </a:cxn>
                <a:cxn ang="0">
                  <a:pos x="0" y="6"/>
                </a:cxn>
                <a:cxn ang="0">
                  <a:pos x="30" y="72"/>
                </a:cxn>
                <a:cxn ang="0">
                  <a:pos x="30" y="156"/>
                </a:cxn>
                <a:cxn ang="0">
                  <a:pos x="72" y="156"/>
                </a:cxn>
                <a:cxn ang="0">
                  <a:pos x="72" y="66"/>
                </a:cxn>
                <a:cxn ang="0">
                  <a:pos x="102" y="0"/>
                </a:cxn>
                <a:cxn ang="0">
                  <a:pos x="102" y="0"/>
                </a:cxn>
              </a:cxnLst>
              <a:rect l="0" t="0" r="r" b="b"/>
              <a:pathLst>
                <a:path w="102" h="156">
                  <a:moveTo>
                    <a:pt x="102" y="0"/>
                  </a:moveTo>
                  <a:lnTo>
                    <a:pt x="0" y="6"/>
                  </a:lnTo>
                  <a:lnTo>
                    <a:pt x="30" y="72"/>
                  </a:lnTo>
                  <a:lnTo>
                    <a:pt x="30" y="156"/>
                  </a:lnTo>
                  <a:lnTo>
                    <a:pt x="72" y="156"/>
                  </a:lnTo>
                  <a:lnTo>
                    <a:pt x="72" y="66"/>
                  </a:lnTo>
                  <a:lnTo>
                    <a:pt x="102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Tahoma" pitchFamily="-107" charset="-52"/>
              </a:endParaRPr>
            </a:p>
          </p:txBody>
        </p:sp>
        <p:sp>
          <p:nvSpPr>
            <p:cNvPr id="22" name="Freeform 20"/>
            <p:cNvSpPr>
              <a:spLocks noEditPoints="1"/>
            </p:cNvSpPr>
            <p:nvPr/>
          </p:nvSpPr>
          <p:spPr bwMode="ltGray">
            <a:xfrm>
              <a:off x="5476" y="1349"/>
              <a:ext cx="84" cy="96"/>
            </a:xfrm>
            <a:custGeom>
              <a:avLst/>
              <a:gdLst/>
              <a:ahLst/>
              <a:cxnLst>
                <a:cxn ang="0">
                  <a:pos x="42" y="96"/>
                </a:cxn>
                <a:cxn ang="0">
                  <a:pos x="66" y="78"/>
                </a:cxn>
                <a:cxn ang="0">
                  <a:pos x="84" y="54"/>
                </a:cxn>
                <a:cxn ang="0">
                  <a:pos x="84" y="30"/>
                </a:cxn>
                <a:cxn ang="0">
                  <a:pos x="66" y="6"/>
                </a:cxn>
                <a:cxn ang="0">
                  <a:pos x="42" y="0"/>
                </a:cxn>
                <a:cxn ang="0">
                  <a:pos x="24" y="6"/>
                </a:cxn>
                <a:cxn ang="0">
                  <a:pos x="12" y="18"/>
                </a:cxn>
                <a:cxn ang="0">
                  <a:pos x="6" y="30"/>
                </a:cxn>
                <a:cxn ang="0">
                  <a:pos x="0" y="42"/>
                </a:cxn>
                <a:cxn ang="0">
                  <a:pos x="12" y="66"/>
                </a:cxn>
                <a:cxn ang="0">
                  <a:pos x="30" y="84"/>
                </a:cxn>
                <a:cxn ang="0">
                  <a:pos x="42" y="96"/>
                </a:cxn>
                <a:cxn ang="0">
                  <a:pos x="42" y="96"/>
                </a:cxn>
                <a:cxn ang="0">
                  <a:pos x="48" y="12"/>
                </a:cxn>
                <a:cxn ang="0">
                  <a:pos x="66" y="18"/>
                </a:cxn>
                <a:cxn ang="0">
                  <a:pos x="72" y="30"/>
                </a:cxn>
                <a:cxn ang="0">
                  <a:pos x="72" y="42"/>
                </a:cxn>
                <a:cxn ang="0">
                  <a:pos x="66" y="54"/>
                </a:cxn>
                <a:cxn ang="0">
                  <a:pos x="54" y="72"/>
                </a:cxn>
                <a:cxn ang="0">
                  <a:pos x="42" y="84"/>
                </a:cxn>
                <a:cxn ang="0">
                  <a:pos x="42" y="84"/>
                </a:cxn>
                <a:cxn ang="0">
                  <a:pos x="30" y="72"/>
                </a:cxn>
                <a:cxn ang="0">
                  <a:pos x="18" y="54"/>
                </a:cxn>
                <a:cxn ang="0">
                  <a:pos x="18" y="30"/>
                </a:cxn>
                <a:cxn ang="0">
                  <a:pos x="30" y="18"/>
                </a:cxn>
                <a:cxn ang="0">
                  <a:pos x="48" y="12"/>
                </a:cxn>
                <a:cxn ang="0">
                  <a:pos x="48" y="12"/>
                </a:cxn>
              </a:cxnLst>
              <a:rect l="0" t="0" r="r" b="b"/>
              <a:pathLst>
                <a:path w="84" h="96">
                  <a:moveTo>
                    <a:pt x="42" y="96"/>
                  </a:moveTo>
                  <a:lnTo>
                    <a:pt x="66" y="78"/>
                  </a:lnTo>
                  <a:lnTo>
                    <a:pt x="84" y="54"/>
                  </a:lnTo>
                  <a:lnTo>
                    <a:pt x="84" y="30"/>
                  </a:lnTo>
                  <a:lnTo>
                    <a:pt x="66" y="6"/>
                  </a:lnTo>
                  <a:lnTo>
                    <a:pt x="42" y="0"/>
                  </a:lnTo>
                  <a:lnTo>
                    <a:pt x="24" y="6"/>
                  </a:lnTo>
                  <a:lnTo>
                    <a:pt x="12" y="18"/>
                  </a:lnTo>
                  <a:lnTo>
                    <a:pt x="6" y="30"/>
                  </a:lnTo>
                  <a:lnTo>
                    <a:pt x="0" y="42"/>
                  </a:lnTo>
                  <a:lnTo>
                    <a:pt x="12" y="66"/>
                  </a:lnTo>
                  <a:lnTo>
                    <a:pt x="30" y="84"/>
                  </a:lnTo>
                  <a:lnTo>
                    <a:pt x="42" y="96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30"/>
                  </a:lnTo>
                  <a:lnTo>
                    <a:pt x="72" y="42"/>
                  </a:lnTo>
                  <a:lnTo>
                    <a:pt x="66" y="54"/>
                  </a:lnTo>
                  <a:lnTo>
                    <a:pt x="54" y="72"/>
                  </a:lnTo>
                  <a:lnTo>
                    <a:pt x="42" y="84"/>
                  </a:lnTo>
                  <a:lnTo>
                    <a:pt x="30" y="72"/>
                  </a:lnTo>
                  <a:lnTo>
                    <a:pt x="18" y="54"/>
                  </a:lnTo>
                  <a:lnTo>
                    <a:pt x="18" y="30"/>
                  </a:lnTo>
                  <a:lnTo>
                    <a:pt x="30" y="18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Tahoma" pitchFamily="-107" charset="-52"/>
              </a:endParaRPr>
            </a:p>
          </p:txBody>
        </p:sp>
        <p:sp>
          <p:nvSpPr>
            <p:cNvPr id="23" name="Freeform 21"/>
            <p:cNvSpPr>
              <a:spLocks noEditPoints="1"/>
            </p:cNvSpPr>
            <p:nvPr/>
          </p:nvSpPr>
          <p:spPr bwMode="ltGray">
            <a:xfrm>
              <a:off x="5470" y="1433"/>
              <a:ext cx="90" cy="108"/>
            </a:xfrm>
            <a:custGeom>
              <a:avLst/>
              <a:gdLst/>
              <a:ahLst/>
              <a:cxnLst>
                <a:cxn ang="0">
                  <a:pos x="6" y="90"/>
                </a:cxn>
                <a:cxn ang="0">
                  <a:pos x="18" y="102"/>
                </a:cxn>
                <a:cxn ang="0">
                  <a:pos x="30" y="108"/>
                </a:cxn>
                <a:cxn ang="0">
                  <a:pos x="60" y="108"/>
                </a:cxn>
                <a:cxn ang="0">
                  <a:pos x="84" y="96"/>
                </a:cxn>
                <a:cxn ang="0">
                  <a:pos x="90" y="84"/>
                </a:cxn>
                <a:cxn ang="0">
                  <a:pos x="90" y="66"/>
                </a:cxn>
                <a:cxn ang="0">
                  <a:pos x="84" y="36"/>
                </a:cxn>
                <a:cxn ang="0">
                  <a:pos x="72" y="18"/>
                </a:cxn>
                <a:cxn ang="0">
                  <a:pos x="60" y="6"/>
                </a:cxn>
                <a:cxn ang="0">
                  <a:pos x="54" y="0"/>
                </a:cxn>
                <a:cxn ang="0">
                  <a:pos x="54" y="0"/>
                </a:cxn>
                <a:cxn ang="0">
                  <a:pos x="48" y="0"/>
                </a:cxn>
                <a:cxn ang="0">
                  <a:pos x="24" y="24"/>
                </a:cxn>
                <a:cxn ang="0">
                  <a:pos x="12" y="48"/>
                </a:cxn>
                <a:cxn ang="0">
                  <a:pos x="0" y="66"/>
                </a:cxn>
                <a:cxn ang="0">
                  <a:pos x="6" y="90"/>
                </a:cxn>
                <a:cxn ang="0">
                  <a:pos x="6" y="90"/>
                </a:cxn>
                <a:cxn ang="0">
                  <a:pos x="18" y="66"/>
                </a:cxn>
                <a:cxn ang="0">
                  <a:pos x="24" y="48"/>
                </a:cxn>
                <a:cxn ang="0">
                  <a:pos x="36" y="30"/>
                </a:cxn>
                <a:cxn ang="0">
                  <a:pos x="42" y="18"/>
                </a:cxn>
                <a:cxn ang="0">
                  <a:pos x="48" y="12"/>
                </a:cxn>
                <a:cxn ang="0">
                  <a:pos x="78" y="42"/>
                </a:cxn>
                <a:cxn ang="0">
                  <a:pos x="84" y="66"/>
                </a:cxn>
                <a:cxn ang="0">
                  <a:pos x="66" y="90"/>
                </a:cxn>
                <a:cxn ang="0">
                  <a:pos x="54" y="96"/>
                </a:cxn>
                <a:cxn ang="0">
                  <a:pos x="42" y="96"/>
                </a:cxn>
                <a:cxn ang="0">
                  <a:pos x="30" y="96"/>
                </a:cxn>
                <a:cxn ang="0">
                  <a:pos x="24" y="84"/>
                </a:cxn>
                <a:cxn ang="0">
                  <a:pos x="18" y="78"/>
                </a:cxn>
                <a:cxn ang="0">
                  <a:pos x="18" y="66"/>
                </a:cxn>
                <a:cxn ang="0">
                  <a:pos x="18" y="66"/>
                </a:cxn>
              </a:cxnLst>
              <a:rect l="0" t="0" r="r" b="b"/>
              <a:pathLst>
                <a:path w="90" h="108">
                  <a:moveTo>
                    <a:pt x="6" y="90"/>
                  </a:moveTo>
                  <a:lnTo>
                    <a:pt x="18" y="102"/>
                  </a:lnTo>
                  <a:lnTo>
                    <a:pt x="30" y="108"/>
                  </a:lnTo>
                  <a:lnTo>
                    <a:pt x="60" y="108"/>
                  </a:lnTo>
                  <a:lnTo>
                    <a:pt x="84" y="96"/>
                  </a:lnTo>
                  <a:lnTo>
                    <a:pt x="90" y="84"/>
                  </a:lnTo>
                  <a:lnTo>
                    <a:pt x="90" y="66"/>
                  </a:lnTo>
                  <a:lnTo>
                    <a:pt x="84" y="36"/>
                  </a:lnTo>
                  <a:lnTo>
                    <a:pt x="72" y="18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48" y="0"/>
                  </a:lnTo>
                  <a:lnTo>
                    <a:pt x="24" y="24"/>
                  </a:lnTo>
                  <a:lnTo>
                    <a:pt x="12" y="48"/>
                  </a:lnTo>
                  <a:lnTo>
                    <a:pt x="0" y="66"/>
                  </a:lnTo>
                  <a:lnTo>
                    <a:pt x="6" y="90"/>
                  </a:lnTo>
                  <a:close/>
                  <a:moveTo>
                    <a:pt x="18" y="66"/>
                  </a:moveTo>
                  <a:lnTo>
                    <a:pt x="24" y="48"/>
                  </a:lnTo>
                  <a:lnTo>
                    <a:pt x="36" y="30"/>
                  </a:lnTo>
                  <a:lnTo>
                    <a:pt x="42" y="18"/>
                  </a:lnTo>
                  <a:lnTo>
                    <a:pt x="48" y="12"/>
                  </a:lnTo>
                  <a:lnTo>
                    <a:pt x="78" y="42"/>
                  </a:lnTo>
                  <a:lnTo>
                    <a:pt x="84" y="66"/>
                  </a:lnTo>
                  <a:lnTo>
                    <a:pt x="66" y="90"/>
                  </a:lnTo>
                  <a:lnTo>
                    <a:pt x="54" y="96"/>
                  </a:lnTo>
                  <a:lnTo>
                    <a:pt x="42" y="96"/>
                  </a:lnTo>
                  <a:lnTo>
                    <a:pt x="30" y="96"/>
                  </a:lnTo>
                  <a:lnTo>
                    <a:pt x="24" y="84"/>
                  </a:lnTo>
                  <a:lnTo>
                    <a:pt x="18" y="78"/>
                  </a:lnTo>
                  <a:lnTo>
                    <a:pt x="18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Tahoma" pitchFamily="-107" charset="-52"/>
              </a:endParaRPr>
            </a:p>
          </p:txBody>
        </p:sp>
        <p:sp>
          <p:nvSpPr>
            <p:cNvPr id="24" name="Freeform 22"/>
            <p:cNvSpPr>
              <a:spLocks noEditPoints="1"/>
            </p:cNvSpPr>
            <p:nvPr/>
          </p:nvSpPr>
          <p:spPr bwMode="ltGray">
            <a:xfrm>
              <a:off x="5428" y="3525"/>
              <a:ext cx="66" cy="96"/>
            </a:xfrm>
            <a:custGeom>
              <a:avLst/>
              <a:gdLst/>
              <a:ahLst/>
              <a:cxnLst>
                <a:cxn ang="0">
                  <a:pos x="30" y="96"/>
                </a:cxn>
                <a:cxn ang="0">
                  <a:pos x="54" y="72"/>
                </a:cxn>
                <a:cxn ang="0">
                  <a:pos x="66" y="48"/>
                </a:cxn>
                <a:cxn ang="0">
                  <a:pos x="66" y="24"/>
                </a:cxn>
                <a:cxn ang="0">
                  <a:pos x="54" y="6"/>
                </a:cxn>
                <a:cxn ang="0">
                  <a:pos x="30" y="0"/>
                </a:cxn>
                <a:cxn ang="0">
                  <a:pos x="18" y="0"/>
                </a:cxn>
                <a:cxn ang="0">
                  <a:pos x="6" y="12"/>
                </a:cxn>
                <a:cxn ang="0">
                  <a:pos x="0" y="36"/>
                </a:cxn>
                <a:cxn ang="0">
                  <a:pos x="6" y="60"/>
                </a:cxn>
                <a:cxn ang="0">
                  <a:pos x="18" y="84"/>
                </a:cxn>
                <a:cxn ang="0">
                  <a:pos x="30" y="96"/>
                </a:cxn>
                <a:cxn ang="0">
                  <a:pos x="30" y="96"/>
                </a:cxn>
                <a:cxn ang="0">
                  <a:pos x="30" y="12"/>
                </a:cxn>
                <a:cxn ang="0">
                  <a:pos x="48" y="18"/>
                </a:cxn>
                <a:cxn ang="0">
                  <a:pos x="54" y="24"/>
                </a:cxn>
                <a:cxn ang="0">
                  <a:pos x="54" y="36"/>
                </a:cxn>
                <a:cxn ang="0">
                  <a:pos x="48" y="48"/>
                </a:cxn>
                <a:cxn ang="0">
                  <a:pos x="36" y="66"/>
                </a:cxn>
                <a:cxn ang="0">
                  <a:pos x="30" y="78"/>
                </a:cxn>
                <a:cxn ang="0">
                  <a:pos x="18" y="66"/>
                </a:cxn>
                <a:cxn ang="0">
                  <a:pos x="12" y="48"/>
                </a:cxn>
                <a:cxn ang="0">
                  <a:pos x="6" y="30"/>
                </a:cxn>
                <a:cxn ang="0">
                  <a:pos x="18" y="12"/>
                </a:cxn>
                <a:cxn ang="0">
                  <a:pos x="30" y="12"/>
                </a:cxn>
                <a:cxn ang="0">
                  <a:pos x="30" y="12"/>
                </a:cxn>
              </a:cxnLst>
              <a:rect l="0" t="0" r="r" b="b"/>
              <a:pathLst>
                <a:path w="66" h="96">
                  <a:moveTo>
                    <a:pt x="30" y="96"/>
                  </a:moveTo>
                  <a:lnTo>
                    <a:pt x="54" y="72"/>
                  </a:lnTo>
                  <a:lnTo>
                    <a:pt x="66" y="48"/>
                  </a:lnTo>
                  <a:lnTo>
                    <a:pt x="66" y="24"/>
                  </a:lnTo>
                  <a:lnTo>
                    <a:pt x="54" y="6"/>
                  </a:lnTo>
                  <a:lnTo>
                    <a:pt x="30" y="0"/>
                  </a:lnTo>
                  <a:lnTo>
                    <a:pt x="18" y="0"/>
                  </a:lnTo>
                  <a:lnTo>
                    <a:pt x="6" y="12"/>
                  </a:lnTo>
                  <a:lnTo>
                    <a:pt x="0" y="36"/>
                  </a:lnTo>
                  <a:lnTo>
                    <a:pt x="6" y="60"/>
                  </a:lnTo>
                  <a:lnTo>
                    <a:pt x="18" y="84"/>
                  </a:lnTo>
                  <a:lnTo>
                    <a:pt x="30" y="96"/>
                  </a:lnTo>
                  <a:close/>
                  <a:moveTo>
                    <a:pt x="30" y="12"/>
                  </a:moveTo>
                  <a:lnTo>
                    <a:pt x="48" y="18"/>
                  </a:lnTo>
                  <a:lnTo>
                    <a:pt x="54" y="24"/>
                  </a:lnTo>
                  <a:lnTo>
                    <a:pt x="54" y="36"/>
                  </a:lnTo>
                  <a:lnTo>
                    <a:pt x="48" y="48"/>
                  </a:lnTo>
                  <a:lnTo>
                    <a:pt x="36" y="66"/>
                  </a:lnTo>
                  <a:lnTo>
                    <a:pt x="30" y="78"/>
                  </a:lnTo>
                  <a:lnTo>
                    <a:pt x="18" y="66"/>
                  </a:lnTo>
                  <a:lnTo>
                    <a:pt x="12" y="48"/>
                  </a:lnTo>
                  <a:lnTo>
                    <a:pt x="6" y="30"/>
                  </a:lnTo>
                  <a:lnTo>
                    <a:pt x="18" y="12"/>
                  </a:lnTo>
                  <a:lnTo>
                    <a:pt x="30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Tahoma" pitchFamily="-107" charset="-52"/>
              </a:endParaRPr>
            </a:p>
          </p:txBody>
        </p:sp>
        <p:sp>
          <p:nvSpPr>
            <p:cNvPr id="25" name="Freeform 23"/>
            <p:cNvSpPr>
              <a:spLocks/>
            </p:cNvSpPr>
            <p:nvPr/>
          </p:nvSpPr>
          <p:spPr bwMode="ltGray">
            <a:xfrm>
              <a:off x="3017" y="1127"/>
              <a:ext cx="2603" cy="444"/>
            </a:xfrm>
            <a:custGeom>
              <a:avLst/>
              <a:gdLst/>
              <a:ahLst/>
              <a:cxnLst>
                <a:cxn ang="0">
                  <a:pos x="2577" y="0"/>
                </a:cxn>
                <a:cxn ang="0">
                  <a:pos x="2594" y="72"/>
                </a:cxn>
                <a:cxn ang="0">
                  <a:pos x="6" y="444"/>
                </a:cxn>
                <a:cxn ang="0">
                  <a:pos x="0" y="396"/>
                </a:cxn>
                <a:cxn ang="0">
                  <a:pos x="1225" y="96"/>
                </a:cxn>
                <a:cxn ang="0">
                  <a:pos x="1351" y="78"/>
                </a:cxn>
                <a:cxn ang="0">
                  <a:pos x="2577" y="0"/>
                </a:cxn>
                <a:cxn ang="0">
                  <a:pos x="2577" y="0"/>
                </a:cxn>
              </a:cxnLst>
              <a:rect l="0" t="0" r="r" b="b"/>
              <a:pathLst>
                <a:path w="2594" h="444">
                  <a:moveTo>
                    <a:pt x="2577" y="0"/>
                  </a:moveTo>
                  <a:lnTo>
                    <a:pt x="2594" y="72"/>
                  </a:lnTo>
                  <a:lnTo>
                    <a:pt x="6" y="444"/>
                  </a:lnTo>
                  <a:lnTo>
                    <a:pt x="0" y="396"/>
                  </a:lnTo>
                  <a:lnTo>
                    <a:pt x="1225" y="96"/>
                  </a:lnTo>
                  <a:lnTo>
                    <a:pt x="1351" y="78"/>
                  </a:lnTo>
                  <a:lnTo>
                    <a:pt x="25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Tahoma" pitchFamily="-107" charset="-52"/>
              </a:endParaRPr>
            </a:p>
          </p:txBody>
        </p:sp>
        <p:sp>
          <p:nvSpPr>
            <p:cNvPr id="26" name="Freeform 24"/>
            <p:cNvSpPr>
              <a:spLocks noEditPoints="1"/>
            </p:cNvSpPr>
            <p:nvPr/>
          </p:nvSpPr>
          <p:spPr bwMode="ltGray">
            <a:xfrm>
              <a:off x="2934" y="3773"/>
              <a:ext cx="84" cy="95"/>
            </a:xfrm>
            <a:custGeom>
              <a:avLst/>
              <a:gdLst/>
              <a:ahLst/>
              <a:cxnLst>
                <a:cxn ang="0">
                  <a:pos x="36" y="95"/>
                </a:cxn>
                <a:cxn ang="0">
                  <a:pos x="60" y="77"/>
                </a:cxn>
                <a:cxn ang="0">
                  <a:pos x="78" y="53"/>
                </a:cxn>
                <a:cxn ang="0">
                  <a:pos x="84" y="42"/>
                </a:cxn>
                <a:cxn ang="0">
                  <a:pos x="84" y="30"/>
                </a:cxn>
                <a:cxn ang="0">
                  <a:pos x="72" y="6"/>
                </a:cxn>
                <a:cxn ang="0">
                  <a:pos x="42" y="0"/>
                </a:cxn>
                <a:cxn ang="0">
                  <a:pos x="30" y="0"/>
                </a:cxn>
                <a:cxn ang="0">
                  <a:pos x="12" y="12"/>
                </a:cxn>
                <a:cxn ang="0">
                  <a:pos x="0" y="24"/>
                </a:cxn>
                <a:cxn ang="0">
                  <a:pos x="0" y="36"/>
                </a:cxn>
                <a:cxn ang="0">
                  <a:pos x="6" y="59"/>
                </a:cxn>
                <a:cxn ang="0">
                  <a:pos x="24" y="83"/>
                </a:cxn>
                <a:cxn ang="0">
                  <a:pos x="36" y="95"/>
                </a:cxn>
                <a:cxn ang="0">
                  <a:pos x="36" y="95"/>
                </a:cxn>
                <a:cxn ang="0">
                  <a:pos x="48" y="12"/>
                </a:cxn>
                <a:cxn ang="0">
                  <a:pos x="66" y="18"/>
                </a:cxn>
                <a:cxn ang="0">
                  <a:pos x="72" y="30"/>
                </a:cxn>
                <a:cxn ang="0">
                  <a:pos x="72" y="42"/>
                </a:cxn>
                <a:cxn ang="0">
                  <a:pos x="66" y="53"/>
                </a:cxn>
                <a:cxn ang="0">
                  <a:pos x="48" y="71"/>
                </a:cxn>
                <a:cxn ang="0">
                  <a:pos x="42" y="77"/>
                </a:cxn>
                <a:cxn ang="0">
                  <a:pos x="36" y="77"/>
                </a:cxn>
                <a:cxn ang="0">
                  <a:pos x="24" y="65"/>
                </a:cxn>
                <a:cxn ang="0">
                  <a:pos x="18" y="48"/>
                </a:cxn>
                <a:cxn ang="0">
                  <a:pos x="18" y="30"/>
                </a:cxn>
                <a:cxn ang="0">
                  <a:pos x="30" y="12"/>
                </a:cxn>
                <a:cxn ang="0">
                  <a:pos x="48" y="12"/>
                </a:cxn>
                <a:cxn ang="0">
                  <a:pos x="48" y="12"/>
                </a:cxn>
              </a:cxnLst>
              <a:rect l="0" t="0" r="r" b="b"/>
              <a:pathLst>
                <a:path w="84" h="95">
                  <a:moveTo>
                    <a:pt x="36" y="95"/>
                  </a:moveTo>
                  <a:lnTo>
                    <a:pt x="60" y="77"/>
                  </a:lnTo>
                  <a:lnTo>
                    <a:pt x="78" y="53"/>
                  </a:lnTo>
                  <a:lnTo>
                    <a:pt x="84" y="42"/>
                  </a:lnTo>
                  <a:lnTo>
                    <a:pt x="84" y="30"/>
                  </a:lnTo>
                  <a:lnTo>
                    <a:pt x="72" y="6"/>
                  </a:lnTo>
                  <a:lnTo>
                    <a:pt x="42" y="0"/>
                  </a:lnTo>
                  <a:lnTo>
                    <a:pt x="30" y="0"/>
                  </a:lnTo>
                  <a:lnTo>
                    <a:pt x="12" y="12"/>
                  </a:lnTo>
                  <a:lnTo>
                    <a:pt x="0" y="24"/>
                  </a:lnTo>
                  <a:lnTo>
                    <a:pt x="0" y="36"/>
                  </a:lnTo>
                  <a:lnTo>
                    <a:pt x="6" y="59"/>
                  </a:lnTo>
                  <a:lnTo>
                    <a:pt x="24" y="83"/>
                  </a:lnTo>
                  <a:lnTo>
                    <a:pt x="36" y="95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30"/>
                  </a:lnTo>
                  <a:lnTo>
                    <a:pt x="72" y="42"/>
                  </a:lnTo>
                  <a:lnTo>
                    <a:pt x="66" y="53"/>
                  </a:lnTo>
                  <a:lnTo>
                    <a:pt x="48" y="71"/>
                  </a:lnTo>
                  <a:lnTo>
                    <a:pt x="42" y="77"/>
                  </a:lnTo>
                  <a:lnTo>
                    <a:pt x="36" y="77"/>
                  </a:lnTo>
                  <a:lnTo>
                    <a:pt x="24" y="65"/>
                  </a:lnTo>
                  <a:lnTo>
                    <a:pt x="18" y="48"/>
                  </a:lnTo>
                  <a:lnTo>
                    <a:pt x="18" y="30"/>
                  </a:lnTo>
                  <a:lnTo>
                    <a:pt x="30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Tahoma" pitchFamily="-107" charset="-52"/>
              </a:endParaRPr>
            </a:p>
          </p:txBody>
        </p:sp>
        <p:sp>
          <p:nvSpPr>
            <p:cNvPr id="27" name="Freeform 25"/>
            <p:cNvSpPr>
              <a:spLocks noEditPoints="1"/>
            </p:cNvSpPr>
            <p:nvPr/>
          </p:nvSpPr>
          <p:spPr bwMode="ltGray">
            <a:xfrm>
              <a:off x="3779" y="3872"/>
              <a:ext cx="90" cy="108"/>
            </a:xfrm>
            <a:custGeom>
              <a:avLst/>
              <a:gdLst/>
              <a:ahLst/>
              <a:cxnLst>
                <a:cxn ang="0">
                  <a:pos x="12" y="96"/>
                </a:cxn>
                <a:cxn ang="0">
                  <a:pos x="24" y="108"/>
                </a:cxn>
                <a:cxn ang="0">
                  <a:pos x="42" y="108"/>
                </a:cxn>
                <a:cxn ang="0">
                  <a:pos x="66" y="102"/>
                </a:cxn>
                <a:cxn ang="0">
                  <a:pos x="84" y="78"/>
                </a:cxn>
                <a:cxn ang="0">
                  <a:pos x="90" y="66"/>
                </a:cxn>
                <a:cxn ang="0">
                  <a:pos x="84" y="48"/>
                </a:cxn>
                <a:cxn ang="0">
                  <a:pos x="66" y="24"/>
                </a:cxn>
                <a:cxn ang="0">
                  <a:pos x="48" y="12"/>
                </a:cxn>
                <a:cxn ang="0">
                  <a:pos x="36" y="0"/>
                </a:cxn>
                <a:cxn ang="0">
                  <a:pos x="30" y="0"/>
                </a:cxn>
                <a:cxn ang="0">
                  <a:pos x="30" y="0"/>
                </a:cxn>
                <a:cxn ang="0">
                  <a:pos x="24" y="0"/>
                </a:cxn>
                <a:cxn ang="0">
                  <a:pos x="12" y="30"/>
                </a:cxn>
                <a:cxn ang="0">
                  <a:pos x="0" y="54"/>
                </a:cxn>
                <a:cxn ang="0">
                  <a:pos x="0" y="78"/>
                </a:cxn>
                <a:cxn ang="0">
                  <a:pos x="12" y="96"/>
                </a:cxn>
                <a:cxn ang="0">
                  <a:pos x="12" y="96"/>
                </a:cxn>
                <a:cxn ang="0">
                  <a:pos x="12" y="72"/>
                </a:cxn>
                <a:cxn ang="0">
                  <a:pos x="18" y="54"/>
                </a:cxn>
                <a:cxn ang="0">
                  <a:pos x="24" y="36"/>
                </a:cxn>
                <a:cxn ang="0">
                  <a:pos x="30" y="18"/>
                </a:cxn>
                <a:cxn ang="0">
                  <a:pos x="30" y="12"/>
                </a:cxn>
                <a:cxn ang="0">
                  <a:pos x="48" y="24"/>
                </a:cxn>
                <a:cxn ang="0">
                  <a:pos x="66" y="36"/>
                </a:cxn>
                <a:cxn ang="0">
                  <a:pos x="78" y="54"/>
                </a:cxn>
                <a:cxn ang="0">
                  <a:pos x="78" y="72"/>
                </a:cxn>
                <a:cxn ang="0">
                  <a:pos x="72" y="84"/>
                </a:cxn>
                <a:cxn ang="0">
                  <a:pos x="48" y="96"/>
                </a:cxn>
                <a:cxn ang="0">
                  <a:pos x="36" y="96"/>
                </a:cxn>
                <a:cxn ang="0">
                  <a:pos x="24" y="90"/>
                </a:cxn>
                <a:cxn ang="0">
                  <a:pos x="18" y="84"/>
                </a:cxn>
                <a:cxn ang="0">
                  <a:pos x="12" y="72"/>
                </a:cxn>
                <a:cxn ang="0">
                  <a:pos x="12" y="72"/>
                </a:cxn>
              </a:cxnLst>
              <a:rect l="0" t="0" r="r" b="b"/>
              <a:pathLst>
                <a:path w="90" h="108">
                  <a:moveTo>
                    <a:pt x="12" y="96"/>
                  </a:moveTo>
                  <a:lnTo>
                    <a:pt x="24" y="108"/>
                  </a:lnTo>
                  <a:lnTo>
                    <a:pt x="42" y="108"/>
                  </a:lnTo>
                  <a:lnTo>
                    <a:pt x="66" y="102"/>
                  </a:lnTo>
                  <a:lnTo>
                    <a:pt x="84" y="78"/>
                  </a:lnTo>
                  <a:lnTo>
                    <a:pt x="90" y="66"/>
                  </a:lnTo>
                  <a:lnTo>
                    <a:pt x="84" y="48"/>
                  </a:lnTo>
                  <a:lnTo>
                    <a:pt x="66" y="24"/>
                  </a:lnTo>
                  <a:lnTo>
                    <a:pt x="48" y="1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24" y="0"/>
                  </a:lnTo>
                  <a:lnTo>
                    <a:pt x="12" y="30"/>
                  </a:lnTo>
                  <a:lnTo>
                    <a:pt x="0" y="54"/>
                  </a:lnTo>
                  <a:lnTo>
                    <a:pt x="0" y="78"/>
                  </a:lnTo>
                  <a:lnTo>
                    <a:pt x="12" y="96"/>
                  </a:lnTo>
                  <a:close/>
                  <a:moveTo>
                    <a:pt x="12" y="72"/>
                  </a:moveTo>
                  <a:lnTo>
                    <a:pt x="18" y="54"/>
                  </a:lnTo>
                  <a:lnTo>
                    <a:pt x="24" y="36"/>
                  </a:lnTo>
                  <a:lnTo>
                    <a:pt x="30" y="18"/>
                  </a:lnTo>
                  <a:lnTo>
                    <a:pt x="30" y="12"/>
                  </a:lnTo>
                  <a:lnTo>
                    <a:pt x="48" y="24"/>
                  </a:lnTo>
                  <a:lnTo>
                    <a:pt x="66" y="36"/>
                  </a:lnTo>
                  <a:lnTo>
                    <a:pt x="78" y="54"/>
                  </a:lnTo>
                  <a:lnTo>
                    <a:pt x="78" y="72"/>
                  </a:lnTo>
                  <a:lnTo>
                    <a:pt x="72" y="84"/>
                  </a:lnTo>
                  <a:lnTo>
                    <a:pt x="48" y="96"/>
                  </a:lnTo>
                  <a:lnTo>
                    <a:pt x="36" y="96"/>
                  </a:lnTo>
                  <a:lnTo>
                    <a:pt x="24" y="90"/>
                  </a:lnTo>
                  <a:lnTo>
                    <a:pt x="18" y="84"/>
                  </a:lnTo>
                  <a:lnTo>
                    <a:pt x="12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Tahoma" pitchFamily="-107" charset="-52"/>
              </a:endParaRPr>
            </a:p>
          </p:txBody>
        </p:sp>
        <p:sp>
          <p:nvSpPr>
            <p:cNvPr id="28" name="Freeform 26"/>
            <p:cNvSpPr>
              <a:spLocks noEditPoints="1"/>
            </p:cNvSpPr>
            <p:nvPr/>
          </p:nvSpPr>
          <p:spPr bwMode="ltGray">
            <a:xfrm>
              <a:off x="2400" y="3872"/>
              <a:ext cx="72" cy="90"/>
            </a:xfrm>
            <a:custGeom>
              <a:avLst/>
              <a:gdLst/>
              <a:ahLst/>
              <a:cxnLst>
                <a:cxn ang="0">
                  <a:pos x="71" y="90"/>
                </a:cxn>
                <a:cxn ang="0">
                  <a:pos x="71" y="60"/>
                </a:cxn>
                <a:cxn ang="0">
                  <a:pos x="71" y="36"/>
                </a:cxn>
                <a:cxn ang="0">
                  <a:pos x="60" y="12"/>
                </a:cxn>
                <a:cxn ang="0">
                  <a:pos x="36" y="0"/>
                </a:cxn>
                <a:cxn ang="0">
                  <a:pos x="12" y="12"/>
                </a:cxn>
                <a:cxn ang="0">
                  <a:pos x="0" y="36"/>
                </a:cxn>
                <a:cxn ang="0">
                  <a:pos x="6" y="60"/>
                </a:cxn>
                <a:cxn ang="0">
                  <a:pos x="30" y="78"/>
                </a:cxn>
                <a:cxn ang="0">
                  <a:pos x="54" y="90"/>
                </a:cxn>
                <a:cxn ang="0">
                  <a:pos x="71" y="90"/>
                </a:cxn>
                <a:cxn ang="0">
                  <a:pos x="71" y="90"/>
                </a:cxn>
                <a:cxn ang="0">
                  <a:pos x="24" y="18"/>
                </a:cxn>
                <a:cxn ang="0">
                  <a:pos x="42" y="18"/>
                </a:cxn>
                <a:cxn ang="0">
                  <a:pos x="54" y="18"/>
                </a:cxn>
                <a:cxn ang="0">
                  <a:pos x="60" y="42"/>
                </a:cxn>
                <a:cxn ang="0">
                  <a:pos x="60" y="66"/>
                </a:cxn>
                <a:cxn ang="0">
                  <a:pos x="60" y="72"/>
                </a:cxn>
                <a:cxn ang="0">
                  <a:pos x="60" y="78"/>
                </a:cxn>
                <a:cxn ang="0">
                  <a:pos x="42" y="72"/>
                </a:cxn>
                <a:cxn ang="0">
                  <a:pos x="24" y="66"/>
                </a:cxn>
                <a:cxn ang="0">
                  <a:pos x="12" y="48"/>
                </a:cxn>
                <a:cxn ang="0">
                  <a:pos x="12" y="30"/>
                </a:cxn>
                <a:cxn ang="0">
                  <a:pos x="24" y="18"/>
                </a:cxn>
                <a:cxn ang="0">
                  <a:pos x="24" y="18"/>
                </a:cxn>
              </a:cxnLst>
              <a:rect l="0" t="0" r="r" b="b"/>
              <a:pathLst>
                <a:path w="71" h="90">
                  <a:moveTo>
                    <a:pt x="71" y="90"/>
                  </a:moveTo>
                  <a:lnTo>
                    <a:pt x="71" y="60"/>
                  </a:lnTo>
                  <a:lnTo>
                    <a:pt x="71" y="36"/>
                  </a:lnTo>
                  <a:lnTo>
                    <a:pt x="60" y="12"/>
                  </a:lnTo>
                  <a:lnTo>
                    <a:pt x="36" y="0"/>
                  </a:lnTo>
                  <a:lnTo>
                    <a:pt x="12" y="12"/>
                  </a:lnTo>
                  <a:lnTo>
                    <a:pt x="0" y="36"/>
                  </a:lnTo>
                  <a:lnTo>
                    <a:pt x="6" y="60"/>
                  </a:lnTo>
                  <a:lnTo>
                    <a:pt x="30" y="78"/>
                  </a:lnTo>
                  <a:lnTo>
                    <a:pt x="54" y="90"/>
                  </a:lnTo>
                  <a:lnTo>
                    <a:pt x="71" y="90"/>
                  </a:lnTo>
                  <a:close/>
                  <a:moveTo>
                    <a:pt x="24" y="18"/>
                  </a:moveTo>
                  <a:lnTo>
                    <a:pt x="42" y="18"/>
                  </a:lnTo>
                  <a:lnTo>
                    <a:pt x="54" y="18"/>
                  </a:lnTo>
                  <a:lnTo>
                    <a:pt x="60" y="42"/>
                  </a:lnTo>
                  <a:lnTo>
                    <a:pt x="60" y="66"/>
                  </a:lnTo>
                  <a:lnTo>
                    <a:pt x="60" y="72"/>
                  </a:lnTo>
                  <a:lnTo>
                    <a:pt x="60" y="78"/>
                  </a:lnTo>
                  <a:lnTo>
                    <a:pt x="42" y="72"/>
                  </a:lnTo>
                  <a:lnTo>
                    <a:pt x="24" y="66"/>
                  </a:lnTo>
                  <a:lnTo>
                    <a:pt x="12" y="48"/>
                  </a:lnTo>
                  <a:lnTo>
                    <a:pt x="12" y="30"/>
                  </a:lnTo>
                  <a:lnTo>
                    <a:pt x="24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Tahoma" pitchFamily="-107" charset="-52"/>
              </a:endParaRPr>
            </a:p>
          </p:txBody>
        </p:sp>
        <p:sp>
          <p:nvSpPr>
            <p:cNvPr id="29" name="Oval 27"/>
            <p:cNvSpPr>
              <a:spLocks noChangeArrowheads="1"/>
            </p:cNvSpPr>
            <p:nvPr/>
          </p:nvSpPr>
          <p:spPr bwMode="ltGray">
            <a:xfrm>
              <a:off x="2444" y="3838"/>
              <a:ext cx="1380" cy="389"/>
            </a:xfrm>
            <a:prstGeom prst="ellipse">
              <a:avLst/>
            </a:pr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Tahoma" pitchFamily="-107" charset="-52"/>
              </a:endParaRPr>
            </a:p>
          </p:txBody>
        </p:sp>
        <p:sp>
          <p:nvSpPr>
            <p:cNvPr id="30" name="Oval 28"/>
            <p:cNvSpPr>
              <a:spLocks noChangeArrowheads="1"/>
            </p:cNvSpPr>
            <p:nvPr/>
          </p:nvSpPr>
          <p:spPr bwMode="ltGray">
            <a:xfrm>
              <a:off x="2394" y="3834"/>
              <a:ext cx="1502" cy="288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Tahoma" pitchFamily="-107" charset="-52"/>
              </a:endParaRPr>
            </a:p>
          </p:txBody>
        </p:sp>
        <p:sp>
          <p:nvSpPr>
            <p:cNvPr id="31" name="Oval 29"/>
            <p:cNvSpPr>
              <a:spLocks noChangeArrowheads="1"/>
            </p:cNvSpPr>
            <p:nvPr/>
          </p:nvSpPr>
          <p:spPr bwMode="ltGray">
            <a:xfrm>
              <a:off x="2441" y="3860"/>
              <a:ext cx="1425" cy="22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Tahoma" pitchFamily="-107" charset="-52"/>
              </a:endParaRPr>
            </a:p>
          </p:txBody>
        </p:sp>
        <p:sp>
          <p:nvSpPr>
            <p:cNvPr id="32" name="Freeform 30"/>
            <p:cNvSpPr>
              <a:spLocks noEditPoints="1"/>
            </p:cNvSpPr>
            <p:nvPr/>
          </p:nvSpPr>
          <p:spPr bwMode="ltGray">
            <a:xfrm>
              <a:off x="3743" y="3788"/>
              <a:ext cx="90" cy="96"/>
            </a:xfrm>
            <a:custGeom>
              <a:avLst/>
              <a:gdLst/>
              <a:ahLst/>
              <a:cxnLst>
                <a:cxn ang="0">
                  <a:pos x="66" y="96"/>
                </a:cxn>
                <a:cxn ang="0">
                  <a:pos x="78" y="66"/>
                </a:cxn>
                <a:cxn ang="0">
                  <a:pos x="90" y="42"/>
                </a:cxn>
                <a:cxn ang="0">
                  <a:pos x="78" y="18"/>
                </a:cxn>
                <a:cxn ang="0">
                  <a:pos x="60" y="0"/>
                </a:cxn>
                <a:cxn ang="0">
                  <a:pos x="30" y="6"/>
                </a:cxn>
                <a:cxn ang="0">
                  <a:pos x="18" y="18"/>
                </a:cxn>
                <a:cxn ang="0">
                  <a:pos x="6" y="30"/>
                </a:cxn>
                <a:cxn ang="0">
                  <a:pos x="0" y="42"/>
                </a:cxn>
                <a:cxn ang="0">
                  <a:pos x="6" y="60"/>
                </a:cxn>
                <a:cxn ang="0">
                  <a:pos x="24" y="78"/>
                </a:cxn>
                <a:cxn ang="0">
                  <a:pos x="48" y="90"/>
                </a:cxn>
                <a:cxn ang="0">
                  <a:pos x="66" y="96"/>
                </a:cxn>
                <a:cxn ang="0">
                  <a:pos x="66" y="96"/>
                </a:cxn>
                <a:cxn ang="0">
                  <a:pos x="42" y="18"/>
                </a:cxn>
                <a:cxn ang="0">
                  <a:pos x="60" y="18"/>
                </a:cxn>
                <a:cxn ang="0">
                  <a:pos x="72" y="24"/>
                </a:cxn>
                <a:cxn ang="0">
                  <a:pos x="72" y="36"/>
                </a:cxn>
                <a:cxn ang="0">
                  <a:pos x="72" y="48"/>
                </a:cxn>
                <a:cxn ang="0">
                  <a:pos x="66" y="72"/>
                </a:cxn>
                <a:cxn ang="0">
                  <a:pos x="60" y="78"/>
                </a:cxn>
                <a:cxn ang="0">
                  <a:pos x="60" y="84"/>
                </a:cxn>
                <a:cxn ang="0">
                  <a:pos x="42" y="72"/>
                </a:cxn>
                <a:cxn ang="0">
                  <a:pos x="30" y="66"/>
                </a:cxn>
                <a:cxn ang="0">
                  <a:pos x="18" y="42"/>
                </a:cxn>
                <a:cxn ang="0">
                  <a:pos x="24" y="30"/>
                </a:cxn>
                <a:cxn ang="0">
                  <a:pos x="42" y="18"/>
                </a:cxn>
                <a:cxn ang="0">
                  <a:pos x="42" y="18"/>
                </a:cxn>
              </a:cxnLst>
              <a:rect l="0" t="0" r="r" b="b"/>
              <a:pathLst>
                <a:path w="90" h="96">
                  <a:moveTo>
                    <a:pt x="66" y="96"/>
                  </a:moveTo>
                  <a:lnTo>
                    <a:pt x="78" y="66"/>
                  </a:lnTo>
                  <a:lnTo>
                    <a:pt x="90" y="42"/>
                  </a:lnTo>
                  <a:lnTo>
                    <a:pt x="78" y="18"/>
                  </a:lnTo>
                  <a:lnTo>
                    <a:pt x="60" y="0"/>
                  </a:lnTo>
                  <a:lnTo>
                    <a:pt x="30" y="6"/>
                  </a:lnTo>
                  <a:lnTo>
                    <a:pt x="18" y="18"/>
                  </a:lnTo>
                  <a:lnTo>
                    <a:pt x="6" y="30"/>
                  </a:lnTo>
                  <a:lnTo>
                    <a:pt x="0" y="42"/>
                  </a:lnTo>
                  <a:lnTo>
                    <a:pt x="6" y="60"/>
                  </a:lnTo>
                  <a:lnTo>
                    <a:pt x="24" y="78"/>
                  </a:lnTo>
                  <a:lnTo>
                    <a:pt x="48" y="90"/>
                  </a:lnTo>
                  <a:lnTo>
                    <a:pt x="66" y="96"/>
                  </a:lnTo>
                  <a:close/>
                  <a:moveTo>
                    <a:pt x="42" y="18"/>
                  </a:moveTo>
                  <a:lnTo>
                    <a:pt x="60" y="18"/>
                  </a:lnTo>
                  <a:lnTo>
                    <a:pt x="72" y="24"/>
                  </a:lnTo>
                  <a:lnTo>
                    <a:pt x="72" y="36"/>
                  </a:lnTo>
                  <a:lnTo>
                    <a:pt x="72" y="48"/>
                  </a:lnTo>
                  <a:lnTo>
                    <a:pt x="66" y="72"/>
                  </a:lnTo>
                  <a:lnTo>
                    <a:pt x="60" y="78"/>
                  </a:lnTo>
                  <a:lnTo>
                    <a:pt x="60" y="84"/>
                  </a:lnTo>
                  <a:lnTo>
                    <a:pt x="42" y="72"/>
                  </a:lnTo>
                  <a:lnTo>
                    <a:pt x="30" y="66"/>
                  </a:lnTo>
                  <a:lnTo>
                    <a:pt x="18" y="42"/>
                  </a:lnTo>
                  <a:lnTo>
                    <a:pt x="24" y="30"/>
                  </a:lnTo>
                  <a:lnTo>
                    <a:pt x="42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Tahoma" pitchFamily="-107" charset="-52"/>
              </a:endParaRPr>
            </a:p>
          </p:txBody>
        </p:sp>
        <p:sp>
          <p:nvSpPr>
            <p:cNvPr id="33" name="Freeform 31"/>
            <p:cNvSpPr>
              <a:spLocks noEditPoints="1"/>
            </p:cNvSpPr>
            <p:nvPr/>
          </p:nvSpPr>
          <p:spPr bwMode="ltGray">
            <a:xfrm>
              <a:off x="5422" y="3603"/>
              <a:ext cx="72" cy="108"/>
            </a:xfrm>
            <a:custGeom>
              <a:avLst/>
              <a:gdLst/>
              <a:ahLst/>
              <a:cxnLst>
                <a:cxn ang="0">
                  <a:pos x="0" y="90"/>
                </a:cxn>
                <a:cxn ang="0">
                  <a:pos x="12" y="102"/>
                </a:cxn>
                <a:cxn ang="0">
                  <a:pos x="24" y="108"/>
                </a:cxn>
                <a:cxn ang="0">
                  <a:pos x="48" y="108"/>
                </a:cxn>
                <a:cxn ang="0">
                  <a:pos x="66" y="96"/>
                </a:cxn>
                <a:cxn ang="0">
                  <a:pos x="72" y="66"/>
                </a:cxn>
                <a:cxn ang="0">
                  <a:pos x="66" y="42"/>
                </a:cxn>
                <a:cxn ang="0">
                  <a:pos x="60" y="18"/>
                </a:cxn>
                <a:cxn ang="0">
                  <a:pos x="48" y="6"/>
                </a:cxn>
                <a:cxn ang="0">
                  <a:pos x="42" y="0"/>
                </a:cxn>
                <a:cxn ang="0">
                  <a:pos x="42" y="0"/>
                </a:cxn>
                <a:cxn ang="0">
                  <a:pos x="36" y="0"/>
                </a:cxn>
                <a:cxn ang="0">
                  <a:pos x="18" y="24"/>
                </a:cxn>
                <a:cxn ang="0">
                  <a:pos x="6" y="48"/>
                </a:cxn>
                <a:cxn ang="0">
                  <a:pos x="0" y="66"/>
                </a:cxn>
                <a:cxn ang="0">
                  <a:pos x="0" y="90"/>
                </a:cxn>
                <a:cxn ang="0">
                  <a:pos x="0" y="90"/>
                </a:cxn>
                <a:cxn ang="0">
                  <a:pos x="12" y="66"/>
                </a:cxn>
                <a:cxn ang="0">
                  <a:pos x="18" y="48"/>
                </a:cxn>
                <a:cxn ang="0">
                  <a:pos x="24" y="36"/>
                </a:cxn>
                <a:cxn ang="0">
                  <a:pos x="30" y="24"/>
                </a:cxn>
                <a:cxn ang="0">
                  <a:pos x="36" y="18"/>
                </a:cxn>
                <a:cxn ang="0">
                  <a:pos x="54" y="30"/>
                </a:cxn>
                <a:cxn ang="0">
                  <a:pos x="60" y="48"/>
                </a:cxn>
                <a:cxn ang="0">
                  <a:pos x="66" y="72"/>
                </a:cxn>
                <a:cxn ang="0">
                  <a:pos x="66" y="84"/>
                </a:cxn>
                <a:cxn ang="0">
                  <a:pos x="54" y="96"/>
                </a:cxn>
                <a:cxn ang="0">
                  <a:pos x="30" y="102"/>
                </a:cxn>
                <a:cxn ang="0">
                  <a:pos x="24" y="96"/>
                </a:cxn>
                <a:cxn ang="0">
                  <a:pos x="12" y="90"/>
                </a:cxn>
                <a:cxn ang="0">
                  <a:pos x="12" y="78"/>
                </a:cxn>
                <a:cxn ang="0">
                  <a:pos x="12" y="66"/>
                </a:cxn>
                <a:cxn ang="0">
                  <a:pos x="12" y="66"/>
                </a:cxn>
              </a:cxnLst>
              <a:rect l="0" t="0" r="r" b="b"/>
              <a:pathLst>
                <a:path w="72" h="108">
                  <a:moveTo>
                    <a:pt x="0" y="90"/>
                  </a:moveTo>
                  <a:lnTo>
                    <a:pt x="12" y="102"/>
                  </a:lnTo>
                  <a:lnTo>
                    <a:pt x="24" y="108"/>
                  </a:lnTo>
                  <a:lnTo>
                    <a:pt x="48" y="108"/>
                  </a:lnTo>
                  <a:lnTo>
                    <a:pt x="66" y="96"/>
                  </a:lnTo>
                  <a:lnTo>
                    <a:pt x="72" y="66"/>
                  </a:lnTo>
                  <a:lnTo>
                    <a:pt x="66" y="42"/>
                  </a:lnTo>
                  <a:lnTo>
                    <a:pt x="60" y="18"/>
                  </a:lnTo>
                  <a:lnTo>
                    <a:pt x="48" y="6"/>
                  </a:lnTo>
                  <a:lnTo>
                    <a:pt x="42" y="0"/>
                  </a:lnTo>
                  <a:lnTo>
                    <a:pt x="36" y="0"/>
                  </a:lnTo>
                  <a:lnTo>
                    <a:pt x="18" y="24"/>
                  </a:lnTo>
                  <a:lnTo>
                    <a:pt x="6" y="48"/>
                  </a:lnTo>
                  <a:lnTo>
                    <a:pt x="0" y="66"/>
                  </a:lnTo>
                  <a:lnTo>
                    <a:pt x="0" y="90"/>
                  </a:lnTo>
                  <a:close/>
                  <a:moveTo>
                    <a:pt x="12" y="66"/>
                  </a:moveTo>
                  <a:lnTo>
                    <a:pt x="18" y="48"/>
                  </a:lnTo>
                  <a:lnTo>
                    <a:pt x="24" y="36"/>
                  </a:lnTo>
                  <a:lnTo>
                    <a:pt x="30" y="24"/>
                  </a:lnTo>
                  <a:lnTo>
                    <a:pt x="36" y="18"/>
                  </a:lnTo>
                  <a:lnTo>
                    <a:pt x="54" y="30"/>
                  </a:lnTo>
                  <a:lnTo>
                    <a:pt x="60" y="48"/>
                  </a:lnTo>
                  <a:lnTo>
                    <a:pt x="66" y="72"/>
                  </a:lnTo>
                  <a:lnTo>
                    <a:pt x="66" y="84"/>
                  </a:lnTo>
                  <a:lnTo>
                    <a:pt x="54" y="96"/>
                  </a:lnTo>
                  <a:lnTo>
                    <a:pt x="30" y="102"/>
                  </a:lnTo>
                  <a:lnTo>
                    <a:pt x="24" y="96"/>
                  </a:lnTo>
                  <a:lnTo>
                    <a:pt x="12" y="90"/>
                  </a:lnTo>
                  <a:lnTo>
                    <a:pt x="12" y="78"/>
                  </a:lnTo>
                  <a:lnTo>
                    <a:pt x="1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Tahoma" pitchFamily="-107" charset="-52"/>
              </a:endParaRPr>
            </a:p>
          </p:txBody>
        </p:sp>
        <p:sp>
          <p:nvSpPr>
            <p:cNvPr id="34" name="Rectangle 32"/>
            <p:cNvSpPr>
              <a:spLocks noChangeArrowheads="1"/>
            </p:cNvSpPr>
            <p:nvPr/>
          </p:nvSpPr>
          <p:spPr bwMode="ltGray">
            <a:xfrm>
              <a:off x="4238" y="1773"/>
              <a:ext cx="173" cy="2539"/>
            </a:xfrm>
            <a:prstGeom prst="rect">
              <a:avLst/>
            </a:pr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Tahoma" pitchFamily="-107" charset="-52"/>
              </a:endParaRPr>
            </a:p>
          </p:txBody>
        </p:sp>
        <p:sp>
          <p:nvSpPr>
            <p:cNvPr id="35" name="Rectangle 33"/>
            <p:cNvSpPr>
              <a:spLocks noChangeArrowheads="1"/>
            </p:cNvSpPr>
            <p:nvPr/>
          </p:nvSpPr>
          <p:spPr bwMode="ltGray">
            <a:xfrm>
              <a:off x="4288" y="1545"/>
              <a:ext cx="76" cy="24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Tahoma" pitchFamily="-107" charset="-52"/>
              </a:endParaRPr>
            </a:p>
          </p:txBody>
        </p:sp>
        <p:sp>
          <p:nvSpPr>
            <p:cNvPr id="36" name="AutoShape 34"/>
            <p:cNvSpPr>
              <a:spLocks noChangeArrowheads="1"/>
            </p:cNvSpPr>
            <p:nvPr/>
          </p:nvSpPr>
          <p:spPr bwMode="ltGray">
            <a:xfrm>
              <a:off x="4220" y="1743"/>
              <a:ext cx="205" cy="52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Tahoma" pitchFamily="-107" charset="-52"/>
              </a:endParaRPr>
            </a:p>
          </p:txBody>
        </p:sp>
        <p:sp>
          <p:nvSpPr>
            <p:cNvPr id="37" name="Freeform 35"/>
            <p:cNvSpPr>
              <a:spLocks/>
            </p:cNvSpPr>
            <p:nvPr/>
          </p:nvSpPr>
          <p:spPr bwMode="ltGray">
            <a:xfrm>
              <a:off x="4306" y="1529"/>
              <a:ext cx="252" cy="1576"/>
            </a:xfrm>
            <a:custGeom>
              <a:avLst/>
              <a:gdLst/>
              <a:ahLst/>
              <a:cxnLst>
                <a:cxn ang="0">
                  <a:pos x="252" y="1576"/>
                </a:cxn>
                <a:cxn ang="0">
                  <a:pos x="12" y="84"/>
                </a:cxn>
                <a:cxn ang="0">
                  <a:pos x="12" y="60"/>
                </a:cxn>
                <a:cxn ang="0">
                  <a:pos x="0" y="12"/>
                </a:cxn>
                <a:cxn ang="0">
                  <a:pos x="72" y="0"/>
                </a:cxn>
                <a:cxn ang="0">
                  <a:pos x="72" y="0"/>
                </a:cxn>
                <a:cxn ang="0">
                  <a:pos x="78" y="48"/>
                </a:cxn>
                <a:cxn ang="0">
                  <a:pos x="88" y="66"/>
                </a:cxn>
              </a:cxnLst>
              <a:rect l="0" t="0" r="r" b="b"/>
              <a:pathLst>
                <a:path w="252" h="1576">
                  <a:moveTo>
                    <a:pt x="252" y="1576"/>
                  </a:moveTo>
                  <a:lnTo>
                    <a:pt x="12" y="84"/>
                  </a:lnTo>
                  <a:lnTo>
                    <a:pt x="12" y="60"/>
                  </a:lnTo>
                  <a:lnTo>
                    <a:pt x="0" y="12"/>
                  </a:lnTo>
                  <a:lnTo>
                    <a:pt x="72" y="0"/>
                  </a:lnTo>
                  <a:lnTo>
                    <a:pt x="78" y="48"/>
                  </a:lnTo>
                  <a:lnTo>
                    <a:pt x="88" y="66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Tahoma" pitchFamily="-107" charset="-52"/>
              </a:endParaRPr>
            </a:p>
          </p:txBody>
        </p:sp>
        <p:sp>
          <p:nvSpPr>
            <p:cNvPr id="38" name="Freeform 36"/>
            <p:cNvSpPr>
              <a:spLocks/>
            </p:cNvSpPr>
            <p:nvPr/>
          </p:nvSpPr>
          <p:spPr bwMode="ltGray">
            <a:xfrm>
              <a:off x="4169" y="1421"/>
              <a:ext cx="317" cy="138"/>
            </a:xfrm>
            <a:custGeom>
              <a:avLst/>
              <a:gdLst/>
              <a:ahLst/>
              <a:cxnLst>
                <a:cxn ang="0">
                  <a:pos x="161" y="0"/>
                </a:cxn>
                <a:cxn ang="0">
                  <a:pos x="227" y="6"/>
                </a:cxn>
                <a:cxn ang="0">
                  <a:pos x="275" y="36"/>
                </a:cxn>
                <a:cxn ang="0">
                  <a:pos x="304" y="78"/>
                </a:cxn>
                <a:cxn ang="0">
                  <a:pos x="316" y="138"/>
                </a:cxn>
                <a:cxn ang="0">
                  <a:pos x="0" y="138"/>
                </a:cxn>
                <a:cxn ang="0">
                  <a:pos x="11" y="78"/>
                </a:cxn>
                <a:cxn ang="0">
                  <a:pos x="47" y="36"/>
                </a:cxn>
                <a:cxn ang="0">
                  <a:pos x="95" y="6"/>
                </a:cxn>
                <a:cxn ang="0">
                  <a:pos x="161" y="0"/>
                </a:cxn>
                <a:cxn ang="0">
                  <a:pos x="161" y="0"/>
                </a:cxn>
              </a:cxnLst>
              <a:rect l="0" t="0" r="r" b="b"/>
              <a:pathLst>
                <a:path w="316" h="138">
                  <a:moveTo>
                    <a:pt x="161" y="0"/>
                  </a:moveTo>
                  <a:lnTo>
                    <a:pt x="227" y="6"/>
                  </a:lnTo>
                  <a:lnTo>
                    <a:pt x="275" y="36"/>
                  </a:lnTo>
                  <a:lnTo>
                    <a:pt x="304" y="78"/>
                  </a:lnTo>
                  <a:lnTo>
                    <a:pt x="316" y="138"/>
                  </a:lnTo>
                  <a:lnTo>
                    <a:pt x="0" y="138"/>
                  </a:lnTo>
                  <a:lnTo>
                    <a:pt x="11" y="78"/>
                  </a:lnTo>
                  <a:lnTo>
                    <a:pt x="47" y="36"/>
                  </a:lnTo>
                  <a:lnTo>
                    <a:pt x="95" y="6"/>
                  </a:lnTo>
                  <a:lnTo>
                    <a:pt x="161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Tahoma" pitchFamily="-107" charset="-52"/>
              </a:endParaRPr>
            </a:p>
          </p:txBody>
        </p:sp>
      </p:grpSp>
      <p:sp>
        <p:nvSpPr>
          <p:cNvPr id="5159" name="Rectangle 39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-107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160" name="Rectangle 40"/>
          <p:cNvSpPr>
            <a:spLocks noGrp="1" noChangeArrowheads="1"/>
          </p:cNvSpPr>
          <p:nvPr>
            <p:ph type="ctrTitle"/>
          </p:nvPr>
        </p:nvSpPr>
        <p:spPr>
          <a:xfrm>
            <a:off x="685800" y="1768475"/>
            <a:ext cx="7772400" cy="1736725"/>
          </a:xfrm>
        </p:spPr>
        <p:txBody>
          <a:bodyPr anchor="b" anchorCtr="1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9" name="Rectangle 3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" name="Rectangle 3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" name="Rectangle 4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fld id="{BB466D76-9A7E-9242-BDCC-5E173BA8D562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21354726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fld id="{449BB0B3-9C99-3440-A19D-0893514D2CCC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4637999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3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fld id="{C7C0794C-5CFA-E145-B01F-BA26B6B70C8D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39121650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3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fld id="{6FCE47E7-3DE5-F640-86ED-D672D32BBA25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3697159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3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4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4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fld id="{7F04C452-C1D2-EF4C-AC81-3A2A2E9B3824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51783225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3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fld id="{4422DCB4-B1D0-3046-8E0E-F8909648DEC3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3545031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8A02C7-E8F9-CA43-B2AC-0339850E17F0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010285068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4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fld id="{84C9F6B8-E284-F84E-932D-43698A52F495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16635968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fld id="{D09F2EF9-1A86-F44A-8E73-04921B8E5508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33299166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fld id="{A3E5E78A-51C2-D44E-9659-9354C9999B22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58299713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fld id="{83F5DF52-8229-5D48-89D3-7A263A45DAC8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5186470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fld id="{53CF2203-78DF-3041-9FED-A4E18A44B52F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725934759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3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4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fld id="{9D5E7A62-63A0-BC4B-9D08-E0BF01DBF0B1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649744805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3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fld id="{BB530E69-A5C0-EE46-BFA6-98073D2EB742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039121814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ltGray">
            <a:xfrm>
              <a:off x="0" y="4032"/>
              <a:ext cx="5760" cy="9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zh-CN" altLang="en-US">
                <a:solidFill>
                  <a:srgbClr val="003300"/>
                </a:solidFill>
                <a:latin typeface="Times New Roman" charset="0"/>
              </a:endParaRPr>
            </a:p>
          </p:txBody>
        </p:sp>
        <p:sp>
          <p:nvSpPr>
            <p:cNvPr id="6" name="Rectangle 4" descr="mutegras"/>
            <p:cNvSpPr>
              <a:spLocks noChangeArrowheads="1"/>
            </p:cNvSpPr>
            <p:nvPr/>
          </p:nvSpPr>
          <p:spPr bwMode="ltGray">
            <a:xfrm>
              <a:off x="0" y="0"/>
              <a:ext cx="5760" cy="2304"/>
            </a:xfrm>
            <a:prstGeom prst="rect">
              <a:avLst/>
            </a:prstGeom>
            <a:blipFill dpi="0" rotWithShape="0">
              <a:blip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zh-CN" altLang="en-US">
                <a:solidFill>
                  <a:srgbClr val="003300"/>
                </a:solidFill>
                <a:latin typeface="Times New Roman" charset="0"/>
              </a:endParaRPr>
            </a:p>
          </p:txBody>
        </p:sp>
        <p:sp>
          <p:nvSpPr>
            <p:cNvPr id="7" name="Line 5"/>
            <p:cNvSpPr>
              <a:spLocks noChangeShapeType="1"/>
            </p:cNvSpPr>
            <p:nvPr/>
          </p:nvSpPr>
          <p:spPr bwMode="ltGray">
            <a:xfrm>
              <a:off x="0" y="2304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" name="Rectangle 6" descr="mutegras"/>
            <p:cNvSpPr>
              <a:spLocks noChangeArrowheads="1"/>
            </p:cNvSpPr>
            <p:nvPr/>
          </p:nvSpPr>
          <p:spPr bwMode="ltGray">
            <a:xfrm>
              <a:off x="0" y="4128"/>
              <a:ext cx="5760" cy="192"/>
            </a:xfrm>
            <a:prstGeom prst="rect">
              <a:avLst/>
            </a:prstGeom>
            <a:blipFill dpi="0" rotWithShape="0">
              <a:blip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zh-CN" altLang="en-US">
                <a:solidFill>
                  <a:srgbClr val="003300"/>
                </a:solidFill>
                <a:latin typeface="Times New Roman" charset="0"/>
              </a:endParaRPr>
            </a:p>
          </p:txBody>
        </p:sp>
        <p:sp>
          <p:nvSpPr>
            <p:cNvPr id="9" name="Line 7"/>
            <p:cNvSpPr>
              <a:spLocks noChangeShapeType="1"/>
            </p:cNvSpPr>
            <p:nvPr/>
          </p:nvSpPr>
          <p:spPr bwMode="ltGray">
            <a:xfrm>
              <a:off x="0" y="4128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" name="Rectangle 8"/>
            <p:cNvSpPr>
              <a:spLocks noChangeArrowheads="1"/>
            </p:cNvSpPr>
            <p:nvPr/>
          </p:nvSpPr>
          <p:spPr bwMode="ltGray">
            <a:xfrm>
              <a:off x="384" y="1584"/>
              <a:ext cx="5376" cy="432"/>
            </a:xfrm>
            <a:prstGeom prst="rect">
              <a:avLst/>
            </a:prstGeom>
            <a:solidFill>
              <a:schemeClr val="hlink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zh-CN" altLang="en-US">
                <a:solidFill>
                  <a:srgbClr val="003300"/>
                </a:solidFill>
                <a:latin typeface="Times New Roman" charset="0"/>
              </a:endParaRPr>
            </a:p>
          </p:txBody>
        </p:sp>
      </p:grpSp>
      <p:sp>
        <p:nvSpPr>
          <p:cNvPr id="8201" name="Rectangle 9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202" name="Rectangle 10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1910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Rectangle 11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Rectangle 12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>
                <a:latin typeface="Tahoma" charset="0"/>
              </a:defRPr>
            </a:lvl1pPr>
          </a:lstStyle>
          <a:p>
            <a:pPr>
              <a:defRPr/>
            </a:pPr>
            <a:fld id="{F7E89B32-0263-764C-BB76-5EFE0D10A239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6035918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charset="0"/>
              </a:defRPr>
            </a:lvl1pPr>
          </a:lstStyle>
          <a:p>
            <a:pPr>
              <a:defRPr/>
            </a:pPr>
            <a:fld id="{D1549232-60FA-3447-B020-F8A6D438C617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031663728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charset="0"/>
              </a:defRPr>
            </a:lvl1pPr>
          </a:lstStyle>
          <a:p>
            <a:pPr>
              <a:defRPr/>
            </a:pPr>
            <a:fld id="{7A707FCE-E6CB-8C45-88C4-7B4D15910DF2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920711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7" Type="http://schemas.openxmlformats.org/officeDocument/2006/relationships/image" Target="../media/image5.png"/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theme" Target="../theme/theme11.xml"/><Relationship Id="rId1" Type="http://schemas.openxmlformats.org/officeDocument/2006/relationships/slideLayout" Target="../slideLayouts/slideLayout58.xml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theme" Target="../theme/theme12.xml"/><Relationship Id="rId1" Type="http://schemas.openxmlformats.org/officeDocument/2006/relationships/slideLayout" Target="../slideLayouts/slideLayout59.xml"/></Relationships>
</file>

<file path=ppt/slideMasters/_rels/slideMaster13.xml.rels><?xml version="1.0" encoding="UTF-8" standalone="yes"?>
<Relationships xmlns="http://schemas.openxmlformats.org/package/2006/relationships"><Relationship Id="rId2" Type="http://schemas.openxmlformats.org/officeDocument/2006/relationships/theme" Target="../theme/theme13.xml"/><Relationship Id="rId1" Type="http://schemas.openxmlformats.org/officeDocument/2006/relationships/slideLayout" Target="../slideLayouts/slideLayout60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_rels/slideMaster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theme" Target="../theme/theme15.xml"/><Relationship Id="rId1" Type="http://schemas.openxmlformats.org/officeDocument/2006/relationships/slideLayout" Target="../slideLayouts/slideLayout72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image" Target="../media/image10.jpeg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1.xml"/><Relationship Id="rId13" Type="http://schemas.openxmlformats.org/officeDocument/2006/relationships/slideLayout" Target="../slideLayouts/slideLayout96.xml"/><Relationship Id="rId3" Type="http://schemas.openxmlformats.org/officeDocument/2006/relationships/slideLayout" Target="../slideLayouts/slideLayout86.xml"/><Relationship Id="rId7" Type="http://schemas.openxmlformats.org/officeDocument/2006/relationships/slideLayout" Target="../slideLayouts/slideLayout90.xml"/><Relationship Id="rId12" Type="http://schemas.openxmlformats.org/officeDocument/2006/relationships/slideLayout" Target="../slideLayouts/slideLayout95.xml"/><Relationship Id="rId2" Type="http://schemas.openxmlformats.org/officeDocument/2006/relationships/slideLayout" Target="../slideLayouts/slideLayout85.xml"/><Relationship Id="rId1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9.xml"/><Relationship Id="rId11" Type="http://schemas.openxmlformats.org/officeDocument/2006/relationships/slideLayout" Target="../slideLayouts/slideLayout94.xml"/><Relationship Id="rId5" Type="http://schemas.openxmlformats.org/officeDocument/2006/relationships/slideLayout" Target="../slideLayouts/slideLayout88.xml"/><Relationship Id="rId15" Type="http://schemas.openxmlformats.org/officeDocument/2006/relationships/image" Target="../media/image12.jpeg"/><Relationship Id="rId10" Type="http://schemas.openxmlformats.org/officeDocument/2006/relationships/slideLayout" Target="../slideLayouts/slideLayout93.xml"/><Relationship Id="rId4" Type="http://schemas.openxmlformats.org/officeDocument/2006/relationships/slideLayout" Target="../slideLayouts/slideLayout87.xml"/><Relationship Id="rId9" Type="http://schemas.openxmlformats.org/officeDocument/2006/relationships/slideLayout" Target="../slideLayouts/slideLayout92.xml"/><Relationship Id="rId14" Type="http://schemas.openxmlformats.org/officeDocument/2006/relationships/theme" Target="../theme/theme17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4.xml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99.xml"/><Relationship Id="rId7" Type="http://schemas.openxmlformats.org/officeDocument/2006/relationships/slideLayout" Target="../slideLayouts/slideLayout103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98.xml"/><Relationship Id="rId1" Type="http://schemas.openxmlformats.org/officeDocument/2006/relationships/slideLayout" Target="../slideLayouts/slideLayout97.xml"/><Relationship Id="rId6" Type="http://schemas.openxmlformats.org/officeDocument/2006/relationships/slideLayout" Target="../slideLayouts/slideLayout102.xml"/><Relationship Id="rId11" Type="http://schemas.openxmlformats.org/officeDocument/2006/relationships/slideLayout" Target="../slideLayouts/slideLayout107.xml"/><Relationship Id="rId5" Type="http://schemas.openxmlformats.org/officeDocument/2006/relationships/slideLayout" Target="../slideLayouts/slideLayout101.xml"/><Relationship Id="rId10" Type="http://schemas.openxmlformats.org/officeDocument/2006/relationships/slideLayout" Target="../slideLayouts/slideLayout106.xml"/><Relationship Id="rId4" Type="http://schemas.openxmlformats.org/officeDocument/2006/relationships/slideLayout" Target="../slideLayouts/slideLayout100.xml"/><Relationship Id="rId9" Type="http://schemas.openxmlformats.org/officeDocument/2006/relationships/slideLayout" Target="../slideLayouts/slideLayout105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5.xml"/><Relationship Id="rId13" Type="http://schemas.openxmlformats.org/officeDocument/2006/relationships/image" Target="../media/image6.emf"/><Relationship Id="rId3" Type="http://schemas.openxmlformats.org/officeDocument/2006/relationships/slideLayout" Target="../slideLayouts/slideLayout110.xml"/><Relationship Id="rId7" Type="http://schemas.openxmlformats.org/officeDocument/2006/relationships/slideLayout" Target="../slideLayouts/slideLayout114.xml"/><Relationship Id="rId12" Type="http://schemas.openxmlformats.org/officeDocument/2006/relationships/theme" Target="../theme/theme19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109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08.xml"/><Relationship Id="rId6" Type="http://schemas.openxmlformats.org/officeDocument/2006/relationships/slideLayout" Target="../slideLayouts/slideLayout113.xml"/><Relationship Id="rId11" Type="http://schemas.openxmlformats.org/officeDocument/2006/relationships/slideLayout" Target="../slideLayouts/slideLayout118.xml"/><Relationship Id="rId5" Type="http://schemas.openxmlformats.org/officeDocument/2006/relationships/slideLayout" Target="../slideLayouts/slideLayout112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17.xml"/><Relationship Id="rId4" Type="http://schemas.openxmlformats.org/officeDocument/2006/relationships/slideLayout" Target="../slideLayouts/slideLayout111.xml"/><Relationship Id="rId9" Type="http://schemas.openxmlformats.org/officeDocument/2006/relationships/slideLayout" Target="../slideLayouts/slideLayout116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15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image" Target="../media/image2.png"/></Relationships>
</file>

<file path=ppt/slideMasters/_rels/slideMaster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7" Type="http://schemas.openxmlformats.org/officeDocument/2006/relationships/image" Target="../media/image5.png"/><Relationship Id="rId2" Type="http://schemas.openxmlformats.org/officeDocument/2006/relationships/theme" Target="../theme/theme20.xml"/><Relationship Id="rId1" Type="http://schemas.openxmlformats.org/officeDocument/2006/relationships/slideLayout" Target="../slideLayouts/slideLayout119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_rels/slideMaster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theme" Target="../theme/theme21.xml"/><Relationship Id="rId1" Type="http://schemas.openxmlformats.org/officeDocument/2006/relationships/slideLayout" Target="../slideLayouts/slideLayout120.xml"/></Relationships>
</file>

<file path=ppt/slideMasters/_rels/slideMaster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theme" Target="../theme/theme22.xml"/><Relationship Id="rId1" Type="http://schemas.openxmlformats.org/officeDocument/2006/relationships/slideLayout" Target="../slideLayouts/slideLayout121.xml"/></Relationships>
</file>

<file path=ppt/slideMasters/_rels/slideMaster23.xml.rels><?xml version="1.0" encoding="UTF-8" standalone="yes"?>
<Relationships xmlns="http://schemas.openxmlformats.org/package/2006/relationships"><Relationship Id="rId3" Type="http://schemas.openxmlformats.org/officeDocument/2006/relationships/theme" Target="../theme/theme23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/Relationships>
</file>

<file path=ppt/slideMasters/_rels/slideMaster24.xml.rels><?xml version="1.0" encoding="UTF-8" standalone="yes"?>
<Relationships xmlns="http://schemas.openxmlformats.org/package/2006/relationships"><Relationship Id="rId3" Type="http://schemas.openxmlformats.org/officeDocument/2006/relationships/theme" Target="../theme/theme24.xml"/><Relationship Id="rId2" Type="http://schemas.openxmlformats.org/officeDocument/2006/relationships/slideLayout" Target="../slideLayouts/slideLayout125.xml"/><Relationship Id="rId1" Type="http://schemas.openxmlformats.org/officeDocument/2006/relationships/slideLayout" Target="../slideLayouts/slideLayout124.xml"/></Relationships>
</file>

<file path=ppt/slideMasters/_rels/slideMaster25.xml.rels><?xml version="1.0" encoding="UTF-8" standalone="yes"?>
<Relationships xmlns="http://schemas.openxmlformats.org/package/2006/relationships"><Relationship Id="rId2" Type="http://schemas.openxmlformats.org/officeDocument/2006/relationships/theme" Target="../theme/theme25.xml"/><Relationship Id="rId1" Type="http://schemas.openxmlformats.org/officeDocument/2006/relationships/slideLayout" Target="../slideLayouts/slideLayout126.xml"/></Relationships>
</file>

<file path=ppt/slideMasters/_rels/slideMaster26.xml.rels><?xml version="1.0" encoding="UTF-8" standalone="yes"?>
<Relationships xmlns="http://schemas.openxmlformats.org/package/2006/relationships"><Relationship Id="rId2" Type="http://schemas.openxmlformats.org/officeDocument/2006/relationships/theme" Target="../theme/theme26.xml"/><Relationship Id="rId1" Type="http://schemas.openxmlformats.org/officeDocument/2006/relationships/slideLayout" Target="../slideLayouts/slideLayout127.xml"/></Relationships>
</file>

<file path=ppt/slideMasters/_rels/slideMaster27.xml.rels><?xml version="1.0" encoding="UTF-8" standalone="yes"?>
<Relationships xmlns="http://schemas.openxmlformats.org/package/2006/relationships"><Relationship Id="rId2" Type="http://schemas.openxmlformats.org/officeDocument/2006/relationships/theme" Target="../theme/theme27.xml"/><Relationship Id="rId1" Type="http://schemas.openxmlformats.org/officeDocument/2006/relationships/slideLayout" Target="../slideLayouts/slideLayout128.xml"/></Relationships>
</file>

<file path=ppt/slideMasters/_rels/slideMaster2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6.xml"/><Relationship Id="rId13" Type="http://schemas.openxmlformats.org/officeDocument/2006/relationships/theme" Target="../theme/theme28.xml"/><Relationship Id="rId3" Type="http://schemas.openxmlformats.org/officeDocument/2006/relationships/slideLayout" Target="../slideLayouts/slideLayout131.xml"/><Relationship Id="rId7" Type="http://schemas.openxmlformats.org/officeDocument/2006/relationships/slideLayout" Target="../slideLayouts/slideLayout135.xml"/><Relationship Id="rId12" Type="http://schemas.openxmlformats.org/officeDocument/2006/relationships/slideLayout" Target="../slideLayouts/slideLayout140.xml"/><Relationship Id="rId2" Type="http://schemas.openxmlformats.org/officeDocument/2006/relationships/slideLayout" Target="../slideLayouts/slideLayout130.xml"/><Relationship Id="rId1" Type="http://schemas.openxmlformats.org/officeDocument/2006/relationships/slideLayout" Target="../slideLayouts/slideLayout129.xml"/><Relationship Id="rId6" Type="http://schemas.openxmlformats.org/officeDocument/2006/relationships/slideLayout" Target="../slideLayouts/slideLayout134.xml"/><Relationship Id="rId11" Type="http://schemas.openxmlformats.org/officeDocument/2006/relationships/slideLayout" Target="../slideLayouts/slideLayout139.xml"/><Relationship Id="rId5" Type="http://schemas.openxmlformats.org/officeDocument/2006/relationships/slideLayout" Target="../slideLayouts/slideLayout133.xml"/><Relationship Id="rId10" Type="http://schemas.openxmlformats.org/officeDocument/2006/relationships/slideLayout" Target="../slideLayouts/slideLayout138.xml"/><Relationship Id="rId4" Type="http://schemas.openxmlformats.org/officeDocument/2006/relationships/slideLayout" Target="../slideLayouts/slideLayout132.xml"/><Relationship Id="rId9" Type="http://schemas.openxmlformats.org/officeDocument/2006/relationships/slideLayout" Target="../slideLayouts/slideLayout137.xml"/></Relationships>
</file>

<file path=ppt/slideMasters/_rels/slideMaster2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8.xml"/><Relationship Id="rId13" Type="http://schemas.openxmlformats.org/officeDocument/2006/relationships/image" Target="../media/image14.jpeg"/><Relationship Id="rId3" Type="http://schemas.openxmlformats.org/officeDocument/2006/relationships/slideLayout" Target="../slideLayouts/slideLayout143.xml"/><Relationship Id="rId7" Type="http://schemas.openxmlformats.org/officeDocument/2006/relationships/slideLayout" Target="../slideLayouts/slideLayout147.xml"/><Relationship Id="rId12" Type="http://schemas.openxmlformats.org/officeDocument/2006/relationships/theme" Target="../theme/theme29.xml"/><Relationship Id="rId2" Type="http://schemas.openxmlformats.org/officeDocument/2006/relationships/slideLayout" Target="../slideLayouts/slideLayout142.xml"/><Relationship Id="rId1" Type="http://schemas.openxmlformats.org/officeDocument/2006/relationships/slideLayout" Target="../slideLayouts/slideLayout141.xml"/><Relationship Id="rId6" Type="http://schemas.openxmlformats.org/officeDocument/2006/relationships/slideLayout" Target="../slideLayouts/slideLayout146.xml"/><Relationship Id="rId11" Type="http://schemas.openxmlformats.org/officeDocument/2006/relationships/slideLayout" Target="../slideLayouts/slideLayout151.xml"/><Relationship Id="rId5" Type="http://schemas.openxmlformats.org/officeDocument/2006/relationships/slideLayout" Target="../slideLayouts/slideLayout145.xml"/><Relationship Id="rId10" Type="http://schemas.openxmlformats.org/officeDocument/2006/relationships/slideLayout" Target="../slideLayouts/slideLayout150.xml"/><Relationship Id="rId4" Type="http://schemas.openxmlformats.org/officeDocument/2006/relationships/slideLayout" Target="../slideLayouts/slideLayout144.xml"/><Relationship Id="rId9" Type="http://schemas.openxmlformats.org/officeDocument/2006/relationships/slideLayout" Target="../slideLayouts/slideLayout149.xml"/><Relationship Id="rId14" Type="http://schemas.openxmlformats.org/officeDocument/2006/relationships/image" Target="../media/image15.png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5.xml"/></Relationships>
</file>

<file path=ppt/slideMasters/_rels/slideMaster3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9.xml"/><Relationship Id="rId13" Type="http://schemas.openxmlformats.org/officeDocument/2006/relationships/image" Target="../media/image14.jpeg"/><Relationship Id="rId3" Type="http://schemas.openxmlformats.org/officeDocument/2006/relationships/slideLayout" Target="../slideLayouts/slideLayout154.xml"/><Relationship Id="rId7" Type="http://schemas.openxmlformats.org/officeDocument/2006/relationships/slideLayout" Target="../slideLayouts/slideLayout158.xml"/><Relationship Id="rId12" Type="http://schemas.openxmlformats.org/officeDocument/2006/relationships/theme" Target="../theme/theme30.xml"/><Relationship Id="rId17" Type="http://schemas.openxmlformats.org/officeDocument/2006/relationships/image" Target="../media/image15.png"/><Relationship Id="rId2" Type="http://schemas.openxmlformats.org/officeDocument/2006/relationships/slideLayout" Target="../slideLayouts/slideLayout153.xml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152.xml"/><Relationship Id="rId6" Type="http://schemas.openxmlformats.org/officeDocument/2006/relationships/slideLayout" Target="../slideLayouts/slideLayout157.xml"/><Relationship Id="rId11" Type="http://schemas.openxmlformats.org/officeDocument/2006/relationships/slideLayout" Target="../slideLayouts/slideLayout162.xml"/><Relationship Id="rId5" Type="http://schemas.openxmlformats.org/officeDocument/2006/relationships/slideLayout" Target="../slideLayouts/slideLayout156.xml"/><Relationship Id="rId15" Type="http://schemas.openxmlformats.org/officeDocument/2006/relationships/image" Target="../media/image17.png"/><Relationship Id="rId10" Type="http://schemas.openxmlformats.org/officeDocument/2006/relationships/slideLayout" Target="../slideLayouts/slideLayout161.xml"/><Relationship Id="rId4" Type="http://schemas.openxmlformats.org/officeDocument/2006/relationships/slideLayout" Target="../slideLayouts/slideLayout155.xml"/><Relationship Id="rId9" Type="http://schemas.openxmlformats.org/officeDocument/2006/relationships/slideLayout" Target="../slideLayouts/slideLayout160.xml"/><Relationship Id="rId14" Type="http://schemas.openxmlformats.org/officeDocument/2006/relationships/image" Target="../media/image16.png"/></Relationships>
</file>

<file path=ppt/slideMasters/_rels/slideMaster3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0.xml"/><Relationship Id="rId3" Type="http://schemas.openxmlformats.org/officeDocument/2006/relationships/slideLayout" Target="../slideLayouts/slideLayout165.xml"/><Relationship Id="rId7" Type="http://schemas.openxmlformats.org/officeDocument/2006/relationships/slideLayout" Target="../slideLayouts/slideLayout169.xml"/><Relationship Id="rId12" Type="http://schemas.openxmlformats.org/officeDocument/2006/relationships/theme" Target="../theme/theme31.xml"/><Relationship Id="rId2" Type="http://schemas.openxmlformats.org/officeDocument/2006/relationships/slideLayout" Target="../slideLayouts/slideLayout164.xml"/><Relationship Id="rId1" Type="http://schemas.openxmlformats.org/officeDocument/2006/relationships/slideLayout" Target="../slideLayouts/slideLayout163.xml"/><Relationship Id="rId6" Type="http://schemas.openxmlformats.org/officeDocument/2006/relationships/slideLayout" Target="../slideLayouts/slideLayout168.xml"/><Relationship Id="rId11" Type="http://schemas.openxmlformats.org/officeDocument/2006/relationships/slideLayout" Target="../slideLayouts/slideLayout173.xml"/><Relationship Id="rId5" Type="http://schemas.openxmlformats.org/officeDocument/2006/relationships/slideLayout" Target="../slideLayouts/slideLayout167.xml"/><Relationship Id="rId10" Type="http://schemas.openxmlformats.org/officeDocument/2006/relationships/slideLayout" Target="../slideLayouts/slideLayout172.xml"/><Relationship Id="rId4" Type="http://schemas.openxmlformats.org/officeDocument/2006/relationships/slideLayout" Target="../slideLayouts/slideLayout166.xml"/><Relationship Id="rId9" Type="http://schemas.openxmlformats.org/officeDocument/2006/relationships/slideLayout" Target="../slideLayouts/slideLayout171.xml"/></Relationships>
</file>

<file path=ppt/slideMasters/_rels/slideMaster3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1.xml"/><Relationship Id="rId13" Type="http://schemas.openxmlformats.org/officeDocument/2006/relationships/theme" Target="../theme/theme32.xml"/><Relationship Id="rId3" Type="http://schemas.openxmlformats.org/officeDocument/2006/relationships/slideLayout" Target="../slideLayouts/slideLayout176.xml"/><Relationship Id="rId7" Type="http://schemas.openxmlformats.org/officeDocument/2006/relationships/slideLayout" Target="../slideLayouts/slideLayout180.xml"/><Relationship Id="rId12" Type="http://schemas.openxmlformats.org/officeDocument/2006/relationships/slideLayout" Target="../slideLayouts/slideLayout185.xml"/><Relationship Id="rId2" Type="http://schemas.openxmlformats.org/officeDocument/2006/relationships/slideLayout" Target="../slideLayouts/slideLayout175.xml"/><Relationship Id="rId1" Type="http://schemas.openxmlformats.org/officeDocument/2006/relationships/slideLayout" Target="../slideLayouts/slideLayout174.xml"/><Relationship Id="rId6" Type="http://schemas.openxmlformats.org/officeDocument/2006/relationships/slideLayout" Target="../slideLayouts/slideLayout179.xml"/><Relationship Id="rId11" Type="http://schemas.openxmlformats.org/officeDocument/2006/relationships/slideLayout" Target="../slideLayouts/slideLayout184.xml"/><Relationship Id="rId5" Type="http://schemas.openxmlformats.org/officeDocument/2006/relationships/slideLayout" Target="../slideLayouts/slideLayout178.xml"/><Relationship Id="rId10" Type="http://schemas.openxmlformats.org/officeDocument/2006/relationships/slideLayout" Target="../slideLayouts/slideLayout183.xml"/><Relationship Id="rId4" Type="http://schemas.openxmlformats.org/officeDocument/2006/relationships/slideLayout" Target="../slideLayouts/slideLayout177.xml"/><Relationship Id="rId9" Type="http://schemas.openxmlformats.org/officeDocument/2006/relationships/slideLayout" Target="../slideLayouts/slideLayout182.xml"/></Relationships>
</file>

<file path=ppt/slideMasters/_rels/slideMaster3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3.xml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188.xml"/><Relationship Id="rId7" Type="http://schemas.openxmlformats.org/officeDocument/2006/relationships/slideLayout" Target="../slideLayouts/slideLayout192.xml"/><Relationship Id="rId12" Type="http://schemas.openxmlformats.org/officeDocument/2006/relationships/theme" Target="../theme/theme33.xml"/><Relationship Id="rId2" Type="http://schemas.openxmlformats.org/officeDocument/2006/relationships/slideLayout" Target="../slideLayouts/slideLayout187.xml"/><Relationship Id="rId1" Type="http://schemas.openxmlformats.org/officeDocument/2006/relationships/slideLayout" Target="../slideLayouts/slideLayout186.xml"/><Relationship Id="rId6" Type="http://schemas.openxmlformats.org/officeDocument/2006/relationships/slideLayout" Target="../slideLayouts/slideLayout191.xml"/><Relationship Id="rId11" Type="http://schemas.openxmlformats.org/officeDocument/2006/relationships/slideLayout" Target="../slideLayouts/slideLayout196.xml"/><Relationship Id="rId5" Type="http://schemas.openxmlformats.org/officeDocument/2006/relationships/slideLayout" Target="../slideLayouts/slideLayout190.xml"/><Relationship Id="rId10" Type="http://schemas.openxmlformats.org/officeDocument/2006/relationships/slideLayout" Target="../slideLayouts/slideLayout195.xml"/><Relationship Id="rId4" Type="http://schemas.openxmlformats.org/officeDocument/2006/relationships/slideLayout" Target="../slideLayouts/slideLayout189.xml"/><Relationship Id="rId9" Type="http://schemas.openxmlformats.org/officeDocument/2006/relationships/slideLayout" Target="../slideLayouts/slideLayout194.xml"/></Relationships>
</file>

<file path=ppt/slideMasters/_rels/slideMaster3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4.xml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199.xml"/><Relationship Id="rId7" Type="http://schemas.openxmlformats.org/officeDocument/2006/relationships/slideLayout" Target="../slideLayouts/slideLayout203.xml"/><Relationship Id="rId12" Type="http://schemas.openxmlformats.org/officeDocument/2006/relationships/theme" Target="../theme/theme34.xml"/><Relationship Id="rId2" Type="http://schemas.openxmlformats.org/officeDocument/2006/relationships/slideLayout" Target="../slideLayouts/slideLayout198.xml"/><Relationship Id="rId1" Type="http://schemas.openxmlformats.org/officeDocument/2006/relationships/slideLayout" Target="../slideLayouts/slideLayout197.xml"/><Relationship Id="rId6" Type="http://schemas.openxmlformats.org/officeDocument/2006/relationships/slideLayout" Target="../slideLayouts/slideLayout202.xml"/><Relationship Id="rId11" Type="http://schemas.openxmlformats.org/officeDocument/2006/relationships/slideLayout" Target="../slideLayouts/slideLayout207.xml"/><Relationship Id="rId5" Type="http://schemas.openxmlformats.org/officeDocument/2006/relationships/slideLayout" Target="../slideLayouts/slideLayout201.xml"/><Relationship Id="rId10" Type="http://schemas.openxmlformats.org/officeDocument/2006/relationships/slideLayout" Target="../slideLayouts/slideLayout206.xml"/><Relationship Id="rId4" Type="http://schemas.openxmlformats.org/officeDocument/2006/relationships/slideLayout" Target="../slideLayouts/slideLayout200.xml"/><Relationship Id="rId9" Type="http://schemas.openxmlformats.org/officeDocument/2006/relationships/slideLayout" Target="../slideLayouts/slideLayout205.xml"/></Relationships>
</file>

<file path=ppt/slideMasters/_rels/slideMaster35.xml.rels><?xml version="1.0" encoding="UTF-8" standalone="yes"?>
<Relationships xmlns="http://schemas.openxmlformats.org/package/2006/relationships"><Relationship Id="rId2" Type="http://schemas.openxmlformats.org/officeDocument/2006/relationships/theme" Target="../theme/theme35.xml"/><Relationship Id="rId1" Type="http://schemas.openxmlformats.org/officeDocument/2006/relationships/slideLayout" Target="../slideLayouts/slideLayout208.xml"/></Relationships>
</file>

<file path=ppt/slideMasters/_rels/slideMaster3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6.xml"/><Relationship Id="rId3" Type="http://schemas.openxmlformats.org/officeDocument/2006/relationships/slideLayout" Target="../slideLayouts/slideLayout211.xml"/><Relationship Id="rId7" Type="http://schemas.openxmlformats.org/officeDocument/2006/relationships/slideLayout" Target="../slideLayouts/slideLayout215.xml"/><Relationship Id="rId12" Type="http://schemas.openxmlformats.org/officeDocument/2006/relationships/theme" Target="../theme/theme36.xml"/><Relationship Id="rId2" Type="http://schemas.openxmlformats.org/officeDocument/2006/relationships/slideLayout" Target="../slideLayouts/slideLayout210.xml"/><Relationship Id="rId1" Type="http://schemas.openxmlformats.org/officeDocument/2006/relationships/slideLayout" Target="../slideLayouts/slideLayout209.xml"/><Relationship Id="rId6" Type="http://schemas.openxmlformats.org/officeDocument/2006/relationships/slideLayout" Target="../slideLayouts/slideLayout214.xml"/><Relationship Id="rId11" Type="http://schemas.openxmlformats.org/officeDocument/2006/relationships/slideLayout" Target="../slideLayouts/slideLayout219.xml"/><Relationship Id="rId5" Type="http://schemas.openxmlformats.org/officeDocument/2006/relationships/slideLayout" Target="../slideLayouts/slideLayout213.xml"/><Relationship Id="rId10" Type="http://schemas.openxmlformats.org/officeDocument/2006/relationships/slideLayout" Target="../slideLayouts/slideLayout218.xml"/><Relationship Id="rId4" Type="http://schemas.openxmlformats.org/officeDocument/2006/relationships/slideLayout" Target="../slideLayouts/slideLayout212.xml"/><Relationship Id="rId9" Type="http://schemas.openxmlformats.org/officeDocument/2006/relationships/slideLayout" Target="../slideLayouts/slideLayout217.xml"/></Relationships>
</file>

<file path=ppt/slideMasters/_rels/slideMaster3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7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22.xml"/><Relationship Id="rId7" Type="http://schemas.openxmlformats.org/officeDocument/2006/relationships/slideLayout" Target="../slideLayouts/slideLayout226.xml"/><Relationship Id="rId12" Type="http://schemas.openxmlformats.org/officeDocument/2006/relationships/image" Target="../media/image20.emf"/><Relationship Id="rId2" Type="http://schemas.openxmlformats.org/officeDocument/2006/relationships/slideLayout" Target="../slideLayouts/slideLayout221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220.xml"/><Relationship Id="rId6" Type="http://schemas.openxmlformats.org/officeDocument/2006/relationships/slideLayout" Target="../slideLayouts/slideLayout225.xml"/><Relationship Id="rId11" Type="http://schemas.openxmlformats.org/officeDocument/2006/relationships/theme" Target="../theme/theme37.xml"/><Relationship Id="rId5" Type="http://schemas.openxmlformats.org/officeDocument/2006/relationships/slideLayout" Target="../slideLayouts/slideLayout224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229.xml"/><Relationship Id="rId4" Type="http://schemas.openxmlformats.org/officeDocument/2006/relationships/slideLayout" Target="../slideLayouts/slideLayout223.xml"/><Relationship Id="rId9" Type="http://schemas.openxmlformats.org/officeDocument/2006/relationships/slideLayout" Target="../slideLayouts/slideLayout228.xml"/><Relationship Id="rId14" Type="http://schemas.openxmlformats.org/officeDocument/2006/relationships/image" Target="../media/image3.png"/></Relationships>
</file>

<file path=ppt/slideMasters/_rels/slideMaster3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7.xml"/><Relationship Id="rId3" Type="http://schemas.openxmlformats.org/officeDocument/2006/relationships/slideLayout" Target="../slideLayouts/slideLayout232.xml"/><Relationship Id="rId7" Type="http://schemas.openxmlformats.org/officeDocument/2006/relationships/slideLayout" Target="../slideLayouts/slideLayout236.xml"/><Relationship Id="rId12" Type="http://schemas.openxmlformats.org/officeDocument/2006/relationships/theme" Target="../theme/theme38.xml"/><Relationship Id="rId2" Type="http://schemas.openxmlformats.org/officeDocument/2006/relationships/slideLayout" Target="../slideLayouts/slideLayout231.xml"/><Relationship Id="rId1" Type="http://schemas.openxmlformats.org/officeDocument/2006/relationships/slideLayout" Target="../slideLayouts/slideLayout230.xml"/><Relationship Id="rId6" Type="http://schemas.openxmlformats.org/officeDocument/2006/relationships/slideLayout" Target="../slideLayouts/slideLayout235.xml"/><Relationship Id="rId11" Type="http://schemas.openxmlformats.org/officeDocument/2006/relationships/slideLayout" Target="../slideLayouts/slideLayout240.xml"/><Relationship Id="rId5" Type="http://schemas.openxmlformats.org/officeDocument/2006/relationships/slideLayout" Target="../slideLayouts/slideLayout234.xml"/><Relationship Id="rId10" Type="http://schemas.openxmlformats.org/officeDocument/2006/relationships/slideLayout" Target="../slideLayouts/slideLayout239.xml"/><Relationship Id="rId4" Type="http://schemas.openxmlformats.org/officeDocument/2006/relationships/slideLayout" Target="../slideLayouts/slideLayout233.xml"/><Relationship Id="rId9" Type="http://schemas.openxmlformats.org/officeDocument/2006/relationships/slideLayout" Target="../slideLayouts/slideLayout238.xml"/></Relationships>
</file>

<file path=ppt/slideMasters/_rels/slideMaster3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8.xml"/><Relationship Id="rId3" Type="http://schemas.openxmlformats.org/officeDocument/2006/relationships/slideLayout" Target="../slideLayouts/slideLayout243.xml"/><Relationship Id="rId7" Type="http://schemas.openxmlformats.org/officeDocument/2006/relationships/slideLayout" Target="../slideLayouts/slideLayout247.xml"/><Relationship Id="rId12" Type="http://schemas.openxmlformats.org/officeDocument/2006/relationships/theme" Target="../theme/theme39.xml"/><Relationship Id="rId2" Type="http://schemas.openxmlformats.org/officeDocument/2006/relationships/slideLayout" Target="../slideLayouts/slideLayout242.xml"/><Relationship Id="rId1" Type="http://schemas.openxmlformats.org/officeDocument/2006/relationships/slideLayout" Target="../slideLayouts/slideLayout241.xml"/><Relationship Id="rId6" Type="http://schemas.openxmlformats.org/officeDocument/2006/relationships/slideLayout" Target="../slideLayouts/slideLayout246.xml"/><Relationship Id="rId11" Type="http://schemas.openxmlformats.org/officeDocument/2006/relationships/slideLayout" Target="../slideLayouts/slideLayout251.xml"/><Relationship Id="rId5" Type="http://schemas.openxmlformats.org/officeDocument/2006/relationships/slideLayout" Target="../slideLayouts/slideLayout245.xml"/><Relationship Id="rId10" Type="http://schemas.openxmlformats.org/officeDocument/2006/relationships/slideLayout" Target="../slideLayouts/slideLayout250.xml"/><Relationship Id="rId4" Type="http://schemas.openxmlformats.org/officeDocument/2006/relationships/slideLayout" Target="../slideLayouts/slideLayout244.xml"/><Relationship Id="rId9" Type="http://schemas.openxmlformats.org/officeDocument/2006/relationships/slideLayout" Target="../slideLayouts/slideLayout249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4" Type="http://schemas.openxmlformats.org/officeDocument/2006/relationships/theme" Target="../theme/theme4.xml"/></Relationships>
</file>

<file path=ppt/slideMasters/_rels/slideMaster4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9.xml"/><Relationship Id="rId13" Type="http://schemas.openxmlformats.org/officeDocument/2006/relationships/image" Target="../media/image14.jpeg"/><Relationship Id="rId3" Type="http://schemas.openxmlformats.org/officeDocument/2006/relationships/slideLayout" Target="../slideLayouts/slideLayout254.xml"/><Relationship Id="rId7" Type="http://schemas.openxmlformats.org/officeDocument/2006/relationships/slideLayout" Target="../slideLayouts/slideLayout258.xml"/><Relationship Id="rId12" Type="http://schemas.openxmlformats.org/officeDocument/2006/relationships/theme" Target="../theme/theme40.xml"/><Relationship Id="rId2" Type="http://schemas.openxmlformats.org/officeDocument/2006/relationships/slideLayout" Target="../slideLayouts/slideLayout253.xml"/><Relationship Id="rId1" Type="http://schemas.openxmlformats.org/officeDocument/2006/relationships/slideLayout" Target="../slideLayouts/slideLayout252.xml"/><Relationship Id="rId6" Type="http://schemas.openxmlformats.org/officeDocument/2006/relationships/slideLayout" Target="../slideLayouts/slideLayout257.xml"/><Relationship Id="rId11" Type="http://schemas.openxmlformats.org/officeDocument/2006/relationships/slideLayout" Target="../slideLayouts/slideLayout262.xml"/><Relationship Id="rId5" Type="http://schemas.openxmlformats.org/officeDocument/2006/relationships/slideLayout" Target="../slideLayouts/slideLayout256.xml"/><Relationship Id="rId10" Type="http://schemas.openxmlformats.org/officeDocument/2006/relationships/slideLayout" Target="../slideLayouts/slideLayout261.xml"/><Relationship Id="rId4" Type="http://schemas.openxmlformats.org/officeDocument/2006/relationships/slideLayout" Target="../slideLayouts/slideLayout255.xml"/><Relationship Id="rId9" Type="http://schemas.openxmlformats.org/officeDocument/2006/relationships/slideLayout" Target="../slideLayouts/slideLayout260.xml"/><Relationship Id="rId14" Type="http://schemas.openxmlformats.org/officeDocument/2006/relationships/image" Target="../media/image15.png"/></Relationships>
</file>

<file path=ppt/slideMasters/_rels/slideMaster4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0.xml"/><Relationship Id="rId3" Type="http://schemas.openxmlformats.org/officeDocument/2006/relationships/slideLayout" Target="../slideLayouts/slideLayout265.xml"/><Relationship Id="rId7" Type="http://schemas.openxmlformats.org/officeDocument/2006/relationships/slideLayout" Target="../slideLayouts/slideLayout269.xml"/><Relationship Id="rId12" Type="http://schemas.openxmlformats.org/officeDocument/2006/relationships/image" Target="../media/image21.jpeg"/><Relationship Id="rId2" Type="http://schemas.openxmlformats.org/officeDocument/2006/relationships/slideLayout" Target="../slideLayouts/slideLayout264.xml"/><Relationship Id="rId1" Type="http://schemas.openxmlformats.org/officeDocument/2006/relationships/slideLayout" Target="../slideLayouts/slideLayout263.xml"/><Relationship Id="rId6" Type="http://schemas.openxmlformats.org/officeDocument/2006/relationships/slideLayout" Target="../slideLayouts/slideLayout268.xml"/><Relationship Id="rId11" Type="http://schemas.openxmlformats.org/officeDocument/2006/relationships/theme" Target="../theme/theme41.xml"/><Relationship Id="rId5" Type="http://schemas.openxmlformats.org/officeDocument/2006/relationships/slideLayout" Target="../slideLayouts/slideLayout267.xml"/><Relationship Id="rId10" Type="http://schemas.openxmlformats.org/officeDocument/2006/relationships/slideLayout" Target="../slideLayouts/slideLayout272.xml"/><Relationship Id="rId4" Type="http://schemas.openxmlformats.org/officeDocument/2006/relationships/slideLayout" Target="../slideLayouts/slideLayout266.xml"/><Relationship Id="rId9" Type="http://schemas.openxmlformats.org/officeDocument/2006/relationships/slideLayout" Target="../slideLayouts/slideLayout271.xml"/></Relationships>
</file>

<file path=ppt/slideMasters/_rels/slideMaster4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0.xml"/><Relationship Id="rId13" Type="http://schemas.openxmlformats.org/officeDocument/2006/relationships/image" Target="../media/image23.png"/><Relationship Id="rId3" Type="http://schemas.openxmlformats.org/officeDocument/2006/relationships/slideLayout" Target="../slideLayouts/slideLayout275.xml"/><Relationship Id="rId7" Type="http://schemas.openxmlformats.org/officeDocument/2006/relationships/slideLayout" Target="../slideLayouts/slideLayout279.xml"/><Relationship Id="rId12" Type="http://schemas.openxmlformats.org/officeDocument/2006/relationships/image" Target="../media/image22.jpeg"/><Relationship Id="rId2" Type="http://schemas.openxmlformats.org/officeDocument/2006/relationships/slideLayout" Target="../slideLayouts/slideLayout274.xml"/><Relationship Id="rId1" Type="http://schemas.openxmlformats.org/officeDocument/2006/relationships/slideLayout" Target="../slideLayouts/slideLayout273.xml"/><Relationship Id="rId6" Type="http://schemas.openxmlformats.org/officeDocument/2006/relationships/slideLayout" Target="../slideLayouts/slideLayout278.xml"/><Relationship Id="rId11" Type="http://schemas.openxmlformats.org/officeDocument/2006/relationships/theme" Target="../theme/theme42.xml"/><Relationship Id="rId5" Type="http://schemas.openxmlformats.org/officeDocument/2006/relationships/slideLayout" Target="../slideLayouts/slideLayout277.xml"/><Relationship Id="rId15" Type="http://schemas.openxmlformats.org/officeDocument/2006/relationships/image" Target="../media/image25.png"/><Relationship Id="rId10" Type="http://schemas.openxmlformats.org/officeDocument/2006/relationships/slideLayout" Target="../slideLayouts/slideLayout282.xml"/><Relationship Id="rId4" Type="http://schemas.openxmlformats.org/officeDocument/2006/relationships/slideLayout" Target="../slideLayouts/slideLayout276.xml"/><Relationship Id="rId9" Type="http://schemas.openxmlformats.org/officeDocument/2006/relationships/slideLayout" Target="../slideLayouts/slideLayout281.xml"/><Relationship Id="rId14" Type="http://schemas.openxmlformats.org/officeDocument/2006/relationships/image" Target="../media/image24.png"/></Relationships>
</file>

<file path=ppt/slideMasters/_rels/slideMaster4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0.xml"/><Relationship Id="rId3" Type="http://schemas.openxmlformats.org/officeDocument/2006/relationships/slideLayout" Target="../slideLayouts/slideLayout285.xml"/><Relationship Id="rId7" Type="http://schemas.openxmlformats.org/officeDocument/2006/relationships/slideLayout" Target="../slideLayouts/slideLayout289.xml"/><Relationship Id="rId12" Type="http://schemas.openxmlformats.org/officeDocument/2006/relationships/theme" Target="../theme/theme43.xml"/><Relationship Id="rId2" Type="http://schemas.openxmlformats.org/officeDocument/2006/relationships/slideLayout" Target="../slideLayouts/slideLayout284.xml"/><Relationship Id="rId1" Type="http://schemas.openxmlformats.org/officeDocument/2006/relationships/slideLayout" Target="../slideLayouts/slideLayout283.xml"/><Relationship Id="rId6" Type="http://schemas.openxmlformats.org/officeDocument/2006/relationships/slideLayout" Target="../slideLayouts/slideLayout288.xml"/><Relationship Id="rId11" Type="http://schemas.openxmlformats.org/officeDocument/2006/relationships/slideLayout" Target="../slideLayouts/slideLayout293.xml"/><Relationship Id="rId5" Type="http://schemas.openxmlformats.org/officeDocument/2006/relationships/slideLayout" Target="../slideLayouts/slideLayout287.xml"/><Relationship Id="rId10" Type="http://schemas.openxmlformats.org/officeDocument/2006/relationships/slideLayout" Target="../slideLayouts/slideLayout292.xml"/><Relationship Id="rId4" Type="http://schemas.openxmlformats.org/officeDocument/2006/relationships/slideLayout" Target="../slideLayouts/slideLayout286.xml"/><Relationship Id="rId9" Type="http://schemas.openxmlformats.org/officeDocument/2006/relationships/slideLayout" Target="../slideLayouts/slideLayout291.xml"/></Relationships>
</file>

<file path=ppt/slideMasters/_rels/slideMaster4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4.xml"/><Relationship Id="rId1" Type="http://schemas.openxmlformats.org/officeDocument/2006/relationships/slideLayout" Target="../slideLayouts/slideLayout294.xml"/></Relationships>
</file>

<file path=ppt/slideMasters/_rels/slideMaster4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2.xml"/><Relationship Id="rId13" Type="http://schemas.openxmlformats.org/officeDocument/2006/relationships/slideLayout" Target="../slideLayouts/slideLayout307.xml"/><Relationship Id="rId3" Type="http://schemas.openxmlformats.org/officeDocument/2006/relationships/slideLayout" Target="../slideLayouts/slideLayout297.xml"/><Relationship Id="rId7" Type="http://schemas.openxmlformats.org/officeDocument/2006/relationships/slideLayout" Target="../slideLayouts/slideLayout301.xml"/><Relationship Id="rId12" Type="http://schemas.openxmlformats.org/officeDocument/2006/relationships/slideLayout" Target="../slideLayouts/slideLayout306.xml"/><Relationship Id="rId2" Type="http://schemas.openxmlformats.org/officeDocument/2006/relationships/slideLayout" Target="../slideLayouts/slideLayout296.xml"/><Relationship Id="rId1" Type="http://schemas.openxmlformats.org/officeDocument/2006/relationships/slideLayout" Target="../slideLayouts/slideLayout295.xml"/><Relationship Id="rId6" Type="http://schemas.openxmlformats.org/officeDocument/2006/relationships/slideLayout" Target="../slideLayouts/slideLayout300.xml"/><Relationship Id="rId11" Type="http://schemas.openxmlformats.org/officeDocument/2006/relationships/slideLayout" Target="../slideLayouts/slideLayout305.xml"/><Relationship Id="rId5" Type="http://schemas.openxmlformats.org/officeDocument/2006/relationships/slideLayout" Target="../slideLayouts/slideLayout299.xml"/><Relationship Id="rId15" Type="http://schemas.openxmlformats.org/officeDocument/2006/relationships/image" Target="../media/image12.jpeg"/><Relationship Id="rId10" Type="http://schemas.openxmlformats.org/officeDocument/2006/relationships/slideLayout" Target="../slideLayouts/slideLayout304.xml"/><Relationship Id="rId4" Type="http://schemas.openxmlformats.org/officeDocument/2006/relationships/slideLayout" Target="../slideLayouts/slideLayout298.xml"/><Relationship Id="rId9" Type="http://schemas.openxmlformats.org/officeDocument/2006/relationships/slideLayout" Target="../slideLayouts/slideLayout303.xml"/><Relationship Id="rId14" Type="http://schemas.openxmlformats.org/officeDocument/2006/relationships/theme" Target="../theme/theme45.xml"/></Relationships>
</file>

<file path=ppt/slideMasters/_rels/slideMaster4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5.xml"/><Relationship Id="rId3" Type="http://schemas.openxmlformats.org/officeDocument/2006/relationships/slideLayout" Target="../slideLayouts/slideLayout310.xml"/><Relationship Id="rId7" Type="http://schemas.openxmlformats.org/officeDocument/2006/relationships/slideLayout" Target="../slideLayouts/slideLayout314.xml"/><Relationship Id="rId12" Type="http://schemas.openxmlformats.org/officeDocument/2006/relationships/theme" Target="../theme/theme46.xml"/><Relationship Id="rId2" Type="http://schemas.openxmlformats.org/officeDocument/2006/relationships/slideLayout" Target="../slideLayouts/slideLayout309.xml"/><Relationship Id="rId1" Type="http://schemas.openxmlformats.org/officeDocument/2006/relationships/slideLayout" Target="../slideLayouts/slideLayout308.xml"/><Relationship Id="rId6" Type="http://schemas.openxmlformats.org/officeDocument/2006/relationships/slideLayout" Target="../slideLayouts/slideLayout313.xml"/><Relationship Id="rId11" Type="http://schemas.openxmlformats.org/officeDocument/2006/relationships/slideLayout" Target="../slideLayouts/slideLayout318.xml"/><Relationship Id="rId5" Type="http://schemas.openxmlformats.org/officeDocument/2006/relationships/slideLayout" Target="../slideLayouts/slideLayout312.xml"/><Relationship Id="rId10" Type="http://schemas.openxmlformats.org/officeDocument/2006/relationships/slideLayout" Target="../slideLayouts/slideLayout317.xml"/><Relationship Id="rId4" Type="http://schemas.openxmlformats.org/officeDocument/2006/relationships/slideLayout" Target="../slideLayouts/slideLayout311.xml"/><Relationship Id="rId9" Type="http://schemas.openxmlformats.org/officeDocument/2006/relationships/slideLayout" Target="../slideLayouts/slideLayout316.xml"/></Relationships>
</file>

<file path=ppt/slideMasters/_rels/slideMaster4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6.xml"/><Relationship Id="rId3" Type="http://schemas.openxmlformats.org/officeDocument/2006/relationships/slideLayout" Target="../slideLayouts/slideLayout321.xml"/><Relationship Id="rId7" Type="http://schemas.openxmlformats.org/officeDocument/2006/relationships/slideLayout" Target="../slideLayouts/slideLayout325.xml"/><Relationship Id="rId12" Type="http://schemas.openxmlformats.org/officeDocument/2006/relationships/theme" Target="../theme/theme47.xml"/><Relationship Id="rId2" Type="http://schemas.openxmlformats.org/officeDocument/2006/relationships/slideLayout" Target="../slideLayouts/slideLayout320.xml"/><Relationship Id="rId1" Type="http://schemas.openxmlformats.org/officeDocument/2006/relationships/slideLayout" Target="../slideLayouts/slideLayout319.xml"/><Relationship Id="rId6" Type="http://schemas.openxmlformats.org/officeDocument/2006/relationships/slideLayout" Target="../slideLayouts/slideLayout324.xml"/><Relationship Id="rId11" Type="http://schemas.openxmlformats.org/officeDocument/2006/relationships/slideLayout" Target="../slideLayouts/slideLayout329.xml"/><Relationship Id="rId5" Type="http://schemas.openxmlformats.org/officeDocument/2006/relationships/slideLayout" Target="../slideLayouts/slideLayout323.xml"/><Relationship Id="rId10" Type="http://schemas.openxmlformats.org/officeDocument/2006/relationships/slideLayout" Target="../slideLayouts/slideLayout328.xml"/><Relationship Id="rId4" Type="http://schemas.openxmlformats.org/officeDocument/2006/relationships/slideLayout" Target="../slideLayouts/slideLayout322.xml"/><Relationship Id="rId9" Type="http://schemas.openxmlformats.org/officeDocument/2006/relationships/slideLayout" Target="../slideLayouts/slideLayout327.xml"/></Relationships>
</file>

<file path=ppt/slideMasters/_rels/slideMaster4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7.xml"/><Relationship Id="rId3" Type="http://schemas.openxmlformats.org/officeDocument/2006/relationships/slideLayout" Target="../slideLayouts/slideLayout332.xml"/><Relationship Id="rId7" Type="http://schemas.openxmlformats.org/officeDocument/2006/relationships/slideLayout" Target="../slideLayouts/slideLayout336.xml"/><Relationship Id="rId12" Type="http://schemas.openxmlformats.org/officeDocument/2006/relationships/theme" Target="../theme/theme48.xml"/><Relationship Id="rId2" Type="http://schemas.openxmlformats.org/officeDocument/2006/relationships/slideLayout" Target="../slideLayouts/slideLayout331.xml"/><Relationship Id="rId1" Type="http://schemas.openxmlformats.org/officeDocument/2006/relationships/slideLayout" Target="../slideLayouts/slideLayout330.xml"/><Relationship Id="rId6" Type="http://schemas.openxmlformats.org/officeDocument/2006/relationships/slideLayout" Target="../slideLayouts/slideLayout335.xml"/><Relationship Id="rId11" Type="http://schemas.openxmlformats.org/officeDocument/2006/relationships/slideLayout" Target="../slideLayouts/slideLayout340.xml"/><Relationship Id="rId5" Type="http://schemas.openxmlformats.org/officeDocument/2006/relationships/slideLayout" Target="../slideLayouts/slideLayout334.xml"/><Relationship Id="rId10" Type="http://schemas.openxmlformats.org/officeDocument/2006/relationships/slideLayout" Target="../slideLayouts/slideLayout339.xml"/><Relationship Id="rId4" Type="http://schemas.openxmlformats.org/officeDocument/2006/relationships/slideLayout" Target="../slideLayouts/slideLayout333.xml"/><Relationship Id="rId9" Type="http://schemas.openxmlformats.org/officeDocument/2006/relationships/slideLayout" Target="../slideLayouts/slideLayout338.xml"/></Relationships>
</file>

<file path=ppt/slideMasters/_rels/slideMaster4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8.xml"/><Relationship Id="rId13" Type="http://schemas.openxmlformats.org/officeDocument/2006/relationships/theme" Target="../theme/theme49.xml"/><Relationship Id="rId3" Type="http://schemas.openxmlformats.org/officeDocument/2006/relationships/slideLayout" Target="../slideLayouts/slideLayout343.xml"/><Relationship Id="rId7" Type="http://schemas.openxmlformats.org/officeDocument/2006/relationships/slideLayout" Target="../slideLayouts/slideLayout347.xml"/><Relationship Id="rId12" Type="http://schemas.openxmlformats.org/officeDocument/2006/relationships/slideLayout" Target="../slideLayouts/slideLayout352.xml"/><Relationship Id="rId2" Type="http://schemas.openxmlformats.org/officeDocument/2006/relationships/slideLayout" Target="../slideLayouts/slideLayout342.xml"/><Relationship Id="rId1" Type="http://schemas.openxmlformats.org/officeDocument/2006/relationships/slideLayout" Target="../slideLayouts/slideLayout341.xml"/><Relationship Id="rId6" Type="http://schemas.openxmlformats.org/officeDocument/2006/relationships/slideLayout" Target="../slideLayouts/slideLayout346.xml"/><Relationship Id="rId11" Type="http://schemas.openxmlformats.org/officeDocument/2006/relationships/slideLayout" Target="../slideLayouts/slideLayout351.xml"/><Relationship Id="rId5" Type="http://schemas.openxmlformats.org/officeDocument/2006/relationships/slideLayout" Target="../slideLayouts/slideLayout345.xml"/><Relationship Id="rId10" Type="http://schemas.openxmlformats.org/officeDocument/2006/relationships/slideLayout" Target="../slideLayouts/slideLayout350.xml"/><Relationship Id="rId4" Type="http://schemas.openxmlformats.org/officeDocument/2006/relationships/slideLayout" Target="../slideLayouts/slideLayout344.xml"/><Relationship Id="rId9" Type="http://schemas.openxmlformats.org/officeDocument/2006/relationships/slideLayout" Target="../slideLayouts/slideLayout34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image" Target="../media/image6.emf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5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30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image" Target="../media/image2.png"/></Relationships>
</file>

<file path=ppt/slideMasters/_rels/slideMaster5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0.xml"/><Relationship Id="rId13" Type="http://schemas.openxmlformats.org/officeDocument/2006/relationships/slideLayout" Target="../slideLayouts/slideLayout365.xml"/><Relationship Id="rId3" Type="http://schemas.openxmlformats.org/officeDocument/2006/relationships/slideLayout" Target="../slideLayouts/slideLayout355.xml"/><Relationship Id="rId7" Type="http://schemas.openxmlformats.org/officeDocument/2006/relationships/slideLayout" Target="../slideLayouts/slideLayout359.xml"/><Relationship Id="rId12" Type="http://schemas.openxmlformats.org/officeDocument/2006/relationships/slideLayout" Target="../slideLayouts/slideLayout364.xml"/><Relationship Id="rId2" Type="http://schemas.openxmlformats.org/officeDocument/2006/relationships/slideLayout" Target="../slideLayouts/slideLayout354.xml"/><Relationship Id="rId1" Type="http://schemas.openxmlformats.org/officeDocument/2006/relationships/slideLayout" Target="../slideLayouts/slideLayout353.xml"/><Relationship Id="rId6" Type="http://schemas.openxmlformats.org/officeDocument/2006/relationships/slideLayout" Target="../slideLayouts/slideLayout358.xml"/><Relationship Id="rId11" Type="http://schemas.openxmlformats.org/officeDocument/2006/relationships/slideLayout" Target="../slideLayouts/slideLayout363.xml"/><Relationship Id="rId5" Type="http://schemas.openxmlformats.org/officeDocument/2006/relationships/slideLayout" Target="../slideLayouts/slideLayout357.xml"/><Relationship Id="rId10" Type="http://schemas.openxmlformats.org/officeDocument/2006/relationships/slideLayout" Target="../slideLayouts/slideLayout362.xml"/><Relationship Id="rId4" Type="http://schemas.openxmlformats.org/officeDocument/2006/relationships/slideLayout" Target="../slideLayouts/slideLayout356.xml"/><Relationship Id="rId9" Type="http://schemas.openxmlformats.org/officeDocument/2006/relationships/slideLayout" Target="../slideLayouts/slideLayout361.xml"/><Relationship Id="rId14" Type="http://schemas.openxmlformats.org/officeDocument/2006/relationships/theme" Target="../theme/theme50.xml"/></Relationships>
</file>

<file path=ppt/slideMasters/_rels/slideMaster51.xml.rels><?xml version="1.0" encoding="UTF-8" standalone="yes"?>
<Relationships xmlns="http://schemas.openxmlformats.org/package/2006/relationships"><Relationship Id="rId2" Type="http://schemas.openxmlformats.org/officeDocument/2006/relationships/theme" Target="../theme/theme51.xml"/><Relationship Id="rId1" Type="http://schemas.openxmlformats.org/officeDocument/2006/relationships/slideLayout" Target="../slideLayouts/slideLayout366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2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43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theme" Target="../theme/theme8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image" Target="../media/image6.emf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9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47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0"/>
            <a:ext cx="7242175" cy="1981200"/>
            <a:chOff x="0" y="0"/>
            <a:chExt cx="4562" cy="1248"/>
          </a:xfrm>
        </p:grpSpPr>
        <p:sp>
          <p:nvSpPr>
            <p:cNvPr id="100355" name="Freeform 3"/>
            <p:cNvSpPr>
              <a:spLocks/>
            </p:cNvSpPr>
            <p:nvPr/>
          </p:nvSpPr>
          <p:spPr bwMode="hidden">
            <a:xfrm>
              <a:off x="0" y="583"/>
              <a:ext cx="4487" cy="665"/>
            </a:xfrm>
            <a:custGeom>
              <a:avLst/>
              <a:gdLst>
                <a:gd name="T0" fmla="*/ 4800 w 4806"/>
                <a:gd name="T1" fmla="*/ 299 h 665"/>
                <a:gd name="T2" fmla="*/ 0 w 4806"/>
                <a:gd name="T3" fmla="*/ 665 h 665"/>
                <a:gd name="T4" fmla="*/ 0 w 4806"/>
                <a:gd name="T5" fmla="*/ 0 h 665"/>
                <a:gd name="T6" fmla="*/ 4806 w 4806"/>
                <a:gd name="T7" fmla="*/ 1 h 665"/>
                <a:gd name="T8" fmla="*/ 4800 w 4806"/>
                <a:gd name="T9" fmla="*/ 153 h 665"/>
                <a:gd name="T10" fmla="*/ 4800 w 4806"/>
                <a:gd name="T11" fmla="*/ 299 h 6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806" h="665">
                  <a:moveTo>
                    <a:pt x="4800" y="299"/>
                  </a:moveTo>
                  <a:lnTo>
                    <a:pt x="0" y="665"/>
                  </a:lnTo>
                  <a:lnTo>
                    <a:pt x="0" y="0"/>
                  </a:lnTo>
                  <a:lnTo>
                    <a:pt x="4806" y="1"/>
                  </a:lnTo>
                  <a:lnTo>
                    <a:pt x="4800" y="153"/>
                  </a:lnTo>
                  <a:lnTo>
                    <a:pt x="4800" y="299"/>
                  </a:lnTo>
                  <a:close/>
                </a:path>
              </a:pathLst>
            </a:custGeom>
            <a:gradFill rotWithShape="1">
              <a:gsLst>
                <a:gs pos="0">
                  <a:schemeClr val="bg1">
                    <a:gamma/>
                    <a:shade val="94118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1033" name="Freeform 4"/>
            <p:cNvSpPr>
              <a:spLocks/>
            </p:cNvSpPr>
            <p:nvPr/>
          </p:nvSpPr>
          <p:spPr bwMode="hidden">
            <a:xfrm>
              <a:off x="0" y="0"/>
              <a:ext cx="4562" cy="1199"/>
            </a:xfrm>
            <a:custGeom>
              <a:avLst/>
              <a:gdLst>
                <a:gd name="T0" fmla="*/ 4560 w 4562"/>
                <a:gd name="T1" fmla="*/ 932 h 1199"/>
                <a:gd name="T2" fmla="*/ 0 w 4562"/>
                <a:gd name="T3" fmla="*/ 1199 h 1199"/>
                <a:gd name="T4" fmla="*/ 0 w 4562"/>
                <a:gd name="T5" fmla="*/ 0 h 1199"/>
                <a:gd name="T6" fmla="*/ 4562 w 4562"/>
                <a:gd name="T7" fmla="*/ 0 h 1199"/>
                <a:gd name="T8" fmla="*/ 4560 w 4562"/>
                <a:gd name="T9" fmla="*/ 932 h 1199"/>
                <a:gd name="T10" fmla="*/ 4560 w 4562"/>
                <a:gd name="T11" fmla="*/ 932 h 119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562" h="1199">
                  <a:moveTo>
                    <a:pt x="4560" y="932"/>
                  </a:moveTo>
                  <a:lnTo>
                    <a:pt x="0" y="1199"/>
                  </a:lnTo>
                  <a:lnTo>
                    <a:pt x="0" y="0"/>
                  </a:lnTo>
                  <a:lnTo>
                    <a:pt x="4562" y="0"/>
                  </a:lnTo>
                  <a:lnTo>
                    <a:pt x="4560" y="93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0357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/>
              <a:t>Click to edit Master title style</a:t>
            </a:r>
          </a:p>
        </p:txBody>
      </p:sp>
      <p:sp>
        <p:nvSpPr>
          <p:cNvPr id="100358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</a:p>
        </p:txBody>
      </p:sp>
      <p:sp>
        <p:nvSpPr>
          <p:cNvPr id="100359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effectLst>
                  <a:outerShdw blurRad="38100" dist="38100" dir="2700000" algn="tl">
                    <a:srgbClr val="000000"/>
                  </a:outerShdw>
                </a:effectLst>
                <a:ea typeface="新細明體" charset="0"/>
                <a:cs typeface="新細明體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00360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effectLst>
                  <a:outerShdw blurRad="38100" dist="38100" dir="2700000" algn="tl">
                    <a:srgbClr val="000000"/>
                  </a:outerShdw>
                </a:effectLst>
                <a:ea typeface="新細明體" charset="0"/>
                <a:cs typeface="新細明體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00361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effectLst>
                  <a:outerShdw blurRad="38100" dist="38100" dir="2700000" algn="tl">
                    <a:srgbClr val="000000"/>
                  </a:outerShdw>
                </a:effectLst>
                <a:ea typeface="新細明體" charset="0"/>
                <a:cs typeface="新細明體" charset="0"/>
              </a:defRPr>
            </a:lvl1pPr>
          </a:lstStyle>
          <a:p>
            <a:pPr>
              <a:defRPr/>
            </a:pPr>
            <a:fld id="{85784F06-C9D2-D940-B845-3696F342A965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749" r:id="rId1"/>
    <p:sldLayoutId id="2147484652" r:id="rId2"/>
    <p:sldLayoutId id="2147484653" r:id="rId3"/>
    <p:sldLayoutId id="2147484654" r:id="rId4"/>
    <p:sldLayoutId id="2147484655" r:id="rId5"/>
    <p:sldLayoutId id="2147484656" r:id="rId6"/>
    <p:sldLayoutId id="2147484657" r:id="rId7"/>
    <p:sldLayoutId id="2147484658" r:id="rId8"/>
    <p:sldLayoutId id="2147484659" r:id="rId9"/>
    <p:sldLayoutId id="2147484660" r:id="rId10"/>
    <p:sldLayoutId id="2147484661" r:id="rId11"/>
    <p:sldLayoutId id="2147484662" r:id="rId12"/>
    <p:sldLayoutId id="2147484663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charset="0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charset="0"/>
        <a:buChar char="§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charset="0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charset="0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charset="0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charset="0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charset="0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234" name="Group 1026"/>
          <p:cNvGrpSpPr>
            <a:grpSpLocks/>
          </p:cNvGrpSpPr>
          <p:nvPr/>
        </p:nvGrpSpPr>
        <p:grpSpPr bwMode="auto">
          <a:xfrm>
            <a:off x="0" y="0"/>
            <a:ext cx="9159875" cy="6870700"/>
            <a:chOff x="0" y="0"/>
            <a:chExt cx="5770" cy="4328"/>
          </a:xfrm>
        </p:grpSpPr>
        <p:sp>
          <p:nvSpPr>
            <p:cNvPr id="95240" name="Rectangle 1027"/>
            <p:cNvSpPr>
              <a:spLocks noChangeArrowheads="1"/>
            </p:cNvSpPr>
            <p:nvPr/>
          </p:nvSpPr>
          <p:spPr bwMode="hidden">
            <a:xfrm>
              <a:off x="0" y="4186"/>
              <a:ext cx="5089" cy="142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eaLnBrk="1" hangingPunct="1"/>
              <a:endParaRPr kumimoji="1" lang="en-US" sz="1800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95241" name="Rectangle 1028"/>
            <p:cNvSpPr>
              <a:spLocks noChangeArrowheads="1"/>
            </p:cNvSpPr>
            <p:nvPr/>
          </p:nvSpPr>
          <p:spPr bwMode="hidden">
            <a:xfrm>
              <a:off x="0" y="0"/>
              <a:ext cx="5089" cy="126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eaLnBrk="1" hangingPunct="1"/>
              <a:endParaRPr kumimoji="1" lang="en-US" sz="1800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148485" name="Rectangle 1029"/>
            <p:cNvSpPr>
              <a:spLocks noChangeArrowheads="1"/>
            </p:cNvSpPr>
            <p:nvPr/>
          </p:nvSpPr>
          <p:spPr bwMode="auto">
            <a:xfrm>
              <a:off x="5010" y="0"/>
              <a:ext cx="758" cy="4320"/>
            </a:xfrm>
            <a:prstGeom prst="rect">
              <a:avLst/>
            </a:prstGeom>
            <a:gradFill rotWithShape="0">
              <a:gsLst>
                <a:gs pos="0">
                  <a:schemeClr val="accent1">
                    <a:gamma/>
                    <a:shade val="84706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84706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1" hangingPunct="1">
                <a:defRPr/>
              </a:pPr>
              <a:endParaRPr kumimoji="1" lang="en-US" sz="1800">
                <a:solidFill>
                  <a:srgbClr val="2F1311"/>
                </a:solidFill>
                <a:latin typeface="Arial" pitchFamily="22" charset="0"/>
              </a:endParaRPr>
            </a:p>
          </p:txBody>
        </p:sp>
        <p:grpSp>
          <p:nvGrpSpPr>
            <p:cNvPr id="95243" name="Group 1030"/>
            <p:cNvGrpSpPr>
              <a:grpSpLocks/>
            </p:cNvGrpSpPr>
            <p:nvPr/>
          </p:nvGrpSpPr>
          <p:grpSpPr bwMode="auto">
            <a:xfrm>
              <a:off x="4944" y="1"/>
              <a:ext cx="816" cy="3974"/>
              <a:chOff x="4944" y="1"/>
              <a:chExt cx="816" cy="3974"/>
            </a:xfrm>
          </p:grpSpPr>
          <p:grpSp>
            <p:nvGrpSpPr>
              <p:cNvPr id="95255" name="Group 1031"/>
              <p:cNvGrpSpPr>
                <a:grpSpLocks/>
              </p:cNvGrpSpPr>
              <p:nvPr userDrawn="1"/>
            </p:nvGrpSpPr>
            <p:grpSpPr bwMode="auto">
              <a:xfrm>
                <a:off x="5280" y="1"/>
                <a:ext cx="480" cy="1430"/>
                <a:chOff x="5280" y="1"/>
                <a:chExt cx="480" cy="1430"/>
              </a:xfrm>
            </p:grpSpPr>
            <p:grpSp>
              <p:nvGrpSpPr>
                <p:cNvPr id="95276" name="Group 1032"/>
                <p:cNvGrpSpPr>
                  <a:grpSpLocks/>
                </p:cNvGrpSpPr>
                <p:nvPr userDrawn="1"/>
              </p:nvGrpSpPr>
              <p:grpSpPr bwMode="auto">
                <a:xfrm rot="-5400000">
                  <a:off x="5484" y="0"/>
                  <a:ext cx="174" cy="176"/>
                  <a:chOff x="1657" y="323"/>
                  <a:chExt cx="1691" cy="2560"/>
                </a:xfrm>
              </p:grpSpPr>
              <p:grpSp>
                <p:nvGrpSpPr>
                  <p:cNvPr id="95285" name="Group 1033"/>
                  <p:cNvGrpSpPr>
                    <a:grpSpLocks/>
                  </p:cNvGrpSpPr>
                  <p:nvPr/>
                </p:nvGrpSpPr>
                <p:grpSpPr bwMode="auto">
                  <a:xfrm>
                    <a:off x="1657" y="323"/>
                    <a:ext cx="1691" cy="2560"/>
                    <a:chOff x="1657" y="323"/>
                    <a:chExt cx="1691" cy="2560"/>
                  </a:xfrm>
                </p:grpSpPr>
                <p:sp>
                  <p:nvSpPr>
                    <p:cNvPr id="95292" name="Freeform 1034"/>
                    <p:cNvSpPr>
                      <a:spLocks/>
                    </p:cNvSpPr>
                    <p:nvPr/>
                  </p:nvSpPr>
                  <p:spPr bwMode="auto">
                    <a:xfrm>
                      <a:off x="2405" y="323"/>
                      <a:ext cx="1234" cy="2560"/>
                    </a:xfrm>
                    <a:custGeom>
                      <a:avLst/>
                      <a:gdLst>
                        <a:gd name="T0" fmla="*/ 351 w 1231"/>
                        <a:gd name="T1" fmla="*/ 283 h 2560"/>
                        <a:gd name="T2" fmla="*/ 429 w 1231"/>
                        <a:gd name="T3" fmla="*/ 115 h 2560"/>
                        <a:gd name="T4" fmla="*/ 597 w 1231"/>
                        <a:gd name="T5" fmla="*/ 7 h 2560"/>
                        <a:gd name="T6" fmla="*/ 923 w 1231"/>
                        <a:gd name="T7" fmla="*/ 61 h 2560"/>
                        <a:gd name="T8" fmla="*/ 1093 w 1231"/>
                        <a:gd name="T9" fmla="*/ 349 h 2560"/>
                        <a:gd name="T10" fmla="*/ 1007 w 1231"/>
                        <a:gd name="T11" fmla="*/ 769 h 2560"/>
                        <a:gd name="T12" fmla="*/ 971 w 1231"/>
                        <a:gd name="T13" fmla="*/ 943 h 2560"/>
                        <a:gd name="T14" fmla="*/ 1147 w 1231"/>
                        <a:gd name="T15" fmla="*/ 1075 h 2560"/>
                        <a:gd name="T16" fmla="*/ 1273 w 1231"/>
                        <a:gd name="T17" fmla="*/ 1525 h 2560"/>
                        <a:gd name="T18" fmla="*/ 1165 w 1231"/>
                        <a:gd name="T19" fmla="*/ 1969 h 2560"/>
                        <a:gd name="T20" fmla="*/ 935 w 1231"/>
                        <a:gd name="T21" fmla="*/ 2077 h 2560"/>
                        <a:gd name="T22" fmla="*/ 749 w 1231"/>
                        <a:gd name="T23" fmla="*/ 2059 h 2560"/>
                        <a:gd name="T24" fmla="*/ 683 w 1231"/>
                        <a:gd name="T25" fmla="*/ 2251 h 2560"/>
                        <a:gd name="T26" fmla="*/ 543 w 1231"/>
                        <a:gd name="T27" fmla="*/ 2527 h 2560"/>
                        <a:gd name="T28" fmla="*/ 225 w 1231"/>
                        <a:gd name="T29" fmla="*/ 2509 h 2560"/>
                        <a:gd name="T30" fmla="*/ 31 w 1231"/>
                        <a:gd name="T31" fmla="*/ 2227 h 2560"/>
                        <a:gd name="T32" fmla="*/ 25 w 1231"/>
                        <a:gd name="T33" fmla="*/ 1969 h 2560"/>
                        <a:gd name="T34" fmla="*/ 145 w 1231"/>
                        <a:gd name="T35" fmla="*/ 1651 h 2560"/>
                        <a:gd name="T36" fmla="*/ 273 w 1231"/>
                        <a:gd name="T37" fmla="*/ 1513 h 2560"/>
                        <a:gd name="T38" fmla="*/ 231 w 1231"/>
                        <a:gd name="T39" fmla="*/ 1729 h 2560"/>
                        <a:gd name="T40" fmla="*/ 73 w 1231"/>
                        <a:gd name="T41" fmla="*/ 2023 h 2560"/>
                        <a:gd name="T42" fmla="*/ 169 w 1231"/>
                        <a:gd name="T43" fmla="*/ 2323 h 2560"/>
                        <a:gd name="T44" fmla="*/ 453 w 1231"/>
                        <a:gd name="T45" fmla="*/ 2431 h 2560"/>
                        <a:gd name="T46" fmla="*/ 609 w 1231"/>
                        <a:gd name="T47" fmla="*/ 2227 h 2560"/>
                        <a:gd name="T48" fmla="*/ 591 w 1231"/>
                        <a:gd name="T49" fmla="*/ 1807 h 2560"/>
                        <a:gd name="T50" fmla="*/ 507 w 1231"/>
                        <a:gd name="T51" fmla="*/ 1531 h 2560"/>
                        <a:gd name="T52" fmla="*/ 549 w 1231"/>
                        <a:gd name="T53" fmla="*/ 1459 h 2560"/>
                        <a:gd name="T54" fmla="*/ 653 w 1231"/>
                        <a:gd name="T55" fmla="*/ 1633 h 2560"/>
                        <a:gd name="T56" fmla="*/ 749 w 1231"/>
                        <a:gd name="T57" fmla="*/ 1933 h 2560"/>
                        <a:gd name="T58" fmla="*/ 995 w 1231"/>
                        <a:gd name="T59" fmla="*/ 1963 h 2560"/>
                        <a:gd name="T60" fmla="*/ 1177 w 1231"/>
                        <a:gd name="T61" fmla="*/ 1687 h 2560"/>
                        <a:gd name="T62" fmla="*/ 1159 w 1231"/>
                        <a:gd name="T63" fmla="*/ 1273 h 2560"/>
                        <a:gd name="T64" fmla="*/ 911 w 1231"/>
                        <a:gd name="T65" fmla="*/ 1057 h 2560"/>
                        <a:gd name="T66" fmla="*/ 707 w 1231"/>
                        <a:gd name="T67" fmla="*/ 1129 h 2560"/>
                        <a:gd name="T68" fmla="*/ 591 w 1231"/>
                        <a:gd name="T69" fmla="*/ 1117 h 2560"/>
                        <a:gd name="T70" fmla="*/ 647 w 1231"/>
                        <a:gd name="T71" fmla="*/ 1033 h 2560"/>
                        <a:gd name="T72" fmla="*/ 839 w 1231"/>
                        <a:gd name="T73" fmla="*/ 937 h 2560"/>
                        <a:gd name="T74" fmla="*/ 977 w 1231"/>
                        <a:gd name="T75" fmla="*/ 613 h 2560"/>
                        <a:gd name="T76" fmla="*/ 911 w 1231"/>
                        <a:gd name="T77" fmla="*/ 175 h 2560"/>
                        <a:gd name="T78" fmla="*/ 647 w 1231"/>
                        <a:gd name="T79" fmla="*/ 103 h 2560"/>
                        <a:gd name="T80" fmla="*/ 405 w 1231"/>
                        <a:gd name="T81" fmla="*/ 355 h 2560"/>
                        <a:gd name="T82" fmla="*/ 417 w 1231"/>
                        <a:gd name="T83" fmla="*/ 763 h 2560"/>
                        <a:gd name="T84" fmla="*/ 357 w 1231"/>
                        <a:gd name="T85" fmla="*/ 949 h 2560"/>
                        <a:gd name="T86" fmla="*/ 303 w 1231"/>
                        <a:gd name="T87" fmla="*/ 685 h 2560"/>
                        <a:gd name="T88" fmla="*/ 321 w 1231"/>
                        <a:gd name="T89" fmla="*/ 367 h 2560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60000 65536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</a:gdLst>
                      <a:ahLst/>
                      <a:cxnLst>
                        <a:cxn ang="T90">
                          <a:pos x="T0" y="T1"/>
                        </a:cxn>
                        <a:cxn ang="T91">
                          <a:pos x="T2" y="T3"/>
                        </a:cxn>
                        <a:cxn ang="T92">
                          <a:pos x="T4" y="T5"/>
                        </a:cxn>
                        <a:cxn ang="T93">
                          <a:pos x="T6" y="T7"/>
                        </a:cxn>
                        <a:cxn ang="T94">
                          <a:pos x="T8" y="T9"/>
                        </a:cxn>
                        <a:cxn ang="T95">
                          <a:pos x="T10" y="T11"/>
                        </a:cxn>
                        <a:cxn ang="T96">
                          <a:pos x="T12" y="T13"/>
                        </a:cxn>
                        <a:cxn ang="T97">
                          <a:pos x="T14" y="T15"/>
                        </a:cxn>
                        <a:cxn ang="T98">
                          <a:pos x="T16" y="T17"/>
                        </a:cxn>
                        <a:cxn ang="T99">
                          <a:pos x="T18" y="T19"/>
                        </a:cxn>
                        <a:cxn ang="T100">
                          <a:pos x="T20" y="T21"/>
                        </a:cxn>
                        <a:cxn ang="T101">
                          <a:pos x="T22" y="T23"/>
                        </a:cxn>
                        <a:cxn ang="T102">
                          <a:pos x="T24" y="T25"/>
                        </a:cxn>
                        <a:cxn ang="T103">
                          <a:pos x="T26" y="T27"/>
                        </a:cxn>
                        <a:cxn ang="T104">
                          <a:pos x="T28" y="T29"/>
                        </a:cxn>
                        <a:cxn ang="T105">
                          <a:pos x="T30" y="T31"/>
                        </a:cxn>
                        <a:cxn ang="T106">
                          <a:pos x="T32" y="T33"/>
                        </a:cxn>
                        <a:cxn ang="T107">
                          <a:pos x="T34" y="T35"/>
                        </a:cxn>
                        <a:cxn ang="T108">
                          <a:pos x="T36" y="T37"/>
                        </a:cxn>
                        <a:cxn ang="T109">
                          <a:pos x="T38" y="T39"/>
                        </a:cxn>
                        <a:cxn ang="T110">
                          <a:pos x="T40" y="T41"/>
                        </a:cxn>
                        <a:cxn ang="T111">
                          <a:pos x="T42" y="T43"/>
                        </a:cxn>
                        <a:cxn ang="T112">
                          <a:pos x="T44" y="T45"/>
                        </a:cxn>
                        <a:cxn ang="T113">
                          <a:pos x="T46" y="T47"/>
                        </a:cxn>
                        <a:cxn ang="T114">
                          <a:pos x="T48" y="T49"/>
                        </a:cxn>
                        <a:cxn ang="T115">
                          <a:pos x="T50" y="T51"/>
                        </a:cxn>
                        <a:cxn ang="T116">
                          <a:pos x="T52" y="T53"/>
                        </a:cxn>
                        <a:cxn ang="T117">
                          <a:pos x="T54" y="T55"/>
                        </a:cxn>
                        <a:cxn ang="T118">
                          <a:pos x="T56" y="T57"/>
                        </a:cxn>
                        <a:cxn ang="T119">
                          <a:pos x="T58" y="T59"/>
                        </a:cxn>
                        <a:cxn ang="T120">
                          <a:pos x="T60" y="T61"/>
                        </a:cxn>
                        <a:cxn ang="T121">
                          <a:pos x="T62" y="T63"/>
                        </a:cxn>
                        <a:cxn ang="T122">
                          <a:pos x="T64" y="T65"/>
                        </a:cxn>
                        <a:cxn ang="T123">
                          <a:pos x="T66" y="T67"/>
                        </a:cxn>
                        <a:cxn ang="T124">
                          <a:pos x="T68" y="T69"/>
                        </a:cxn>
                        <a:cxn ang="T125">
                          <a:pos x="T70" y="T71"/>
                        </a:cxn>
                        <a:cxn ang="T126">
                          <a:pos x="T72" y="T73"/>
                        </a:cxn>
                        <a:cxn ang="T127">
                          <a:pos x="T74" y="T75"/>
                        </a:cxn>
                        <a:cxn ang="T128">
                          <a:pos x="T76" y="T77"/>
                        </a:cxn>
                        <a:cxn ang="T129">
                          <a:pos x="T78" y="T79"/>
                        </a:cxn>
                        <a:cxn ang="T130">
                          <a:pos x="T80" y="T81"/>
                        </a:cxn>
                        <a:cxn ang="T131">
                          <a:pos x="T82" y="T83"/>
                        </a:cxn>
                        <a:cxn ang="T132">
                          <a:pos x="T84" y="T85"/>
                        </a:cxn>
                        <a:cxn ang="T133">
                          <a:pos x="T86" y="T87"/>
                        </a:cxn>
                        <a:cxn ang="T134">
                          <a:pos x="T88" y="T89"/>
                        </a:cxn>
                      </a:cxnLst>
                      <a:rect l="0" t="0" r="r" b="b"/>
                      <a:pathLst>
                        <a:path w="1231" h="2560">
                          <a:moveTo>
                            <a:pt x="307" y="367"/>
                          </a:moveTo>
                          <a:cubicBezTo>
                            <a:pt x="317" y="336"/>
                            <a:pt x="326" y="303"/>
                            <a:pt x="337" y="283"/>
                          </a:cubicBezTo>
                          <a:cubicBezTo>
                            <a:pt x="348" y="263"/>
                            <a:pt x="360" y="275"/>
                            <a:pt x="373" y="247"/>
                          </a:cubicBezTo>
                          <a:cubicBezTo>
                            <a:pt x="386" y="219"/>
                            <a:pt x="400" y="147"/>
                            <a:pt x="415" y="115"/>
                          </a:cubicBezTo>
                          <a:cubicBezTo>
                            <a:pt x="430" y="83"/>
                            <a:pt x="435" y="73"/>
                            <a:pt x="463" y="55"/>
                          </a:cubicBezTo>
                          <a:cubicBezTo>
                            <a:pt x="491" y="37"/>
                            <a:pt x="536" y="14"/>
                            <a:pt x="583" y="7"/>
                          </a:cubicBezTo>
                          <a:cubicBezTo>
                            <a:pt x="630" y="0"/>
                            <a:pt x="693" y="4"/>
                            <a:pt x="745" y="13"/>
                          </a:cubicBezTo>
                          <a:cubicBezTo>
                            <a:pt x="797" y="22"/>
                            <a:pt x="852" y="34"/>
                            <a:pt x="895" y="61"/>
                          </a:cubicBezTo>
                          <a:cubicBezTo>
                            <a:pt x="938" y="88"/>
                            <a:pt x="977" y="127"/>
                            <a:pt x="1003" y="175"/>
                          </a:cubicBezTo>
                          <a:cubicBezTo>
                            <a:pt x="1029" y="223"/>
                            <a:pt x="1044" y="287"/>
                            <a:pt x="1051" y="349"/>
                          </a:cubicBezTo>
                          <a:cubicBezTo>
                            <a:pt x="1058" y="411"/>
                            <a:pt x="1057" y="477"/>
                            <a:pt x="1045" y="547"/>
                          </a:cubicBezTo>
                          <a:cubicBezTo>
                            <a:pt x="1033" y="617"/>
                            <a:pt x="995" y="712"/>
                            <a:pt x="979" y="769"/>
                          </a:cubicBezTo>
                          <a:cubicBezTo>
                            <a:pt x="963" y="826"/>
                            <a:pt x="955" y="860"/>
                            <a:pt x="949" y="889"/>
                          </a:cubicBezTo>
                          <a:cubicBezTo>
                            <a:pt x="943" y="918"/>
                            <a:pt x="936" y="925"/>
                            <a:pt x="943" y="943"/>
                          </a:cubicBezTo>
                          <a:cubicBezTo>
                            <a:pt x="950" y="961"/>
                            <a:pt x="964" y="975"/>
                            <a:pt x="991" y="997"/>
                          </a:cubicBezTo>
                          <a:cubicBezTo>
                            <a:pt x="1018" y="1019"/>
                            <a:pt x="1069" y="1033"/>
                            <a:pt x="1105" y="1075"/>
                          </a:cubicBezTo>
                          <a:cubicBezTo>
                            <a:pt x="1141" y="1117"/>
                            <a:pt x="1186" y="1174"/>
                            <a:pt x="1207" y="1249"/>
                          </a:cubicBezTo>
                          <a:cubicBezTo>
                            <a:pt x="1228" y="1324"/>
                            <a:pt x="1231" y="1441"/>
                            <a:pt x="1231" y="1525"/>
                          </a:cubicBezTo>
                          <a:cubicBezTo>
                            <a:pt x="1231" y="1609"/>
                            <a:pt x="1225" y="1679"/>
                            <a:pt x="1207" y="1753"/>
                          </a:cubicBezTo>
                          <a:cubicBezTo>
                            <a:pt x="1189" y="1827"/>
                            <a:pt x="1153" y="1917"/>
                            <a:pt x="1123" y="1969"/>
                          </a:cubicBezTo>
                          <a:cubicBezTo>
                            <a:pt x="1093" y="2021"/>
                            <a:pt x="1063" y="2047"/>
                            <a:pt x="1027" y="2065"/>
                          </a:cubicBezTo>
                          <a:cubicBezTo>
                            <a:pt x="991" y="2083"/>
                            <a:pt x="951" y="2079"/>
                            <a:pt x="907" y="2077"/>
                          </a:cubicBezTo>
                          <a:cubicBezTo>
                            <a:pt x="863" y="2075"/>
                            <a:pt x="794" y="2056"/>
                            <a:pt x="763" y="2053"/>
                          </a:cubicBezTo>
                          <a:cubicBezTo>
                            <a:pt x="732" y="2050"/>
                            <a:pt x="733" y="2050"/>
                            <a:pt x="721" y="2059"/>
                          </a:cubicBezTo>
                          <a:cubicBezTo>
                            <a:pt x="709" y="2068"/>
                            <a:pt x="702" y="2075"/>
                            <a:pt x="691" y="2107"/>
                          </a:cubicBezTo>
                          <a:cubicBezTo>
                            <a:pt x="680" y="2139"/>
                            <a:pt x="665" y="2205"/>
                            <a:pt x="655" y="2251"/>
                          </a:cubicBezTo>
                          <a:cubicBezTo>
                            <a:pt x="645" y="2297"/>
                            <a:pt x="652" y="2337"/>
                            <a:pt x="631" y="2383"/>
                          </a:cubicBezTo>
                          <a:cubicBezTo>
                            <a:pt x="610" y="2429"/>
                            <a:pt x="574" y="2498"/>
                            <a:pt x="529" y="2527"/>
                          </a:cubicBezTo>
                          <a:cubicBezTo>
                            <a:pt x="484" y="2556"/>
                            <a:pt x="414" y="2560"/>
                            <a:pt x="361" y="2557"/>
                          </a:cubicBezTo>
                          <a:cubicBezTo>
                            <a:pt x="308" y="2554"/>
                            <a:pt x="256" y="2537"/>
                            <a:pt x="211" y="2509"/>
                          </a:cubicBezTo>
                          <a:cubicBezTo>
                            <a:pt x="166" y="2481"/>
                            <a:pt x="121" y="2436"/>
                            <a:pt x="91" y="2389"/>
                          </a:cubicBezTo>
                          <a:cubicBezTo>
                            <a:pt x="61" y="2342"/>
                            <a:pt x="46" y="2275"/>
                            <a:pt x="31" y="2227"/>
                          </a:cubicBezTo>
                          <a:cubicBezTo>
                            <a:pt x="16" y="2179"/>
                            <a:pt x="2" y="2144"/>
                            <a:pt x="1" y="2101"/>
                          </a:cubicBezTo>
                          <a:cubicBezTo>
                            <a:pt x="0" y="2058"/>
                            <a:pt x="13" y="2018"/>
                            <a:pt x="25" y="1969"/>
                          </a:cubicBezTo>
                          <a:cubicBezTo>
                            <a:pt x="37" y="1920"/>
                            <a:pt x="53" y="1860"/>
                            <a:pt x="73" y="1807"/>
                          </a:cubicBezTo>
                          <a:cubicBezTo>
                            <a:pt x="93" y="1754"/>
                            <a:pt x="122" y="1698"/>
                            <a:pt x="145" y="1651"/>
                          </a:cubicBezTo>
                          <a:cubicBezTo>
                            <a:pt x="168" y="1604"/>
                            <a:pt x="192" y="1548"/>
                            <a:pt x="211" y="1525"/>
                          </a:cubicBezTo>
                          <a:cubicBezTo>
                            <a:pt x="230" y="1502"/>
                            <a:pt x="249" y="1502"/>
                            <a:pt x="259" y="1513"/>
                          </a:cubicBezTo>
                          <a:cubicBezTo>
                            <a:pt x="269" y="1524"/>
                            <a:pt x="278" y="1555"/>
                            <a:pt x="271" y="1591"/>
                          </a:cubicBezTo>
                          <a:cubicBezTo>
                            <a:pt x="264" y="1627"/>
                            <a:pt x="242" y="1682"/>
                            <a:pt x="217" y="1729"/>
                          </a:cubicBezTo>
                          <a:cubicBezTo>
                            <a:pt x="192" y="1776"/>
                            <a:pt x="145" y="1824"/>
                            <a:pt x="121" y="1873"/>
                          </a:cubicBezTo>
                          <a:cubicBezTo>
                            <a:pt x="97" y="1922"/>
                            <a:pt x="76" y="1970"/>
                            <a:pt x="73" y="2023"/>
                          </a:cubicBezTo>
                          <a:cubicBezTo>
                            <a:pt x="70" y="2076"/>
                            <a:pt x="87" y="2141"/>
                            <a:pt x="103" y="2191"/>
                          </a:cubicBezTo>
                          <a:cubicBezTo>
                            <a:pt x="119" y="2241"/>
                            <a:pt x="140" y="2285"/>
                            <a:pt x="169" y="2323"/>
                          </a:cubicBezTo>
                          <a:cubicBezTo>
                            <a:pt x="198" y="2361"/>
                            <a:pt x="232" y="2401"/>
                            <a:pt x="277" y="2419"/>
                          </a:cubicBezTo>
                          <a:cubicBezTo>
                            <a:pt x="322" y="2437"/>
                            <a:pt x="395" y="2440"/>
                            <a:pt x="439" y="2431"/>
                          </a:cubicBezTo>
                          <a:cubicBezTo>
                            <a:pt x="483" y="2422"/>
                            <a:pt x="515" y="2399"/>
                            <a:pt x="541" y="2365"/>
                          </a:cubicBezTo>
                          <a:cubicBezTo>
                            <a:pt x="567" y="2331"/>
                            <a:pt x="583" y="2280"/>
                            <a:pt x="595" y="2227"/>
                          </a:cubicBezTo>
                          <a:cubicBezTo>
                            <a:pt x="607" y="2174"/>
                            <a:pt x="616" y="2117"/>
                            <a:pt x="613" y="2047"/>
                          </a:cubicBezTo>
                          <a:cubicBezTo>
                            <a:pt x="610" y="1977"/>
                            <a:pt x="589" y="1871"/>
                            <a:pt x="577" y="1807"/>
                          </a:cubicBezTo>
                          <a:cubicBezTo>
                            <a:pt x="565" y="1743"/>
                            <a:pt x="555" y="1709"/>
                            <a:pt x="541" y="1663"/>
                          </a:cubicBezTo>
                          <a:cubicBezTo>
                            <a:pt x="527" y="1617"/>
                            <a:pt x="502" y="1561"/>
                            <a:pt x="493" y="1531"/>
                          </a:cubicBezTo>
                          <a:cubicBezTo>
                            <a:pt x="484" y="1501"/>
                            <a:pt x="480" y="1495"/>
                            <a:pt x="487" y="1483"/>
                          </a:cubicBezTo>
                          <a:cubicBezTo>
                            <a:pt x="494" y="1471"/>
                            <a:pt x="519" y="1455"/>
                            <a:pt x="535" y="1459"/>
                          </a:cubicBezTo>
                          <a:cubicBezTo>
                            <a:pt x="551" y="1463"/>
                            <a:pt x="568" y="1478"/>
                            <a:pt x="583" y="1507"/>
                          </a:cubicBezTo>
                          <a:cubicBezTo>
                            <a:pt x="598" y="1536"/>
                            <a:pt x="610" y="1583"/>
                            <a:pt x="625" y="1633"/>
                          </a:cubicBezTo>
                          <a:cubicBezTo>
                            <a:pt x="640" y="1683"/>
                            <a:pt x="657" y="1757"/>
                            <a:pt x="673" y="1807"/>
                          </a:cubicBezTo>
                          <a:cubicBezTo>
                            <a:pt x="689" y="1857"/>
                            <a:pt x="697" y="1905"/>
                            <a:pt x="721" y="1933"/>
                          </a:cubicBezTo>
                          <a:cubicBezTo>
                            <a:pt x="745" y="1961"/>
                            <a:pt x="776" y="1970"/>
                            <a:pt x="817" y="1975"/>
                          </a:cubicBezTo>
                          <a:cubicBezTo>
                            <a:pt x="858" y="1980"/>
                            <a:pt x="926" y="1980"/>
                            <a:pt x="967" y="1963"/>
                          </a:cubicBezTo>
                          <a:cubicBezTo>
                            <a:pt x="1008" y="1946"/>
                            <a:pt x="1035" y="1919"/>
                            <a:pt x="1063" y="1873"/>
                          </a:cubicBezTo>
                          <a:cubicBezTo>
                            <a:pt x="1091" y="1827"/>
                            <a:pt x="1122" y="1761"/>
                            <a:pt x="1135" y="1687"/>
                          </a:cubicBezTo>
                          <a:cubicBezTo>
                            <a:pt x="1148" y="1613"/>
                            <a:pt x="1144" y="1498"/>
                            <a:pt x="1141" y="1429"/>
                          </a:cubicBezTo>
                          <a:cubicBezTo>
                            <a:pt x="1138" y="1360"/>
                            <a:pt x="1140" y="1325"/>
                            <a:pt x="1117" y="1273"/>
                          </a:cubicBezTo>
                          <a:cubicBezTo>
                            <a:pt x="1094" y="1221"/>
                            <a:pt x="1042" y="1153"/>
                            <a:pt x="1003" y="1117"/>
                          </a:cubicBezTo>
                          <a:cubicBezTo>
                            <a:pt x="964" y="1081"/>
                            <a:pt x="919" y="1064"/>
                            <a:pt x="883" y="1057"/>
                          </a:cubicBezTo>
                          <a:cubicBezTo>
                            <a:pt x="847" y="1050"/>
                            <a:pt x="821" y="1063"/>
                            <a:pt x="787" y="1075"/>
                          </a:cubicBezTo>
                          <a:cubicBezTo>
                            <a:pt x="753" y="1087"/>
                            <a:pt x="706" y="1117"/>
                            <a:pt x="679" y="1129"/>
                          </a:cubicBezTo>
                          <a:cubicBezTo>
                            <a:pt x="652" y="1141"/>
                            <a:pt x="642" y="1149"/>
                            <a:pt x="625" y="1147"/>
                          </a:cubicBezTo>
                          <a:cubicBezTo>
                            <a:pt x="608" y="1145"/>
                            <a:pt x="584" y="1130"/>
                            <a:pt x="577" y="1117"/>
                          </a:cubicBezTo>
                          <a:cubicBezTo>
                            <a:pt x="570" y="1104"/>
                            <a:pt x="576" y="1083"/>
                            <a:pt x="583" y="1069"/>
                          </a:cubicBezTo>
                          <a:cubicBezTo>
                            <a:pt x="590" y="1055"/>
                            <a:pt x="599" y="1043"/>
                            <a:pt x="619" y="1033"/>
                          </a:cubicBezTo>
                          <a:cubicBezTo>
                            <a:pt x="639" y="1023"/>
                            <a:pt x="671" y="1025"/>
                            <a:pt x="703" y="1009"/>
                          </a:cubicBezTo>
                          <a:cubicBezTo>
                            <a:pt x="735" y="993"/>
                            <a:pt x="780" y="965"/>
                            <a:pt x="811" y="937"/>
                          </a:cubicBezTo>
                          <a:cubicBezTo>
                            <a:pt x="842" y="909"/>
                            <a:pt x="866" y="895"/>
                            <a:pt x="889" y="841"/>
                          </a:cubicBezTo>
                          <a:cubicBezTo>
                            <a:pt x="912" y="787"/>
                            <a:pt x="939" y="696"/>
                            <a:pt x="949" y="613"/>
                          </a:cubicBezTo>
                          <a:cubicBezTo>
                            <a:pt x="959" y="530"/>
                            <a:pt x="960" y="416"/>
                            <a:pt x="949" y="343"/>
                          </a:cubicBezTo>
                          <a:cubicBezTo>
                            <a:pt x="938" y="270"/>
                            <a:pt x="914" y="215"/>
                            <a:pt x="883" y="175"/>
                          </a:cubicBezTo>
                          <a:cubicBezTo>
                            <a:pt x="852" y="135"/>
                            <a:pt x="807" y="115"/>
                            <a:pt x="763" y="103"/>
                          </a:cubicBezTo>
                          <a:cubicBezTo>
                            <a:pt x="719" y="91"/>
                            <a:pt x="665" y="90"/>
                            <a:pt x="619" y="103"/>
                          </a:cubicBezTo>
                          <a:cubicBezTo>
                            <a:pt x="573" y="116"/>
                            <a:pt x="525" y="139"/>
                            <a:pt x="487" y="181"/>
                          </a:cubicBezTo>
                          <a:cubicBezTo>
                            <a:pt x="449" y="223"/>
                            <a:pt x="412" y="301"/>
                            <a:pt x="391" y="355"/>
                          </a:cubicBezTo>
                          <a:cubicBezTo>
                            <a:pt x="370" y="409"/>
                            <a:pt x="359" y="437"/>
                            <a:pt x="361" y="505"/>
                          </a:cubicBezTo>
                          <a:cubicBezTo>
                            <a:pt x="363" y="573"/>
                            <a:pt x="399" y="691"/>
                            <a:pt x="403" y="763"/>
                          </a:cubicBezTo>
                          <a:cubicBezTo>
                            <a:pt x="407" y="835"/>
                            <a:pt x="395" y="906"/>
                            <a:pt x="385" y="937"/>
                          </a:cubicBezTo>
                          <a:cubicBezTo>
                            <a:pt x="375" y="968"/>
                            <a:pt x="356" y="957"/>
                            <a:pt x="343" y="949"/>
                          </a:cubicBezTo>
                          <a:cubicBezTo>
                            <a:pt x="330" y="941"/>
                            <a:pt x="316" y="933"/>
                            <a:pt x="307" y="889"/>
                          </a:cubicBezTo>
                          <a:cubicBezTo>
                            <a:pt x="298" y="845"/>
                            <a:pt x="294" y="755"/>
                            <a:pt x="289" y="685"/>
                          </a:cubicBezTo>
                          <a:cubicBezTo>
                            <a:pt x="284" y="615"/>
                            <a:pt x="273" y="523"/>
                            <a:pt x="277" y="469"/>
                          </a:cubicBezTo>
                          <a:cubicBezTo>
                            <a:pt x="281" y="415"/>
                            <a:pt x="297" y="398"/>
                            <a:pt x="307" y="367"/>
                          </a:cubicBezTo>
                          <a:close/>
                        </a:path>
                      </a:pathLst>
                    </a:custGeom>
                    <a:solidFill>
                      <a:srgbClr val="E7D6B7"/>
                    </a:solidFill>
                    <a:ln>
                      <a:noFill/>
                    </a:ln>
                    <a:extLst>
                      <a:ext uri="{91240B29-F687-4f45-9708-019B960494DF}">
                        <a14:hiddenLine xmlns=""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5293" name="Freeform 1035"/>
                    <p:cNvSpPr>
                      <a:spLocks/>
                    </p:cNvSpPr>
                    <p:nvPr/>
                  </p:nvSpPr>
                  <p:spPr bwMode="auto">
                    <a:xfrm>
                      <a:off x="1803" y="163"/>
                      <a:ext cx="865" cy="2065"/>
                    </a:xfrm>
                    <a:custGeom>
                      <a:avLst/>
                      <a:gdLst>
                        <a:gd name="T0" fmla="*/ 785 w 865"/>
                        <a:gd name="T1" fmla="*/ 509 h 2071"/>
                        <a:gd name="T2" fmla="*/ 797 w 865"/>
                        <a:gd name="T3" fmla="*/ 336 h 2071"/>
                        <a:gd name="T4" fmla="*/ 863 w 865"/>
                        <a:gd name="T5" fmla="*/ 192 h 2071"/>
                        <a:gd name="T6" fmla="*/ 809 w 865"/>
                        <a:gd name="T7" fmla="*/ 204 h 2071"/>
                        <a:gd name="T8" fmla="*/ 749 w 865"/>
                        <a:gd name="T9" fmla="*/ 204 h 2071"/>
                        <a:gd name="T10" fmla="*/ 683 w 865"/>
                        <a:gd name="T11" fmla="*/ 116 h 2071"/>
                        <a:gd name="T12" fmla="*/ 611 w 865"/>
                        <a:gd name="T13" fmla="*/ 32 h 2071"/>
                        <a:gd name="T14" fmla="*/ 509 w 865"/>
                        <a:gd name="T15" fmla="*/ 2 h 2071"/>
                        <a:gd name="T16" fmla="*/ 407 w 865"/>
                        <a:gd name="T17" fmla="*/ 20 h 2071"/>
                        <a:gd name="T18" fmla="*/ 281 w 865"/>
                        <a:gd name="T19" fmla="*/ 74 h 2071"/>
                        <a:gd name="T20" fmla="*/ 173 w 865"/>
                        <a:gd name="T21" fmla="*/ 192 h 2071"/>
                        <a:gd name="T22" fmla="*/ 119 w 865"/>
                        <a:gd name="T23" fmla="*/ 390 h 2071"/>
                        <a:gd name="T24" fmla="*/ 131 w 865"/>
                        <a:gd name="T25" fmla="*/ 562 h 2071"/>
                        <a:gd name="T26" fmla="*/ 173 w 865"/>
                        <a:gd name="T27" fmla="*/ 754 h 2071"/>
                        <a:gd name="T28" fmla="*/ 197 w 865"/>
                        <a:gd name="T29" fmla="*/ 848 h 2071"/>
                        <a:gd name="T30" fmla="*/ 167 w 865"/>
                        <a:gd name="T31" fmla="*/ 944 h 2071"/>
                        <a:gd name="T32" fmla="*/ 65 w 865"/>
                        <a:gd name="T33" fmla="*/ 1082 h 2071"/>
                        <a:gd name="T34" fmla="*/ 17 w 865"/>
                        <a:gd name="T35" fmla="*/ 1242 h 2071"/>
                        <a:gd name="T36" fmla="*/ 5 w 865"/>
                        <a:gd name="T37" fmla="*/ 1494 h 2071"/>
                        <a:gd name="T38" fmla="*/ 47 w 865"/>
                        <a:gd name="T39" fmla="*/ 1678 h 2071"/>
                        <a:gd name="T40" fmla="*/ 131 w 865"/>
                        <a:gd name="T41" fmla="*/ 1828 h 2071"/>
                        <a:gd name="T42" fmla="*/ 299 w 865"/>
                        <a:gd name="T43" fmla="*/ 1904 h 2071"/>
                        <a:gd name="T44" fmla="*/ 425 w 865"/>
                        <a:gd name="T45" fmla="*/ 1898 h 2071"/>
                        <a:gd name="T46" fmla="*/ 467 w 865"/>
                        <a:gd name="T47" fmla="*/ 1910 h 2071"/>
                        <a:gd name="T48" fmla="*/ 497 w 865"/>
                        <a:gd name="T49" fmla="*/ 1982 h 2071"/>
                        <a:gd name="T50" fmla="*/ 497 w 865"/>
                        <a:gd name="T51" fmla="*/ 1883 h 2071"/>
                        <a:gd name="T52" fmla="*/ 557 w 865"/>
                        <a:gd name="T53" fmla="*/ 1708 h 2071"/>
                        <a:gd name="T54" fmla="*/ 617 w 865"/>
                        <a:gd name="T55" fmla="*/ 1588 h 2071"/>
                        <a:gd name="T56" fmla="*/ 581 w 865"/>
                        <a:gd name="T57" fmla="*/ 1630 h 2071"/>
                        <a:gd name="T58" fmla="*/ 515 w 865"/>
                        <a:gd name="T59" fmla="*/ 1750 h 2071"/>
                        <a:gd name="T60" fmla="*/ 407 w 865"/>
                        <a:gd name="T61" fmla="*/ 1833 h 2071"/>
                        <a:gd name="T62" fmla="*/ 269 w 865"/>
                        <a:gd name="T63" fmla="*/ 1828 h 2071"/>
                        <a:gd name="T64" fmla="*/ 179 w 865"/>
                        <a:gd name="T65" fmla="*/ 1744 h 2071"/>
                        <a:gd name="T66" fmla="*/ 113 w 865"/>
                        <a:gd name="T67" fmla="*/ 1570 h 2071"/>
                        <a:gd name="T68" fmla="*/ 107 w 865"/>
                        <a:gd name="T69" fmla="*/ 1338 h 2071"/>
                        <a:gd name="T70" fmla="*/ 137 w 865"/>
                        <a:gd name="T71" fmla="*/ 1148 h 2071"/>
                        <a:gd name="T72" fmla="*/ 203 w 865"/>
                        <a:gd name="T73" fmla="*/ 1028 h 2071"/>
                        <a:gd name="T74" fmla="*/ 323 w 865"/>
                        <a:gd name="T75" fmla="*/ 980 h 2071"/>
                        <a:gd name="T76" fmla="*/ 509 w 865"/>
                        <a:gd name="T77" fmla="*/ 1034 h 2071"/>
                        <a:gd name="T78" fmla="*/ 611 w 865"/>
                        <a:gd name="T79" fmla="*/ 1082 h 2071"/>
                        <a:gd name="T80" fmla="*/ 665 w 865"/>
                        <a:gd name="T81" fmla="*/ 1058 h 2071"/>
                        <a:gd name="T82" fmla="*/ 659 w 865"/>
                        <a:gd name="T83" fmla="*/ 1004 h 2071"/>
                        <a:gd name="T84" fmla="*/ 611 w 865"/>
                        <a:gd name="T85" fmla="*/ 962 h 2071"/>
                        <a:gd name="T86" fmla="*/ 497 w 865"/>
                        <a:gd name="T87" fmla="*/ 938 h 2071"/>
                        <a:gd name="T88" fmla="*/ 323 w 865"/>
                        <a:gd name="T89" fmla="*/ 856 h 2071"/>
                        <a:gd name="T90" fmla="*/ 233 w 865"/>
                        <a:gd name="T91" fmla="*/ 652 h 2071"/>
                        <a:gd name="T92" fmla="*/ 209 w 865"/>
                        <a:gd name="T93" fmla="*/ 402 h 2071"/>
                        <a:gd name="T94" fmla="*/ 317 w 865"/>
                        <a:gd name="T95" fmla="*/ 170 h 2071"/>
                        <a:gd name="T96" fmla="*/ 485 w 865"/>
                        <a:gd name="T97" fmla="*/ 110 h 2071"/>
                        <a:gd name="T98" fmla="*/ 617 w 865"/>
                        <a:gd name="T99" fmla="*/ 164 h 2071"/>
                        <a:gd name="T100" fmla="*/ 707 w 865"/>
                        <a:gd name="T101" fmla="*/ 276 h 2071"/>
                        <a:gd name="T102" fmla="*/ 737 w 865"/>
                        <a:gd name="T103" fmla="*/ 414 h 2071"/>
                        <a:gd name="T104" fmla="*/ 773 w 865"/>
                        <a:gd name="T105" fmla="*/ 574 h 2071"/>
                        <a:gd name="T106" fmla="*/ 809 w 865"/>
                        <a:gd name="T107" fmla="*/ 556 h 2071"/>
                        <a:gd name="T108" fmla="*/ 785 w 865"/>
                        <a:gd name="T109" fmla="*/ 509 h 2071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60000 65536"/>
                        <a:gd name="T151" fmla="*/ 0 60000 65536"/>
                        <a:gd name="T152" fmla="*/ 0 60000 65536"/>
                        <a:gd name="T153" fmla="*/ 0 60000 65536"/>
                        <a:gd name="T154" fmla="*/ 0 60000 65536"/>
                        <a:gd name="T155" fmla="*/ 0 60000 65536"/>
                        <a:gd name="T156" fmla="*/ 0 60000 65536"/>
                        <a:gd name="T157" fmla="*/ 0 60000 65536"/>
                        <a:gd name="T158" fmla="*/ 0 60000 65536"/>
                        <a:gd name="T159" fmla="*/ 0 60000 65536"/>
                        <a:gd name="T160" fmla="*/ 0 60000 65536"/>
                        <a:gd name="T161" fmla="*/ 0 60000 65536"/>
                        <a:gd name="T162" fmla="*/ 0 60000 65536"/>
                        <a:gd name="T163" fmla="*/ 0 60000 65536"/>
                        <a:gd name="T164" fmla="*/ 0 60000 65536"/>
                      </a:gdLst>
                      <a:ahLst/>
                      <a:cxnLst>
                        <a:cxn ang="T110">
                          <a:pos x="T0" y="T1"/>
                        </a:cxn>
                        <a:cxn ang="T111">
                          <a:pos x="T2" y="T3"/>
                        </a:cxn>
                        <a:cxn ang="T112">
                          <a:pos x="T4" y="T5"/>
                        </a:cxn>
                        <a:cxn ang="T113">
                          <a:pos x="T6" y="T7"/>
                        </a:cxn>
                        <a:cxn ang="T114">
                          <a:pos x="T8" y="T9"/>
                        </a:cxn>
                        <a:cxn ang="T115">
                          <a:pos x="T10" y="T11"/>
                        </a:cxn>
                        <a:cxn ang="T116">
                          <a:pos x="T12" y="T13"/>
                        </a:cxn>
                        <a:cxn ang="T117">
                          <a:pos x="T14" y="T15"/>
                        </a:cxn>
                        <a:cxn ang="T118">
                          <a:pos x="T16" y="T17"/>
                        </a:cxn>
                        <a:cxn ang="T119">
                          <a:pos x="T18" y="T19"/>
                        </a:cxn>
                        <a:cxn ang="T120">
                          <a:pos x="T20" y="T21"/>
                        </a:cxn>
                        <a:cxn ang="T121">
                          <a:pos x="T22" y="T23"/>
                        </a:cxn>
                        <a:cxn ang="T122">
                          <a:pos x="T24" y="T25"/>
                        </a:cxn>
                        <a:cxn ang="T123">
                          <a:pos x="T26" y="T27"/>
                        </a:cxn>
                        <a:cxn ang="T124">
                          <a:pos x="T28" y="T29"/>
                        </a:cxn>
                        <a:cxn ang="T125">
                          <a:pos x="T30" y="T31"/>
                        </a:cxn>
                        <a:cxn ang="T126">
                          <a:pos x="T32" y="T33"/>
                        </a:cxn>
                        <a:cxn ang="T127">
                          <a:pos x="T34" y="T35"/>
                        </a:cxn>
                        <a:cxn ang="T128">
                          <a:pos x="T36" y="T37"/>
                        </a:cxn>
                        <a:cxn ang="T129">
                          <a:pos x="T38" y="T39"/>
                        </a:cxn>
                        <a:cxn ang="T130">
                          <a:pos x="T40" y="T41"/>
                        </a:cxn>
                        <a:cxn ang="T131">
                          <a:pos x="T42" y="T43"/>
                        </a:cxn>
                        <a:cxn ang="T132">
                          <a:pos x="T44" y="T45"/>
                        </a:cxn>
                        <a:cxn ang="T133">
                          <a:pos x="T46" y="T47"/>
                        </a:cxn>
                        <a:cxn ang="T134">
                          <a:pos x="T48" y="T49"/>
                        </a:cxn>
                        <a:cxn ang="T135">
                          <a:pos x="T50" y="T51"/>
                        </a:cxn>
                        <a:cxn ang="T136">
                          <a:pos x="T52" y="T53"/>
                        </a:cxn>
                        <a:cxn ang="T137">
                          <a:pos x="T54" y="T55"/>
                        </a:cxn>
                        <a:cxn ang="T138">
                          <a:pos x="T56" y="T57"/>
                        </a:cxn>
                        <a:cxn ang="T139">
                          <a:pos x="T58" y="T59"/>
                        </a:cxn>
                        <a:cxn ang="T140">
                          <a:pos x="T60" y="T61"/>
                        </a:cxn>
                        <a:cxn ang="T141">
                          <a:pos x="T62" y="T63"/>
                        </a:cxn>
                        <a:cxn ang="T142">
                          <a:pos x="T64" y="T65"/>
                        </a:cxn>
                        <a:cxn ang="T143">
                          <a:pos x="T66" y="T67"/>
                        </a:cxn>
                        <a:cxn ang="T144">
                          <a:pos x="T68" y="T69"/>
                        </a:cxn>
                        <a:cxn ang="T145">
                          <a:pos x="T70" y="T71"/>
                        </a:cxn>
                        <a:cxn ang="T146">
                          <a:pos x="T72" y="T73"/>
                        </a:cxn>
                        <a:cxn ang="T147">
                          <a:pos x="T74" y="T75"/>
                        </a:cxn>
                        <a:cxn ang="T148">
                          <a:pos x="T76" y="T77"/>
                        </a:cxn>
                        <a:cxn ang="T149">
                          <a:pos x="T78" y="T79"/>
                        </a:cxn>
                        <a:cxn ang="T150">
                          <a:pos x="T80" y="T81"/>
                        </a:cxn>
                        <a:cxn ang="T151">
                          <a:pos x="T82" y="T83"/>
                        </a:cxn>
                        <a:cxn ang="T152">
                          <a:pos x="T84" y="T85"/>
                        </a:cxn>
                        <a:cxn ang="T153">
                          <a:pos x="T86" y="T87"/>
                        </a:cxn>
                        <a:cxn ang="T154">
                          <a:pos x="T88" y="T89"/>
                        </a:cxn>
                        <a:cxn ang="T155">
                          <a:pos x="T90" y="T91"/>
                        </a:cxn>
                        <a:cxn ang="T156">
                          <a:pos x="T92" y="T93"/>
                        </a:cxn>
                        <a:cxn ang="T157">
                          <a:pos x="T94" y="T95"/>
                        </a:cxn>
                        <a:cxn ang="T158">
                          <a:pos x="T96" y="T97"/>
                        </a:cxn>
                        <a:cxn ang="T159">
                          <a:pos x="T98" y="T99"/>
                        </a:cxn>
                        <a:cxn ang="T160">
                          <a:pos x="T100" y="T101"/>
                        </a:cxn>
                        <a:cxn ang="T161">
                          <a:pos x="T102" y="T103"/>
                        </a:cxn>
                        <a:cxn ang="T162">
                          <a:pos x="T104" y="T105"/>
                        </a:cxn>
                        <a:cxn ang="T163">
                          <a:pos x="T106" y="T107"/>
                        </a:cxn>
                        <a:cxn ang="T164">
                          <a:pos x="T108" y="T109"/>
                        </a:cxn>
                      </a:cxnLst>
                      <a:rect l="0" t="0" r="r" b="b"/>
                      <a:pathLst>
                        <a:path w="865" h="2071">
                          <a:moveTo>
                            <a:pt x="785" y="530"/>
                          </a:moveTo>
                          <a:cubicBezTo>
                            <a:pt x="783" y="491"/>
                            <a:pt x="784" y="404"/>
                            <a:pt x="797" y="350"/>
                          </a:cubicBezTo>
                          <a:cubicBezTo>
                            <a:pt x="810" y="296"/>
                            <a:pt x="861" y="228"/>
                            <a:pt x="863" y="206"/>
                          </a:cubicBezTo>
                          <a:cubicBezTo>
                            <a:pt x="865" y="184"/>
                            <a:pt x="828" y="216"/>
                            <a:pt x="809" y="218"/>
                          </a:cubicBezTo>
                          <a:cubicBezTo>
                            <a:pt x="790" y="220"/>
                            <a:pt x="770" y="235"/>
                            <a:pt x="749" y="218"/>
                          </a:cubicBezTo>
                          <a:cubicBezTo>
                            <a:pt x="728" y="201"/>
                            <a:pt x="706" y="147"/>
                            <a:pt x="683" y="116"/>
                          </a:cubicBezTo>
                          <a:cubicBezTo>
                            <a:pt x="660" y="85"/>
                            <a:pt x="640" y="51"/>
                            <a:pt x="611" y="32"/>
                          </a:cubicBezTo>
                          <a:cubicBezTo>
                            <a:pt x="582" y="13"/>
                            <a:pt x="543" y="4"/>
                            <a:pt x="509" y="2"/>
                          </a:cubicBezTo>
                          <a:cubicBezTo>
                            <a:pt x="475" y="0"/>
                            <a:pt x="445" y="8"/>
                            <a:pt x="407" y="20"/>
                          </a:cubicBezTo>
                          <a:cubicBezTo>
                            <a:pt x="369" y="32"/>
                            <a:pt x="320" y="43"/>
                            <a:pt x="281" y="74"/>
                          </a:cubicBezTo>
                          <a:cubicBezTo>
                            <a:pt x="242" y="105"/>
                            <a:pt x="200" y="151"/>
                            <a:pt x="173" y="206"/>
                          </a:cubicBezTo>
                          <a:cubicBezTo>
                            <a:pt x="146" y="261"/>
                            <a:pt x="126" y="340"/>
                            <a:pt x="119" y="404"/>
                          </a:cubicBezTo>
                          <a:cubicBezTo>
                            <a:pt x="112" y="468"/>
                            <a:pt x="122" y="527"/>
                            <a:pt x="131" y="590"/>
                          </a:cubicBezTo>
                          <a:cubicBezTo>
                            <a:pt x="140" y="653"/>
                            <a:pt x="162" y="733"/>
                            <a:pt x="173" y="782"/>
                          </a:cubicBezTo>
                          <a:cubicBezTo>
                            <a:pt x="184" y="831"/>
                            <a:pt x="198" y="850"/>
                            <a:pt x="197" y="884"/>
                          </a:cubicBezTo>
                          <a:cubicBezTo>
                            <a:pt x="196" y="918"/>
                            <a:pt x="189" y="946"/>
                            <a:pt x="167" y="986"/>
                          </a:cubicBezTo>
                          <a:cubicBezTo>
                            <a:pt x="145" y="1026"/>
                            <a:pt x="90" y="1072"/>
                            <a:pt x="65" y="1124"/>
                          </a:cubicBezTo>
                          <a:cubicBezTo>
                            <a:pt x="40" y="1176"/>
                            <a:pt x="27" y="1227"/>
                            <a:pt x="17" y="1298"/>
                          </a:cubicBezTo>
                          <a:cubicBezTo>
                            <a:pt x="7" y="1369"/>
                            <a:pt x="0" y="1475"/>
                            <a:pt x="5" y="1550"/>
                          </a:cubicBezTo>
                          <a:cubicBezTo>
                            <a:pt x="10" y="1625"/>
                            <a:pt x="26" y="1690"/>
                            <a:pt x="47" y="1748"/>
                          </a:cubicBezTo>
                          <a:cubicBezTo>
                            <a:pt x="68" y="1806"/>
                            <a:pt x="89" y="1858"/>
                            <a:pt x="131" y="1898"/>
                          </a:cubicBezTo>
                          <a:cubicBezTo>
                            <a:pt x="173" y="1938"/>
                            <a:pt x="250" y="1974"/>
                            <a:pt x="299" y="1988"/>
                          </a:cubicBezTo>
                          <a:cubicBezTo>
                            <a:pt x="348" y="2002"/>
                            <a:pt x="397" y="1981"/>
                            <a:pt x="425" y="1982"/>
                          </a:cubicBezTo>
                          <a:cubicBezTo>
                            <a:pt x="453" y="1983"/>
                            <a:pt x="455" y="1980"/>
                            <a:pt x="467" y="1994"/>
                          </a:cubicBezTo>
                          <a:cubicBezTo>
                            <a:pt x="479" y="2008"/>
                            <a:pt x="492" y="2071"/>
                            <a:pt x="497" y="2066"/>
                          </a:cubicBezTo>
                          <a:cubicBezTo>
                            <a:pt x="502" y="2061"/>
                            <a:pt x="487" y="2012"/>
                            <a:pt x="497" y="1964"/>
                          </a:cubicBezTo>
                          <a:cubicBezTo>
                            <a:pt x="507" y="1916"/>
                            <a:pt x="537" y="1829"/>
                            <a:pt x="557" y="1778"/>
                          </a:cubicBezTo>
                          <a:cubicBezTo>
                            <a:pt x="577" y="1727"/>
                            <a:pt x="613" y="1671"/>
                            <a:pt x="617" y="1658"/>
                          </a:cubicBezTo>
                          <a:cubicBezTo>
                            <a:pt x="621" y="1645"/>
                            <a:pt x="598" y="1673"/>
                            <a:pt x="581" y="1700"/>
                          </a:cubicBezTo>
                          <a:cubicBezTo>
                            <a:pt x="564" y="1727"/>
                            <a:pt x="544" y="1786"/>
                            <a:pt x="515" y="1820"/>
                          </a:cubicBezTo>
                          <a:cubicBezTo>
                            <a:pt x="486" y="1854"/>
                            <a:pt x="448" y="1891"/>
                            <a:pt x="407" y="1904"/>
                          </a:cubicBezTo>
                          <a:cubicBezTo>
                            <a:pt x="366" y="1917"/>
                            <a:pt x="307" y="1913"/>
                            <a:pt x="269" y="1898"/>
                          </a:cubicBezTo>
                          <a:cubicBezTo>
                            <a:pt x="231" y="1883"/>
                            <a:pt x="205" y="1857"/>
                            <a:pt x="179" y="1814"/>
                          </a:cubicBezTo>
                          <a:cubicBezTo>
                            <a:pt x="153" y="1771"/>
                            <a:pt x="125" y="1710"/>
                            <a:pt x="113" y="1640"/>
                          </a:cubicBezTo>
                          <a:cubicBezTo>
                            <a:pt x="101" y="1570"/>
                            <a:pt x="103" y="1469"/>
                            <a:pt x="107" y="1394"/>
                          </a:cubicBezTo>
                          <a:cubicBezTo>
                            <a:pt x="111" y="1319"/>
                            <a:pt x="121" y="1244"/>
                            <a:pt x="137" y="1190"/>
                          </a:cubicBezTo>
                          <a:cubicBezTo>
                            <a:pt x="153" y="1136"/>
                            <a:pt x="172" y="1098"/>
                            <a:pt x="203" y="1070"/>
                          </a:cubicBezTo>
                          <a:cubicBezTo>
                            <a:pt x="234" y="1042"/>
                            <a:pt x="272" y="1021"/>
                            <a:pt x="323" y="1022"/>
                          </a:cubicBezTo>
                          <a:cubicBezTo>
                            <a:pt x="374" y="1023"/>
                            <a:pt x="461" y="1059"/>
                            <a:pt x="509" y="1076"/>
                          </a:cubicBezTo>
                          <a:cubicBezTo>
                            <a:pt x="557" y="1093"/>
                            <a:pt x="585" y="1120"/>
                            <a:pt x="611" y="1124"/>
                          </a:cubicBezTo>
                          <a:cubicBezTo>
                            <a:pt x="637" y="1128"/>
                            <a:pt x="657" y="1113"/>
                            <a:pt x="665" y="1100"/>
                          </a:cubicBezTo>
                          <a:cubicBezTo>
                            <a:pt x="673" y="1087"/>
                            <a:pt x="668" y="1062"/>
                            <a:pt x="659" y="1046"/>
                          </a:cubicBezTo>
                          <a:cubicBezTo>
                            <a:pt x="650" y="1030"/>
                            <a:pt x="638" y="1015"/>
                            <a:pt x="611" y="1004"/>
                          </a:cubicBezTo>
                          <a:cubicBezTo>
                            <a:pt x="584" y="993"/>
                            <a:pt x="545" y="998"/>
                            <a:pt x="497" y="980"/>
                          </a:cubicBezTo>
                          <a:cubicBezTo>
                            <a:pt x="449" y="962"/>
                            <a:pt x="367" y="946"/>
                            <a:pt x="323" y="896"/>
                          </a:cubicBezTo>
                          <a:cubicBezTo>
                            <a:pt x="279" y="846"/>
                            <a:pt x="252" y="760"/>
                            <a:pt x="233" y="680"/>
                          </a:cubicBezTo>
                          <a:cubicBezTo>
                            <a:pt x="214" y="600"/>
                            <a:pt x="195" y="501"/>
                            <a:pt x="209" y="416"/>
                          </a:cubicBezTo>
                          <a:cubicBezTo>
                            <a:pt x="223" y="331"/>
                            <a:pt x="271" y="221"/>
                            <a:pt x="317" y="170"/>
                          </a:cubicBezTo>
                          <a:cubicBezTo>
                            <a:pt x="363" y="119"/>
                            <a:pt x="435" y="111"/>
                            <a:pt x="485" y="110"/>
                          </a:cubicBezTo>
                          <a:cubicBezTo>
                            <a:pt x="535" y="109"/>
                            <a:pt x="580" y="134"/>
                            <a:pt x="617" y="164"/>
                          </a:cubicBezTo>
                          <a:cubicBezTo>
                            <a:pt x="654" y="194"/>
                            <a:pt x="687" y="246"/>
                            <a:pt x="707" y="290"/>
                          </a:cubicBezTo>
                          <a:cubicBezTo>
                            <a:pt x="727" y="334"/>
                            <a:pt x="726" y="376"/>
                            <a:pt x="737" y="428"/>
                          </a:cubicBezTo>
                          <a:cubicBezTo>
                            <a:pt x="748" y="480"/>
                            <a:pt x="761" y="576"/>
                            <a:pt x="773" y="602"/>
                          </a:cubicBezTo>
                          <a:cubicBezTo>
                            <a:pt x="785" y="628"/>
                            <a:pt x="807" y="597"/>
                            <a:pt x="809" y="584"/>
                          </a:cubicBezTo>
                          <a:cubicBezTo>
                            <a:pt x="811" y="571"/>
                            <a:pt x="787" y="569"/>
                            <a:pt x="785" y="530"/>
                          </a:cubicBezTo>
                          <a:close/>
                        </a:path>
                      </a:pathLst>
                    </a:custGeom>
                    <a:solidFill>
                      <a:srgbClr val="E7D6B7"/>
                    </a:solidFill>
                    <a:ln>
                      <a:noFill/>
                    </a:ln>
                    <a:extLst>
                      <a:ext uri="{91240B29-F687-4f45-9708-019B960494DF}">
                        <a14:hiddenLine xmlns=""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95286" name="Oval 1036"/>
                  <p:cNvSpPr>
                    <a:spLocks noChangeArrowheads="1"/>
                  </p:cNvSpPr>
                  <p:nvPr/>
                </p:nvSpPr>
                <p:spPr bwMode="auto">
                  <a:xfrm>
                    <a:off x="2396" y="1210"/>
                    <a:ext cx="175" cy="247"/>
                  </a:xfrm>
                  <a:prstGeom prst="ellipse">
                    <a:avLst/>
                  </a:prstGeom>
                  <a:solidFill>
                    <a:srgbClr val="E7D6B7"/>
                  </a:solidFill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 sz="1800">
                      <a:solidFill>
                        <a:srgbClr val="2F1311"/>
                      </a:solidFill>
                    </a:endParaRPr>
                  </a:p>
                </p:txBody>
              </p:sp>
              <p:sp>
                <p:nvSpPr>
                  <p:cNvPr id="95287" name="Freeform 1037"/>
                  <p:cNvSpPr>
                    <a:spLocks/>
                  </p:cNvSpPr>
                  <p:nvPr/>
                </p:nvSpPr>
                <p:spPr bwMode="auto">
                  <a:xfrm>
                    <a:off x="2891" y="527"/>
                    <a:ext cx="262" cy="524"/>
                  </a:xfrm>
                  <a:custGeom>
                    <a:avLst/>
                    <a:gdLst>
                      <a:gd name="T0" fmla="*/ 3 w 266"/>
                      <a:gd name="T1" fmla="*/ 525 h 521"/>
                      <a:gd name="T2" fmla="*/ 27 w 266"/>
                      <a:gd name="T3" fmla="*/ 301 h 521"/>
                      <a:gd name="T4" fmla="*/ 91 w 266"/>
                      <a:gd name="T5" fmla="*/ 45 h 521"/>
                      <a:gd name="T6" fmla="*/ 149 w 266"/>
                      <a:gd name="T7" fmla="*/ 3 h 521"/>
                      <a:gd name="T8" fmla="*/ 193 w 266"/>
                      <a:gd name="T9" fmla="*/ 39 h 521"/>
                      <a:gd name="T10" fmla="*/ 211 w 266"/>
                      <a:gd name="T11" fmla="*/ 143 h 521"/>
                      <a:gd name="T12" fmla="*/ 165 w 266"/>
                      <a:gd name="T13" fmla="*/ 301 h 521"/>
                      <a:gd name="T14" fmla="*/ 88 w 266"/>
                      <a:gd name="T15" fmla="*/ 519 h 521"/>
                      <a:gd name="T16" fmla="*/ 33 w 266"/>
                      <a:gd name="T17" fmla="*/ 543 h 521"/>
                      <a:gd name="T18" fmla="*/ 3 w 266"/>
                      <a:gd name="T19" fmla="*/ 525 h 521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266" h="521">
                        <a:moveTo>
                          <a:pt x="3" y="483"/>
                        </a:moveTo>
                        <a:cubicBezTo>
                          <a:pt x="0" y="445"/>
                          <a:pt x="9" y="346"/>
                          <a:pt x="27" y="273"/>
                        </a:cubicBezTo>
                        <a:cubicBezTo>
                          <a:pt x="45" y="200"/>
                          <a:pt x="85" y="90"/>
                          <a:pt x="111" y="45"/>
                        </a:cubicBezTo>
                        <a:cubicBezTo>
                          <a:pt x="137" y="0"/>
                          <a:pt x="162" y="4"/>
                          <a:pt x="183" y="3"/>
                        </a:cubicBezTo>
                        <a:cubicBezTo>
                          <a:pt x="204" y="2"/>
                          <a:pt x="224" y="18"/>
                          <a:pt x="237" y="39"/>
                        </a:cubicBezTo>
                        <a:cubicBezTo>
                          <a:pt x="250" y="60"/>
                          <a:pt x="266" y="90"/>
                          <a:pt x="261" y="129"/>
                        </a:cubicBezTo>
                        <a:cubicBezTo>
                          <a:pt x="256" y="168"/>
                          <a:pt x="233" y="215"/>
                          <a:pt x="207" y="273"/>
                        </a:cubicBezTo>
                        <a:cubicBezTo>
                          <a:pt x="181" y="331"/>
                          <a:pt x="132" y="439"/>
                          <a:pt x="105" y="477"/>
                        </a:cubicBezTo>
                        <a:cubicBezTo>
                          <a:pt x="78" y="515"/>
                          <a:pt x="61" y="501"/>
                          <a:pt x="45" y="501"/>
                        </a:cubicBezTo>
                        <a:cubicBezTo>
                          <a:pt x="29" y="501"/>
                          <a:pt x="6" y="521"/>
                          <a:pt x="3" y="483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95288" name="Freeform 1038"/>
                  <p:cNvSpPr>
                    <a:spLocks/>
                  </p:cNvSpPr>
                  <p:nvPr/>
                </p:nvSpPr>
                <p:spPr bwMode="auto">
                  <a:xfrm>
                    <a:off x="2959" y="1588"/>
                    <a:ext cx="398" cy="349"/>
                  </a:xfrm>
                  <a:custGeom>
                    <a:avLst/>
                    <a:gdLst>
                      <a:gd name="T0" fmla="*/ 128 w 392"/>
                      <a:gd name="T1" fmla="*/ 289 h 340"/>
                      <a:gd name="T2" fmla="*/ 16 w 392"/>
                      <a:gd name="T3" fmla="*/ 125 h 340"/>
                      <a:gd name="T4" fmla="*/ 4 w 392"/>
                      <a:gd name="T5" fmla="*/ 61 h 340"/>
                      <a:gd name="T6" fmla="*/ 28 w 392"/>
                      <a:gd name="T7" fmla="*/ 3 h 340"/>
                      <a:gd name="T8" fmla="*/ 158 w 392"/>
                      <a:gd name="T9" fmla="*/ 41 h 340"/>
                      <a:gd name="T10" fmla="*/ 309 w 392"/>
                      <a:gd name="T11" fmla="*/ 107 h 340"/>
                      <a:gd name="T12" fmla="*/ 451 w 392"/>
                      <a:gd name="T13" fmla="*/ 229 h 340"/>
                      <a:gd name="T14" fmla="*/ 479 w 392"/>
                      <a:gd name="T15" fmla="*/ 393 h 340"/>
                      <a:gd name="T16" fmla="*/ 420 w 392"/>
                      <a:gd name="T17" fmla="*/ 480 h 340"/>
                      <a:gd name="T18" fmla="*/ 301 w 392"/>
                      <a:gd name="T19" fmla="*/ 455 h 340"/>
                      <a:gd name="T20" fmla="*/ 128 w 392"/>
                      <a:gd name="T21" fmla="*/ 289 h 340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</a:gdLst>
                    <a:ahLst/>
                    <a:cxnLst>
                      <a:cxn ang="T22">
                        <a:pos x="T0" y="T1"/>
                      </a:cxn>
                      <a:cxn ang="T23">
                        <a:pos x="T2" y="T3"/>
                      </a:cxn>
                      <a:cxn ang="T24">
                        <a:pos x="T4" y="T5"/>
                      </a:cxn>
                      <a:cxn ang="T25">
                        <a:pos x="T6" y="T7"/>
                      </a:cxn>
                      <a:cxn ang="T26">
                        <a:pos x="T8" y="T9"/>
                      </a:cxn>
                      <a:cxn ang="T27">
                        <a:pos x="T10" y="T11"/>
                      </a:cxn>
                      <a:cxn ang="T28">
                        <a:pos x="T12" y="T13"/>
                      </a:cxn>
                      <a:cxn ang="T29">
                        <a:pos x="T14" y="T15"/>
                      </a:cxn>
                      <a:cxn ang="T30">
                        <a:pos x="T16" y="T17"/>
                      </a:cxn>
                      <a:cxn ang="T31">
                        <a:pos x="T18" y="T19"/>
                      </a:cxn>
                      <a:cxn ang="T32">
                        <a:pos x="T20" y="T21"/>
                      </a:cxn>
                    </a:cxnLst>
                    <a:rect l="0" t="0" r="r" b="b"/>
                    <a:pathLst>
                      <a:path w="392" h="340">
                        <a:moveTo>
                          <a:pt x="100" y="201"/>
                        </a:moveTo>
                        <a:cubicBezTo>
                          <a:pt x="62" y="163"/>
                          <a:pt x="32" y="113"/>
                          <a:pt x="16" y="87"/>
                        </a:cubicBezTo>
                        <a:cubicBezTo>
                          <a:pt x="0" y="61"/>
                          <a:pt x="2" y="59"/>
                          <a:pt x="4" y="45"/>
                        </a:cubicBezTo>
                        <a:cubicBezTo>
                          <a:pt x="6" y="31"/>
                          <a:pt x="7" y="6"/>
                          <a:pt x="28" y="3"/>
                        </a:cubicBezTo>
                        <a:cubicBezTo>
                          <a:pt x="49" y="0"/>
                          <a:pt x="93" y="15"/>
                          <a:pt x="130" y="27"/>
                        </a:cubicBezTo>
                        <a:cubicBezTo>
                          <a:pt x="167" y="39"/>
                          <a:pt x="211" y="53"/>
                          <a:pt x="250" y="75"/>
                        </a:cubicBezTo>
                        <a:cubicBezTo>
                          <a:pt x="289" y="97"/>
                          <a:pt x="341" y="126"/>
                          <a:pt x="364" y="159"/>
                        </a:cubicBezTo>
                        <a:cubicBezTo>
                          <a:pt x="387" y="192"/>
                          <a:pt x="392" y="244"/>
                          <a:pt x="388" y="273"/>
                        </a:cubicBezTo>
                        <a:cubicBezTo>
                          <a:pt x="384" y="302"/>
                          <a:pt x="364" y="326"/>
                          <a:pt x="340" y="333"/>
                        </a:cubicBezTo>
                        <a:cubicBezTo>
                          <a:pt x="316" y="340"/>
                          <a:pt x="282" y="336"/>
                          <a:pt x="244" y="315"/>
                        </a:cubicBezTo>
                        <a:cubicBezTo>
                          <a:pt x="206" y="294"/>
                          <a:pt x="138" y="239"/>
                          <a:pt x="100" y="201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95289" name="Freeform 1039"/>
                  <p:cNvSpPr>
                    <a:spLocks/>
                  </p:cNvSpPr>
                  <p:nvPr/>
                </p:nvSpPr>
                <p:spPr bwMode="auto">
                  <a:xfrm>
                    <a:off x="2658" y="1923"/>
                    <a:ext cx="146" cy="567"/>
                  </a:xfrm>
                  <a:custGeom>
                    <a:avLst/>
                    <a:gdLst>
                      <a:gd name="T0" fmla="*/ 15 w 151"/>
                      <a:gd name="T1" fmla="*/ 207 h 558"/>
                      <a:gd name="T2" fmla="*/ 28 w 151"/>
                      <a:gd name="T3" fmla="*/ 53 h 558"/>
                      <a:gd name="T4" fmla="*/ 41 w 151"/>
                      <a:gd name="T5" fmla="*/ 3 h 558"/>
                      <a:gd name="T6" fmla="*/ 68 w 151"/>
                      <a:gd name="T7" fmla="*/ 27 h 558"/>
                      <a:gd name="T8" fmla="*/ 87 w 151"/>
                      <a:gd name="T9" fmla="*/ 207 h 558"/>
                      <a:gd name="T10" fmla="*/ 90 w 151"/>
                      <a:gd name="T11" fmla="*/ 529 h 558"/>
                      <a:gd name="T12" fmla="*/ 61 w 151"/>
                      <a:gd name="T13" fmla="*/ 679 h 558"/>
                      <a:gd name="T14" fmla="*/ 15 w 151"/>
                      <a:gd name="T15" fmla="*/ 642 h 558"/>
                      <a:gd name="T16" fmla="*/ 0 w 151"/>
                      <a:gd name="T17" fmla="*/ 393 h 558"/>
                      <a:gd name="T18" fmla="*/ 15 w 151"/>
                      <a:gd name="T19" fmla="*/ 207 h 558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151" h="558">
                        <a:moveTo>
                          <a:pt x="18" y="165"/>
                        </a:moveTo>
                        <a:cubicBezTo>
                          <a:pt x="25" y="119"/>
                          <a:pt x="34" y="66"/>
                          <a:pt x="42" y="39"/>
                        </a:cubicBezTo>
                        <a:cubicBezTo>
                          <a:pt x="50" y="12"/>
                          <a:pt x="55" y="5"/>
                          <a:pt x="66" y="3"/>
                        </a:cubicBezTo>
                        <a:cubicBezTo>
                          <a:pt x="77" y="1"/>
                          <a:pt x="96" y="0"/>
                          <a:pt x="108" y="27"/>
                        </a:cubicBezTo>
                        <a:cubicBezTo>
                          <a:pt x="120" y="54"/>
                          <a:pt x="132" y="99"/>
                          <a:pt x="138" y="165"/>
                        </a:cubicBezTo>
                        <a:cubicBezTo>
                          <a:pt x="144" y="231"/>
                          <a:pt x="151" y="360"/>
                          <a:pt x="144" y="423"/>
                        </a:cubicBezTo>
                        <a:cubicBezTo>
                          <a:pt x="137" y="486"/>
                          <a:pt x="116" y="528"/>
                          <a:pt x="96" y="543"/>
                        </a:cubicBezTo>
                        <a:cubicBezTo>
                          <a:pt x="76" y="558"/>
                          <a:pt x="40" y="551"/>
                          <a:pt x="24" y="513"/>
                        </a:cubicBezTo>
                        <a:cubicBezTo>
                          <a:pt x="8" y="475"/>
                          <a:pt x="0" y="372"/>
                          <a:pt x="0" y="315"/>
                        </a:cubicBezTo>
                        <a:cubicBezTo>
                          <a:pt x="0" y="258"/>
                          <a:pt x="11" y="211"/>
                          <a:pt x="18" y="165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95290" name="Freeform 1040"/>
                  <p:cNvSpPr>
                    <a:spLocks/>
                  </p:cNvSpPr>
                  <p:nvPr/>
                </p:nvSpPr>
                <p:spPr bwMode="auto">
                  <a:xfrm>
                    <a:off x="1910" y="1588"/>
                    <a:ext cx="389" cy="247"/>
                  </a:xfrm>
                  <a:custGeom>
                    <a:avLst/>
                    <a:gdLst>
                      <a:gd name="T0" fmla="*/ 161 w 392"/>
                      <a:gd name="T1" fmla="*/ 47 h 253"/>
                      <a:gd name="T2" fmla="*/ 279 w 392"/>
                      <a:gd name="T3" fmla="*/ 19 h 253"/>
                      <a:gd name="T4" fmla="*/ 325 w 392"/>
                      <a:gd name="T5" fmla="*/ 7 h 253"/>
                      <a:gd name="T6" fmla="*/ 343 w 392"/>
                      <a:gd name="T7" fmla="*/ 47 h 253"/>
                      <a:gd name="T8" fmla="*/ 297 w 392"/>
                      <a:gd name="T9" fmla="*/ 95 h 253"/>
                      <a:gd name="T10" fmla="*/ 179 w 392"/>
                      <a:gd name="T11" fmla="*/ 160 h 253"/>
                      <a:gd name="T12" fmla="*/ 37 w 392"/>
                      <a:gd name="T13" fmla="*/ 177 h 253"/>
                      <a:gd name="T14" fmla="*/ 1 w 392"/>
                      <a:gd name="T15" fmla="*/ 135 h 253"/>
                      <a:gd name="T16" fmla="*/ 43 w 392"/>
                      <a:gd name="T17" fmla="*/ 83 h 253"/>
                      <a:gd name="T18" fmla="*/ 161 w 392"/>
                      <a:gd name="T19" fmla="*/ 47 h 253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392" h="253">
                        <a:moveTo>
                          <a:pt x="175" y="61"/>
                        </a:moveTo>
                        <a:cubicBezTo>
                          <a:pt x="219" y="45"/>
                          <a:pt x="275" y="28"/>
                          <a:pt x="307" y="19"/>
                        </a:cubicBezTo>
                        <a:cubicBezTo>
                          <a:pt x="339" y="10"/>
                          <a:pt x="354" y="0"/>
                          <a:pt x="367" y="7"/>
                        </a:cubicBezTo>
                        <a:cubicBezTo>
                          <a:pt x="380" y="14"/>
                          <a:pt x="392" y="40"/>
                          <a:pt x="385" y="61"/>
                        </a:cubicBezTo>
                        <a:cubicBezTo>
                          <a:pt x="378" y="82"/>
                          <a:pt x="357" y="106"/>
                          <a:pt x="325" y="133"/>
                        </a:cubicBezTo>
                        <a:cubicBezTo>
                          <a:pt x="293" y="160"/>
                          <a:pt x="241" y="204"/>
                          <a:pt x="193" y="223"/>
                        </a:cubicBezTo>
                        <a:cubicBezTo>
                          <a:pt x="145" y="242"/>
                          <a:pt x="69" y="253"/>
                          <a:pt x="37" y="247"/>
                        </a:cubicBezTo>
                        <a:cubicBezTo>
                          <a:pt x="5" y="241"/>
                          <a:pt x="0" y="209"/>
                          <a:pt x="1" y="187"/>
                        </a:cubicBezTo>
                        <a:cubicBezTo>
                          <a:pt x="2" y="165"/>
                          <a:pt x="15" y="136"/>
                          <a:pt x="43" y="115"/>
                        </a:cubicBezTo>
                        <a:cubicBezTo>
                          <a:pt x="71" y="94"/>
                          <a:pt x="131" y="77"/>
                          <a:pt x="175" y="61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95291" name="Freeform 1041"/>
                  <p:cNvSpPr>
                    <a:spLocks/>
                  </p:cNvSpPr>
                  <p:nvPr/>
                </p:nvSpPr>
                <p:spPr bwMode="auto">
                  <a:xfrm>
                    <a:off x="2094" y="716"/>
                    <a:ext cx="233" cy="378"/>
                  </a:xfrm>
                  <a:custGeom>
                    <a:avLst/>
                    <a:gdLst>
                      <a:gd name="T0" fmla="*/ 60 w 238"/>
                      <a:gd name="T1" fmla="*/ 202 h 386"/>
                      <a:gd name="T2" fmla="*/ 23 w 238"/>
                      <a:gd name="T3" fmla="*/ 144 h 386"/>
                      <a:gd name="T4" fmla="*/ 0 w 238"/>
                      <a:gd name="T5" fmla="*/ 70 h 386"/>
                      <a:gd name="T6" fmla="*/ 23 w 238"/>
                      <a:gd name="T7" fmla="*/ 12 h 386"/>
                      <a:gd name="T8" fmla="*/ 91 w 238"/>
                      <a:gd name="T9" fmla="*/ 24 h 386"/>
                      <a:gd name="T10" fmla="*/ 134 w 238"/>
                      <a:gd name="T11" fmla="*/ 100 h 386"/>
                      <a:gd name="T12" fmla="*/ 174 w 238"/>
                      <a:gd name="T13" fmla="*/ 229 h 386"/>
                      <a:gd name="T14" fmla="*/ 152 w 238"/>
                      <a:gd name="T15" fmla="*/ 282 h 386"/>
                      <a:gd name="T16" fmla="*/ 125 w 238"/>
                      <a:gd name="T17" fmla="*/ 264 h 386"/>
                      <a:gd name="T18" fmla="*/ 60 w 238"/>
                      <a:gd name="T19" fmla="*/ 202 h 38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238" h="386">
                        <a:moveTo>
                          <a:pt x="78" y="270"/>
                        </a:moveTo>
                        <a:cubicBezTo>
                          <a:pt x="54" y="243"/>
                          <a:pt x="37" y="221"/>
                          <a:pt x="24" y="192"/>
                        </a:cubicBezTo>
                        <a:cubicBezTo>
                          <a:pt x="11" y="163"/>
                          <a:pt x="0" y="126"/>
                          <a:pt x="0" y="96"/>
                        </a:cubicBezTo>
                        <a:cubicBezTo>
                          <a:pt x="0" y="66"/>
                          <a:pt x="4" y="24"/>
                          <a:pt x="24" y="12"/>
                        </a:cubicBezTo>
                        <a:cubicBezTo>
                          <a:pt x="44" y="0"/>
                          <a:pt x="94" y="4"/>
                          <a:pt x="120" y="24"/>
                        </a:cubicBezTo>
                        <a:cubicBezTo>
                          <a:pt x="146" y="44"/>
                          <a:pt x="161" y="85"/>
                          <a:pt x="180" y="132"/>
                        </a:cubicBezTo>
                        <a:cubicBezTo>
                          <a:pt x="199" y="179"/>
                          <a:pt x="230" y="265"/>
                          <a:pt x="234" y="306"/>
                        </a:cubicBezTo>
                        <a:cubicBezTo>
                          <a:pt x="238" y="347"/>
                          <a:pt x="215" y="370"/>
                          <a:pt x="204" y="378"/>
                        </a:cubicBezTo>
                        <a:cubicBezTo>
                          <a:pt x="193" y="386"/>
                          <a:pt x="190" y="372"/>
                          <a:pt x="168" y="354"/>
                        </a:cubicBezTo>
                        <a:cubicBezTo>
                          <a:pt x="146" y="336"/>
                          <a:pt x="102" y="297"/>
                          <a:pt x="78" y="270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pic>
              <p:nvPicPr>
                <p:cNvPr id="95277" name="Picture 1042"/>
                <p:cNvPicPr>
                  <a:picLocks noChangeAspect="1" noChangeArrowheads="1"/>
                </p:cNvPicPr>
                <p:nvPr userDrawn="1"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280" y="144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95278" name="Picture 1043"/>
                <p:cNvPicPr>
                  <a:picLocks noChangeAspect="1" noChangeArrowheads="1"/>
                </p:cNvPicPr>
                <p:nvPr userDrawn="1"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574" y="144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95279" name="Picture 1044"/>
                <p:cNvPicPr>
                  <a:picLocks noChangeAspect="1" noChangeArrowheads="1"/>
                </p:cNvPicPr>
                <p:nvPr userDrawn="1"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424" y="336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95280" name="Picture 1045"/>
                <p:cNvPicPr>
                  <a:picLocks noChangeAspect="1" noChangeArrowheads="1"/>
                </p:cNvPicPr>
                <p:nvPr userDrawn="1"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376" y="576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95281" name="Picture 1046"/>
                <p:cNvPicPr>
                  <a:picLocks noChangeAspect="1" noChangeArrowheads="1"/>
                </p:cNvPicPr>
                <p:nvPr userDrawn="1"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574" y="528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95282" name="Picture 1047"/>
                <p:cNvPicPr>
                  <a:picLocks noChangeAspect="1" noChangeArrowheads="1"/>
                </p:cNvPicPr>
                <p:nvPr userDrawn="1"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472" y="768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95283" name="Picture 1048"/>
                <p:cNvPicPr>
                  <a:picLocks noChangeAspect="1" noChangeArrowheads="1"/>
                </p:cNvPicPr>
                <p:nvPr userDrawn="1"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574" y="1008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95284" name="Picture 1049"/>
                <p:cNvPicPr>
                  <a:picLocks noChangeAspect="1" noChangeArrowheads="1"/>
                </p:cNvPicPr>
                <p:nvPr userDrawn="1"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574" y="1248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95256" name="Group 1050"/>
              <p:cNvGrpSpPr>
                <a:grpSpLocks/>
              </p:cNvGrpSpPr>
              <p:nvPr userDrawn="1"/>
            </p:nvGrpSpPr>
            <p:grpSpPr bwMode="auto">
              <a:xfrm>
                <a:off x="4944" y="1008"/>
                <a:ext cx="522" cy="2967"/>
                <a:chOff x="4944" y="1008"/>
                <a:chExt cx="522" cy="2967"/>
              </a:xfrm>
            </p:grpSpPr>
            <p:pic>
              <p:nvPicPr>
                <p:cNvPr id="95257" name="Picture 1051"/>
                <p:cNvPicPr>
                  <a:picLocks noChangeAspect="1" noChangeArrowheads="1"/>
                </p:cNvPicPr>
                <p:nvPr userDrawn="1"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36" y="1008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95258" name="Picture 1052"/>
                <p:cNvPicPr>
                  <a:picLocks noChangeAspect="1" noChangeArrowheads="1"/>
                </p:cNvPicPr>
                <p:nvPr userDrawn="1"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84" y="1200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95259" name="Picture 1053"/>
                <p:cNvPicPr>
                  <a:picLocks noChangeAspect="1" noChangeArrowheads="1"/>
                </p:cNvPicPr>
                <p:nvPr userDrawn="1"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36" y="1584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95260" name="Picture 1054"/>
                <p:cNvPicPr>
                  <a:picLocks noChangeAspect="1" noChangeArrowheads="1"/>
                </p:cNvPicPr>
                <p:nvPr userDrawn="1"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280" y="1728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95261" name="Picture 1055"/>
                <p:cNvPicPr>
                  <a:picLocks noChangeAspect="1" noChangeArrowheads="1"/>
                </p:cNvPicPr>
                <p:nvPr userDrawn="1"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040" y="1824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95262" name="Picture 1056"/>
                <p:cNvPicPr>
                  <a:picLocks noChangeAspect="1" noChangeArrowheads="1"/>
                </p:cNvPicPr>
                <p:nvPr userDrawn="1"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088" y="2016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95263" name="Picture 1057"/>
                <p:cNvPicPr>
                  <a:picLocks noChangeAspect="1" noChangeArrowheads="1"/>
                </p:cNvPicPr>
                <p:nvPr userDrawn="1"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280" y="2064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95264" name="Picture 1058"/>
                <p:cNvPicPr>
                  <a:picLocks noChangeAspect="1" noChangeArrowheads="1"/>
                </p:cNvPicPr>
                <p:nvPr userDrawn="1"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232" y="2352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95265" name="Picture 1059"/>
                <p:cNvPicPr>
                  <a:picLocks noChangeAspect="1" noChangeArrowheads="1"/>
                </p:cNvPicPr>
                <p:nvPr userDrawn="1"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992" y="2208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95266" name="Picture 1060"/>
                <p:cNvPicPr>
                  <a:picLocks noChangeAspect="1" noChangeArrowheads="1"/>
                </p:cNvPicPr>
                <p:nvPr userDrawn="1"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992" y="2448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95267" name="Picture 1061"/>
                <p:cNvPicPr>
                  <a:picLocks noChangeAspect="1" noChangeArrowheads="1"/>
                </p:cNvPicPr>
                <p:nvPr userDrawn="1"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36" y="2592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95268" name="Picture 1062"/>
                <p:cNvPicPr>
                  <a:picLocks noChangeAspect="1" noChangeArrowheads="1"/>
                </p:cNvPicPr>
                <p:nvPr userDrawn="1"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232" y="1392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95269" name="Picture 1063"/>
                <p:cNvPicPr>
                  <a:picLocks noChangeAspect="1" noChangeArrowheads="1"/>
                </p:cNvPicPr>
                <p:nvPr userDrawn="1"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944" y="2736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95270" name="Picture 1064"/>
                <p:cNvPicPr>
                  <a:picLocks noChangeAspect="1" noChangeArrowheads="1"/>
                </p:cNvPicPr>
                <p:nvPr userDrawn="1"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992" y="3072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95271" name="Picture 1065"/>
                <p:cNvPicPr>
                  <a:picLocks noChangeAspect="1" noChangeArrowheads="1"/>
                </p:cNvPicPr>
                <p:nvPr userDrawn="1"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232" y="3312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95272" name="Picture 1066"/>
                <p:cNvPicPr>
                  <a:picLocks noChangeAspect="1" noChangeArrowheads="1"/>
                </p:cNvPicPr>
                <p:nvPr userDrawn="1"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992" y="3408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95273" name="Picture 1067"/>
                <p:cNvPicPr>
                  <a:picLocks noChangeAspect="1" noChangeArrowheads="1"/>
                </p:cNvPicPr>
                <p:nvPr userDrawn="1"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088" y="3552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95274" name="Picture 1068"/>
                <p:cNvPicPr>
                  <a:picLocks noChangeAspect="1" noChangeArrowheads="1"/>
                </p:cNvPicPr>
                <p:nvPr userDrawn="1"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992" y="3792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95275" name="Picture 1069"/>
                <p:cNvPicPr>
                  <a:picLocks noChangeAspect="1" noChangeArrowheads="1"/>
                </p:cNvPicPr>
                <p:nvPr userDrawn="1"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84" y="3696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  <p:sp>
          <p:nvSpPr>
            <p:cNvPr id="95244" name="Freeform 1070"/>
            <p:cNvSpPr>
              <a:spLocks/>
            </p:cNvSpPr>
            <p:nvPr/>
          </p:nvSpPr>
          <p:spPr bwMode="auto">
            <a:xfrm>
              <a:off x="5010" y="3092"/>
              <a:ext cx="750" cy="1222"/>
            </a:xfrm>
            <a:custGeom>
              <a:avLst/>
              <a:gdLst>
                <a:gd name="T0" fmla="*/ 372 w 750"/>
                <a:gd name="T1" fmla="*/ 154 h 1222"/>
                <a:gd name="T2" fmla="*/ 378 w 750"/>
                <a:gd name="T3" fmla="*/ 412 h 1222"/>
                <a:gd name="T4" fmla="*/ 312 w 750"/>
                <a:gd name="T5" fmla="*/ 724 h 1222"/>
                <a:gd name="T6" fmla="*/ 138 w 750"/>
                <a:gd name="T7" fmla="*/ 928 h 1222"/>
                <a:gd name="T8" fmla="*/ 0 w 750"/>
                <a:gd name="T9" fmla="*/ 976 h 1222"/>
                <a:gd name="T10" fmla="*/ 0 w 750"/>
                <a:gd name="T11" fmla="*/ 1222 h 1222"/>
                <a:gd name="T12" fmla="*/ 750 w 750"/>
                <a:gd name="T13" fmla="*/ 1222 h 1222"/>
                <a:gd name="T14" fmla="*/ 750 w 750"/>
                <a:gd name="T15" fmla="*/ 178 h 1222"/>
                <a:gd name="T16" fmla="*/ 372 w 750"/>
                <a:gd name="T17" fmla="*/ 154 h 122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50" h="1222">
                  <a:moveTo>
                    <a:pt x="372" y="154"/>
                  </a:moveTo>
                  <a:cubicBezTo>
                    <a:pt x="309" y="193"/>
                    <a:pt x="388" y="317"/>
                    <a:pt x="378" y="412"/>
                  </a:cubicBezTo>
                  <a:cubicBezTo>
                    <a:pt x="368" y="507"/>
                    <a:pt x="352" y="638"/>
                    <a:pt x="312" y="724"/>
                  </a:cubicBezTo>
                  <a:cubicBezTo>
                    <a:pt x="272" y="810"/>
                    <a:pt x="190" y="886"/>
                    <a:pt x="138" y="928"/>
                  </a:cubicBezTo>
                  <a:cubicBezTo>
                    <a:pt x="86" y="970"/>
                    <a:pt x="23" y="927"/>
                    <a:pt x="0" y="976"/>
                  </a:cubicBezTo>
                  <a:lnTo>
                    <a:pt x="0" y="1222"/>
                  </a:lnTo>
                  <a:lnTo>
                    <a:pt x="750" y="1222"/>
                  </a:lnTo>
                  <a:lnTo>
                    <a:pt x="750" y="178"/>
                  </a:lnTo>
                  <a:cubicBezTo>
                    <a:pt x="687" y="0"/>
                    <a:pt x="451" y="159"/>
                    <a:pt x="372" y="154"/>
                  </a:cubicBezTo>
                  <a:close/>
                </a:path>
              </a:pathLst>
            </a:custGeom>
            <a:gradFill rotWithShape="0">
              <a:gsLst>
                <a:gs pos="0">
                  <a:srgbClr val="FAE3B7"/>
                </a:gs>
                <a:gs pos="17999">
                  <a:srgbClr val="A28949"/>
                </a:gs>
                <a:gs pos="31000">
                  <a:srgbClr val="835E17"/>
                </a:gs>
                <a:gs pos="33000">
                  <a:srgbClr val="BD922A"/>
                </a:gs>
                <a:gs pos="37000">
                  <a:srgbClr val="FBE4AE"/>
                </a:gs>
                <a:gs pos="78999">
                  <a:srgbClr val="BD922A"/>
                </a:gs>
                <a:gs pos="87000">
                  <a:srgbClr val="BD922A"/>
                </a:gs>
                <a:gs pos="100000">
                  <a:srgbClr val="FBE4AE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8527" name="Freeform 1071"/>
            <p:cNvSpPr>
              <a:spLocks/>
            </p:cNvSpPr>
            <p:nvPr/>
          </p:nvSpPr>
          <p:spPr bwMode="auto">
            <a:xfrm>
              <a:off x="5001" y="3060"/>
              <a:ext cx="768" cy="1260"/>
            </a:xfrm>
            <a:custGeom>
              <a:avLst/>
              <a:gdLst/>
              <a:ahLst/>
              <a:cxnLst>
                <a:cxn ang="0">
                  <a:pos x="0" y="1260"/>
                </a:cxn>
                <a:cxn ang="0">
                  <a:pos x="0" y="1134"/>
                </a:cxn>
                <a:cxn ang="0">
                  <a:pos x="210" y="1032"/>
                </a:cxn>
                <a:cxn ang="0">
                  <a:pos x="324" y="918"/>
                </a:cxn>
                <a:cxn ang="0">
                  <a:pos x="414" y="714"/>
                </a:cxn>
                <a:cxn ang="0">
                  <a:pos x="450" y="456"/>
                </a:cxn>
                <a:cxn ang="0">
                  <a:pos x="438" y="258"/>
                </a:cxn>
                <a:cxn ang="0">
                  <a:pos x="684" y="0"/>
                </a:cxn>
                <a:cxn ang="0">
                  <a:pos x="768" y="18"/>
                </a:cxn>
                <a:cxn ang="0">
                  <a:pos x="768" y="1254"/>
                </a:cxn>
                <a:cxn ang="0">
                  <a:pos x="0" y="1260"/>
                </a:cxn>
              </a:cxnLst>
              <a:rect l="0" t="0" r="r" b="b"/>
              <a:pathLst>
                <a:path w="768" h="1260">
                  <a:moveTo>
                    <a:pt x="0" y="1260"/>
                  </a:moveTo>
                  <a:lnTo>
                    <a:pt x="0" y="1134"/>
                  </a:lnTo>
                  <a:lnTo>
                    <a:pt x="210" y="1032"/>
                  </a:lnTo>
                  <a:lnTo>
                    <a:pt x="324" y="918"/>
                  </a:lnTo>
                  <a:lnTo>
                    <a:pt x="414" y="714"/>
                  </a:lnTo>
                  <a:lnTo>
                    <a:pt x="450" y="456"/>
                  </a:lnTo>
                  <a:lnTo>
                    <a:pt x="438" y="258"/>
                  </a:lnTo>
                  <a:lnTo>
                    <a:pt x="684" y="0"/>
                  </a:lnTo>
                  <a:lnTo>
                    <a:pt x="768" y="18"/>
                  </a:lnTo>
                  <a:lnTo>
                    <a:pt x="768" y="1254"/>
                  </a:lnTo>
                  <a:lnTo>
                    <a:pt x="0" y="1260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50000">
                  <a:schemeClr val="hlink"/>
                </a:gs>
                <a:gs pos="100000">
                  <a:schemeClr val="folHlink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solidFill>
                  <a:srgbClr val="2F1311"/>
                </a:solidFill>
                <a:latin typeface="Tahoma" pitchFamily="22" charset="-52"/>
              </a:endParaRPr>
            </a:p>
          </p:txBody>
        </p:sp>
        <p:sp>
          <p:nvSpPr>
            <p:cNvPr id="148528" name="Freeform 1072"/>
            <p:cNvSpPr>
              <a:spLocks/>
            </p:cNvSpPr>
            <p:nvPr/>
          </p:nvSpPr>
          <p:spPr bwMode="auto">
            <a:xfrm>
              <a:off x="4994" y="1775"/>
              <a:ext cx="776" cy="2543"/>
            </a:xfrm>
            <a:custGeom>
              <a:avLst/>
              <a:gdLst/>
              <a:ahLst/>
              <a:cxnLst>
                <a:cxn ang="0">
                  <a:pos x="550" y="115"/>
                </a:cxn>
                <a:cxn ang="0">
                  <a:pos x="460" y="529"/>
                </a:cxn>
                <a:cxn ang="0">
                  <a:pos x="298" y="925"/>
                </a:cxn>
                <a:cxn ang="0">
                  <a:pos x="76" y="1267"/>
                </a:cxn>
                <a:cxn ang="0">
                  <a:pos x="4" y="1339"/>
                </a:cxn>
                <a:cxn ang="0">
                  <a:pos x="100" y="1351"/>
                </a:cxn>
                <a:cxn ang="0">
                  <a:pos x="286" y="1399"/>
                </a:cxn>
                <a:cxn ang="0">
                  <a:pos x="394" y="1525"/>
                </a:cxn>
                <a:cxn ang="0">
                  <a:pos x="478" y="1705"/>
                </a:cxn>
                <a:cxn ang="0">
                  <a:pos x="478" y="1969"/>
                </a:cxn>
                <a:cxn ang="0">
                  <a:pos x="370" y="2263"/>
                </a:cxn>
                <a:cxn ang="0">
                  <a:pos x="124" y="2479"/>
                </a:cxn>
                <a:cxn ang="0">
                  <a:pos x="22" y="2515"/>
                </a:cxn>
                <a:cxn ang="0">
                  <a:pos x="196" y="2533"/>
                </a:cxn>
                <a:cxn ang="0">
                  <a:pos x="388" y="2455"/>
                </a:cxn>
                <a:cxn ang="0">
                  <a:pos x="502" y="2299"/>
                </a:cxn>
                <a:cxn ang="0">
                  <a:pos x="598" y="2197"/>
                </a:cxn>
                <a:cxn ang="0">
                  <a:pos x="694" y="2197"/>
                </a:cxn>
                <a:cxn ang="0">
                  <a:pos x="742" y="2230"/>
                </a:cxn>
                <a:cxn ang="0">
                  <a:pos x="712" y="2137"/>
                </a:cxn>
                <a:cxn ang="0">
                  <a:pos x="664" y="1807"/>
                </a:cxn>
                <a:cxn ang="0">
                  <a:pos x="670" y="1561"/>
                </a:cxn>
                <a:cxn ang="0">
                  <a:pos x="718" y="1393"/>
                </a:cxn>
                <a:cxn ang="0">
                  <a:pos x="748" y="1219"/>
                </a:cxn>
                <a:cxn ang="0">
                  <a:pos x="550" y="115"/>
                </a:cxn>
              </a:cxnLst>
              <a:rect l="0" t="0" r="r" b="b"/>
              <a:pathLst>
                <a:path w="776" h="2543">
                  <a:moveTo>
                    <a:pt x="550" y="115"/>
                  </a:moveTo>
                  <a:cubicBezTo>
                    <a:pt x="502" y="0"/>
                    <a:pt x="502" y="394"/>
                    <a:pt x="460" y="529"/>
                  </a:cubicBezTo>
                  <a:cubicBezTo>
                    <a:pt x="418" y="664"/>
                    <a:pt x="362" y="802"/>
                    <a:pt x="298" y="925"/>
                  </a:cubicBezTo>
                  <a:cubicBezTo>
                    <a:pt x="234" y="1048"/>
                    <a:pt x="125" y="1198"/>
                    <a:pt x="76" y="1267"/>
                  </a:cubicBezTo>
                  <a:cubicBezTo>
                    <a:pt x="27" y="1336"/>
                    <a:pt x="0" y="1325"/>
                    <a:pt x="4" y="1339"/>
                  </a:cubicBezTo>
                  <a:cubicBezTo>
                    <a:pt x="8" y="1353"/>
                    <a:pt x="53" y="1341"/>
                    <a:pt x="100" y="1351"/>
                  </a:cubicBezTo>
                  <a:cubicBezTo>
                    <a:pt x="147" y="1361"/>
                    <a:pt x="237" y="1370"/>
                    <a:pt x="286" y="1399"/>
                  </a:cubicBezTo>
                  <a:cubicBezTo>
                    <a:pt x="335" y="1428"/>
                    <a:pt x="362" y="1474"/>
                    <a:pt x="394" y="1525"/>
                  </a:cubicBezTo>
                  <a:cubicBezTo>
                    <a:pt x="426" y="1576"/>
                    <a:pt x="464" y="1631"/>
                    <a:pt x="478" y="1705"/>
                  </a:cubicBezTo>
                  <a:cubicBezTo>
                    <a:pt x="492" y="1779"/>
                    <a:pt x="496" y="1876"/>
                    <a:pt x="478" y="1969"/>
                  </a:cubicBezTo>
                  <a:cubicBezTo>
                    <a:pt x="460" y="2062"/>
                    <a:pt x="429" y="2178"/>
                    <a:pt x="370" y="2263"/>
                  </a:cubicBezTo>
                  <a:cubicBezTo>
                    <a:pt x="311" y="2348"/>
                    <a:pt x="238" y="2428"/>
                    <a:pt x="124" y="2479"/>
                  </a:cubicBezTo>
                  <a:cubicBezTo>
                    <a:pt x="66" y="2521"/>
                    <a:pt x="10" y="2506"/>
                    <a:pt x="22" y="2515"/>
                  </a:cubicBezTo>
                  <a:cubicBezTo>
                    <a:pt x="34" y="2524"/>
                    <a:pt x="135" y="2543"/>
                    <a:pt x="196" y="2533"/>
                  </a:cubicBezTo>
                  <a:cubicBezTo>
                    <a:pt x="257" y="2523"/>
                    <a:pt x="337" y="2494"/>
                    <a:pt x="388" y="2455"/>
                  </a:cubicBezTo>
                  <a:cubicBezTo>
                    <a:pt x="439" y="2416"/>
                    <a:pt x="467" y="2342"/>
                    <a:pt x="502" y="2299"/>
                  </a:cubicBezTo>
                  <a:cubicBezTo>
                    <a:pt x="537" y="2256"/>
                    <a:pt x="566" y="2214"/>
                    <a:pt x="598" y="2197"/>
                  </a:cubicBezTo>
                  <a:cubicBezTo>
                    <a:pt x="630" y="2180"/>
                    <a:pt x="670" y="2191"/>
                    <a:pt x="694" y="2197"/>
                  </a:cubicBezTo>
                  <a:cubicBezTo>
                    <a:pt x="718" y="2203"/>
                    <a:pt x="739" y="2240"/>
                    <a:pt x="742" y="2230"/>
                  </a:cubicBezTo>
                  <a:cubicBezTo>
                    <a:pt x="745" y="2220"/>
                    <a:pt x="725" y="2207"/>
                    <a:pt x="712" y="2137"/>
                  </a:cubicBezTo>
                  <a:cubicBezTo>
                    <a:pt x="699" y="2067"/>
                    <a:pt x="671" y="1903"/>
                    <a:pt x="664" y="1807"/>
                  </a:cubicBezTo>
                  <a:cubicBezTo>
                    <a:pt x="657" y="1711"/>
                    <a:pt x="661" y="1630"/>
                    <a:pt x="670" y="1561"/>
                  </a:cubicBezTo>
                  <a:cubicBezTo>
                    <a:pt x="679" y="1492"/>
                    <a:pt x="705" y="1450"/>
                    <a:pt x="718" y="1393"/>
                  </a:cubicBezTo>
                  <a:cubicBezTo>
                    <a:pt x="731" y="1336"/>
                    <a:pt x="776" y="1427"/>
                    <a:pt x="748" y="1219"/>
                  </a:cubicBezTo>
                  <a:cubicBezTo>
                    <a:pt x="720" y="1011"/>
                    <a:pt x="598" y="230"/>
                    <a:pt x="550" y="115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>
                    <a:gamma/>
                    <a:shade val="46275"/>
                    <a:invGamma/>
                  </a:schemeClr>
                </a:gs>
                <a:gs pos="50000">
                  <a:schemeClr val="accent2"/>
                </a:gs>
                <a:gs pos="100000">
                  <a:schemeClr val="accent2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solidFill>
                  <a:srgbClr val="2F1311"/>
                </a:solidFill>
                <a:latin typeface="Tahoma" pitchFamily="22" charset="-52"/>
              </a:endParaRPr>
            </a:p>
          </p:txBody>
        </p:sp>
        <p:sp>
          <p:nvSpPr>
            <p:cNvPr id="95247" name="Freeform 1073" descr="kimonopat1"/>
            <p:cNvSpPr>
              <a:spLocks/>
            </p:cNvSpPr>
            <p:nvPr/>
          </p:nvSpPr>
          <p:spPr bwMode="auto">
            <a:xfrm>
              <a:off x="5046" y="2229"/>
              <a:ext cx="617" cy="1376"/>
            </a:xfrm>
            <a:custGeom>
              <a:avLst/>
              <a:gdLst>
                <a:gd name="T0" fmla="*/ 486 w 617"/>
                <a:gd name="T1" fmla="*/ 3 h 1376"/>
                <a:gd name="T2" fmla="*/ 402 w 617"/>
                <a:gd name="T3" fmla="*/ 381 h 1376"/>
                <a:gd name="T4" fmla="*/ 216 w 617"/>
                <a:gd name="T5" fmla="*/ 777 h 1376"/>
                <a:gd name="T6" fmla="*/ 0 w 617"/>
                <a:gd name="T7" fmla="*/ 1119 h 1376"/>
                <a:gd name="T8" fmla="*/ 102 w 617"/>
                <a:gd name="T9" fmla="*/ 1101 h 1376"/>
                <a:gd name="T10" fmla="*/ 282 w 617"/>
                <a:gd name="T11" fmla="*/ 1119 h 1376"/>
                <a:gd name="T12" fmla="*/ 378 w 617"/>
                <a:gd name="T13" fmla="*/ 1185 h 1376"/>
                <a:gd name="T14" fmla="*/ 432 w 617"/>
                <a:gd name="T15" fmla="*/ 1269 h 1376"/>
                <a:gd name="T16" fmla="*/ 444 w 617"/>
                <a:gd name="T17" fmla="*/ 1365 h 1376"/>
                <a:gd name="T18" fmla="*/ 498 w 617"/>
                <a:gd name="T19" fmla="*/ 1203 h 1376"/>
                <a:gd name="T20" fmla="*/ 564 w 617"/>
                <a:gd name="T21" fmla="*/ 825 h 1376"/>
                <a:gd name="T22" fmla="*/ 606 w 617"/>
                <a:gd name="T23" fmla="*/ 363 h 1376"/>
                <a:gd name="T24" fmla="*/ 486 w 617"/>
                <a:gd name="T25" fmla="*/ 3 h 137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617" h="1376">
                  <a:moveTo>
                    <a:pt x="486" y="3"/>
                  </a:moveTo>
                  <a:cubicBezTo>
                    <a:pt x="452" y="6"/>
                    <a:pt x="447" y="252"/>
                    <a:pt x="402" y="381"/>
                  </a:cubicBezTo>
                  <a:cubicBezTo>
                    <a:pt x="357" y="510"/>
                    <a:pt x="283" y="654"/>
                    <a:pt x="216" y="777"/>
                  </a:cubicBezTo>
                  <a:cubicBezTo>
                    <a:pt x="149" y="900"/>
                    <a:pt x="19" y="1065"/>
                    <a:pt x="0" y="1119"/>
                  </a:cubicBezTo>
                  <a:cubicBezTo>
                    <a:pt x="48" y="1119"/>
                    <a:pt x="55" y="1101"/>
                    <a:pt x="102" y="1101"/>
                  </a:cubicBezTo>
                  <a:cubicBezTo>
                    <a:pt x="149" y="1101"/>
                    <a:pt x="236" y="1105"/>
                    <a:pt x="282" y="1119"/>
                  </a:cubicBezTo>
                  <a:cubicBezTo>
                    <a:pt x="328" y="1133"/>
                    <a:pt x="353" y="1160"/>
                    <a:pt x="378" y="1185"/>
                  </a:cubicBezTo>
                  <a:cubicBezTo>
                    <a:pt x="403" y="1210"/>
                    <a:pt x="421" y="1239"/>
                    <a:pt x="432" y="1269"/>
                  </a:cubicBezTo>
                  <a:cubicBezTo>
                    <a:pt x="443" y="1299"/>
                    <a:pt x="433" y="1376"/>
                    <a:pt x="444" y="1365"/>
                  </a:cubicBezTo>
                  <a:cubicBezTo>
                    <a:pt x="455" y="1354"/>
                    <a:pt x="478" y="1293"/>
                    <a:pt x="498" y="1203"/>
                  </a:cubicBezTo>
                  <a:cubicBezTo>
                    <a:pt x="518" y="1113"/>
                    <a:pt x="546" y="965"/>
                    <a:pt x="564" y="825"/>
                  </a:cubicBezTo>
                  <a:cubicBezTo>
                    <a:pt x="582" y="685"/>
                    <a:pt x="617" y="496"/>
                    <a:pt x="606" y="363"/>
                  </a:cubicBezTo>
                  <a:cubicBezTo>
                    <a:pt x="595" y="230"/>
                    <a:pt x="520" y="0"/>
                    <a:pt x="486" y="3"/>
                  </a:cubicBezTo>
                  <a:close/>
                </a:path>
              </a:pathLst>
            </a:custGeom>
            <a:blipFill dpi="0" rotWithShape="0">
              <a:blip r:embed="rId4"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=""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5248" name="Freeform 1074" descr="kimonopat1"/>
            <p:cNvSpPr>
              <a:spLocks/>
            </p:cNvSpPr>
            <p:nvPr/>
          </p:nvSpPr>
          <p:spPr bwMode="auto">
            <a:xfrm>
              <a:off x="5193" y="269"/>
              <a:ext cx="576" cy="3180"/>
            </a:xfrm>
            <a:custGeom>
              <a:avLst/>
              <a:gdLst>
                <a:gd name="T0" fmla="*/ 42 w 576"/>
                <a:gd name="T1" fmla="*/ 61 h 3180"/>
                <a:gd name="T2" fmla="*/ 156 w 576"/>
                <a:gd name="T3" fmla="*/ 517 h 3180"/>
                <a:gd name="T4" fmla="*/ 288 w 576"/>
                <a:gd name="T5" fmla="*/ 991 h 3180"/>
                <a:gd name="T6" fmla="*/ 414 w 576"/>
                <a:gd name="T7" fmla="*/ 1435 h 3180"/>
                <a:gd name="T8" fmla="*/ 576 w 576"/>
                <a:gd name="T9" fmla="*/ 1807 h 3180"/>
                <a:gd name="T10" fmla="*/ 576 w 576"/>
                <a:gd name="T11" fmla="*/ 3055 h 3180"/>
                <a:gd name="T12" fmla="*/ 414 w 576"/>
                <a:gd name="T13" fmla="*/ 2557 h 3180"/>
                <a:gd name="T14" fmla="*/ 252 w 576"/>
                <a:gd name="T15" fmla="*/ 1765 h 3180"/>
                <a:gd name="T16" fmla="*/ 126 w 576"/>
                <a:gd name="T17" fmla="*/ 961 h 3180"/>
                <a:gd name="T18" fmla="*/ 12 w 576"/>
                <a:gd name="T19" fmla="*/ 151 h 3180"/>
                <a:gd name="T20" fmla="*/ 42 w 576"/>
                <a:gd name="T21" fmla="*/ 61 h 318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576" h="3180">
                  <a:moveTo>
                    <a:pt x="42" y="61"/>
                  </a:moveTo>
                  <a:cubicBezTo>
                    <a:pt x="66" y="122"/>
                    <a:pt x="115" y="362"/>
                    <a:pt x="156" y="517"/>
                  </a:cubicBezTo>
                  <a:cubicBezTo>
                    <a:pt x="197" y="672"/>
                    <a:pt x="245" y="838"/>
                    <a:pt x="288" y="991"/>
                  </a:cubicBezTo>
                  <a:cubicBezTo>
                    <a:pt x="331" y="1144"/>
                    <a:pt x="366" y="1299"/>
                    <a:pt x="414" y="1435"/>
                  </a:cubicBezTo>
                  <a:cubicBezTo>
                    <a:pt x="462" y="1571"/>
                    <a:pt x="549" y="1537"/>
                    <a:pt x="576" y="1807"/>
                  </a:cubicBezTo>
                  <a:lnTo>
                    <a:pt x="576" y="3055"/>
                  </a:lnTo>
                  <a:cubicBezTo>
                    <a:pt x="549" y="3180"/>
                    <a:pt x="468" y="2772"/>
                    <a:pt x="414" y="2557"/>
                  </a:cubicBezTo>
                  <a:cubicBezTo>
                    <a:pt x="360" y="2342"/>
                    <a:pt x="300" y="2031"/>
                    <a:pt x="252" y="1765"/>
                  </a:cubicBezTo>
                  <a:cubicBezTo>
                    <a:pt x="204" y="1499"/>
                    <a:pt x="166" y="1230"/>
                    <a:pt x="126" y="961"/>
                  </a:cubicBezTo>
                  <a:cubicBezTo>
                    <a:pt x="86" y="692"/>
                    <a:pt x="24" y="299"/>
                    <a:pt x="12" y="151"/>
                  </a:cubicBezTo>
                  <a:cubicBezTo>
                    <a:pt x="0" y="3"/>
                    <a:pt x="18" y="0"/>
                    <a:pt x="42" y="61"/>
                  </a:cubicBezTo>
                  <a:close/>
                </a:path>
              </a:pathLst>
            </a:custGeom>
            <a:blipFill dpi="0" rotWithShape="0">
              <a:blip r:embed="rId4"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=""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5249" name="Freeform 1075"/>
            <p:cNvSpPr>
              <a:spLocks/>
            </p:cNvSpPr>
            <p:nvPr/>
          </p:nvSpPr>
          <p:spPr bwMode="auto">
            <a:xfrm>
              <a:off x="5197" y="165"/>
              <a:ext cx="573" cy="1935"/>
            </a:xfrm>
            <a:custGeom>
              <a:avLst/>
              <a:gdLst>
                <a:gd name="T0" fmla="*/ 69 w 573"/>
                <a:gd name="T1" fmla="*/ 63 h 1935"/>
                <a:gd name="T2" fmla="*/ 207 w 573"/>
                <a:gd name="T3" fmla="*/ 549 h 1935"/>
                <a:gd name="T4" fmla="*/ 381 w 573"/>
                <a:gd name="T5" fmla="*/ 1101 h 1935"/>
                <a:gd name="T6" fmla="*/ 573 w 573"/>
                <a:gd name="T7" fmla="*/ 1575 h 1935"/>
                <a:gd name="T8" fmla="*/ 573 w 573"/>
                <a:gd name="T9" fmla="*/ 1935 h 1935"/>
                <a:gd name="T10" fmla="*/ 321 w 573"/>
                <a:gd name="T11" fmla="*/ 1449 h 1935"/>
                <a:gd name="T12" fmla="*/ 147 w 573"/>
                <a:gd name="T13" fmla="*/ 699 h 1935"/>
                <a:gd name="T14" fmla="*/ 15 w 573"/>
                <a:gd name="T15" fmla="*/ 171 h 1935"/>
                <a:gd name="T16" fmla="*/ 69 w 573"/>
                <a:gd name="T17" fmla="*/ 63 h 19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73" h="1935">
                  <a:moveTo>
                    <a:pt x="69" y="63"/>
                  </a:moveTo>
                  <a:cubicBezTo>
                    <a:pt x="101" y="126"/>
                    <a:pt x="155" y="376"/>
                    <a:pt x="207" y="549"/>
                  </a:cubicBezTo>
                  <a:cubicBezTo>
                    <a:pt x="259" y="722"/>
                    <a:pt x="320" y="930"/>
                    <a:pt x="381" y="1101"/>
                  </a:cubicBezTo>
                  <a:cubicBezTo>
                    <a:pt x="442" y="1272"/>
                    <a:pt x="541" y="1436"/>
                    <a:pt x="573" y="1575"/>
                  </a:cubicBezTo>
                  <a:lnTo>
                    <a:pt x="573" y="1935"/>
                  </a:lnTo>
                  <a:cubicBezTo>
                    <a:pt x="531" y="1914"/>
                    <a:pt x="392" y="1655"/>
                    <a:pt x="321" y="1449"/>
                  </a:cubicBezTo>
                  <a:cubicBezTo>
                    <a:pt x="250" y="1243"/>
                    <a:pt x="198" y="912"/>
                    <a:pt x="147" y="699"/>
                  </a:cubicBezTo>
                  <a:cubicBezTo>
                    <a:pt x="96" y="486"/>
                    <a:pt x="30" y="274"/>
                    <a:pt x="15" y="171"/>
                  </a:cubicBezTo>
                  <a:cubicBezTo>
                    <a:pt x="0" y="68"/>
                    <a:pt x="37" y="0"/>
                    <a:pt x="69" y="63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5250" name="Freeform 1076"/>
            <p:cNvSpPr>
              <a:spLocks/>
            </p:cNvSpPr>
            <p:nvPr/>
          </p:nvSpPr>
          <p:spPr bwMode="auto">
            <a:xfrm>
              <a:off x="5004" y="0"/>
              <a:ext cx="363" cy="2112"/>
            </a:xfrm>
            <a:custGeom>
              <a:avLst/>
              <a:gdLst>
                <a:gd name="T0" fmla="*/ 0 w 363"/>
                <a:gd name="T1" fmla="*/ 2094 h 2112"/>
                <a:gd name="T2" fmla="*/ 66 w 363"/>
                <a:gd name="T3" fmla="*/ 1992 h 2112"/>
                <a:gd name="T4" fmla="*/ 150 w 363"/>
                <a:gd name="T5" fmla="*/ 1464 h 2112"/>
                <a:gd name="T6" fmla="*/ 234 w 363"/>
                <a:gd name="T7" fmla="*/ 678 h 2112"/>
                <a:gd name="T8" fmla="*/ 324 w 363"/>
                <a:gd name="T9" fmla="*/ 0 h 2112"/>
                <a:gd name="T10" fmla="*/ 0 w 363"/>
                <a:gd name="T11" fmla="*/ 0 h 2112"/>
                <a:gd name="T12" fmla="*/ 0 w 363"/>
                <a:gd name="T13" fmla="*/ 2094 h 211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63" h="2112">
                  <a:moveTo>
                    <a:pt x="0" y="2094"/>
                  </a:moveTo>
                  <a:cubicBezTo>
                    <a:pt x="54" y="2112"/>
                    <a:pt x="41" y="2097"/>
                    <a:pt x="66" y="1992"/>
                  </a:cubicBezTo>
                  <a:cubicBezTo>
                    <a:pt x="91" y="1887"/>
                    <a:pt x="122" y="1683"/>
                    <a:pt x="150" y="1464"/>
                  </a:cubicBezTo>
                  <a:cubicBezTo>
                    <a:pt x="178" y="1245"/>
                    <a:pt x="205" y="922"/>
                    <a:pt x="234" y="678"/>
                  </a:cubicBezTo>
                  <a:cubicBezTo>
                    <a:pt x="263" y="434"/>
                    <a:pt x="363" y="113"/>
                    <a:pt x="324" y="0"/>
                  </a:cubicBezTo>
                  <a:lnTo>
                    <a:pt x="0" y="0"/>
                  </a:lnTo>
                  <a:cubicBezTo>
                    <a:pt x="0" y="0"/>
                    <a:pt x="0" y="2094"/>
                    <a:pt x="0" y="2094"/>
                  </a:cubicBezTo>
                  <a:close/>
                </a:path>
              </a:pathLst>
            </a:custGeom>
            <a:gradFill rotWithShape="0">
              <a:gsLst>
                <a:gs pos="0">
                  <a:srgbClr val="FAE3B7"/>
                </a:gs>
                <a:gs pos="17999">
                  <a:srgbClr val="A28949"/>
                </a:gs>
                <a:gs pos="31000">
                  <a:srgbClr val="835E17"/>
                </a:gs>
                <a:gs pos="33000">
                  <a:srgbClr val="BD922A"/>
                </a:gs>
                <a:gs pos="37000">
                  <a:srgbClr val="FBE4AE"/>
                </a:gs>
                <a:gs pos="78999">
                  <a:srgbClr val="BD922A"/>
                </a:gs>
                <a:gs pos="87000">
                  <a:srgbClr val="BD922A"/>
                </a:gs>
                <a:gs pos="100000">
                  <a:srgbClr val="FBE4AE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8533" name="Freeform 1077"/>
            <p:cNvSpPr>
              <a:spLocks/>
            </p:cNvSpPr>
            <p:nvPr/>
          </p:nvSpPr>
          <p:spPr bwMode="auto">
            <a:xfrm>
              <a:off x="5004" y="1"/>
              <a:ext cx="189" cy="2112"/>
            </a:xfrm>
            <a:custGeom>
              <a:avLst/>
              <a:gdLst/>
              <a:ahLst/>
              <a:cxnLst>
                <a:cxn ang="0">
                  <a:pos x="0" y="2094"/>
                </a:cxn>
                <a:cxn ang="0">
                  <a:pos x="66" y="1992"/>
                </a:cxn>
                <a:cxn ang="0">
                  <a:pos x="150" y="1464"/>
                </a:cxn>
                <a:cxn ang="0">
                  <a:pos x="234" y="678"/>
                </a:cxn>
                <a:cxn ang="0">
                  <a:pos x="324" y="0"/>
                </a:cxn>
                <a:cxn ang="0">
                  <a:pos x="0" y="0"/>
                </a:cxn>
                <a:cxn ang="0">
                  <a:pos x="0" y="2094"/>
                </a:cxn>
              </a:cxnLst>
              <a:rect l="0" t="0" r="r" b="b"/>
              <a:pathLst>
                <a:path w="363" h="2112">
                  <a:moveTo>
                    <a:pt x="0" y="2094"/>
                  </a:moveTo>
                  <a:cubicBezTo>
                    <a:pt x="54" y="2112"/>
                    <a:pt x="41" y="2097"/>
                    <a:pt x="66" y="1992"/>
                  </a:cubicBezTo>
                  <a:cubicBezTo>
                    <a:pt x="91" y="1887"/>
                    <a:pt x="122" y="1683"/>
                    <a:pt x="150" y="1464"/>
                  </a:cubicBezTo>
                  <a:cubicBezTo>
                    <a:pt x="178" y="1245"/>
                    <a:pt x="205" y="922"/>
                    <a:pt x="234" y="678"/>
                  </a:cubicBezTo>
                  <a:cubicBezTo>
                    <a:pt x="263" y="434"/>
                    <a:pt x="363" y="113"/>
                    <a:pt x="324" y="0"/>
                  </a:cubicBezTo>
                  <a:lnTo>
                    <a:pt x="0" y="0"/>
                  </a:lnTo>
                  <a:cubicBezTo>
                    <a:pt x="0" y="0"/>
                    <a:pt x="0" y="2094"/>
                    <a:pt x="0" y="209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50000">
                  <a:schemeClr val="hlink"/>
                </a:gs>
                <a:gs pos="100000">
                  <a:schemeClr val="folHlink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solidFill>
                  <a:srgbClr val="2F1311"/>
                </a:solidFill>
                <a:latin typeface="Tahoma" pitchFamily="22" charset="-52"/>
              </a:endParaRPr>
            </a:p>
          </p:txBody>
        </p:sp>
        <p:sp>
          <p:nvSpPr>
            <p:cNvPr id="95252" name="Rectangle 1078"/>
            <p:cNvSpPr>
              <a:spLocks noChangeArrowheads="1"/>
            </p:cNvSpPr>
            <p:nvPr/>
          </p:nvSpPr>
          <p:spPr bwMode="auto">
            <a:xfrm>
              <a:off x="4955" y="1"/>
              <a:ext cx="56" cy="4320"/>
            </a:xfrm>
            <a:prstGeom prst="rect">
              <a:avLst/>
            </a:prstGeom>
            <a:gradFill rotWithShape="0">
              <a:gsLst>
                <a:gs pos="0">
                  <a:srgbClr val="FAE3B7"/>
                </a:gs>
                <a:gs pos="17999">
                  <a:srgbClr val="A28949"/>
                </a:gs>
                <a:gs pos="31000">
                  <a:srgbClr val="835E17"/>
                </a:gs>
                <a:gs pos="33000">
                  <a:srgbClr val="BD922A"/>
                </a:gs>
                <a:gs pos="37000">
                  <a:srgbClr val="FBE4AE"/>
                </a:gs>
                <a:gs pos="78999">
                  <a:srgbClr val="BD922A"/>
                </a:gs>
                <a:gs pos="87000">
                  <a:srgbClr val="BD922A"/>
                </a:gs>
                <a:gs pos="100000">
                  <a:srgbClr val="FBE4AE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eaLnBrk="1" hangingPunct="1"/>
              <a:endParaRPr kumimoji="1" lang="en-US" sz="1800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148535" name="Freeform 1079"/>
            <p:cNvSpPr>
              <a:spLocks/>
            </p:cNvSpPr>
            <p:nvPr/>
          </p:nvSpPr>
          <p:spPr bwMode="auto">
            <a:xfrm>
              <a:off x="5013" y="3924"/>
              <a:ext cx="734" cy="390"/>
            </a:xfrm>
            <a:custGeom>
              <a:avLst/>
              <a:gdLst/>
              <a:ahLst/>
              <a:cxnLst>
                <a:cxn ang="0">
                  <a:pos x="1" y="357"/>
                </a:cxn>
                <a:cxn ang="0">
                  <a:pos x="109" y="341"/>
                </a:cxn>
                <a:cxn ang="0">
                  <a:pos x="241" y="305"/>
                </a:cxn>
                <a:cxn ang="0">
                  <a:pos x="353" y="209"/>
                </a:cxn>
                <a:cxn ang="0">
                  <a:pos x="429" y="89"/>
                </a:cxn>
                <a:cxn ang="0">
                  <a:pos x="493" y="17"/>
                </a:cxn>
                <a:cxn ang="0">
                  <a:pos x="577" y="1"/>
                </a:cxn>
                <a:cxn ang="0">
                  <a:pos x="629" y="21"/>
                </a:cxn>
                <a:cxn ang="0">
                  <a:pos x="673" y="65"/>
                </a:cxn>
                <a:cxn ang="0">
                  <a:pos x="673" y="137"/>
                </a:cxn>
                <a:cxn ang="0">
                  <a:pos x="561" y="225"/>
                </a:cxn>
                <a:cxn ang="0">
                  <a:pos x="425" y="297"/>
                </a:cxn>
                <a:cxn ang="0">
                  <a:pos x="245" y="357"/>
                </a:cxn>
                <a:cxn ang="0">
                  <a:pos x="113" y="377"/>
                </a:cxn>
                <a:cxn ang="0">
                  <a:pos x="1" y="357"/>
                </a:cxn>
              </a:cxnLst>
              <a:rect l="0" t="0" r="r" b="b"/>
              <a:pathLst>
                <a:path w="692" h="378">
                  <a:moveTo>
                    <a:pt x="1" y="357"/>
                  </a:moveTo>
                  <a:cubicBezTo>
                    <a:pt x="0" y="351"/>
                    <a:pt x="69" y="350"/>
                    <a:pt x="109" y="341"/>
                  </a:cubicBezTo>
                  <a:cubicBezTo>
                    <a:pt x="149" y="332"/>
                    <a:pt x="200" y="327"/>
                    <a:pt x="241" y="305"/>
                  </a:cubicBezTo>
                  <a:cubicBezTo>
                    <a:pt x="282" y="283"/>
                    <a:pt x="322" y="245"/>
                    <a:pt x="353" y="209"/>
                  </a:cubicBezTo>
                  <a:cubicBezTo>
                    <a:pt x="384" y="173"/>
                    <a:pt x="406" y="121"/>
                    <a:pt x="429" y="89"/>
                  </a:cubicBezTo>
                  <a:cubicBezTo>
                    <a:pt x="452" y="57"/>
                    <a:pt x="468" y="32"/>
                    <a:pt x="493" y="17"/>
                  </a:cubicBezTo>
                  <a:cubicBezTo>
                    <a:pt x="518" y="2"/>
                    <a:pt x="554" y="0"/>
                    <a:pt x="577" y="1"/>
                  </a:cubicBezTo>
                  <a:cubicBezTo>
                    <a:pt x="600" y="2"/>
                    <a:pt x="613" y="10"/>
                    <a:pt x="629" y="21"/>
                  </a:cubicBezTo>
                  <a:cubicBezTo>
                    <a:pt x="645" y="32"/>
                    <a:pt x="666" y="46"/>
                    <a:pt x="673" y="65"/>
                  </a:cubicBezTo>
                  <a:cubicBezTo>
                    <a:pt x="680" y="84"/>
                    <a:pt x="692" y="110"/>
                    <a:pt x="673" y="137"/>
                  </a:cubicBezTo>
                  <a:cubicBezTo>
                    <a:pt x="654" y="164"/>
                    <a:pt x="602" y="198"/>
                    <a:pt x="561" y="225"/>
                  </a:cubicBezTo>
                  <a:cubicBezTo>
                    <a:pt x="520" y="252"/>
                    <a:pt x="478" y="275"/>
                    <a:pt x="425" y="297"/>
                  </a:cubicBezTo>
                  <a:cubicBezTo>
                    <a:pt x="372" y="319"/>
                    <a:pt x="297" y="344"/>
                    <a:pt x="245" y="357"/>
                  </a:cubicBezTo>
                  <a:cubicBezTo>
                    <a:pt x="193" y="370"/>
                    <a:pt x="156" y="376"/>
                    <a:pt x="113" y="377"/>
                  </a:cubicBezTo>
                  <a:cubicBezTo>
                    <a:pt x="70" y="378"/>
                    <a:pt x="2" y="363"/>
                    <a:pt x="1" y="357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solidFill>
                  <a:srgbClr val="2F1311"/>
                </a:solidFill>
                <a:latin typeface="Tahoma" pitchFamily="22" charset="-52"/>
              </a:endParaRPr>
            </a:p>
          </p:txBody>
        </p:sp>
        <p:sp>
          <p:nvSpPr>
            <p:cNvPr id="95254" name="AutoShape 1080"/>
            <p:cNvSpPr>
              <a:spLocks noChangeArrowheads="1"/>
            </p:cNvSpPr>
            <p:nvPr/>
          </p:nvSpPr>
          <p:spPr bwMode="hidden">
            <a:xfrm rot="5400000">
              <a:off x="2724" y="2089"/>
              <a:ext cx="4320" cy="14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105 w 21600"/>
                <a:gd name="T13" fmla="*/ 2130 h 21600"/>
                <a:gd name="T14" fmla="*/ 19495 w 21600"/>
                <a:gd name="T15" fmla="*/ 1947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607" y="21600"/>
                  </a:lnTo>
                  <a:lnTo>
                    <a:pt x="20993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 wrap="none" anchor="ctr"/>
            <a:lstStyle/>
            <a:p>
              <a:endParaRPr lang="en-US"/>
            </a:p>
          </p:txBody>
        </p:sp>
      </p:grpSp>
      <p:sp>
        <p:nvSpPr>
          <p:cNvPr id="95235" name="Rectangle 1081"/>
          <p:cNvSpPr>
            <a:spLocks noGrp="1" noChangeArrowheads="1"/>
          </p:cNvSpPr>
          <p:nvPr>
            <p:ph type="title"/>
          </p:nvPr>
        </p:nvSpPr>
        <p:spPr bwMode="auto">
          <a:xfrm>
            <a:off x="219075" y="227013"/>
            <a:ext cx="74771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95236" name="Rectangle 1082"/>
          <p:cNvSpPr>
            <a:spLocks noGrp="1" noChangeArrowheads="1"/>
          </p:cNvSpPr>
          <p:nvPr>
            <p:ph type="body" idx="1"/>
          </p:nvPr>
        </p:nvSpPr>
        <p:spPr bwMode="auto">
          <a:xfrm>
            <a:off x="263525" y="1598613"/>
            <a:ext cx="7386638" cy="4497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8539" name="Rectangle 108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01625" y="6242050"/>
            <a:ext cx="1782763" cy="47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solidFill>
                  <a:srgbClr val="2F1311"/>
                </a:solidFill>
                <a:latin typeface="Arial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8540" name="Rectangle 108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257425" y="6248400"/>
            <a:ext cx="3455988" cy="47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solidFill>
                  <a:srgbClr val="2F1311"/>
                </a:solidFill>
                <a:latin typeface="Arial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8541" name="Rectangle 108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5867400" y="6248400"/>
            <a:ext cx="1755775" cy="47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rgbClr val="2F1311"/>
                </a:solidFill>
                <a:latin typeface="Arial" charset="0"/>
              </a:defRPr>
            </a:lvl1pPr>
          </a:lstStyle>
          <a:p>
            <a:pPr>
              <a:defRPr/>
            </a:pPr>
            <a:fld id="{11458DE2-17B6-F84A-9278-D9BBAAB428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713" r:id="rId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ＭＳ Ｐゴシック" pitchFamily="-105" charset="-128"/>
          <a:cs typeface="ＭＳ Ｐゴシック" pitchFamily="-105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22" charset="0"/>
          <a:ea typeface="ＭＳ Ｐゴシック" pitchFamily="-105" charset="-128"/>
          <a:cs typeface="ＭＳ Ｐゴシック" pitchFamily="-105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22" charset="0"/>
          <a:ea typeface="ＭＳ Ｐゴシック" pitchFamily="-105" charset="-128"/>
          <a:cs typeface="ＭＳ Ｐゴシック" pitchFamily="-105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22" charset="0"/>
          <a:ea typeface="ＭＳ Ｐゴシック" pitchFamily="-105" charset="-128"/>
          <a:cs typeface="ＭＳ Ｐゴシック" pitchFamily="-105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22" charset="0"/>
          <a:ea typeface="ＭＳ Ｐゴシック" pitchFamily="-105" charset="-128"/>
          <a:cs typeface="ＭＳ Ｐゴシック" pitchFamily="-105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22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22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22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22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Blip>
          <a:blip r:embed="rId5"/>
        </a:buBlip>
        <a:defRPr sz="3200">
          <a:solidFill>
            <a:schemeClr val="tx1"/>
          </a:solidFill>
          <a:latin typeface="+mn-lt"/>
          <a:ea typeface="ＭＳ Ｐゴシック" pitchFamily="-105" charset="-128"/>
          <a:cs typeface="ＭＳ Ｐゴシック" pitchFamily="-105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SzPct val="80000"/>
        <a:buBlip>
          <a:blip r:embed="rId6"/>
        </a:buBlip>
        <a:defRPr sz="2800">
          <a:solidFill>
            <a:schemeClr val="tx1"/>
          </a:solidFill>
          <a:latin typeface="+mn-lt"/>
          <a:ea typeface="ＭＳ Ｐゴシック" pitchFamily="22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SzPct val="70000"/>
        <a:buBlip>
          <a:blip r:embed="rId7"/>
        </a:buBlip>
        <a:defRPr sz="2400">
          <a:solidFill>
            <a:schemeClr val="tx1"/>
          </a:solidFill>
          <a:latin typeface="+mn-lt"/>
          <a:ea typeface="ＭＳ Ｐゴシック" charset="0"/>
          <a:cs typeface="Geneva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Geneva" charset="-128"/>
          <a:cs typeface="Geneva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22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22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22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2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38100" dist="38099" dir="2700000" algn="ctr" rotWithShape="0">
              <a:schemeClr val="bg2">
                <a:alpha val="99962"/>
              </a:scheme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187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38100" dist="38099" dir="2700000" algn="ctr" rotWithShape="0">
              <a:schemeClr val="bg2">
                <a:alpha val="99962"/>
              </a:scheme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878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38100" dist="38099" dir="2700000" algn="ctr" rotWithShape="0">
              <a:schemeClr val="bg2">
                <a:alpha val="99962"/>
              </a:scheme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rgbClr val="FFFF66"/>
                </a:solidFill>
                <a:latin typeface="Trebuchet MS" charset="0"/>
                <a:ea typeface="Osaka"/>
                <a:cs typeface="Osak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878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38100" dist="38099" dir="2700000" algn="ctr" rotWithShape="0">
              <a:schemeClr val="bg2">
                <a:alpha val="99962"/>
              </a:scheme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FFFF66"/>
                </a:solidFill>
                <a:latin typeface="Trebuchet MS" charset="0"/>
                <a:ea typeface="Osaka"/>
                <a:cs typeface="Osak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879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38100" dist="38099" dir="2700000" algn="ctr" rotWithShape="0">
              <a:schemeClr val="bg2">
                <a:alpha val="99962"/>
              </a:scheme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FFFF66"/>
                </a:solidFill>
                <a:latin typeface="Trebuchet MS" charset="0"/>
                <a:ea typeface="Osaka" charset="0"/>
                <a:cs typeface="Osaka" charset="0"/>
              </a:defRPr>
            </a:lvl1pPr>
          </a:lstStyle>
          <a:p>
            <a:pPr>
              <a:defRPr/>
            </a:pPr>
            <a:fld id="{AD788DCD-7FBB-9B4C-BE45-A701A2AECD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714" r:id="rId1"/>
  </p:sldLayoutIdLst>
  <p:hf sldNum="0"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rebuchet MS" pitchFamily="-108" charset="0"/>
          <a:ea typeface="Osaka" pitchFamily="-108" charset="-128"/>
          <a:cs typeface="Osaka" pitchFamily="-108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rebuchet MS" pitchFamily="-108" charset="0"/>
          <a:ea typeface="Osaka" pitchFamily="-108" charset="-128"/>
          <a:cs typeface="Osaka" pitchFamily="-108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rebuchet MS" pitchFamily="-108" charset="0"/>
          <a:ea typeface="Osaka" pitchFamily="-108" charset="-128"/>
          <a:cs typeface="Osaka" pitchFamily="-108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rebuchet MS" pitchFamily="-108" charset="0"/>
          <a:ea typeface="Osaka" pitchFamily="-108" charset="-128"/>
          <a:cs typeface="Osaka" pitchFamily="-108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rebuchet MS" pitchFamily="-108" charset="0"/>
          <a:ea typeface="Osaka" pitchFamily="-108" charset="-128"/>
          <a:cs typeface="Osaka" pitchFamily="-108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rebuchet MS" pitchFamily="-108" charset="0"/>
          <a:ea typeface="Osaka" pitchFamily="-108" charset="-128"/>
          <a:cs typeface="Osaka" pitchFamily="-108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rebuchet MS" pitchFamily="-108" charset="0"/>
          <a:ea typeface="Osaka" pitchFamily="-108" charset="-128"/>
          <a:cs typeface="Osaka" pitchFamily="-108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rebuchet MS" pitchFamily="-108" charset="0"/>
          <a:ea typeface="Osaka" pitchFamily="-108" charset="-128"/>
          <a:cs typeface="Osaka" pitchFamily="-108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Time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Times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Times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Times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Times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Times" pitchFamily="-108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Times" pitchFamily="-108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Times" pitchFamily="-108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Times" pitchFamily="-108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blurRad="63500" dist="107763" dir="2700000" algn="ctr" rotWithShape="0">
            <a:srgbClr val="000000">
              <a:alpha val="74998"/>
            </a:srgbClr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Line 2"/>
          <p:cNvSpPr>
            <a:spLocks noChangeShapeType="1"/>
          </p:cNvSpPr>
          <p:nvPr/>
        </p:nvSpPr>
        <p:spPr bwMode="auto">
          <a:xfrm>
            <a:off x="0" y="15240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9331" name="Rectangle 3"/>
          <p:cNvSpPr>
            <a:spLocks noChangeArrowheads="1"/>
          </p:cNvSpPr>
          <p:nvPr/>
        </p:nvSpPr>
        <p:spPr bwMode="auto">
          <a:xfrm>
            <a:off x="0" y="6400800"/>
            <a:ext cx="9144000" cy="1524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folHlink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solidFill>
                <a:srgbClr val="003300"/>
              </a:solidFill>
              <a:latin typeface="Times New Roman" charset="0"/>
            </a:endParaRPr>
          </a:p>
        </p:txBody>
      </p:sp>
      <p:sp>
        <p:nvSpPr>
          <p:cNvPr id="99332" name="Rectangle 4" descr="mutegras"/>
          <p:cNvSpPr>
            <a:spLocks noChangeArrowheads="1"/>
          </p:cNvSpPr>
          <p:nvPr/>
        </p:nvSpPr>
        <p:spPr bwMode="ltGray">
          <a:xfrm>
            <a:off x="0" y="0"/>
            <a:ext cx="9144000" cy="15240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solidFill>
                <a:srgbClr val="003300"/>
              </a:solidFill>
              <a:latin typeface="Times New Roman" charset="0"/>
            </a:endParaRPr>
          </a:p>
        </p:txBody>
      </p:sp>
      <p:sp>
        <p:nvSpPr>
          <p:cNvPr id="99333" name="Rectangle 5" descr="mutegras"/>
          <p:cNvSpPr>
            <a:spLocks noChangeArrowheads="1"/>
          </p:cNvSpPr>
          <p:nvPr/>
        </p:nvSpPr>
        <p:spPr bwMode="ltGray">
          <a:xfrm>
            <a:off x="0" y="6553200"/>
            <a:ext cx="9144000" cy="3048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solidFill>
                <a:srgbClr val="003300"/>
              </a:solidFill>
              <a:latin typeface="Times New Roman" charset="0"/>
            </a:endParaRPr>
          </a:p>
        </p:txBody>
      </p:sp>
      <p:sp>
        <p:nvSpPr>
          <p:cNvPr id="99334" name="Line 6"/>
          <p:cNvSpPr>
            <a:spLocks noChangeShapeType="1"/>
          </p:cNvSpPr>
          <p:nvPr/>
        </p:nvSpPr>
        <p:spPr bwMode="auto">
          <a:xfrm>
            <a:off x="0" y="65532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9335" name="Rectangle 7"/>
          <p:cNvSpPr>
            <a:spLocks noChangeArrowheads="1"/>
          </p:cNvSpPr>
          <p:nvPr/>
        </p:nvSpPr>
        <p:spPr bwMode="auto">
          <a:xfrm>
            <a:off x="609600" y="533400"/>
            <a:ext cx="8534400" cy="685800"/>
          </a:xfrm>
          <a:prstGeom prst="rect">
            <a:avLst/>
          </a:prstGeom>
          <a:solidFill>
            <a:schemeClr val="hlink">
              <a:alpha val="50195"/>
            </a:schemeClr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solidFill>
                <a:srgbClr val="003300"/>
              </a:solidFill>
              <a:latin typeface="Times New Roman" charset="0"/>
            </a:endParaRPr>
          </a:p>
        </p:txBody>
      </p:sp>
      <p:sp>
        <p:nvSpPr>
          <p:cNvPr id="7176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0" y="30480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99337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849438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178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sz="1400">
                <a:solidFill>
                  <a:srgbClr val="003300"/>
                </a:solidFill>
                <a:latin typeface="Times New Roman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9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89675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50000"/>
              </a:spcBef>
              <a:defRPr sz="1400">
                <a:solidFill>
                  <a:srgbClr val="003300"/>
                </a:solidFill>
                <a:latin typeface="Times New Roman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80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400">
                <a:solidFill>
                  <a:srgbClr val="003300"/>
                </a:solidFill>
                <a:latin typeface="Times New Roman" charset="0"/>
              </a:defRPr>
            </a:lvl1pPr>
          </a:lstStyle>
          <a:p>
            <a:pPr>
              <a:defRPr/>
            </a:pPr>
            <a:fld id="{B546A1D6-3637-9C4F-8506-DD01F55C36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715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ＭＳ Ｐゴシック" pitchFamily="-111" charset="-128"/>
          <a:cs typeface="Arial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0" charset="0"/>
          <a:ea typeface="ＭＳ Ｐゴシック" pitchFamily="-111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0" charset="0"/>
          <a:ea typeface="ＭＳ Ｐゴシック" pitchFamily="-111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0" charset="0"/>
          <a:ea typeface="ＭＳ Ｐゴシック" pitchFamily="-111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0" charset="0"/>
          <a:ea typeface="ＭＳ Ｐゴシック" pitchFamily="-111" charset="-128"/>
          <a:cs typeface="ＭＳ Ｐゴシック" pitchFamily="-111" charset="-128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-108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-108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-108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-10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kumimoji="1" sz="3200" b="1">
          <a:solidFill>
            <a:srgbClr val="F1F7E9"/>
          </a:solidFill>
          <a:latin typeface="Arial"/>
          <a:ea typeface="ＭＳ Ｐゴシック" pitchFamily="-111" charset="-128"/>
          <a:cs typeface="Arial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 b="1">
          <a:solidFill>
            <a:srgbClr val="F1F7E9"/>
          </a:solidFill>
          <a:latin typeface="Arial"/>
          <a:ea typeface="ＭＳ Ｐゴシック" pitchFamily="-108" charset="-128"/>
          <a:cs typeface="Arial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 b="1">
          <a:solidFill>
            <a:srgbClr val="F1F7E9"/>
          </a:solidFill>
          <a:latin typeface="Arial"/>
          <a:ea typeface="ＭＳ Ｐゴシック" pitchFamily="-108" charset="-128"/>
          <a:cs typeface="Arial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 b="1">
          <a:solidFill>
            <a:srgbClr val="F1F7E9"/>
          </a:solidFill>
          <a:latin typeface="Arial"/>
          <a:ea typeface="ＭＳ Ｐゴシック" pitchFamily="-108" charset="-128"/>
          <a:cs typeface="Arial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 b="1">
          <a:solidFill>
            <a:srgbClr val="F1F7E9"/>
          </a:solidFill>
          <a:latin typeface="Arial"/>
          <a:ea typeface="ＭＳ Ｐゴシック" pitchFamily="-108" charset="-128"/>
          <a:cs typeface="Arial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ＭＳ Ｐゴシック" pitchFamily="-108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ＭＳ Ｐゴシック" pitchFamily="-108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ＭＳ Ｐゴシック" pitchFamily="-108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ＭＳ Ｐゴシック" pitchFamily="-108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986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Times New Roman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986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Times New Roman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986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Times New Roman" charset="0"/>
              </a:defRPr>
            </a:lvl1pPr>
          </a:lstStyle>
          <a:p>
            <a:pPr>
              <a:defRPr/>
            </a:pPr>
            <a:fld id="{F4B3AC72-951E-BD42-A145-899652A73D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716" r:id="rId1"/>
  </p:sldLayoutIdLst>
  <p:transition spd="med">
    <p:randomBar dir="vert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-111" charset="-128"/>
          <a:cs typeface="ＭＳ Ｐゴシック" pitchFamily="-111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8" charset="0"/>
          <a:ea typeface="ＭＳ Ｐゴシック" pitchFamily="-111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8" charset="0"/>
          <a:ea typeface="ＭＳ Ｐゴシック" pitchFamily="-111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8" charset="0"/>
          <a:ea typeface="ＭＳ Ｐゴシック" pitchFamily="-111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8" charset="0"/>
          <a:ea typeface="ＭＳ Ｐゴシック" pitchFamily="-111" charset="-128"/>
          <a:cs typeface="ＭＳ Ｐゴシック" pitchFamily="-11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-111" charset="-128"/>
          <a:cs typeface="ＭＳ Ｐゴシック" pitchFamily="-111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108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0"/>
          <a:cs typeface="Geneva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Geneva" charset="-128"/>
          <a:cs typeface="Geneva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177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charset="0"/>
                <a:ea typeface="ヒラギノ角ゴ Pro W3" pitchFamily="80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charset="0"/>
                <a:ea typeface="ヒラギノ角ゴ Pro W3" pitchFamily="80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</a:lstStyle>
          <a:p>
            <a:pPr>
              <a:defRPr/>
            </a:pPr>
            <a:fld id="{FFA80228-CBB0-CA44-AEA6-092B870D06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780" r:id="rId1"/>
    <p:sldLayoutId id="2147484781" r:id="rId2"/>
    <p:sldLayoutId id="2147484782" r:id="rId3"/>
    <p:sldLayoutId id="2147484783" r:id="rId4"/>
    <p:sldLayoutId id="2147484784" r:id="rId5"/>
    <p:sldLayoutId id="2147484785" r:id="rId6"/>
    <p:sldLayoutId id="2147484786" r:id="rId7"/>
    <p:sldLayoutId id="2147484787" r:id="rId8"/>
    <p:sldLayoutId id="2147484788" r:id="rId9"/>
    <p:sldLayoutId id="2147484789" r:id="rId10"/>
    <p:sldLayoutId id="214748479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ヒラギノ角ゴ Pro W3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pitchFamily="80" charset="-128"/>
          <a:cs typeface="ヒラギノ角ゴ Pro W3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pitchFamily="80" charset="-128"/>
          <a:cs typeface="ヒラギノ角ゴ Pro W3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pitchFamily="80" charset="-128"/>
          <a:cs typeface="ヒラギノ角ゴ Pro W3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pitchFamily="80" charset="-128"/>
          <a:cs typeface="ヒラギノ角ゴ Pro W3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pitchFamily="80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pitchFamily="80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pitchFamily="80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pitchFamily="8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ヒラギノ角ゴ Pro W3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ヒラギノ角ゴ Pro W3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ヒラギノ角ゴ Pro W3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ヒラギノ角ゴ Pro W3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ヒラギノ角ゴ Pro W3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31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780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553200"/>
            <a:ext cx="259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 i="1">
                <a:solidFill>
                  <a:srgbClr val="FFFFFF"/>
                </a:solidFill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Words &amp; music: Twila Paris</a:t>
            </a:r>
          </a:p>
        </p:txBody>
      </p:sp>
      <p:sp>
        <p:nvSpPr>
          <p:cNvPr id="86021" name="Text Box 5"/>
          <p:cNvSpPr txBox="1">
            <a:spLocks noChangeArrowheads="1"/>
          </p:cNvSpPr>
          <p:nvPr userDrawn="1"/>
        </p:nvSpPr>
        <p:spPr bwMode="auto">
          <a:xfrm>
            <a:off x="5715000" y="6477000"/>
            <a:ext cx="3352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algn="r" eaLnBrk="1" hangingPunct="1">
              <a:spcBef>
                <a:spcPct val="50000"/>
              </a:spcBef>
              <a:defRPr/>
            </a:pPr>
            <a:r>
              <a:rPr lang="en-US" sz="1400" i="1">
                <a:solidFill>
                  <a:srgbClr val="FFFFFF"/>
                </a:solidFill>
                <a:latin typeface="Times New Roman" charset="0"/>
              </a:rPr>
              <a:t>Our singing is a prayer – Tom Anderson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791" r:id="rId1"/>
  </p:sldLayoutIdLst>
  <p:hf sldNum="0"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Geneva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Geneva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Geneva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Geneva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Geneva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Geneva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Geneva" charset="-128"/>
          <a:cs typeface="Geneva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Geneva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Geneva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Geneva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Geneva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invGray"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81000"/>
            <a:ext cx="75438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title style</a:t>
            </a:r>
          </a:p>
        </p:txBody>
      </p:sp>
      <p:sp>
        <p:nvSpPr>
          <p:cNvPr id="133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371600"/>
            <a:ext cx="7543800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</a:p>
        </p:txBody>
      </p:sp>
      <p:sp>
        <p:nvSpPr>
          <p:cNvPr id="61030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382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FFFFFF"/>
                </a:solidFill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030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4008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FFFFFF"/>
                </a:solidFill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031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4770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FFFFFF"/>
                </a:solidFill>
                <a:latin typeface="Arial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fld id="{A343887C-915F-0D40-9F44-9BA500E705A5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792" r:id="rId1"/>
    <p:sldLayoutId id="2147484718" r:id="rId2"/>
    <p:sldLayoutId id="2147484719" r:id="rId3"/>
    <p:sldLayoutId id="2147484720" r:id="rId4"/>
    <p:sldLayoutId id="2147484721" r:id="rId5"/>
    <p:sldLayoutId id="2147484722" r:id="rId6"/>
    <p:sldLayoutId id="2147484723" r:id="rId7"/>
    <p:sldLayoutId id="2147484724" r:id="rId8"/>
    <p:sldLayoutId id="2147484725" r:id="rId9"/>
    <p:sldLayoutId id="2147484726" r:id="rId10"/>
    <p:sldLayoutId id="2147484727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+mj-lt"/>
          <a:ea typeface="ＭＳ Ｐゴシック" charset="0"/>
          <a:cs typeface="MS PGothic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pitchFamily="-108" charset="0"/>
          <a:ea typeface="ＭＳ Ｐゴシック" charset="0"/>
          <a:cs typeface="MS PGothic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pitchFamily="-108" charset="0"/>
          <a:ea typeface="ＭＳ Ｐゴシック" charset="0"/>
          <a:cs typeface="MS PGothic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pitchFamily="-108" charset="0"/>
          <a:ea typeface="ＭＳ Ｐゴシック" charset="0"/>
          <a:cs typeface="MS PGothic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pitchFamily="-108" charset="0"/>
          <a:ea typeface="ＭＳ Ｐゴシック" charset="0"/>
          <a:cs typeface="MS PGothic" charset="0"/>
        </a:defRPr>
      </a:lvl5pPr>
      <a:lvl6pPr marL="4572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pitchFamily="-108" charset="0"/>
        </a:defRPr>
      </a:lvl6pPr>
      <a:lvl7pPr marL="9144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pitchFamily="-108" charset="0"/>
        </a:defRPr>
      </a:lvl7pPr>
      <a:lvl8pPr marL="13716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pitchFamily="-108" charset="0"/>
        </a:defRPr>
      </a:lvl8pPr>
      <a:lvl9pPr marL="18288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pitchFamily="-108" charset="0"/>
        </a:defRPr>
      </a:lvl9pPr>
    </p:titleStyle>
    <p:bodyStyle>
      <a:lvl1pPr marL="342900" indent="-3429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SzPct val="80000"/>
        <a:buFont typeface="Wingdings" charset="0"/>
        <a:buChar char="l"/>
        <a:defRPr sz="3200">
          <a:solidFill>
            <a:schemeClr val="tx1"/>
          </a:solidFill>
          <a:latin typeface="+mn-lt"/>
          <a:ea typeface="MS PGothic" charset="0"/>
          <a:cs typeface="MS PGothic" charset="0"/>
        </a:defRPr>
      </a:lvl1pPr>
      <a:lvl2pPr marL="742950" indent="-28575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SzPct val="80000"/>
        <a:buFont typeface="Wingdings" charset="0"/>
        <a:buChar char="n"/>
        <a:defRPr sz="2800">
          <a:solidFill>
            <a:schemeClr val="tx1"/>
          </a:solidFill>
          <a:latin typeface="+mn-lt"/>
          <a:ea typeface="MS PGothic" charset="0"/>
          <a:cs typeface="MS PGothic" charset="0"/>
        </a:defRPr>
      </a:lvl2pPr>
      <a:lvl3pPr marL="1143000" indent="-2286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SzPct val="80000"/>
        <a:buFont typeface="Wingdings" charset="0"/>
        <a:buChar char="l"/>
        <a:defRPr sz="2400">
          <a:solidFill>
            <a:schemeClr val="tx1"/>
          </a:solidFill>
          <a:latin typeface="+mn-lt"/>
          <a:ea typeface="ＭＳ Ｐゴシック" charset="0"/>
          <a:cs typeface="Geneva" charset="-128"/>
        </a:defRPr>
      </a:lvl3pPr>
      <a:lvl4pPr marL="1600200" indent="-2286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SzPct val="80000"/>
        <a:buFont typeface="Wingdings" charset="0"/>
        <a:buChar char="n"/>
        <a:defRPr sz="2000">
          <a:solidFill>
            <a:schemeClr val="tx1"/>
          </a:solidFill>
          <a:latin typeface="+mn-lt"/>
          <a:ea typeface="Geneva" charset="-128"/>
          <a:cs typeface="Geneva" charset="0"/>
        </a:defRPr>
      </a:lvl4pPr>
      <a:lvl5pPr marL="2057400" indent="-2286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SzPct val="80000"/>
        <a:buFont typeface="Wingdings" charset="0"/>
        <a:buChar char="l"/>
        <a:defRPr sz="2000">
          <a:solidFill>
            <a:schemeClr val="tx1"/>
          </a:solidFill>
          <a:latin typeface="+mn-lt"/>
          <a:ea typeface="MS PGothic" charset="0"/>
          <a:cs typeface="MS PGothic" charset="0"/>
        </a:defRPr>
      </a:lvl5pPr>
      <a:lvl6pPr marL="2514600" indent="-2286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SzPct val="80000"/>
        <a:buFont typeface="Wingdings" pitchFamily="-108" charset="2"/>
        <a:buChar char="l"/>
        <a:defRPr sz="2000">
          <a:solidFill>
            <a:schemeClr val="tx1"/>
          </a:solidFill>
          <a:latin typeface="+mn-lt"/>
          <a:ea typeface="ＭＳ Ｐゴシック" pitchFamily="-108" charset="-128"/>
        </a:defRPr>
      </a:lvl6pPr>
      <a:lvl7pPr marL="2971800" indent="-2286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SzPct val="80000"/>
        <a:buFont typeface="Wingdings" pitchFamily="-108" charset="2"/>
        <a:buChar char="l"/>
        <a:defRPr sz="2000">
          <a:solidFill>
            <a:schemeClr val="tx1"/>
          </a:solidFill>
          <a:latin typeface="+mn-lt"/>
          <a:ea typeface="ＭＳ Ｐゴシック" pitchFamily="-108" charset="-128"/>
        </a:defRPr>
      </a:lvl7pPr>
      <a:lvl8pPr marL="3429000" indent="-2286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SzPct val="80000"/>
        <a:buFont typeface="Wingdings" pitchFamily="-108" charset="2"/>
        <a:buChar char="l"/>
        <a:defRPr sz="2000">
          <a:solidFill>
            <a:schemeClr val="tx1"/>
          </a:solidFill>
          <a:latin typeface="+mn-lt"/>
          <a:ea typeface="ＭＳ Ｐゴシック" pitchFamily="-108" charset="-128"/>
        </a:defRPr>
      </a:lvl8pPr>
      <a:lvl9pPr marL="3886200" indent="-2286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SzPct val="80000"/>
        <a:buFont typeface="Wingdings" pitchFamily="-108" charset="2"/>
        <a:buChar char="l"/>
        <a:defRPr sz="2000">
          <a:solidFill>
            <a:schemeClr val="tx1"/>
          </a:solidFill>
          <a:latin typeface="+mn-lt"/>
          <a:ea typeface="ＭＳ Ｐゴシック" pitchFamily="-108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410" name="Group 2"/>
          <p:cNvGrpSpPr>
            <a:grpSpLocks/>
          </p:cNvGrpSpPr>
          <p:nvPr/>
        </p:nvGrpSpPr>
        <p:grpSpPr bwMode="auto">
          <a:xfrm>
            <a:off x="3800475" y="1789113"/>
            <a:ext cx="5340350" cy="5056187"/>
            <a:chOff x="2394" y="1127"/>
            <a:chExt cx="3364" cy="3185"/>
          </a:xfrm>
        </p:grpSpPr>
        <p:sp>
          <p:nvSpPr>
            <p:cNvPr id="4099" name="Rectangle 3"/>
            <p:cNvSpPr>
              <a:spLocks noChangeArrowheads="1"/>
            </p:cNvSpPr>
            <p:nvPr userDrawn="1"/>
          </p:nvSpPr>
          <p:spPr bwMode="ltGray">
            <a:xfrm>
              <a:off x="4230" y="1365"/>
              <a:ext cx="197" cy="102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Tahoma" pitchFamily="-107" charset="-52"/>
              </a:endParaRPr>
            </a:p>
          </p:txBody>
        </p:sp>
        <p:sp>
          <p:nvSpPr>
            <p:cNvPr id="4100" name="Oval 4"/>
            <p:cNvSpPr>
              <a:spLocks noChangeArrowheads="1"/>
            </p:cNvSpPr>
            <p:nvPr userDrawn="1"/>
          </p:nvSpPr>
          <p:spPr bwMode="ltGray">
            <a:xfrm>
              <a:off x="4299" y="1185"/>
              <a:ext cx="47" cy="47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Tahoma" pitchFamily="-107" charset="-52"/>
              </a:endParaRPr>
            </a:p>
          </p:txBody>
        </p:sp>
        <p:sp>
          <p:nvSpPr>
            <p:cNvPr id="4101" name="Rectangle 5"/>
            <p:cNvSpPr>
              <a:spLocks noChangeArrowheads="1"/>
            </p:cNvSpPr>
            <p:nvPr userDrawn="1"/>
          </p:nvSpPr>
          <p:spPr bwMode="ltGray">
            <a:xfrm rot="995337">
              <a:off x="5205" y="1495"/>
              <a:ext cx="6" cy="207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Tahoma" pitchFamily="-107" charset="-52"/>
              </a:endParaRPr>
            </a:p>
          </p:txBody>
        </p:sp>
        <p:sp>
          <p:nvSpPr>
            <p:cNvPr id="4102" name="Freeform 6"/>
            <p:cNvSpPr>
              <a:spLocks noEditPoints="1"/>
            </p:cNvSpPr>
            <p:nvPr userDrawn="1"/>
          </p:nvSpPr>
          <p:spPr bwMode="ltGray">
            <a:xfrm>
              <a:off x="4871" y="3508"/>
              <a:ext cx="66" cy="96"/>
            </a:xfrm>
            <a:custGeom>
              <a:avLst/>
              <a:gdLst/>
              <a:ahLst/>
              <a:cxnLst>
                <a:cxn ang="0">
                  <a:pos x="18" y="96"/>
                </a:cxn>
                <a:cxn ang="0">
                  <a:pos x="42" y="78"/>
                </a:cxn>
                <a:cxn ang="0">
                  <a:pos x="60" y="60"/>
                </a:cxn>
                <a:cxn ang="0">
                  <a:pos x="66" y="36"/>
                </a:cxn>
                <a:cxn ang="0">
                  <a:pos x="60" y="12"/>
                </a:cxn>
                <a:cxn ang="0">
                  <a:pos x="36" y="0"/>
                </a:cxn>
                <a:cxn ang="0">
                  <a:pos x="24" y="6"/>
                </a:cxn>
                <a:cxn ang="0">
                  <a:pos x="12" y="12"/>
                </a:cxn>
                <a:cxn ang="0">
                  <a:pos x="0" y="36"/>
                </a:cxn>
                <a:cxn ang="0">
                  <a:pos x="0" y="60"/>
                </a:cxn>
                <a:cxn ang="0">
                  <a:pos x="12" y="84"/>
                </a:cxn>
                <a:cxn ang="0">
                  <a:pos x="18" y="96"/>
                </a:cxn>
                <a:cxn ang="0">
                  <a:pos x="18" y="96"/>
                </a:cxn>
                <a:cxn ang="0">
                  <a:pos x="42" y="18"/>
                </a:cxn>
                <a:cxn ang="0">
                  <a:pos x="54" y="24"/>
                </a:cxn>
                <a:cxn ang="0">
                  <a:pos x="60" y="36"/>
                </a:cxn>
                <a:cxn ang="0">
                  <a:pos x="60" y="48"/>
                </a:cxn>
                <a:cxn ang="0">
                  <a:pos x="54" y="54"/>
                </a:cxn>
                <a:cxn ang="0">
                  <a:pos x="36" y="72"/>
                </a:cxn>
                <a:cxn ang="0">
                  <a:pos x="24" y="78"/>
                </a:cxn>
                <a:cxn ang="0">
                  <a:pos x="24" y="78"/>
                </a:cxn>
                <a:cxn ang="0">
                  <a:pos x="12" y="48"/>
                </a:cxn>
                <a:cxn ang="0">
                  <a:pos x="18" y="24"/>
                </a:cxn>
                <a:cxn ang="0">
                  <a:pos x="30" y="18"/>
                </a:cxn>
                <a:cxn ang="0">
                  <a:pos x="42" y="18"/>
                </a:cxn>
                <a:cxn ang="0">
                  <a:pos x="42" y="18"/>
                </a:cxn>
              </a:cxnLst>
              <a:rect l="0" t="0" r="r" b="b"/>
              <a:pathLst>
                <a:path w="66" h="96">
                  <a:moveTo>
                    <a:pt x="18" y="96"/>
                  </a:moveTo>
                  <a:lnTo>
                    <a:pt x="42" y="78"/>
                  </a:lnTo>
                  <a:lnTo>
                    <a:pt x="60" y="60"/>
                  </a:lnTo>
                  <a:lnTo>
                    <a:pt x="66" y="36"/>
                  </a:lnTo>
                  <a:lnTo>
                    <a:pt x="60" y="12"/>
                  </a:lnTo>
                  <a:lnTo>
                    <a:pt x="36" y="0"/>
                  </a:lnTo>
                  <a:lnTo>
                    <a:pt x="24" y="6"/>
                  </a:lnTo>
                  <a:lnTo>
                    <a:pt x="12" y="12"/>
                  </a:lnTo>
                  <a:lnTo>
                    <a:pt x="0" y="36"/>
                  </a:lnTo>
                  <a:lnTo>
                    <a:pt x="0" y="60"/>
                  </a:lnTo>
                  <a:lnTo>
                    <a:pt x="12" y="84"/>
                  </a:lnTo>
                  <a:lnTo>
                    <a:pt x="18" y="96"/>
                  </a:lnTo>
                  <a:close/>
                  <a:moveTo>
                    <a:pt x="42" y="18"/>
                  </a:moveTo>
                  <a:lnTo>
                    <a:pt x="54" y="24"/>
                  </a:lnTo>
                  <a:lnTo>
                    <a:pt x="60" y="36"/>
                  </a:lnTo>
                  <a:lnTo>
                    <a:pt x="60" y="48"/>
                  </a:lnTo>
                  <a:lnTo>
                    <a:pt x="54" y="54"/>
                  </a:lnTo>
                  <a:lnTo>
                    <a:pt x="36" y="72"/>
                  </a:lnTo>
                  <a:lnTo>
                    <a:pt x="24" y="78"/>
                  </a:lnTo>
                  <a:lnTo>
                    <a:pt x="12" y="48"/>
                  </a:lnTo>
                  <a:lnTo>
                    <a:pt x="18" y="24"/>
                  </a:lnTo>
                  <a:lnTo>
                    <a:pt x="30" y="18"/>
                  </a:lnTo>
                  <a:lnTo>
                    <a:pt x="42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Tahoma" pitchFamily="-107" charset="-52"/>
              </a:endParaRPr>
            </a:p>
          </p:txBody>
        </p:sp>
        <p:sp>
          <p:nvSpPr>
            <p:cNvPr id="4103" name="Rectangle 7"/>
            <p:cNvSpPr>
              <a:spLocks noChangeArrowheads="1"/>
            </p:cNvSpPr>
            <p:nvPr userDrawn="1"/>
          </p:nvSpPr>
          <p:spPr bwMode="ltGray">
            <a:xfrm rot="91736">
              <a:off x="5487" y="1535"/>
              <a:ext cx="6" cy="1998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Tahoma" pitchFamily="-107" charset="-52"/>
              </a:endParaRPr>
            </a:p>
          </p:txBody>
        </p:sp>
        <p:sp>
          <p:nvSpPr>
            <p:cNvPr id="4104" name="Rectangle 8"/>
            <p:cNvSpPr>
              <a:spLocks noChangeArrowheads="1"/>
            </p:cNvSpPr>
            <p:nvPr userDrawn="1"/>
          </p:nvSpPr>
          <p:spPr bwMode="ltGray">
            <a:xfrm rot="-926223">
              <a:off x="5640" y="1521"/>
              <a:ext cx="6" cy="881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Tahoma" pitchFamily="-107" charset="-52"/>
              </a:endParaRPr>
            </a:p>
          </p:txBody>
        </p:sp>
        <p:sp>
          <p:nvSpPr>
            <p:cNvPr id="4105" name="Rectangle 9"/>
            <p:cNvSpPr>
              <a:spLocks noChangeArrowheads="1"/>
            </p:cNvSpPr>
            <p:nvPr userDrawn="1"/>
          </p:nvSpPr>
          <p:spPr bwMode="ltGray">
            <a:xfrm rot="-1140313">
              <a:off x="3444" y="1816"/>
              <a:ext cx="6" cy="203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Tahoma" pitchFamily="-107" charset="-52"/>
              </a:endParaRPr>
            </a:p>
          </p:txBody>
        </p:sp>
        <p:sp>
          <p:nvSpPr>
            <p:cNvPr id="4106" name="Rectangle 10"/>
            <p:cNvSpPr>
              <a:spLocks noChangeArrowheads="1"/>
            </p:cNvSpPr>
            <p:nvPr userDrawn="1"/>
          </p:nvSpPr>
          <p:spPr bwMode="ltGray">
            <a:xfrm rot="1114412">
              <a:off x="2757" y="1821"/>
              <a:ext cx="6" cy="2119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Tahoma" pitchFamily="-107" charset="-52"/>
              </a:endParaRPr>
            </a:p>
          </p:txBody>
        </p:sp>
        <p:sp>
          <p:nvSpPr>
            <p:cNvPr id="4107" name="Rectangle 11"/>
            <p:cNvSpPr>
              <a:spLocks noChangeArrowheads="1"/>
            </p:cNvSpPr>
            <p:nvPr userDrawn="1"/>
          </p:nvSpPr>
          <p:spPr bwMode="ltGray">
            <a:xfrm rot="254676">
              <a:off x="3035" y="1870"/>
              <a:ext cx="6" cy="1906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Tahoma" pitchFamily="-107" charset="-52"/>
              </a:endParaRPr>
            </a:p>
          </p:txBody>
        </p:sp>
        <p:sp>
          <p:nvSpPr>
            <p:cNvPr id="4108" name="Freeform 12"/>
            <p:cNvSpPr>
              <a:spLocks/>
            </p:cNvSpPr>
            <p:nvPr userDrawn="1"/>
          </p:nvSpPr>
          <p:spPr bwMode="ltGray">
            <a:xfrm>
              <a:off x="4007" y="3021"/>
              <a:ext cx="623" cy="156"/>
            </a:xfrm>
            <a:custGeom>
              <a:avLst/>
              <a:gdLst/>
              <a:ahLst/>
              <a:cxnLst>
                <a:cxn ang="0">
                  <a:pos x="6" y="18"/>
                </a:cxn>
                <a:cxn ang="0">
                  <a:pos x="162" y="36"/>
                </a:cxn>
                <a:cxn ang="0">
                  <a:pos x="251" y="36"/>
                </a:cxn>
                <a:cxn ang="0">
                  <a:pos x="354" y="30"/>
                </a:cxn>
                <a:cxn ang="0">
                  <a:pos x="473" y="18"/>
                </a:cxn>
                <a:cxn ang="0">
                  <a:pos x="611" y="0"/>
                </a:cxn>
                <a:cxn ang="0">
                  <a:pos x="623" y="114"/>
                </a:cxn>
                <a:cxn ang="0">
                  <a:pos x="497" y="138"/>
                </a:cxn>
                <a:cxn ang="0">
                  <a:pos x="414" y="150"/>
                </a:cxn>
                <a:cxn ang="0">
                  <a:pos x="318" y="156"/>
                </a:cxn>
                <a:cxn ang="0">
                  <a:pos x="215" y="156"/>
                </a:cxn>
                <a:cxn ang="0">
                  <a:pos x="108" y="150"/>
                </a:cxn>
                <a:cxn ang="0">
                  <a:pos x="0" y="132"/>
                </a:cxn>
                <a:cxn ang="0">
                  <a:pos x="6" y="18"/>
                </a:cxn>
                <a:cxn ang="0">
                  <a:pos x="6" y="18"/>
                </a:cxn>
              </a:cxnLst>
              <a:rect l="0" t="0" r="r" b="b"/>
              <a:pathLst>
                <a:path w="623" h="156">
                  <a:moveTo>
                    <a:pt x="6" y="18"/>
                  </a:moveTo>
                  <a:lnTo>
                    <a:pt x="162" y="36"/>
                  </a:lnTo>
                  <a:lnTo>
                    <a:pt x="251" y="36"/>
                  </a:lnTo>
                  <a:lnTo>
                    <a:pt x="354" y="30"/>
                  </a:lnTo>
                  <a:lnTo>
                    <a:pt x="473" y="18"/>
                  </a:lnTo>
                  <a:lnTo>
                    <a:pt x="611" y="0"/>
                  </a:lnTo>
                  <a:lnTo>
                    <a:pt x="623" y="114"/>
                  </a:lnTo>
                  <a:lnTo>
                    <a:pt x="497" y="138"/>
                  </a:lnTo>
                  <a:lnTo>
                    <a:pt x="414" y="150"/>
                  </a:lnTo>
                  <a:lnTo>
                    <a:pt x="318" y="156"/>
                  </a:lnTo>
                  <a:lnTo>
                    <a:pt x="215" y="156"/>
                  </a:lnTo>
                  <a:lnTo>
                    <a:pt x="108" y="150"/>
                  </a:lnTo>
                  <a:lnTo>
                    <a:pt x="0" y="132"/>
                  </a:lnTo>
                  <a:lnTo>
                    <a:pt x="6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Tahoma" pitchFamily="-107" charset="-52"/>
              </a:endParaRPr>
            </a:p>
          </p:txBody>
        </p:sp>
        <p:sp>
          <p:nvSpPr>
            <p:cNvPr id="4109" name="Freeform 13"/>
            <p:cNvSpPr>
              <a:spLocks/>
            </p:cNvSpPr>
            <p:nvPr userDrawn="1"/>
          </p:nvSpPr>
          <p:spPr bwMode="ltGray">
            <a:xfrm>
              <a:off x="4762" y="3591"/>
              <a:ext cx="996" cy="126"/>
            </a:xfrm>
            <a:custGeom>
              <a:avLst/>
              <a:gdLst/>
              <a:ahLst/>
              <a:cxnLst>
                <a:cxn ang="0">
                  <a:pos x="754" y="6"/>
                </a:cxn>
                <a:cxn ang="0">
                  <a:pos x="652" y="6"/>
                </a:cxn>
                <a:cxn ang="0">
                  <a:pos x="563" y="6"/>
                </a:cxn>
                <a:cxn ang="0">
                  <a:pos x="479" y="6"/>
                </a:cxn>
                <a:cxn ang="0">
                  <a:pos x="401" y="6"/>
                </a:cxn>
                <a:cxn ang="0">
                  <a:pos x="335" y="0"/>
                </a:cxn>
                <a:cxn ang="0">
                  <a:pos x="276" y="0"/>
                </a:cxn>
                <a:cxn ang="0">
                  <a:pos x="222" y="0"/>
                </a:cxn>
                <a:cxn ang="0">
                  <a:pos x="180" y="6"/>
                </a:cxn>
                <a:cxn ang="0">
                  <a:pos x="138" y="6"/>
                </a:cxn>
                <a:cxn ang="0">
                  <a:pos x="108" y="6"/>
                </a:cxn>
                <a:cxn ang="0">
                  <a:pos x="54" y="6"/>
                </a:cxn>
                <a:cxn ang="0">
                  <a:pos x="24" y="12"/>
                </a:cxn>
                <a:cxn ang="0">
                  <a:pos x="6" y="18"/>
                </a:cxn>
                <a:cxn ang="0">
                  <a:pos x="0" y="24"/>
                </a:cxn>
                <a:cxn ang="0">
                  <a:pos x="12" y="42"/>
                </a:cxn>
                <a:cxn ang="0">
                  <a:pos x="18" y="48"/>
                </a:cxn>
                <a:cxn ang="0">
                  <a:pos x="30" y="54"/>
                </a:cxn>
                <a:cxn ang="0">
                  <a:pos x="60" y="60"/>
                </a:cxn>
                <a:cxn ang="0">
                  <a:pos x="90" y="72"/>
                </a:cxn>
                <a:cxn ang="0">
                  <a:pos x="144" y="84"/>
                </a:cxn>
                <a:cxn ang="0">
                  <a:pos x="210" y="90"/>
                </a:cxn>
                <a:cxn ang="0">
                  <a:pos x="293" y="102"/>
                </a:cxn>
                <a:cxn ang="0">
                  <a:pos x="389" y="108"/>
                </a:cxn>
                <a:cxn ang="0">
                  <a:pos x="503" y="120"/>
                </a:cxn>
                <a:cxn ang="0">
                  <a:pos x="622" y="120"/>
                </a:cxn>
                <a:cxn ang="0">
                  <a:pos x="754" y="126"/>
                </a:cxn>
                <a:cxn ang="0">
                  <a:pos x="873" y="126"/>
                </a:cxn>
                <a:cxn ang="0">
                  <a:pos x="993" y="126"/>
                </a:cxn>
                <a:cxn ang="0">
                  <a:pos x="993" y="12"/>
                </a:cxn>
                <a:cxn ang="0">
                  <a:pos x="879" y="12"/>
                </a:cxn>
                <a:cxn ang="0">
                  <a:pos x="754" y="6"/>
                </a:cxn>
                <a:cxn ang="0">
                  <a:pos x="754" y="6"/>
                </a:cxn>
              </a:cxnLst>
              <a:rect l="0" t="0" r="r" b="b"/>
              <a:pathLst>
                <a:path w="993" h="126">
                  <a:moveTo>
                    <a:pt x="754" y="6"/>
                  </a:moveTo>
                  <a:lnTo>
                    <a:pt x="652" y="6"/>
                  </a:lnTo>
                  <a:lnTo>
                    <a:pt x="563" y="6"/>
                  </a:lnTo>
                  <a:lnTo>
                    <a:pt x="479" y="6"/>
                  </a:lnTo>
                  <a:lnTo>
                    <a:pt x="401" y="6"/>
                  </a:lnTo>
                  <a:lnTo>
                    <a:pt x="335" y="0"/>
                  </a:lnTo>
                  <a:lnTo>
                    <a:pt x="276" y="0"/>
                  </a:lnTo>
                  <a:lnTo>
                    <a:pt x="222" y="0"/>
                  </a:lnTo>
                  <a:lnTo>
                    <a:pt x="180" y="6"/>
                  </a:lnTo>
                  <a:lnTo>
                    <a:pt x="138" y="6"/>
                  </a:lnTo>
                  <a:lnTo>
                    <a:pt x="108" y="6"/>
                  </a:lnTo>
                  <a:lnTo>
                    <a:pt x="54" y="6"/>
                  </a:lnTo>
                  <a:lnTo>
                    <a:pt x="24" y="12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12" y="42"/>
                  </a:lnTo>
                  <a:lnTo>
                    <a:pt x="18" y="48"/>
                  </a:lnTo>
                  <a:lnTo>
                    <a:pt x="30" y="54"/>
                  </a:lnTo>
                  <a:lnTo>
                    <a:pt x="60" y="60"/>
                  </a:lnTo>
                  <a:lnTo>
                    <a:pt x="90" y="72"/>
                  </a:lnTo>
                  <a:lnTo>
                    <a:pt x="144" y="84"/>
                  </a:lnTo>
                  <a:lnTo>
                    <a:pt x="210" y="90"/>
                  </a:lnTo>
                  <a:lnTo>
                    <a:pt x="293" y="102"/>
                  </a:lnTo>
                  <a:lnTo>
                    <a:pt x="389" y="108"/>
                  </a:lnTo>
                  <a:lnTo>
                    <a:pt x="503" y="120"/>
                  </a:lnTo>
                  <a:lnTo>
                    <a:pt x="622" y="120"/>
                  </a:lnTo>
                  <a:lnTo>
                    <a:pt x="754" y="126"/>
                  </a:lnTo>
                  <a:lnTo>
                    <a:pt x="873" y="126"/>
                  </a:lnTo>
                  <a:lnTo>
                    <a:pt x="993" y="126"/>
                  </a:lnTo>
                  <a:lnTo>
                    <a:pt x="993" y="12"/>
                  </a:lnTo>
                  <a:lnTo>
                    <a:pt x="879" y="12"/>
                  </a:lnTo>
                  <a:lnTo>
                    <a:pt x="754" y="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Tahoma" pitchFamily="-107" charset="-52"/>
              </a:endParaRPr>
            </a:p>
          </p:txBody>
        </p:sp>
        <p:sp>
          <p:nvSpPr>
            <p:cNvPr id="4110" name="Freeform 14"/>
            <p:cNvSpPr>
              <a:spLocks/>
            </p:cNvSpPr>
            <p:nvPr userDrawn="1"/>
          </p:nvSpPr>
          <p:spPr bwMode="ltGray">
            <a:xfrm>
              <a:off x="4786" y="3645"/>
              <a:ext cx="972" cy="24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" y="54"/>
                </a:cxn>
                <a:cxn ang="0">
                  <a:pos x="66" y="96"/>
                </a:cxn>
                <a:cxn ang="0">
                  <a:pos x="120" y="137"/>
                </a:cxn>
                <a:cxn ang="0">
                  <a:pos x="198" y="173"/>
                </a:cxn>
                <a:cxn ang="0">
                  <a:pos x="293" y="203"/>
                </a:cxn>
                <a:cxn ang="0">
                  <a:pos x="353" y="215"/>
                </a:cxn>
                <a:cxn ang="0">
                  <a:pos x="413" y="227"/>
                </a:cxn>
                <a:cxn ang="0">
                  <a:pos x="479" y="233"/>
                </a:cxn>
                <a:cxn ang="0">
                  <a:pos x="556" y="239"/>
                </a:cxn>
                <a:cxn ang="0">
                  <a:pos x="634" y="245"/>
                </a:cxn>
                <a:cxn ang="0">
                  <a:pos x="724" y="245"/>
                </a:cxn>
                <a:cxn ang="0">
                  <a:pos x="855" y="245"/>
                </a:cxn>
                <a:cxn ang="0">
                  <a:pos x="969" y="239"/>
                </a:cxn>
                <a:cxn ang="0">
                  <a:pos x="969" y="60"/>
                </a:cxn>
                <a:cxn ang="0">
                  <a:pos x="700" y="60"/>
                </a:cxn>
                <a:cxn ang="0">
                  <a:pos x="503" y="54"/>
                </a:cxn>
                <a:cxn ang="0">
                  <a:pos x="317" y="42"/>
                </a:cxn>
                <a:cxn ang="0">
                  <a:pos x="150" y="24"/>
                </a:cxn>
                <a:cxn ang="0">
                  <a:pos x="72" y="12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969" h="245">
                  <a:moveTo>
                    <a:pt x="0" y="0"/>
                  </a:moveTo>
                  <a:lnTo>
                    <a:pt x="24" y="54"/>
                  </a:lnTo>
                  <a:lnTo>
                    <a:pt x="66" y="96"/>
                  </a:lnTo>
                  <a:lnTo>
                    <a:pt x="120" y="137"/>
                  </a:lnTo>
                  <a:lnTo>
                    <a:pt x="198" y="173"/>
                  </a:lnTo>
                  <a:lnTo>
                    <a:pt x="293" y="203"/>
                  </a:lnTo>
                  <a:lnTo>
                    <a:pt x="353" y="215"/>
                  </a:lnTo>
                  <a:lnTo>
                    <a:pt x="413" y="227"/>
                  </a:lnTo>
                  <a:lnTo>
                    <a:pt x="479" y="233"/>
                  </a:lnTo>
                  <a:lnTo>
                    <a:pt x="556" y="239"/>
                  </a:lnTo>
                  <a:lnTo>
                    <a:pt x="634" y="245"/>
                  </a:lnTo>
                  <a:lnTo>
                    <a:pt x="724" y="245"/>
                  </a:lnTo>
                  <a:lnTo>
                    <a:pt x="855" y="245"/>
                  </a:lnTo>
                  <a:lnTo>
                    <a:pt x="969" y="239"/>
                  </a:lnTo>
                  <a:lnTo>
                    <a:pt x="969" y="60"/>
                  </a:lnTo>
                  <a:lnTo>
                    <a:pt x="700" y="60"/>
                  </a:lnTo>
                  <a:lnTo>
                    <a:pt x="503" y="54"/>
                  </a:lnTo>
                  <a:lnTo>
                    <a:pt x="317" y="42"/>
                  </a:lnTo>
                  <a:lnTo>
                    <a:pt x="150" y="24"/>
                  </a:lnTo>
                  <a:lnTo>
                    <a:pt x="72" y="12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Tahoma" pitchFamily="-107" charset="-52"/>
              </a:endParaRPr>
            </a:p>
          </p:txBody>
        </p:sp>
        <p:sp>
          <p:nvSpPr>
            <p:cNvPr id="4111" name="Freeform 15"/>
            <p:cNvSpPr>
              <a:spLocks/>
            </p:cNvSpPr>
            <p:nvPr userDrawn="1"/>
          </p:nvSpPr>
          <p:spPr bwMode="ltGray">
            <a:xfrm>
              <a:off x="4804" y="3591"/>
              <a:ext cx="954" cy="90"/>
            </a:xfrm>
            <a:custGeom>
              <a:avLst/>
              <a:gdLst/>
              <a:ahLst/>
              <a:cxnLst>
                <a:cxn ang="0">
                  <a:pos x="700" y="0"/>
                </a:cxn>
                <a:cxn ang="0">
                  <a:pos x="598" y="0"/>
                </a:cxn>
                <a:cxn ang="0">
                  <a:pos x="515" y="0"/>
                </a:cxn>
                <a:cxn ang="0">
                  <a:pos x="431" y="0"/>
                </a:cxn>
                <a:cxn ang="0">
                  <a:pos x="365" y="0"/>
                </a:cxn>
                <a:cxn ang="0">
                  <a:pos x="299" y="0"/>
                </a:cxn>
                <a:cxn ang="0">
                  <a:pos x="245" y="0"/>
                </a:cxn>
                <a:cxn ang="0">
                  <a:pos x="198" y="0"/>
                </a:cxn>
                <a:cxn ang="0">
                  <a:pos x="162" y="0"/>
                </a:cxn>
                <a:cxn ang="0">
                  <a:pos x="126" y="6"/>
                </a:cxn>
                <a:cxn ang="0">
                  <a:pos x="96" y="6"/>
                </a:cxn>
                <a:cxn ang="0">
                  <a:pos x="54" y="12"/>
                </a:cxn>
                <a:cxn ang="0">
                  <a:pos x="30" y="12"/>
                </a:cxn>
                <a:cxn ang="0">
                  <a:pos x="12" y="18"/>
                </a:cxn>
                <a:cxn ang="0">
                  <a:pos x="6" y="18"/>
                </a:cxn>
                <a:cxn ang="0">
                  <a:pos x="0" y="24"/>
                </a:cxn>
                <a:cxn ang="0">
                  <a:pos x="6" y="30"/>
                </a:cxn>
                <a:cxn ang="0">
                  <a:pos x="24" y="36"/>
                </a:cxn>
                <a:cxn ang="0">
                  <a:pos x="54" y="42"/>
                </a:cxn>
                <a:cxn ang="0">
                  <a:pos x="102" y="54"/>
                </a:cxn>
                <a:cxn ang="0">
                  <a:pos x="168" y="60"/>
                </a:cxn>
                <a:cxn ang="0">
                  <a:pos x="251" y="66"/>
                </a:cxn>
                <a:cxn ang="0">
                  <a:pos x="341" y="78"/>
                </a:cxn>
                <a:cxn ang="0">
                  <a:pos x="449" y="84"/>
                </a:cxn>
                <a:cxn ang="0">
                  <a:pos x="568" y="84"/>
                </a:cxn>
                <a:cxn ang="0">
                  <a:pos x="694" y="90"/>
                </a:cxn>
                <a:cxn ang="0">
                  <a:pos x="825" y="90"/>
                </a:cxn>
                <a:cxn ang="0">
                  <a:pos x="951" y="90"/>
                </a:cxn>
                <a:cxn ang="0">
                  <a:pos x="951" y="6"/>
                </a:cxn>
                <a:cxn ang="0">
                  <a:pos x="831" y="6"/>
                </a:cxn>
                <a:cxn ang="0">
                  <a:pos x="772" y="6"/>
                </a:cxn>
                <a:cxn ang="0">
                  <a:pos x="700" y="0"/>
                </a:cxn>
                <a:cxn ang="0">
                  <a:pos x="700" y="0"/>
                </a:cxn>
              </a:cxnLst>
              <a:rect l="0" t="0" r="r" b="b"/>
              <a:pathLst>
                <a:path w="951" h="90">
                  <a:moveTo>
                    <a:pt x="700" y="0"/>
                  </a:moveTo>
                  <a:lnTo>
                    <a:pt x="598" y="0"/>
                  </a:lnTo>
                  <a:lnTo>
                    <a:pt x="515" y="0"/>
                  </a:lnTo>
                  <a:lnTo>
                    <a:pt x="431" y="0"/>
                  </a:lnTo>
                  <a:lnTo>
                    <a:pt x="365" y="0"/>
                  </a:lnTo>
                  <a:lnTo>
                    <a:pt x="299" y="0"/>
                  </a:lnTo>
                  <a:lnTo>
                    <a:pt x="245" y="0"/>
                  </a:lnTo>
                  <a:lnTo>
                    <a:pt x="198" y="0"/>
                  </a:lnTo>
                  <a:lnTo>
                    <a:pt x="162" y="0"/>
                  </a:lnTo>
                  <a:lnTo>
                    <a:pt x="126" y="6"/>
                  </a:lnTo>
                  <a:lnTo>
                    <a:pt x="96" y="6"/>
                  </a:lnTo>
                  <a:lnTo>
                    <a:pt x="54" y="12"/>
                  </a:lnTo>
                  <a:lnTo>
                    <a:pt x="30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6" y="30"/>
                  </a:lnTo>
                  <a:lnTo>
                    <a:pt x="24" y="36"/>
                  </a:lnTo>
                  <a:lnTo>
                    <a:pt x="54" y="42"/>
                  </a:lnTo>
                  <a:lnTo>
                    <a:pt x="102" y="54"/>
                  </a:lnTo>
                  <a:lnTo>
                    <a:pt x="168" y="60"/>
                  </a:lnTo>
                  <a:lnTo>
                    <a:pt x="251" y="66"/>
                  </a:lnTo>
                  <a:lnTo>
                    <a:pt x="341" y="78"/>
                  </a:lnTo>
                  <a:lnTo>
                    <a:pt x="449" y="84"/>
                  </a:lnTo>
                  <a:lnTo>
                    <a:pt x="568" y="84"/>
                  </a:lnTo>
                  <a:lnTo>
                    <a:pt x="694" y="90"/>
                  </a:lnTo>
                  <a:lnTo>
                    <a:pt x="825" y="90"/>
                  </a:lnTo>
                  <a:lnTo>
                    <a:pt x="951" y="90"/>
                  </a:lnTo>
                  <a:lnTo>
                    <a:pt x="951" y="6"/>
                  </a:lnTo>
                  <a:lnTo>
                    <a:pt x="831" y="6"/>
                  </a:lnTo>
                  <a:lnTo>
                    <a:pt x="772" y="6"/>
                  </a:lnTo>
                  <a:lnTo>
                    <a:pt x="70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Tahoma" pitchFamily="-107" charset="-52"/>
              </a:endParaRPr>
            </a:p>
          </p:txBody>
        </p:sp>
        <p:sp>
          <p:nvSpPr>
            <p:cNvPr id="4112" name="Freeform 16"/>
            <p:cNvSpPr>
              <a:spLocks/>
            </p:cNvSpPr>
            <p:nvPr userDrawn="1"/>
          </p:nvSpPr>
          <p:spPr bwMode="ltGray">
            <a:xfrm>
              <a:off x="3059" y="1541"/>
              <a:ext cx="102" cy="155"/>
            </a:xfrm>
            <a:custGeom>
              <a:avLst/>
              <a:gdLst/>
              <a:ahLst/>
              <a:cxnLst>
                <a:cxn ang="0">
                  <a:pos x="102" y="0"/>
                </a:cxn>
                <a:cxn ang="0">
                  <a:pos x="0" y="12"/>
                </a:cxn>
                <a:cxn ang="0">
                  <a:pos x="30" y="72"/>
                </a:cxn>
                <a:cxn ang="0">
                  <a:pos x="30" y="155"/>
                </a:cxn>
                <a:cxn ang="0">
                  <a:pos x="72" y="155"/>
                </a:cxn>
                <a:cxn ang="0">
                  <a:pos x="72" y="66"/>
                </a:cxn>
                <a:cxn ang="0">
                  <a:pos x="102" y="0"/>
                </a:cxn>
                <a:cxn ang="0">
                  <a:pos x="102" y="0"/>
                </a:cxn>
              </a:cxnLst>
              <a:rect l="0" t="0" r="r" b="b"/>
              <a:pathLst>
                <a:path w="102" h="155">
                  <a:moveTo>
                    <a:pt x="102" y="0"/>
                  </a:moveTo>
                  <a:lnTo>
                    <a:pt x="0" y="12"/>
                  </a:lnTo>
                  <a:lnTo>
                    <a:pt x="30" y="72"/>
                  </a:lnTo>
                  <a:lnTo>
                    <a:pt x="30" y="155"/>
                  </a:lnTo>
                  <a:lnTo>
                    <a:pt x="72" y="155"/>
                  </a:lnTo>
                  <a:lnTo>
                    <a:pt x="72" y="66"/>
                  </a:lnTo>
                  <a:lnTo>
                    <a:pt x="102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Tahoma" pitchFamily="-107" charset="-52"/>
              </a:endParaRPr>
            </a:p>
          </p:txBody>
        </p:sp>
        <p:sp>
          <p:nvSpPr>
            <p:cNvPr id="4113" name="Freeform 17"/>
            <p:cNvSpPr>
              <a:spLocks noEditPoints="1"/>
            </p:cNvSpPr>
            <p:nvPr userDrawn="1"/>
          </p:nvSpPr>
          <p:spPr bwMode="ltGray">
            <a:xfrm>
              <a:off x="3059" y="1690"/>
              <a:ext cx="90" cy="96"/>
            </a:xfrm>
            <a:custGeom>
              <a:avLst/>
              <a:gdLst/>
              <a:ahLst/>
              <a:cxnLst>
                <a:cxn ang="0">
                  <a:pos x="48" y="96"/>
                </a:cxn>
                <a:cxn ang="0">
                  <a:pos x="72" y="72"/>
                </a:cxn>
                <a:cxn ang="0">
                  <a:pos x="84" y="48"/>
                </a:cxn>
                <a:cxn ang="0">
                  <a:pos x="90" y="36"/>
                </a:cxn>
                <a:cxn ang="0">
                  <a:pos x="84" y="24"/>
                </a:cxn>
                <a:cxn ang="0">
                  <a:pos x="66" y="6"/>
                </a:cxn>
                <a:cxn ang="0">
                  <a:pos x="42" y="0"/>
                </a:cxn>
                <a:cxn ang="0">
                  <a:pos x="24" y="0"/>
                </a:cxn>
                <a:cxn ang="0">
                  <a:pos x="12" y="12"/>
                </a:cxn>
                <a:cxn ang="0">
                  <a:pos x="6" y="24"/>
                </a:cxn>
                <a:cxn ang="0">
                  <a:pos x="0" y="36"/>
                </a:cxn>
                <a:cxn ang="0">
                  <a:pos x="12" y="66"/>
                </a:cxn>
                <a:cxn ang="0">
                  <a:pos x="30" y="84"/>
                </a:cxn>
                <a:cxn ang="0">
                  <a:pos x="48" y="96"/>
                </a:cxn>
                <a:cxn ang="0">
                  <a:pos x="48" y="96"/>
                </a:cxn>
                <a:cxn ang="0">
                  <a:pos x="48" y="12"/>
                </a:cxn>
                <a:cxn ang="0">
                  <a:pos x="66" y="18"/>
                </a:cxn>
                <a:cxn ang="0">
                  <a:pos x="72" y="24"/>
                </a:cxn>
                <a:cxn ang="0">
                  <a:pos x="72" y="36"/>
                </a:cxn>
                <a:cxn ang="0">
                  <a:pos x="72" y="48"/>
                </a:cxn>
                <a:cxn ang="0">
                  <a:pos x="54" y="66"/>
                </a:cxn>
                <a:cxn ang="0">
                  <a:pos x="48" y="78"/>
                </a:cxn>
                <a:cxn ang="0">
                  <a:pos x="30" y="66"/>
                </a:cxn>
                <a:cxn ang="0">
                  <a:pos x="24" y="48"/>
                </a:cxn>
                <a:cxn ang="0">
                  <a:pos x="18" y="30"/>
                </a:cxn>
                <a:cxn ang="0">
                  <a:pos x="30" y="12"/>
                </a:cxn>
                <a:cxn ang="0">
                  <a:pos x="48" y="12"/>
                </a:cxn>
                <a:cxn ang="0">
                  <a:pos x="48" y="12"/>
                </a:cxn>
              </a:cxnLst>
              <a:rect l="0" t="0" r="r" b="b"/>
              <a:pathLst>
                <a:path w="90" h="96">
                  <a:moveTo>
                    <a:pt x="48" y="96"/>
                  </a:moveTo>
                  <a:lnTo>
                    <a:pt x="72" y="72"/>
                  </a:lnTo>
                  <a:lnTo>
                    <a:pt x="84" y="48"/>
                  </a:lnTo>
                  <a:lnTo>
                    <a:pt x="90" y="36"/>
                  </a:lnTo>
                  <a:lnTo>
                    <a:pt x="84" y="24"/>
                  </a:lnTo>
                  <a:lnTo>
                    <a:pt x="66" y="6"/>
                  </a:lnTo>
                  <a:lnTo>
                    <a:pt x="42" y="0"/>
                  </a:lnTo>
                  <a:lnTo>
                    <a:pt x="24" y="0"/>
                  </a:lnTo>
                  <a:lnTo>
                    <a:pt x="12" y="12"/>
                  </a:lnTo>
                  <a:lnTo>
                    <a:pt x="6" y="24"/>
                  </a:lnTo>
                  <a:lnTo>
                    <a:pt x="0" y="36"/>
                  </a:lnTo>
                  <a:lnTo>
                    <a:pt x="12" y="66"/>
                  </a:lnTo>
                  <a:lnTo>
                    <a:pt x="30" y="84"/>
                  </a:lnTo>
                  <a:lnTo>
                    <a:pt x="48" y="96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24"/>
                  </a:lnTo>
                  <a:lnTo>
                    <a:pt x="72" y="36"/>
                  </a:lnTo>
                  <a:lnTo>
                    <a:pt x="72" y="48"/>
                  </a:lnTo>
                  <a:lnTo>
                    <a:pt x="54" y="66"/>
                  </a:lnTo>
                  <a:lnTo>
                    <a:pt x="48" y="78"/>
                  </a:lnTo>
                  <a:lnTo>
                    <a:pt x="30" y="66"/>
                  </a:lnTo>
                  <a:lnTo>
                    <a:pt x="24" y="48"/>
                  </a:lnTo>
                  <a:lnTo>
                    <a:pt x="18" y="30"/>
                  </a:lnTo>
                  <a:lnTo>
                    <a:pt x="30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Tahoma" pitchFamily="-107" charset="-52"/>
              </a:endParaRPr>
            </a:p>
          </p:txBody>
        </p:sp>
        <p:sp>
          <p:nvSpPr>
            <p:cNvPr id="4114" name="Freeform 18"/>
            <p:cNvSpPr>
              <a:spLocks noEditPoints="1"/>
            </p:cNvSpPr>
            <p:nvPr userDrawn="1"/>
          </p:nvSpPr>
          <p:spPr bwMode="ltGray">
            <a:xfrm>
              <a:off x="3059" y="1768"/>
              <a:ext cx="90" cy="108"/>
            </a:xfrm>
            <a:custGeom>
              <a:avLst/>
              <a:gdLst/>
              <a:ahLst/>
              <a:cxnLst>
                <a:cxn ang="0">
                  <a:pos x="0" y="90"/>
                </a:cxn>
                <a:cxn ang="0">
                  <a:pos x="12" y="102"/>
                </a:cxn>
                <a:cxn ang="0">
                  <a:pos x="24" y="108"/>
                </a:cxn>
                <a:cxn ang="0">
                  <a:pos x="54" y="108"/>
                </a:cxn>
                <a:cxn ang="0">
                  <a:pos x="78" y="96"/>
                </a:cxn>
                <a:cxn ang="0">
                  <a:pos x="90" y="72"/>
                </a:cxn>
                <a:cxn ang="0">
                  <a:pos x="84" y="42"/>
                </a:cxn>
                <a:cxn ang="0">
                  <a:pos x="66" y="24"/>
                </a:cxn>
                <a:cxn ang="0">
                  <a:pos x="54" y="12"/>
                </a:cxn>
                <a:cxn ang="0">
                  <a:pos x="48" y="6"/>
                </a:cxn>
                <a:cxn ang="0">
                  <a:pos x="48" y="6"/>
                </a:cxn>
                <a:cxn ang="0">
                  <a:pos x="48" y="0"/>
                </a:cxn>
                <a:cxn ang="0">
                  <a:pos x="24" y="24"/>
                </a:cxn>
                <a:cxn ang="0">
                  <a:pos x="6" y="48"/>
                </a:cxn>
                <a:cxn ang="0">
                  <a:pos x="0" y="66"/>
                </a:cxn>
                <a:cxn ang="0">
                  <a:pos x="0" y="90"/>
                </a:cxn>
                <a:cxn ang="0">
                  <a:pos x="0" y="90"/>
                </a:cxn>
                <a:cxn ang="0">
                  <a:pos x="12" y="66"/>
                </a:cxn>
                <a:cxn ang="0">
                  <a:pos x="18" y="48"/>
                </a:cxn>
                <a:cxn ang="0">
                  <a:pos x="30" y="36"/>
                </a:cxn>
                <a:cxn ang="0">
                  <a:pos x="42" y="24"/>
                </a:cxn>
                <a:cxn ang="0">
                  <a:pos x="48" y="18"/>
                </a:cxn>
                <a:cxn ang="0">
                  <a:pos x="66" y="30"/>
                </a:cxn>
                <a:cxn ang="0">
                  <a:pos x="72" y="48"/>
                </a:cxn>
                <a:cxn ang="0">
                  <a:pos x="78" y="72"/>
                </a:cxn>
                <a:cxn ang="0">
                  <a:pos x="78" y="84"/>
                </a:cxn>
                <a:cxn ang="0">
                  <a:pos x="66" y="96"/>
                </a:cxn>
                <a:cxn ang="0">
                  <a:pos x="42" y="102"/>
                </a:cxn>
                <a:cxn ang="0">
                  <a:pos x="30" y="96"/>
                </a:cxn>
                <a:cxn ang="0">
                  <a:pos x="18" y="90"/>
                </a:cxn>
                <a:cxn ang="0">
                  <a:pos x="12" y="78"/>
                </a:cxn>
                <a:cxn ang="0">
                  <a:pos x="12" y="66"/>
                </a:cxn>
                <a:cxn ang="0">
                  <a:pos x="12" y="66"/>
                </a:cxn>
              </a:cxnLst>
              <a:rect l="0" t="0" r="r" b="b"/>
              <a:pathLst>
                <a:path w="90" h="108">
                  <a:moveTo>
                    <a:pt x="0" y="90"/>
                  </a:moveTo>
                  <a:lnTo>
                    <a:pt x="12" y="102"/>
                  </a:lnTo>
                  <a:lnTo>
                    <a:pt x="24" y="108"/>
                  </a:lnTo>
                  <a:lnTo>
                    <a:pt x="54" y="108"/>
                  </a:lnTo>
                  <a:lnTo>
                    <a:pt x="78" y="96"/>
                  </a:lnTo>
                  <a:lnTo>
                    <a:pt x="90" y="72"/>
                  </a:lnTo>
                  <a:lnTo>
                    <a:pt x="84" y="42"/>
                  </a:lnTo>
                  <a:lnTo>
                    <a:pt x="66" y="24"/>
                  </a:lnTo>
                  <a:lnTo>
                    <a:pt x="54" y="12"/>
                  </a:lnTo>
                  <a:lnTo>
                    <a:pt x="48" y="6"/>
                  </a:lnTo>
                  <a:lnTo>
                    <a:pt x="48" y="0"/>
                  </a:lnTo>
                  <a:lnTo>
                    <a:pt x="24" y="24"/>
                  </a:lnTo>
                  <a:lnTo>
                    <a:pt x="6" y="48"/>
                  </a:lnTo>
                  <a:lnTo>
                    <a:pt x="0" y="66"/>
                  </a:lnTo>
                  <a:lnTo>
                    <a:pt x="0" y="90"/>
                  </a:lnTo>
                  <a:close/>
                  <a:moveTo>
                    <a:pt x="12" y="66"/>
                  </a:moveTo>
                  <a:lnTo>
                    <a:pt x="18" y="48"/>
                  </a:lnTo>
                  <a:lnTo>
                    <a:pt x="30" y="36"/>
                  </a:lnTo>
                  <a:lnTo>
                    <a:pt x="42" y="24"/>
                  </a:lnTo>
                  <a:lnTo>
                    <a:pt x="48" y="18"/>
                  </a:lnTo>
                  <a:lnTo>
                    <a:pt x="66" y="30"/>
                  </a:lnTo>
                  <a:lnTo>
                    <a:pt x="72" y="48"/>
                  </a:lnTo>
                  <a:lnTo>
                    <a:pt x="78" y="72"/>
                  </a:lnTo>
                  <a:lnTo>
                    <a:pt x="78" y="84"/>
                  </a:lnTo>
                  <a:lnTo>
                    <a:pt x="66" y="96"/>
                  </a:lnTo>
                  <a:lnTo>
                    <a:pt x="42" y="102"/>
                  </a:lnTo>
                  <a:lnTo>
                    <a:pt x="30" y="96"/>
                  </a:lnTo>
                  <a:lnTo>
                    <a:pt x="18" y="90"/>
                  </a:lnTo>
                  <a:lnTo>
                    <a:pt x="12" y="78"/>
                  </a:lnTo>
                  <a:lnTo>
                    <a:pt x="1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Tahoma" pitchFamily="-107" charset="-52"/>
              </a:endParaRPr>
            </a:p>
          </p:txBody>
        </p:sp>
        <p:sp>
          <p:nvSpPr>
            <p:cNvPr id="4115" name="Freeform 19"/>
            <p:cNvSpPr>
              <a:spLocks/>
            </p:cNvSpPr>
            <p:nvPr userDrawn="1"/>
          </p:nvSpPr>
          <p:spPr bwMode="ltGray">
            <a:xfrm>
              <a:off x="5470" y="1205"/>
              <a:ext cx="102" cy="156"/>
            </a:xfrm>
            <a:custGeom>
              <a:avLst/>
              <a:gdLst/>
              <a:ahLst/>
              <a:cxnLst>
                <a:cxn ang="0">
                  <a:pos x="102" y="0"/>
                </a:cxn>
                <a:cxn ang="0">
                  <a:pos x="0" y="6"/>
                </a:cxn>
                <a:cxn ang="0">
                  <a:pos x="30" y="72"/>
                </a:cxn>
                <a:cxn ang="0">
                  <a:pos x="30" y="156"/>
                </a:cxn>
                <a:cxn ang="0">
                  <a:pos x="72" y="156"/>
                </a:cxn>
                <a:cxn ang="0">
                  <a:pos x="72" y="66"/>
                </a:cxn>
                <a:cxn ang="0">
                  <a:pos x="102" y="0"/>
                </a:cxn>
                <a:cxn ang="0">
                  <a:pos x="102" y="0"/>
                </a:cxn>
              </a:cxnLst>
              <a:rect l="0" t="0" r="r" b="b"/>
              <a:pathLst>
                <a:path w="102" h="156">
                  <a:moveTo>
                    <a:pt x="102" y="0"/>
                  </a:moveTo>
                  <a:lnTo>
                    <a:pt x="0" y="6"/>
                  </a:lnTo>
                  <a:lnTo>
                    <a:pt x="30" y="72"/>
                  </a:lnTo>
                  <a:lnTo>
                    <a:pt x="30" y="156"/>
                  </a:lnTo>
                  <a:lnTo>
                    <a:pt x="72" y="156"/>
                  </a:lnTo>
                  <a:lnTo>
                    <a:pt x="72" y="66"/>
                  </a:lnTo>
                  <a:lnTo>
                    <a:pt x="102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Tahoma" pitchFamily="-107" charset="-52"/>
              </a:endParaRPr>
            </a:p>
          </p:txBody>
        </p:sp>
        <p:sp>
          <p:nvSpPr>
            <p:cNvPr id="4116" name="Freeform 20"/>
            <p:cNvSpPr>
              <a:spLocks noEditPoints="1"/>
            </p:cNvSpPr>
            <p:nvPr userDrawn="1"/>
          </p:nvSpPr>
          <p:spPr bwMode="ltGray">
            <a:xfrm>
              <a:off x="5476" y="1349"/>
              <a:ext cx="84" cy="96"/>
            </a:xfrm>
            <a:custGeom>
              <a:avLst/>
              <a:gdLst/>
              <a:ahLst/>
              <a:cxnLst>
                <a:cxn ang="0">
                  <a:pos x="42" y="96"/>
                </a:cxn>
                <a:cxn ang="0">
                  <a:pos x="66" y="78"/>
                </a:cxn>
                <a:cxn ang="0">
                  <a:pos x="84" y="54"/>
                </a:cxn>
                <a:cxn ang="0">
                  <a:pos x="84" y="30"/>
                </a:cxn>
                <a:cxn ang="0">
                  <a:pos x="66" y="6"/>
                </a:cxn>
                <a:cxn ang="0">
                  <a:pos x="42" y="0"/>
                </a:cxn>
                <a:cxn ang="0">
                  <a:pos x="24" y="6"/>
                </a:cxn>
                <a:cxn ang="0">
                  <a:pos x="12" y="18"/>
                </a:cxn>
                <a:cxn ang="0">
                  <a:pos x="6" y="30"/>
                </a:cxn>
                <a:cxn ang="0">
                  <a:pos x="0" y="42"/>
                </a:cxn>
                <a:cxn ang="0">
                  <a:pos x="12" y="66"/>
                </a:cxn>
                <a:cxn ang="0">
                  <a:pos x="30" y="84"/>
                </a:cxn>
                <a:cxn ang="0">
                  <a:pos x="42" y="96"/>
                </a:cxn>
                <a:cxn ang="0">
                  <a:pos x="42" y="96"/>
                </a:cxn>
                <a:cxn ang="0">
                  <a:pos x="48" y="12"/>
                </a:cxn>
                <a:cxn ang="0">
                  <a:pos x="66" y="18"/>
                </a:cxn>
                <a:cxn ang="0">
                  <a:pos x="72" y="30"/>
                </a:cxn>
                <a:cxn ang="0">
                  <a:pos x="72" y="42"/>
                </a:cxn>
                <a:cxn ang="0">
                  <a:pos x="66" y="54"/>
                </a:cxn>
                <a:cxn ang="0">
                  <a:pos x="54" y="72"/>
                </a:cxn>
                <a:cxn ang="0">
                  <a:pos x="42" y="84"/>
                </a:cxn>
                <a:cxn ang="0">
                  <a:pos x="42" y="84"/>
                </a:cxn>
                <a:cxn ang="0">
                  <a:pos x="30" y="72"/>
                </a:cxn>
                <a:cxn ang="0">
                  <a:pos x="18" y="54"/>
                </a:cxn>
                <a:cxn ang="0">
                  <a:pos x="18" y="30"/>
                </a:cxn>
                <a:cxn ang="0">
                  <a:pos x="30" y="18"/>
                </a:cxn>
                <a:cxn ang="0">
                  <a:pos x="48" y="12"/>
                </a:cxn>
                <a:cxn ang="0">
                  <a:pos x="48" y="12"/>
                </a:cxn>
              </a:cxnLst>
              <a:rect l="0" t="0" r="r" b="b"/>
              <a:pathLst>
                <a:path w="84" h="96">
                  <a:moveTo>
                    <a:pt x="42" y="96"/>
                  </a:moveTo>
                  <a:lnTo>
                    <a:pt x="66" y="78"/>
                  </a:lnTo>
                  <a:lnTo>
                    <a:pt x="84" y="54"/>
                  </a:lnTo>
                  <a:lnTo>
                    <a:pt x="84" y="30"/>
                  </a:lnTo>
                  <a:lnTo>
                    <a:pt x="66" y="6"/>
                  </a:lnTo>
                  <a:lnTo>
                    <a:pt x="42" y="0"/>
                  </a:lnTo>
                  <a:lnTo>
                    <a:pt x="24" y="6"/>
                  </a:lnTo>
                  <a:lnTo>
                    <a:pt x="12" y="18"/>
                  </a:lnTo>
                  <a:lnTo>
                    <a:pt x="6" y="30"/>
                  </a:lnTo>
                  <a:lnTo>
                    <a:pt x="0" y="42"/>
                  </a:lnTo>
                  <a:lnTo>
                    <a:pt x="12" y="66"/>
                  </a:lnTo>
                  <a:lnTo>
                    <a:pt x="30" y="84"/>
                  </a:lnTo>
                  <a:lnTo>
                    <a:pt x="42" y="96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30"/>
                  </a:lnTo>
                  <a:lnTo>
                    <a:pt x="72" y="42"/>
                  </a:lnTo>
                  <a:lnTo>
                    <a:pt x="66" y="54"/>
                  </a:lnTo>
                  <a:lnTo>
                    <a:pt x="54" y="72"/>
                  </a:lnTo>
                  <a:lnTo>
                    <a:pt x="42" y="84"/>
                  </a:lnTo>
                  <a:lnTo>
                    <a:pt x="30" y="72"/>
                  </a:lnTo>
                  <a:lnTo>
                    <a:pt x="18" y="54"/>
                  </a:lnTo>
                  <a:lnTo>
                    <a:pt x="18" y="30"/>
                  </a:lnTo>
                  <a:lnTo>
                    <a:pt x="30" y="18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Tahoma" pitchFamily="-107" charset="-52"/>
              </a:endParaRPr>
            </a:p>
          </p:txBody>
        </p:sp>
        <p:sp>
          <p:nvSpPr>
            <p:cNvPr id="4117" name="Freeform 21"/>
            <p:cNvSpPr>
              <a:spLocks noEditPoints="1"/>
            </p:cNvSpPr>
            <p:nvPr userDrawn="1"/>
          </p:nvSpPr>
          <p:spPr bwMode="ltGray">
            <a:xfrm>
              <a:off x="5470" y="1433"/>
              <a:ext cx="90" cy="108"/>
            </a:xfrm>
            <a:custGeom>
              <a:avLst/>
              <a:gdLst/>
              <a:ahLst/>
              <a:cxnLst>
                <a:cxn ang="0">
                  <a:pos x="6" y="90"/>
                </a:cxn>
                <a:cxn ang="0">
                  <a:pos x="18" y="102"/>
                </a:cxn>
                <a:cxn ang="0">
                  <a:pos x="30" y="108"/>
                </a:cxn>
                <a:cxn ang="0">
                  <a:pos x="60" y="108"/>
                </a:cxn>
                <a:cxn ang="0">
                  <a:pos x="84" y="96"/>
                </a:cxn>
                <a:cxn ang="0">
                  <a:pos x="90" y="84"/>
                </a:cxn>
                <a:cxn ang="0">
                  <a:pos x="90" y="66"/>
                </a:cxn>
                <a:cxn ang="0">
                  <a:pos x="84" y="36"/>
                </a:cxn>
                <a:cxn ang="0">
                  <a:pos x="72" y="18"/>
                </a:cxn>
                <a:cxn ang="0">
                  <a:pos x="60" y="6"/>
                </a:cxn>
                <a:cxn ang="0">
                  <a:pos x="54" y="0"/>
                </a:cxn>
                <a:cxn ang="0">
                  <a:pos x="54" y="0"/>
                </a:cxn>
                <a:cxn ang="0">
                  <a:pos x="48" y="0"/>
                </a:cxn>
                <a:cxn ang="0">
                  <a:pos x="24" y="24"/>
                </a:cxn>
                <a:cxn ang="0">
                  <a:pos x="12" y="48"/>
                </a:cxn>
                <a:cxn ang="0">
                  <a:pos x="0" y="66"/>
                </a:cxn>
                <a:cxn ang="0">
                  <a:pos x="6" y="90"/>
                </a:cxn>
                <a:cxn ang="0">
                  <a:pos x="6" y="90"/>
                </a:cxn>
                <a:cxn ang="0">
                  <a:pos x="18" y="66"/>
                </a:cxn>
                <a:cxn ang="0">
                  <a:pos x="24" y="48"/>
                </a:cxn>
                <a:cxn ang="0">
                  <a:pos x="36" y="30"/>
                </a:cxn>
                <a:cxn ang="0">
                  <a:pos x="42" y="18"/>
                </a:cxn>
                <a:cxn ang="0">
                  <a:pos x="48" y="12"/>
                </a:cxn>
                <a:cxn ang="0">
                  <a:pos x="78" y="42"/>
                </a:cxn>
                <a:cxn ang="0">
                  <a:pos x="84" y="66"/>
                </a:cxn>
                <a:cxn ang="0">
                  <a:pos x="66" y="90"/>
                </a:cxn>
                <a:cxn ang="0">
                  <a:pos x="54" y="96"/>
                </a:cxn>
                <a:cxn ang="0">
                  <a:pos x="42" y="96"/>
                </a:cxn>
                <a:cxn ang="0">
                  <a:pos x="30" y="96"/>
                </a:cxn>
                <a:cxn ang="0">
                  <a:pos x="24" y="84"/>
                </a:cxn>
                <a:cxn ang="0">
                  <a:pos x="18" y="78"/>
                </a:cxn>
                <a:cxn ang="0">
                  <a:pos x="18" y="66"/>
                </a:cxn>
                <a:cxn ang="0">
                  <a:pos x="18" y="66"/>
                </a:cxn>
              </a:cxnLst>
              <a:rect l="0" t="0" r="r" b="b"/>
              <a:pathLst>
                <a:path w="90" h="108">
                  <a:moveTo>
                    <a:pt x="6" y="90"/>
                  </a:moveTo>
                  <a:lnTo>
                    <a:pt x="18" y="102"/>
                  </a:lnTo>
                  <a:lnTo>
                    <a:pt x="30" y="108"/>
                  </a:lnTo>
                  <a:lnTo>
                    <a:pt x="60" y="108"/>
                  </a:lnTo>
                  <a:lnTo>
                    <a:pt x="84" y="96"/>
                  </a:lnTo>
                  <a:lnTo>
                    <a:pt x="90" y="84"/>
                  </a:lnTo>
                  <a:lnTo>
                    <a:pt x="90" y="66"/>
                  </a:lnTo>
                  <a:lnTo>
                    <a:pt x="84" y="36"/>
                  </a:lnTo>
                  <a:lnTo>
                    <a:pt x="72" y="18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48" y="0"/>
                  </a:lnTo>
                  <a:lnTo>
                    <a:pt x="24" y="24"/>
                  </a:lnTo>
                  <a:lnTo>
                    <a:pt x="12" y="48"/>
                  </a:lnTo>
                  <a:lnTo>
                    <a:pt x="0" y="66"/>
                  </a:lnTo>
                  <a:lnTo>
                    <a:pt x="6" y="90"/>
                  </a:lnTo>
                  <a:close/>
                  <a:moveTo>
                    <a:pt x="18" y="66"/>
                  </a:moveTo>
                  <a:lnTo>
                    <a:pt x="24" y="48"/>
                  </a:lnTo>
                  <a:lnTo>
                    <a:pt x="36" y="30"/>
                  </a:lnTo>
                  <a:lnTo>
                    <a:pt x="42" y="18"/>
                  </a:lnTo>
                  <a:lnTo>
                    <a:pt x="48" y="12"/>
                  </a:lnTo>
                  <a:lnTo>
                    <a:pt x="78" y="42"/>
                  </a:lnTo>
                  <a:lnTo>
                    <a:pt x="84" y="66"/>
                  </a:lnTo>
                  <a:lnTo>
                    <a:pt x="66" y="90"/>
                  </a:lnTo>
                  <a:lnTo>
                    <a:pt x="54" y="96"/>
                  </a:lnTo>
                  <a:lnTo>
                    <a:pt x="42" y="96"/>
                  </a:lnTo>
                  <a:lnTo>
                    <a:pt x="30" y="96"/>
                  </a:lnTo>
                  <a:lnTo>
                    <a:pt x="24" y="84"/>
                  </a:lnTo>
                  <a:lnTo>
                    <a:pt x="18" y="78"/>
                  </a:lnTo>
                  <a:lnTo>
                    <a:pt x="18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Tahoma" pitchFamily="-107" charset="-52"/>
              </a:endParaRPr>
            </a:p>
          </p:txBody>
        </p:sp>
        <p:sp>
          <p:nvSpPr>
            <p:cNvPr id="4118" name="Freeform 22"/>
            <p:cNvSpPr>
              <a:spLocks noEditPoints="1"/>
            </p:cNvSpPr>
            <p:nvPr userDrawn="1"/>
          </p:nvSpPr>
          <p:spPr bwMode="ltGray">
            <a:xfrm>
              <a:off x="5428" y="3525"/>
              <a:ext cx="66" cy="96"/>
            </a:xfrm>
            <a:custGeom>
              <a:avLst/>
              <a:gdLst/>
              <a:ahLst/>
              <a:cxnLst>
                <a:cxn ang="0">
                  <a:pos x="30" y="96"/>
                </a:cxn>
                <a:cxn ang="0">
                  <a:pos x="54" y="72"/>
                </a:cxn>
                <a:cxn ang="0">
                  <a:pos x="66" y="48"/>
                </a:cxn>
                <a:cxn ang="0">
                  <a:pos x="66" y="24"/>
                </a:cxn>
                <a:cxn ang="0">
                  <a:pos x="54" y="6"/>
                </a:cxn>
                <a:cxn ang="0">
                  <a:pos x="30" y="0"/>
                </a:cxn>
                <a:cxn ang="0">
                  <a:pos x="18" y="0"/>
                </a:cxn>
                <a:cxn ang="0">
                  <a:pos x="6" y="12"/>
                </a:cxn>
                <a:cxn ang="0">
                  <a:pos x="0" y="36"/>
                </a:cxn>
                <a:cxn ang="0">
                  <a:pos x="6" y="60"/>
                </a:cxn>
                <a:cxn ang="0">
                  <a:pos x="18" y="84"/>
                </a:cxn>
                <a:cxn ang="0">
                  <a:pos x="30" y="96"/>
                </a:cxn>
                <a:cxn ang="0">
                  <a:pos x="30" y="96"/>
                </a:cxn>
                <a:cxn ang="0">
                  <a:pos x="30" y="12"/>
                </a:cxn>
                <a:cxn ang="0">
                  <a:pos x="48" y="18"/>
                </a:cxn>
                <a:cxn ang="0">
                  <a:pos x="54" y="24"/>
                </a:cxn>
                <a:cxn ang="0">
                  <a:pos x="54" y="36"/>
                </a:cxn>
                <a:cxn ang="0">
                  <a:pos x="48" y="48"/>
                </a:cxn>
                <a:cxn ang="0">
                  <a:pos x="36" y="66"/>
                </a:cxn>
                <a:cxn ang="0">
                  <a:pos x="30" y="78"/>
                </a:cxn>
                <a:cxn ang="0">
                  <a:pos x="18" y="66"/>
                </a:cxn>
                <a:cxn ang="0">
                  <a:pos x="12" y="48"/>
                </a:cxn>
                <a:cxn ang="0">
                  <a:pos x="6" y="30"/>
                </a:cxn>
                <a:cxn ang="0">
                  <a:pos x="18" y="12"/>
                </a:cxn>
                <a:cxn ang="0">
                  <a:pos x="30" y="12"/>
                </a:cxn>
                <a:cxn ang="0">
                  <a:pos x="30" y="12"/>
                </a:cxn>
              </a:cxnLst>
              <a:rect l="0" t="0" r="r" b="b"/>
              <a:pathLst>
                <a:path w="66" h="96">
                  <a:moveTo>
                    <a:pt x="30" y="96"/>
                  </a:moveTo>
                  <a:lnTo>
                    <a:pt x="54" y="72"/>
                  </a:lnTo>
                  <a:lnTo>
                    <a:pt x="66" y="48"/>
                  </a:lnTo>
                  <a:lnTo>
                    <a:pt x="66" y="24"/>
                  </a:lnTo>
                  <a:lnTo>
                    <a:pt x="54" y="6"/>
                  </a:lnTo>
                  <a:lnTo>
                    <a:pt x="30" y="0"/>
                  </a:lnTo>
                  <a:lnTo>
                    <a:pt x="18" y="0"/>
                  </a:lnTo>
                  <a:lnTo>
                    <a:pt x="6" y="12"/>
                  </a:lnTo>
                  <a:lnTo>
                    <a:pt x="0" y="36"/>
                  </a:lnTo>
                  <a:lnTo>
                    <a:pt x="6" y="60"/>
                  </a:lnTo>
                  <a:lnTo>
                    <a:pt x="18" y="84"/>
                  </a:lnTo>
                  <a:lnTo>
                    <a:pt x="30" y="96"/>
                  </a:lnTo>
                  <a:close/>
                  <a:moveTo>
                    <a:pt x="30" y="12"/>
                  </a:moveTo>
                  <a:lnTo>
                    <a:pt x="48" y="18"/>
                  </a:lnTo>
                  <a:lnTo>
                    <a:pt x="54" y="24"/>
                  </a:lnTo>
                  <a:lnTo>
                    <a:pt x="54" y="36"/>
                  </a:lnTo>
                  <a:lnTo>
                    <a:pt x="48" y="48"/>
                  </a:lnTo>
                  <a:lnTo>
                    <a:pt x="36" y="66"/>
                  </a:lnTo>
                  <a:lnTo>
                    <a:pt x="30" y="78"/>
                  </a:lnTo>
                  <a:lnTo>
                    <a:pt x="18" y="66"/>
                  </a:lnTo>
                  <a:lnTo>
                    <a:pt x="12" y="48"/>
                  </a:lnTo>
                  <a:lnTo>
                    <a:pt x="6" y="30"/>
                  </a:lnTo>
                  <a:lnTo>
                    <a:pt x="18" y="12"/>
                  </a:lnTo>
                  <a:lnTo>
                    <a:pt x="30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Tahoma" pitchFamily="-107" charset="-52"/>
              </a:endParaRPr>
            </a:p>
          </p:txBody>
        </p:sp>
        <p:sp>
          <p:nvSpPr>
            <p:cNvPr id="4119" name="Freeform 23"/>
            <p:cNvSpPr>
              <a:spLocks/>
            </p:cNvSpPr>
            <p:nvPr userDrawn="1"/>
          </p:nvSpPr>
          <p:spPr bwMode="ltGray">
            <a:xfrm>
              <a:off x="3017" y="1127"/>
              <a:ext cx="2603" cy="444"/>
            </a:xfrm>
            <a:custGeom>
              <a:avLst/>
              <a:gdLst/>
              <a:ahLst/>
              <a:cxnLst>
                <a:cxn ang="0">
                  <a:pos x="2577" y="0"/>
                </a:cxn>
                <a:cxn ang="0">
                  <a:pos x="2594" y="72"/>
                </a:cxn>
                <a:cxn ang="0">
                  <a:pos x="6" y="444"/>
                </a:cxn>
                <a:cxn ang="0">
                  <a:pos x="0" y="396"/>
                </a:cxn>
                <a:cxn ang="0">
                  <a:pos x="1225" y="96"/>
                </a:cxn>
                <a:cxn ang="0">
                  <a:pos x="1351" y="78"/>
                </a:cxn>
                <a:cxn ang="0">
                  <a:pos x="2577" y="0"/>
                </a:cxn>
                <a:cxn ang="0">
                  <a:pos x="2577" y="0"/>
                </a:cxn>
              </a:cxnLst>
              <a:rect l="0" t="0" r="r" b="b"/>
              <a:pathLst>
                <a:path w="2594" h="444">
                  <a:moveTo>
                    <a:pt x="2577" y="0"/>
                  </a:moveTo>
                  <a:lnTo>
                    <a:pt x="2594" y="72"/>
                  </a:lnTo>
                  <a:lnTo>
                    <a:pt x="6" y="444"/>
                  </a:lnTo>
                  <a:lnTo>
                    <a:pt x="0" y="396"/>
                  </a:lnTo>
                  <a:lnTo>
                    <a:pt x="1225" y="96"/>
                  </a:lnTo>
                  <a:lnTo>
                    <a:pt x="1351" y="78"/>
                  </a:lnTo>
                  <a:lnTo>
                    <a:pt x="25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Tahoma" pitchFamily="-107" charset="-52"/>
              </a:endParaRPr>
            </a:p>
          </p:txBody>
        </p:sp>
        <p:sp>
          <p:nvSpPr>
            <p:cNvPr id="4120" name="Freeform 24"/>
            <p:cNvSpPr>
              <a:spLocks noEditPoints="1"/>
            </p:cNvSpPr>
            <p:nvPr userDrawn="1"/>
          </p:nvSpPr>
          <p:spPr bwMode="ltGray">
            <a:xfrm>
              <a:off x="2934" y="3773"/>
              <a:ext cx="84" cy="95"/>
            </a:xfrm>
            <a:custGeom>
              <a:avLst/>
              <a:gdLst/>
              <a:ahLst/>
              <a:cxnLst>
                <a:cxn ang="0">
                  <a:pos x="36" y="95"/>
                </a:cxn>
                <a:cxn ang="0">
                  <a:pos x="60" y="77"/>
                </a:cxn>
                <a:cxn ang="0">
                  <a:pos x="78" y="53"/>
                </a:cxn>
                <a:cxn ang="0">
                  <a:pos x="84" y="42"/>
                </a:cxn>
                <a:cxn ang="0">
                  <a:pos x="84" y="30"/>
                </a:cxn>
                <a:cxn ang="0">
                  <a:pos x="72" y="6"/>
                </a:cxn>
                <a:cxn ang="0">
                  <a:pos x="42" y="0"/>
                </a:cxn>
                <a:cxn ang="0">
                  <a:pos x="30" y="0"/>
                </a:cxn>
                <a:cxn ang="0">
                  <a:pos x="12" y="12"/>
                </a:cxn>
                <a:cxn ang="0">
                  <a:pos x="0" y="24"/>
                </a:cxn>
                <a:cxn ang="0">
                  <a:pos x="0" y="36"/>
                </a:cxn>
                <a:cxn ang="0">
                  <a:pos x="6" y="59"/>
                </a:cxn>
                <a:cxn ang="0">
                  <a:pos x="24" y="83"/>
                </a:cxn>
                <a:cxn ang="0">
                  <a:pos x="36" y="95"/>
                </a:cxn>
                <a:cxn ang="0">
                  <a:pos x="36" y="95"/>
                </a:cxn>
                <a:cxn ang="0">
                  <a:pos x="48" y="12"/>
                </a:cxn>
                <a:cxn ang="0">
                  <a:pos x="66" y="18"/>
                </a:cxn>
                <a:cxn ang="0">
                  <a:pos x="72" y="30"/>
                </a:cxn>
                <a:cxn ang="0">
                  <a:pos x="72" y="42"/>
                </a:cxn>
                <a:cxn ang="0">
                  <a:pos x="66" y="53"/>
                </a:cxn>
                <a:cxn ang="0">
                  <a:pos x="48" y="71"/>
                </a:cxn>
                <a:cxn ang="0">
                  <a:pos x="42" y="77"/>
                </a:cxn>
                <a:cxn ang="0">
                  <a:pos x="36" y="77"/>
                </a:cxn>
                <a:cxn ang="0">
                  <a:pos x="24" y="65"/>
                </a:cxn>
                <a:cxn ang="0">
                  <a:pos x="18" y="48"/>
                </a:cxn>
                <a:cxn ang="0">
                  <a:pos x="18" y="30"/>
                </a:cxn>
                <a:cxn ang="0">
                  <a:pos x="30" y="12"/>
                </a:cxn>
                <a:cxn ang="0">
                  <a:pos x="48" y="12"/>
                </a:cxn>
                <a:cxn ang="0">
                  <a:pos x="48" y="12"/>
                </a:cxn>
              </a:cxnLst>
              <a:rect l="0" t="0" r="r" b="b"/>
              <a:pathLst>
                <a:path w="84" h="95">
                  <a:moveTo>
                    <a:pt x="36" y="95"/>
                  </a:moveTo>
                  <a:lnTo>
                    <a:pt x="60" y="77"/>
                  </a:lnTo>
                  <a:lnTo>
                    <a:pt x="78" y="53"/>
                  </a:lnTo>
                  <a:lnTo>
                    <a:pt x="84" y="42"/>
                  </a:lnTo>
                  <a:lnTo>
                    <a:pt x="84" y="30"/>
                  </a:lnTo>
                  <a:lnTo>
                    <a:pt x="72" y="6"/>
                  </a:lnTo>
                  <a:lnTo>
                    <a:pt x="42" y="0"/>
                  </a:lnTo>
                  <a:lnTo>
                    <a:pt x="30" y="0"/>
                  </a:lnTo>
                  <a:lnTo>
                    <a:pt x="12" y="12"/>
                  </a:lnTo>
                  <a:lnTo>
                    <a:pt x="0" y="24"/>
                  </a:lnTo>
                  <a:lnTo>
                    <a:pt x="0" y="36"/>
                  </a:lnTo>
                  <a:lnTo>
                    <a:pt x="6" y="59"/>
                  </a:lnTo>
                  <a:lnTo>
                    <a:pt x="24" y="83"/>
                  </a:lnTo>
                  <a:lnTo>
                    <a:pt x="36" y="95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30"/>
                  </a:lnTo>
                  <a:lnTo>
                    <a:pt x="72" y="42"/>
                  </a:lnTo>
                  <a:lnTo>
                    <a:pt x="66" y="53"/>
                  </a:lnTo>
                  <a:lnTo>
                    <a:pt x="48" y="71"/>
                  </a:lnTo>
                  <a:lnTo>
                    <a:pt x="42" y="77"/>
                  </a:lnTo>
                  <a:lnTo>
                    <a:pt x="36" y="77"/>
                  </a:lnTo>
                  <a:lnTo>
                    <a:pt x="24" y="65"/>
                  </a:lnTo>
                  <a:lnTo>
                    <a:pt x="18" y="48"/>
                  </a:lnTo>
                  <a:lnTo>
                    <a:pt x="18" y="30"/>
                  </a:lnTo>
                  <a:lnTo>
                    <a:pt x="30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Tahoma" pitchFamily="-107" charset="-52"/>
              </a:endParaRPr>
            </a:p>
          </p:txBody>
        </p:sp>
        <p:sp>
          <p:nvSpPr>
            <p:cNvPr id="4121" name="Freeform 25"/>
            <p:cNvSpPr>
              <a:spLocks noEditPoints="1"/>
            </p:cNvSpPr>
            <p:nvPr userDrawn="1"/>
          </p:nvSpPr>
          <p:spPr bwMode="ltGray">
            <a:xfrm>
              <a:off x="3779" y="3872"/>
              <a:ext cx="90" cy="108"/>
            </a:xfrm>
            <a:custGeom>
              <a:avLst/>
              <a:gdLst/>
              <a:ahLst/>
              <a:cxnLst>
                <a:cxn ang="0">
                  <a:pos x="12" y="96"/>
                </a:cxn>
                <a:cxn ang="0">
                  <a:pos x="24" y="108"/>
                </a:cxn>
                <a:cxn ang="0">
                  <a:pos x="42" y="108"/>
                </a:cxn>
                <a:cxn ang="0">
                  <a:pos x="66" y="102"/>
                </a:cxn>
                <a:cxn ang="0">
                  <a:pos x="84" y="78"/>
                </a:cxn>
                <a:cxn ang="0">
                  <a:pos x="90" y="66"/>
                </a:cxn>
                <a:cxn ang="0">
                  <a:pos x="84" y="48"/>
                </a:cxn>
                <a:cxn ang="0">
                  <a:pos x="66" y="24"/>
                </a:cxn>
                <a:cxn ang="0">
                  <a:pos x="48" y="12"/>
                </a:cxn>
                <a:cxn ang="0">
                  <a:pos x="36" y="0"/>
                </a:cxn>
                <a:cxn ang="0">
                  <a:pos x="30" y="0"/>
                </a:cxn>
                <a:cxn ang="0">
                  <a:pos x="30" y="0"/>
                </a:cxn>
                <a:cxn ang="0">
                  <a:pos x="24" y="0"/>
                </a:cxn>
                <a:cxn ang="0">
                  <a:pos x="12" y="30"/>
                </a:cxn>
                <a:cxn ang="0">
                  <a:pos x="0" y="54"/>
                </a:cxn>
                <a:cxn ang="0">
                  <a:pos x="0" y="78"/>
                </a:cxn>
                <a:cxn ang="0">
                  <a:pos x="12" y="96"/>
                </a:cxn>
                <a:cxn ang="0">
                  <a:pos x="12" y="96"/>
                </a:cxn>
                <a:cxn ang="0">
                  <a:pos x="12" y="72"/>
                </a:cxn>
                <a:cxn ang="0">
                  <a:pos x="18" y="54"/>
                </a:cxn>
                <a:cxn ang="0">
                  <a:pos x="24" y="36"/>
                </a:cxn>
                <a:cxn ang="0">
                  <a:pos x="30" y="18"/>
                </a:cxn>
                <a:cxn ang="0">
                  <a:pos x="30" y="12"/>
                </a:cxn>
                <a:cxn ang="0">
                  <a:pos x="48" y="24"/>
                </a:cxn>
                <a:cxn ang="0">
                  <a:pos x="66" y="36"/>
                </a:cxn>
                <a:cxn ang="0">
                  <a:pos x="78" y="54"/>
                </a:cxn>
                <a:cxn ang="0">
                  <a:pos x="78" y="72"/>
                </a:cxn>
                <a:cxn ang="0">
                  <a:pos x="72" y="84"/>
                </a:cxn>
                <a:cxn ang="0">
                  <a:pos x="48" y="96"/>
                </a:cxn>
                <a:cxn ang="0">
                  <a:pos x="36" y="96"/>
                </a:cxn>
                <a:cxn ang="0">
                  <a:pos x="24" y="90"/>
                </a:cxn>
                <a:cxn ang="0">
                  <a:pos x="18" y="84"/>
                </a:cxn>
                <a:cxn ang="0">
                  <a:pos x="12" y="72"/>
                </a:cxn>
                <a:cxn ang="0">
                  <a:pos x="12" y="72"/>
                </a:cxn>
              </a:cxnLst>
              <a:rect l="0" t="0" r="r" b="b"/>
              <a:pathLst>
                <a:path w="90" h="108">
                  <a:moveTo>
                    <a:pt x="12" y="96"/>
                  </a:moveTo>
                  <a:lnTo>
                    <a:pt x="24" y="108"/>
                  </a:lnTo>
                  <a:lnTo>
                    <a:pt x="42" y="108"/>
                  </a:lnTo>
                  <a:lnTo>
                    <a:pt x="66" y="102"/>
                  </a:lnTo>
                  <a:lnTo>
                    <a:pt x="84" y="78"/>
                  </a:lnTo>
                  <a:lnTo>
                    <a:pt x="90" y="66"/>
                  </a:lnTo>
                  <a:lnTo>
                    <a:pt x="84" y="48"/>
                  </a:lnTo>
                  <a:lnTo>
                    <a:pt x="66" y="24"/>
                  </a:lnTo>
                  <a:lnTo>
                    <a:pt x="48" y="1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24" y="0"/>
                  </a:lnTo>
                  <a:lnTo>
                    <a:pt x="12" y="30"/>
                  </a:lnTo>
                  <a:lnTo>
                    <a:pt x="0" y="54"/>
                  </a:lnTo>
                  <a:lnTo>
                    <a:pt x="0" y="78"/>
                  </a:lnTo>
                  <a:lnTo>
                    <a:pt x="12" y="96"/>
                  </a:lnTo>
                  <a:close/>
                  <a:moveTo>
                    <a:pt x="12" y="72"/>
                  </a:moveTo>
                  <a:lnTo>
                    <a:pt x="18" y="54"/>
                  </a:lnTo>
                  <a:lnTo>
                    <a:pt x="24" y="36"/>
                  </a:lnTo>
                  <a:lnTo>
                    <a:pt x="30" y="18"/>
                  </a:lnTo>
                  <a:lnTo>
                    <a:pt x="30" y="12"/>
                  </a:lnTo>
                  <a:lnTo>
                    <a:pt x="48" y="24"/>
                  </a:lnTo>
                  <a:lnTo>
                    <a:pt x="66" y="36"/>
                  </a:lnTo>
                  <a:lnTo>
                    <a:pt x="78" y="54"/>
                  </a:lnTo>
                  <a:lnTo>
                    <a:pt x="78" y="72"/>
                  </a:lnTo>
                  <a:lnTo>
                    <a:pt x="72" y="84"/>
                  </a:lnTo>
                  <a:lnTo>
                    <a:pt x="48" y="96"/>
                  </a:lnTo>
                  <a:lnTo>
                    <a:pt x="36" y="96"/>
                  </a:lnTo>
                  <a:lnTo>
                    <a:pt x="24" y="90"/>
                  </a:lnTo>
                  <a:lnTo>
                    <a:pt x="18" y="84"/>
                  </a:lnTo>
                  <a:lnTo>
                    <a:pt x="12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Tahoma" pitchFamily="-107" charset="-52"/>
              </a:endParaRPr>
            </a:p>
          </p:txBody>
        </p:sp>
        <p:sp>
          <p:nvSpPr>
            <p:cNvPr id="4122" name="Freeform 26"/>
            <p:cNvSpPr>
              <a:spLocks noEditPoints="1"/>
            </p:cNvSpPr>
            <p:nvPr userDrawn="1"/>
          </p:nvSpPr>
          <p:spPr bwMode="ltGray">
            <a:xfrm>
              <a:off x="2400" y="3872"/>
              <a:ext cx="72" cy="90"/>
            </a:xfrm>
            <a:custGeom>
              <a:avLst/>
              <a:gdLst/>
              <a:ahLst/>
              <a:cxnLst>
                <a:cxn ang="0">
                  <a:pos x="71" y="90"/>
                </a:cxn>
                <a:cxn ang="0">
                  <a:pos x="71" y="60"/>
                </a:cxn>
                <a:cxn ang="0">
                  <a:pos x="71" y="36"/>
                </a:cxn>
                <a:cxn ang="0">
                  <a:pos x="60" y="12"/>
                </a:cxn>
                <a:cxn ang="0">
                  <a:pos x="36" y="0"/>
                </a:cxn>
                <a:cxn ang="0">
                  <a:pos x="12" y="12"/>
                </a:cxn>
                <a:cxn ang="0">
                  <a:pos x="0" y="36"/>
                </a:cxn>
                <a:cxn ang="0">
                  <a:pos x="6" y="60"/>
                </a:cxn>
                <a:cxn ang="0">
                  <a:pos x="30" y="78"/>
                </a:cxn>
                <a:cxn ang="0">
                  <a:pos x="54" y="90"/>
                </a:cxn>
                <a:cxn ang="0">
                  <a:pos x="71" y="90"/>
                </a:cxn>
                <a:cxn ang="0">
                  <a:pos x="71" y="90"/>
                </a:cxn>
                <a:cxn ang="0">
                  <a:pos x="24" y="18"/>
                </a:cxn>
                <a:cxn ang="0">
                  <a:pos x="42" y="18"/>
                </a:cxn>
                <a:cxn ang="0">
                  <a:pos x="54" y="18"/>
                </a:cxn>
                <a:cxn ang="0">
                  <a:pos x="60" y="42"/>
                </a:cxn>
                <a:cxn ang="0">
                  <a:pos x="60" y="66"/>
                </a:cxn>
                <a:cxn ang="0">
                  <a:pos x="60" y="72"/>
                </a:cxn>
                <a:cxn ang="0">
                  <a:pos x="60" y="78"/>
                </a:cxn>
                <a:cxn ang="0">
                  <a:pos x="42" y="72"/>
                </a:cxn>
                <a:cxn ang="0">
                  <a:pos x="24" y="66"/>
                </a:cxn>
                <a:cxn ang="0">
                  <a:pos x="12" y="48"/>
                </a:cxn>
                <a:cxn ang="0">
                  <a:pos x="12" y="30"/>
                </a:cxn>
                <a:cxn ang="0">
                  <a:pos x="24" y="18"/>
                </a:cxn>
                <a:cxn ang="0">
                  <a:pos x="24" y="18"/>
                </a:cxn>
              </a:cxnLst>
              <a:rect l="0" t="0" r="r" b="b"/>
              <a:pathLst>
                <a:path w="71" h="90">
                  <a:moveTo>
                    <a:pt x="71" y="90"/>
                  </a:moveTo>
                  <a:lnTo>
                    <a:pt x="71" y="60"/>
                  </a:lnTo>
                  <a:lnTo>
                    <a:pt x="71" y="36"/>
                  </a:lnTo>
                  <a:lnTo>
                    <a:pt x="60" y="12"/>
                  </a:lnTo>
                  <a:lnTo>
                    <a:pt x="36" y="0"/>
                  </a:lnTo>
                  <a:lnTo>
                    <a:pt x="12" y="12"/>
                  </a:lnTo>
                  <a:lnTo>
                    <a:pt x="0" y="36"/>
                  </a:lnTo>
                  <a:lnTo>
                    <a:pt x="6" y="60"/>
                  </a:lnTo>
                  <a:lnTo>
                    <a:pt x="30" y="78"/>
                  </a:lnTo>
                  <a:lnTo>
                    <a:pt x="54" y="90"/>
                  </a:lnTo>
                  <a:lnTo>
                    <a:pt x="71" y="90"/>
                  </a:lnTo>
                  <a:close/>
                  <a:moveTo>
                    <a:pt x="24" y="18"/>
                  </a:moveTo>
                  <a:lnTo>
                    <a:pt x="42" y="18"/>
                  </a:lnTo>
                  <a:lnTo>
                    <a:pt x="54" y="18"/>
                  </a:lnTo>
                  <a:lnTo>
                    <a:pt x="60" y="42"/>
                  </a:lnTo>
                  <a:lnTo>
                    <a:pt x="60" y="66"/>
                  </a:lnTo>
                  <a:lnTo>
                    <a:pt x="60" y="72"/>
                  </a:lnTo>
                  <a:lnTo>
                    <a:pt x="60" y="78"/>
                  </a:lnTo>
                  <a:lnTo>
                    <a:pt x="42" y="72"/>
                  </a:lnTo>
                  <a:lnTo>
                    <a:pt x="24" y="66"/>
                  </a:lnTo>
                  <a:lnTo>
                    <a:pt x="12" y="48"/>
                  </a:lnTo>
                  <a:lnTo>
                    <a:pt x="12" y="30"/>
                  </a:lnTo>
                  <a:lnTo>
                    <a:pt x="24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Tahoma" pitchFamily="-107" charset="-52"/>
              </a:endParaRPr>
            </a:p>
          </p:txBody>
        </p:sp>
        <p:sp>
          <p:nvSpPr>
            <p:cNvPr id="4123" name="Oval 27"/>
            <p:cNvSpPr>
              <a:spLocks noChangeArrowheads="1"/>
            </p:cNvSpPr>
            <p:nvPr userDrawn="1"/>
          </p:nvSpPr>
          <p:spPr bwMode="ltGray">
            <a:xfrm>
              <a:off x="2444" y="3838"/>
              <a:ext cx="1380" cy="389"/>
            </a:xfrm>
            <a:prstGeom prst="ellipse">
              <a:avLst/>
            </a:pr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Tahoma" pitchFamily="-107" charset="-52"/>
              </a:endParaRPr>
            </a:p>
          </p:txBody>
        </p:sp>
        <p:sp>
          <p:nvSpPr>
            <p:cNvPr id="4124" name="Oval 28"/>
            <p:cNvSpPr>
              <a:spLocks noChangeArrowheads="1"/>
            </p:cNvSpPr>
            <p:nvPr userDrawn="1"/>
          </p:nvSpPr>
          <p:spPr bwMode="ltGray">
            <a:xfrm>
              <a:off x="2394" y="3834"/>
              <a:ext cx="1502" cy="288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Tahoma" pitchFamily="-107" charset="-52"/>
              </a:endParaRPr>
            </a:p>
          </p:txBody>
        </p:sp>
        <p:sp>
          <p:nvSpPr>
            <p:cNvPr id="4125" name="Oval 29"/>
            <p:cNvSpPr>
              <a:spLocks noChangeArrowheads="1"/>
            </p:cNvSpPr>
            <p:nvPr userDrawn="1"/>
          </p:nvSpPr>
          <p:spPr bwMode="ltGray">
            <a:xfrm>
              <a:off x="2441" y="3860"/>
              <a:ext cx="1425" cy="22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Tahoma" pitchFamily="-107" charset="-52"/>
              </a:endParaRPr>
            </a:p>
          </p:txBody>
        </p:sp>
        <p:sp>
          <p:nvSpPr>
            <p:cNvPr id="4126" name="Freeform 30"/>
            <p:cNvSpPr>
              <a:spLocks noEditPoints="1"/>
            </p:cNvSpPr>
            <p:nvPr userDrawn="1"/>
          </p:nvSpPr>
          <p:spPr bwMode="ltGray">
            <a:xfrm>
              <a:off x="3743" y="3788"/>
              <a:ext cx="90" cy="96"/>
            </a:xfrm>
            <a:custGeom>
              <a:avLst/>
              <a:gdLst/>
              <a:ahLst/>
              <a:cxnLst>
                <a:cxn ang="0">
                  <a:pos x="66" y="96"/>
                </a:cxn>
                <a:cxn ang="0">
                  <a:pos x="78" y="66"/>
                </a:cxn>
                <a:cxn ang="0">
                  <a:pos x="90" y="42"/>
                </a:cxn>
                <a:cxn ang="0">
                  <a:pos x="78" y="18"/>
                </a:cxn>
                <a:cxn ang="0">
                  <a:pos x="60" y="0"/>
                </a:cxn>
                <a:cxn ang="0">
                  <a:pos x="30" y="6"/>
                </a:cxn>
                <a:cxn ang="0">
                  <a:pos x="18" y="18"/>
                </a:cxn>
                <a:cxn ang="0">
                  <a:pos x="6" y="30"/>
                </a:cxn>
                <a:cxn ang="0">
                  <a:pos x="0" y="42"/>
                </a:cxn>
                <a:cxn ang="0">
                  <a:pos x="6" y="60"/>
                </a:cxn>
                <a:cxn ang="0">
                  <a:pos x="24" y="78"/>
                </a:cxn>
                <a:cxn ang="0">
                  <a:pos x="48" y="90"/>
                </a:cxn>
                <a:cxn ang="0">
                  <a:pos x="66" y="96"/>
                </a:cxn>
                <a:cxn ang="0">
                  <a:pos x="66" y="96"/>
                </a:cxn>
                <a:cxn ang="0">
                  <a:pos x="42" y="18"/>
                </a:cxn>
                <a:cxn ang="0">
                  <a:pos x="60" y="18"/>
                </a:cxn>
                <a:cxn ang="0">
                  <a:pos x="72" y="24"/>
                </a:cxn>
                <a:cxn ang="0">
                  <a:pos x="72" y="36"/>
                </a:cxn>
                <a:cxn ang="0">
                  <a:pos x="72" y="48"/>
                </a:cxn>
                <a:cxn ang="0">
                  <a:pos x="66" y="72"/>
                </a:cxn>
                <a:cxn ang="0">
                  <a:pos x="60" y="78"/>
                </a:cxn>
                <a:cxn ang="0">
                  <a:pos x="60" y="84"/>
                </a:cxn>
                <a:cxn ang="0">
                  <a:pos x="42" y="72"/>
                </a:cxn>
                <a:cxn ang="0">
                  <a:pos x="30" y="66"/>
                </a:cxn>
                <a:cxn ang="0">
                  <a:pos x="18" y="42"/>
                </a:cxn>
                <a:cxn ang="0">
                  <a:pos x="24" y="30"/>
                </a:cxn>
                <a:cxn ang="0">
                  <a:pos x="42" y="18"/>
                </a:cxn>
                <a:cxn ang="0">
                  <a:pos x="42" y="18"/>
                </a:cxn>
              </a:cxnLst>
              <a:rect l="0" t="0" r="r" b="b"/>
              <a:pathLst>
                <a:path w="90" h="96">
                  <a:moveTo>
                    <a:pt x="66" y="96"/>
                  </a:moveTo>
                  <a:lnTo>
                    <a:pt x="78" y="66"/>
                  </a:lnTo>
                  <a:lnTo>
                    <a:pt x="90" y="42"/>
                  </a:lnTo>
                  <a:lnTo>
                    <a:pt x="78" y="18"/>
                  </a:lnTo>
                  <a:lnTo>
                    <a:pt x="60" y="0"/>
                  </a:lnTo>
                  <a:lnTo>
                    <a:pt x="30" y="6"/>
                  </a:lnTo>
                  <a:lnTo>
                    <a:pt x="18" y="18"/>
                  </a:lnTo>
                  <a:lnTo>
                    <a:pt x="6" y="30"/>
                  </a:lnTo>
                  <a:lnTo>
                    <a:pt x="0" y="42"/>
                  </a:lnTo>
                  <a:lnTo>
                    <a:pt x="6" y="60"/>
                  </a:lnTo>
                  <a:lnTo>
                    <a:pt x="24" y="78"/>
                  </a:lnTo>
                  <a:lnTo>
                    <a:pt x="48" y="90"/>
                  </a:lnTo>
                  <a:lnTo>
                    <a:pt x="66" y="96"/>
                  </a:lnTo>
                  <a:close/>
                  <a:moveTo>
                    <a:pt x="42" y="18"/>
                  </a:moveTo>
                  <a:lnTo>
                    <a:pt x="60" y="18"/>
                  </a:lnTo>
                  <a:lnTo>
                    <a:pt x="72" y="24"/>
                  </a:lnTo>
                  <a:lnTo>
                    <a:pt x="72" y="36"/>
                  </a:lnTo>
                  <a:lnTo>
                    <a:pt x="72" y="48"/>
                  </a:lnTo>
                  <a:lnTo>
                    <a:pt x="66" y="72"/>
                  </a:lnTo>
                  <a:lnTo>
                    <a:pt x="60" y="78"/>
                  </a:lnTo>
                  <a:lnTo>
                    <a:pt x="60" y="84"/>
                  </a:lnTo>
                  <a:lnTo>
                    <a:pt x="42" y="72"/>
                  </a:lnTo>
                  <a:lnTo>
                    <a:pt x="30" y="66"/>
                  </a:lnTo>
                  <a:lnTo>
                    <a:pt x="18" y="42"/>
                  </a:lnTo>
                  <a:lnTo>
                    <a:pt x="24" y="30"/>
                  </a:lnTo>
                  <a:lnTo>
                    <a:pt x="42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Tahoma" pitchFamily="-107" charset="-52"/>
              </a:endParaRPr>
            </a:p>
          </p:txBody>
        </p:sp>
        <p:sp>
          <p:nvSpPr>
            <p:cNvPr id="4127" name="Freeform 31"/>
            <p:cNvSpPr>
              <a:spLocks noEditPoints="1"/>
            </p:cNvSpPr>
            <p:nvPr userDrawn="1"/>
          </p:nvSpPr>
          <p:spPr bwMode="ltGray">
            <a:xfrm>
              <a:off x="5422" y="3603"/>
              <a:ext cx="72" cy="108"/>
            </a:xfrm>
            <a:custGeom>
              <a:avLst/>
              <a:gdLst/>
              <a:ahLst/>
              <a:cxnLst>
                <a:cxn ang="0">
                  <a:pos x="0" y="90"/>
                </a:cxn>
                <a:cxn ang="0">
                  <a:pos x="12" y="102"/>
                </a:cxn>
                <a:cxn ang="0">
                  <a:pos x="24" y="108"/>
                </a:cxn>
                <a:cxn ang="0">
                  <a:pos x="48" y="108"/>
                </a:cxn>
                <a:cxn ang="0">
                  <a:pos x="66" y="96"/>
                </a:cxn>
                <a:cxn ang="0">
                  <a:pos x="72" y="66"/>
                </a:cxn>
                <a:cxn ang="0">
                  <a:pos x="66" y="42"/>
                </a:cxn>
                <a:cxn ang="0">
                  <a:pos x="60" y="18"/>
                </a:cxn>
                <a:cxn ang="0">
                  <a:pos x="48" y="6"/>
                </a:cxn>
                <a:cxn ang="0">
                  <a:pos x="42" y="0"/>
                </a:cxn>
                <a:cxn ang="0">
                  <a:pos x="42" y="0"/>
                </a:cxn>
                <a:cxn ang="0">
                  <a:pos x="36" y="0"/>
                </a:cxn>
                <a:cxn ang="0">
                  <a:pos x="18" y="24"/>
                </a:cxn>
                <a:cxn ang="0">
                  <a:pos x="6" y="48"/>
                </a:cxn>
                <a:cxn ang="0">
                  <a:pos x="0" y="66"/>
                </a:cxn>
                <a:cxn ang="0">
                  <a:pos x="0" y="90"/>
                </a:cxn>
                <a:cxn ang="0">
                  <a:pos x="0" y="90"/>
                </a:cxn>
                <a:cxn ang="0">
                  <a:pos x="12" y="66"/>
                </a:cxn>
                <a:cxn ang="0">
                  <a:pos x="18" y="48"/>
                </a:cxn>
                <a:cxn ang="0">
                  <a:pos x="24" y="36"/>
                </a:cxn>
                <a:cxn ang="0">
                  <a:pos x="30" y="24"/>
                </a:cxn>
                <a:cxn ang="0">
                  <a:pos x="36" y="18"/>
                </a:cxn>
                <a:cxn ang="0">
                  <a:pos x="54" y="30"/>
                </a:cxn>
                <a:cxn ang="0">
                  <a:pos x="60" y="48"/>
                </a:cxn>
                <a:cxn ang="0">
                  <a:pos x="66" y="72"/>
                </a:cxn>
                <a:cxn ang="0">
                  <a:pos x="66" y="84"/>
                </a:cxn>
                <a:cxn ang="0">
                  <a:pos x="54" y="96"/>
                </a:cxn>
                <a:cxn ang="0">
                  <a:pos x="30" y="102"/>
                </a:cxn>
                <a:cxn ang="0">
                  <a:pos x="24" y="96"/>
                </a:cxn>
                <a:cxn ang="0">
                  <a:pos x="12" y="90"/>
                </a:cxn>
                <a:cxn ang="0">
                  <a:pos x="12" y="78"/>
                </a:cxn>
                <a:cxn ang="0">
                  <a:pos x="12" y="66"/>
                </a:cxn>
                <a:cxn ang="0">
                  <a:pos x="12" y="66"/>
                </a:cxn>
              </a:cxnLst>
              <a:rect l="0" t="0" r="r" b="b"/>
              <a:pathLst>
                <a:path w="72" h="108">
                  <a:moveTo>
                    <a:pt x="0" y="90"/>
                  </a:moveTo>
                  <a:lnTo>
                    <a:pt x="12" y="102"/>
                  </a:lnTo>
                  <a:lnTo>
                    <a:pt x="24" y="108"/>
                  </a:lnTo>
                  <a:lnTo>
                    <a:pt x="48" y="108"/>
                  </a:lnTo>
                  <a:lnTo>
                    <a:pt x="66" y="96"/>
                  </a:lnTo>
                  <a:lnTo>
                    <a:pt x="72" y="66"/>
                  </a:lnTo>
                  <a:lnTo>
                    <a:pt x="66" y="42"/>
                  </a:lnTo>
                  <a:lnTo>
                    <a:pt x="60" y="18"/>
                  </a:lnTo>
                  <a:lnTo>
                    <a:pt x="48" y="6"/>
                  </a:lnTo>
                  <a:lnTo>
                    <a:pt x="42" y="0"/>
                  </a:lnTo>
                  <a:lnTo>
                    <a:pt x="36" y="0"/>
                  </a:lnTo>
                  <a:lnTo>
                    <a:pt x="18" y="24"/>
                  </a:lnTo>
                  <a:lnTo>
                    <a:pt x="6" y="48"/>
                  </a:lnTo>
                  <a:lnTo>
                    <a:pt x="0" y="66"/>
                  </a:lnTo>
                  <a:lnTo>
                    <a:pt x="0" y="90"/>
                  </a:lnTo>
                  <a:close/>
                  <a:moveTo>
                    <a:pt x="12" y="66"/>
                  </a:moveTo>
                  <a:lnTo>
                    <a:pt x="18" y="48"/>
                  </a:lnTo>
                  <a:lnTo>
                    <a:pt x="24" y="36"/>
                  </a:lnTo>
                  <a:lnTo>
                    <a:pt x="30" y="24"/>
                  </a:lnTo>
                  <a:lnTo>
                    <a:pt x="36" y="18"/>
                  </a:lnTo>
                  <a:lnTo>
                    <a:pt x="54" y="30"/>
                  </a:lnTo>
                  <a:lnTo>
                    <a:pt x="60" y="48"/>
                  </a:lnTo>
                  <a:lnTo>
                    <a:pt x="66" y="72"/>
                  </a:lnTo>
                  <a:lnTo>
                    <a:pt x="66" y="84"/>
                  </a:lnTo>
                  <a:lnTo>
                    <a:pt x="54" y="96"/>
                  </a:lnTo>
                  <a:lnTo>
                    <a:pt x="30" y="102"/>
                  </a:lnTo>
                  <a:lnTo>
                    <a:pt x="24" y="96"/>
                  </a:lnTo>
                  <a:lnTo>
                    <a:pt x="12" y="90"/>
                  </a:lnTo>
                  <a:lnTo>
                    <a:pt x="12" y="78"/>
                  </a:lnTo>
                  <a:lnTo>
                    <a:pt x="1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Tahoma" pitchFamily="-107" charset="-52"/>
              </a:endParaRPr>
            </a:p>
          </p:txBody>
        </p:sp>
        <p:sp>
          <p:nvSpPr>
            <p:cNvPr id="4128" name="Rectangle 32"/>
            <p:cNvSpPr>
              <a:spLocks noChangeArrowheads="1"/>
            </p:cNvSpPr>
            <p:nvPr userDrawn="1"/>
          </p:nvSpPr>
          <p:spPr bwMode="ltGray">
            <a:xfrm>
              <a:off x="4238" y="1773"/>
              <a:ext cx="173" cy="2539"/>
            </a:xfrm>
            <a:prstGeom prst="rect">
              <a:avLst/>
            </a:pr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Tahoma" pitchFamily="-107" charset="-52"/>
              </a:endParaRPr>
            </a:p>
          </p:txBody>
        </p:sp>
        <p:sp>
          <p:nvSpPr>
            <p:cNvPr id="4129" name="Rectangle 33"/>
            <p:cNvSpPr>
              <a:spLocks noChangeArrowheads="1"/>
            </p:cNvSpPr>
            <p:nvPr userDrawn="1"/>
          </p:nvSpPr>
          <p:spPr bwMode="ltGray">
            <a:xfrm>
              <a:off x="4288" y="1545"/>
              <a:ext cx="76" cy="24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Tahoma" pitchFamily="-107" charset="-52"/>
              </a:endParaRPr>
            </a:p>
          </p:txBody>
        </p:sp>
        <p:sp>
          <p:nvSpPr>
            <p:cNvPr id="4130" name="AutoShape 34"/>
            <p:cNvSpPr>
              <a:spLocks noChangeArrowheads="1"/>
            </p:cNvSpPr>
            <p:nvPr userDrawn="1"/>
          </p:nvSpPr>
          <p:spPr bwMode="ltGray">
            <a:xfrm>
              <a:off x="4220" y="1743"/>
              <a:ext cx="205" cy="52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Tahoma" pitchFamily="-107" charset="-52"/>
              </a:endParaRPr>
            </a:p>
          </p:txBody>
        </p:sp>
        <p:sp>
          <p:nvSpPr>
            <p:cNvPr id="4131" name="Freeform 35"/>
            <p:cNvSpPr>
              <a:spLocks/>
            </p:cNvSpPr>
            <p:nvPr userDrawn="1"/>
          </p:nvSpPr>
          <p:spPr bwMode="ltGray">
            <a:xfrm>
              <a:off x="4306" y="1529"/>
              <a:ext cx="252" cy="1576"/>
            </a:xfrm>
            <a:custGeom>
              <a:avLst/>
              <a:gdLst/>
              <a:ahLst/>
              <a:cxnLst>
                <a:cxn ang="0">
                  <a:pos x="252" y="1576"/>
                </a:cxn>
                <a:cxn ang="0">
                  <a:pos x="12" y="84"/>
                </a:cxn>
                <a:cxn ang="0">
                  <a:pos x="12" y="60"/>
                </a:cxn>
                <a:cxn ang="0">
                  <a:pos x="0" y="12"/>
                </a:cxn>
                <a:cxn ang="0">
                  <a:pos x="72" y="0"/>
                </a:cxn>
                <a:cxn ang="0">
                  <a:pos x="72" y="0"/>
                </a:cxn>
                <a:cxn ang="0">
                  <a:pos x="78" y="48"/>
                </a:cxn>
                <a:cxn ang="0">
                  <a:pos x="88" y="66"/>
                </a:cxn>
              </a:cxnLst>
              <a:rect l="0" t="0" r="r" b="b"/>
              <a:pathLst>
                <a:path w="252" h="1576">
                  <a:moveTo>
                    <a:pt x="252" y="1576"/>
                  </a:moveTo>
                  <a:lnTo>
                    <a:pt x="12" y="84"/>
                  </a:lnTo>
                  <a:lnTo>
                    <a:pt x="12" y="60"/>
                  </a:lnTo>
                  <a:lnTo>
                    <a:pt x="0" y="12"/>
                  </a:lnTo>
                  <a:lnTo>
                    <a:pt x="72" y="0"/>
                  </a:lnTo>
                  <a:lnTo>
                    <a:pt x="78" y="48"/>
                  </a:lnTo>
                  <a:lnTo>
                    <a:pt x="88" y="66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Tahoma" pitchFamily="-107" charset="-52"/>
              </a:endParaRPr>
            </a:p>
          </p:txBody>
        </p:sp>
        <p:sp>
          <p:nvSpPr>
            <p:cNvPr id="4132" name="Freeform 36"/>
            <p:cNvSpPr>
              <a:spLocks/>
            </p:cNvSpPr>
            <p:nvPr userDrawn="1"/>
          </p:nvSpPr>
          <p:spPr bwMode="ltGray">
            <a:xfrm>
              <a:off x="4169" y="1421"/>
              <a:ext cx="317" cy="138"/>
            </a:xfrm>
            <a:custGeom>
              <a:avLst/>
              <a:gdLst/>
              <a:ahLst/>
              <a:cxnLst>
                <a:cxn ang="0">
                  <a:pos x="161" y="0"/>
                </a:cxn>
                <a:cxn ang="0">
                  <a:pos x="227" y="6"/>
                </a:cxn>
                <a:cxn ang="0">
                  <a:pos x="275" y="36"/>
                </a:cxn>
                <a:cxn ang="0">
                  <a:pos x="304" y="78"/>
                </a:cxn>
                <a:cxn ang="0">
                  <a:pos x="316" y="138"/>
                </a:cxn>
                <a:cxn ang="0">
                  <a:pos x="0" y="138"/>
                </a:cxn>
                <a:cxn ang="0">
                  <a:pos x="11" y="78"/>
                </a:cxn>
                <a:cxn ang="0">
                  <a:pos x="47" y="36"/>
                </a:cxn>
                <a:cxn ang="0">
                  <a:pos x="95" y="6"/>
                </a:cxn>
                <a:cxn ang="0">
                  <a:pos x="161" y="0"/>
                </a:cxn>
                <a:cxn ang="0">
                  <a:pos x="161" y="0"/>
                </a:cxn>
              </a:cxnLst>
              <a:rect l="0" t="0" r="r" b="b"/>
              <a:pathLst>
                <a:path w="316" h="138">
                  <a:moveTo>
                    <a:pt x="161" y="0"/>
                  </a:moveTo>
                  <a:lnTo>
                    <a:pt x="227" y="6"/>
                  </a:lnTo>
                  <a:lnTo>
                    <a:pt x="275" y="36"/>
                  </a:lnTo>
                  <a:lnTo>
                    <a:pt x="304" y="78"/>
                  </a:lnTo>
                  <a:lnTo>
                    <a:pt x="316" y="138"/>
                  </a:lnTo>
                  <a:lnTo>
                    <a:pt x="0" y="138"/>
                  </a:lnTo>
                  <a:lnTo>
                    <a:pt x="11" y="78"/>
                  </a:lnTo>
                  <a:lnTo>
                    <a:pt x="47" y="36"/>
                  </a:lnTo>
                  <a:lnTo>
                    <a:pt x="95" y="6"/>
                  </a:lnTo>
                  <a:lnTo>
                    <a:pt x="161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Tahoma" pitchFamily="-107" charset="-52"/>
              </a:endParaRPr>
            </a:p>
          </p:txBody>
        </p:sp>
      </p:grpSp>
      <p:sp>
        <p:nvSpPr>
          <p:cNvPr id="4133" name="Rectangle 37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134" name="Rectangle 3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135" name="Rectangle 3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78563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FFFFFF"/>
                </a:solidFill>
                <a:latin typeface="Tahoma" pitchFamily="-107" charset="-52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36" name="Rectangle 4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78563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FFFFFF"/>
                </a:solidFill>
                <a:latin typeface="Tahoma" pitchFamily="-107" charset="-52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37" name="Rectangle 4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78563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FFFFFF"/>
                </a:solidFill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fld id="{729D5DFA-B9FF-164B-9CA8-9FAEE3E1AEF6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793" r:id="rId1"/>
    <p:sldLayoutId id="2147484794" r:id="rId2"/>
    <p:sldLayoutId id="2147484795" r:id="rId3"/>
    <p:sldLayoutId id="2147484796" r:id="rId4"/>
    <p:sldLayoutId id="2147484797" r:id="rId5"/>
    <p:sldLayoutId id="2147484798" r:id="rId6"/>
    <p:sldLayoutId id="2147484799" r:id="rId7"/>
    <p:sldLayoutId id="2147484800" r:id="rId8"/>
    <p:sldLayoutId id="2147484801" r:id="rId9"/>
    <p:sldLayoutId id="2147484802" r:id="rId10"/>
    <p:sldLayoutId id="2147484803" r:id="rId11"/>
    <p:sldLayoutId id="2147484804" r:id="rId12"/>
    <p:sldLayoutId id="2147484805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charset="0"/>
          <a:cs typeface="MS PGothic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07" charset="0"/>
          <a:ea typeface="ＭＳ Ｐゴシック" charset="0"/>
          <a:cs typeface="MS PGothic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07" charset="0"/>
          <a:ea typeface="ＭＳ Ｐゴシック" charset="0"/>
          <a:cs typeface="MS PGothic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07" charset="0"/>
          <a:ea typeface="ＭＳ Ｐゴシック" charset="0"/>
          <a:cs typeface="MS PGothic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07" charset="0"/>
          <a:ea typeface="ＭＳ Ｐゴシック" charset="0"/>
          <a:cs typeface="MS PGothic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07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07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07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07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charset="0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  <a:cs typeface="MS PGothic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charset="0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charset="0"/>
          <a:cs typeface="MS PGothic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5000"/>
        <a:buFont typeface="Wingdings" charset="0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charset="0"/>
          <a:cs typeface="MS PGothic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charset="0"/>
          <a:cs typeface="MS PGothic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charset="0"/>
          <a:cs typeface="MS PGothic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-107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7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-107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7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-107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7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-107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7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blurRad="63500" dist="107763" dir="2700000" algn="ctr" rotWithShape="0">
            <a:srgbClr val="000000">
              <a:alpha val="74998"/>
            </a:srgbClr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Line 2"/>
          <p:cNvSpPr>
            <a:spLocks noChangeShapeType="1"/>
          </p:cNvSpPr>
          <p:nvPr/>
        </p:nvSpPr>
        <p:spPr bwMode="auto">
          <a:xfrm>
            <a:off x="0" y="15240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9747" name="Rectangle 3"/>
          <p:cNvSpPr>
            <a:spLocks noChangeArrowheads="1"/>
          </p:cNvSpPr>
          <p:nvPr/>
        </p:nvSpPr>
        <p:spPr bwMode="auto">
          <a:xfrm>
            <a:off x="0" y="6400800"/>
            <a:ext cx="9144000" cy="1524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folHlink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zh-CN" altLang="en-US">
              <a:solidFill>
                <a:srgbClr val="003300"/>
              </a:solidFill>
              <a:latin typeface="Times New Roman" charset="0"/>
            </a:endParaRPr>
          </a:p>
        </p:txBody>
      </p:sp>
      <p:sp>
        <p:nvSpPr>
          <p:cNvPr id="159748" name="Rectangle 4" descr="mutegras"/>
          <p:cNvSpPr>
            <a:spLocks noChangeArrowheads="1"/>
          </p:cNvSpPr>
          <p:nvPr/>
        </p:nvSpPr>
        <p:spPr bwMode="ltGray">
          <a:xfrm>
            <a:off x="0" y="0"/>
            <a:ext cx="9144000" cy="1524000"/>
          </a:xfrm>
          <a:prstGeom prst="rect">
            <a:avLst/>
          </a:prstGeom>
          <a:blipFill dpi="0" rotWithShape="0">
            <a:blip r:embed="rId1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zh-CN" altLang="en-US">
              <a:solidFill>
                <a:srgbClr val="003300"/>
              </a:solidFill>
              <a:latin typeface="Times New Roman" charset="0"/>
            </a:endParaRPr>
          </a:p>
        </p:txBody>
      </p:sp>
      <p:sp>
        <p:nvSpPr>
          <p:cNvPr id="159749" name="Rectangle 5" descr="mutegras"/>
          <p:cNvSpPr>
            <a:spLocks noChangeArrowheads="1"/>
          </p:cNvSpPr>
          <p:nvPr/>
        </p:nvSpPr>
        <p:spPr bwMode="ltGray">
          <a:xfrm>
            <a:off x="0" y="6553200"/>
            <a:ext cx="9144000" cy="304800"/>
          </a:xfrm>
          <a:prstGeom prst="rect">
            <a:avLst/>
          </a:prstGeom>
          <a:blipFill dpi="0" rotWithShape="0">
            <a:blip r:embed="rId1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zh-CN" altLang="en-US">
              <a:solidFill>
                <a:srgbClr val="003300"/>
              </a:solidFill>
              <a:latin typeface="Times New Roman" charset="0"/>
            </a:endParaRPr>
          </a:p>
        </p:txBody>
      </p:sp>
      <p:sp>
        <p:nvSpPr>
          <p:cNvPr id="159750" name="Line 6"/>
          <p:cNvSpPr>
            <a:spLocks noChangeShapeType="1"/>
          </p:cNvSpPr>
          <p:nvPr/>
        </p:nvSpPr>
        <p:spPr bwMode="auto">
          <a:xfrm>
            <a:off x="0" y="65532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9751" name="Rectangle 7"/>
          <p:cNvSpPr>
            <a:spLocks noChangeArrowheads="1"/>
          </p:cNvSpPr>
          <p:nvPr/>
        </p:nvSpPr>
        <p:spPr bwMode="auto">
          <a:xfrm>
            <a:off x="609600" y="533400"/>
            <a:ext cx="8534400" cy="685800"/>
          </a:xfrm>
          <a:prstGeom prst="rect">
            <a:avLst/>
          </a:prstGeom>
          <a:solidFill>
            <a:schemeClr val="hlink">
              <a:alpha val="50195"/>
            </a:schemeClr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zh-CN" altLang="en-US">
              <a:solidFill>
                <a:srgbClr val="003300"/>
              </a:solidFill>
              <a:latin typeface="Times New Roman" charset="0"/>
            </a:endParaRPr>
          </a:p>
        </p:txBody>
      </p:sp>
      <p:sp>
        <p:nvSpPr>
          <p:cNvPr id="7176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0" y="30480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59753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849438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</a:p>
        </p:txBody>
      </p:sp>
      <p:sp>
        <p:nvSpPr>
          <p:cNvPr id="7178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sz="1400">
                <a:solidFill>
                  <a:srgbClr val="003300"/>
                </a:solidFill>
                <a:latin typeface="Times New Roman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9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89675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50000"/>
              </a:spcBef>
              <a:defRPr sz="1400">
                <a:solidFill>
                  <a:srgbClr val="003300"/>
                </a:solidFill>
                <a:latin typeface="Times New Roman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80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400">
                <a:solidFill>
                  <a:srgbClr val="003300"/>
                </a:solidFill>
                <a:latin typeface="Times New Roman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fld id="{35FB853E-1DCE-0C45-9F4D-8EF3640DC495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806" r:id="rId1"/>
    <p:sldLayoutId id="2147484807" r:id="rId2"/>
    <p:sldLayoutId id="2147484808" r:id="rId3"/>
    <p:sldLayoutId id="2147484809" r:id="rId4"/>
    <p:sldLayoutId id="2147484810" r:id="rId5"/>
    <p:sldLayoutId id="2147484811" r:id="rId6"/>
    <p:sldLayoutId id="2147484812" r:id="rId7"/>
    <p:sldLayoutId id="2147484813" r:id="rId8"/>
    <p:sldLayoutId id="2147484814" r:id="rId9"/>
    <p:sldLayoutId id="2147484815" r:id="rId10"/>
    <p:sldLayoutId id="214748481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ＭＳ Ｐゴシック" charset="0"/>
          <a:cs typeface="MS PGothic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0" charset="0"/>
          <a:ea typeface="ＭＳ Ｐゴシック" charset="0"/>
          <a:cs typeface="MS PGothic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0" charset="0"/>
          <a:ea typeface="ＭＳ Ｐゴシック" charset="0"/>
          <a:cs typeface="MS PGothic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0" charset="0"/>
          <a:ea typeface="ＭＳ Ｐゴシック" charset="0"/>
          <a:cs typeface="MS PGothic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0" charset="0"/>
          <a:ea typeface="ＭＳ Ｐゴシック" charset="0"/>
          <a:cs typeface="MS PGothic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-108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-108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-108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-10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kumimoji="1" sz="3200" b="1">
          <a:solidFill>
            <a:srgbClr val="F1F7E9"/>
          </a:solidFill>
          <a:latin typeface="Arial"/>
          <a:ea typeface="ＭＳ Ｐゴシック" charset="0"/>
          <a:cs typeface="MS PGothic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 b="1">
          <a:solidFill>
            <a:srgbClr val="F1F7E9"/>
          </a:solidFill>
          <a:latin typeface="Arial"/>
          <a:ea typeface="MS PGothic" charset="0"/>
          <a:cs typeface="MS PGothic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 b="1">
          <a:solidFill>
            <a:srgbClr val="F1F7E9"/>
          </a:solidFill>
          <a:latin typeface="Arial"/>
          <a:ea typeface="MS PGothic" charset="0"/>
          <a:cs typeface="MS PGothic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 b="1">
          <a:solidFill>
            <a:srgbClr val="F1F7E9"/>
          </a:solidFill>
          <a:latin typeface="Arial"/>
          <a:ea typeface="MS PGothic" charset="0"/>
          <a:cs typeface="MS PGothic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 b="1">
          <a:solidFill>
            <a:srgbClr val="F1F7E9"/>
          </a:solidFill>
          <a:latin typeface="Arial"/>
          <a:ea typeface="MS PGothic" charset="0"/>
          <a:cs typeface="MS PGothic" charset="0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ＭＳ Ｐゴシック" pitchFamily="-108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ＭＳ Ｐゴシック" pitchFamily="-108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ＭＳ Ｐゴシック" pitchFamily="-108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ＭＳ Ｐゴシック" pitchFamily="-108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2034" name="Group 1026"/>
          <p:cNvGrpSpPr>
            <a:grpSpLocks/>
          </p:cNvGrpSpPr>
          <p:nvPr/>
        </p:nvGrpSpPr>
        <p:grpSpPr bwMode="auto">
          <a:xfrm>
            <a:off x="0" y="0"/>
            <a:ext cx="9159875" cy="6870700"/>
            <a:chOff x="0" y="0"/>
            <a:chExt cx="5770" cy="4328"/>
          </a:xfrm>
        </p:grpSpPr>
        <p:sp>
          <p:nvSpPr>
            <p:cNvPr id="172040" name="Rectangle 1027"/>
            <p:cNvSpPr>
              <a:spLocks noChangeArrowheads="1"/>
            </p:cNvSpPr>
            <p:nvPr/>
          </p:nvSpPr>
          <p:spPr bwMode="hidden">
            <a:xfrm>
              <a:off x="0" y="4186"/>
              <a:ext cx="5089" cy="142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eaLnBrk="1" hangingPunct="1"/>
              <a:endParaRPr kumimoji="1" lang="en-US" sz="1800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172041" name="Rectangle 1028"/>
            <p:cNvSpPr>
              <a:spLocks noChangeArrowheads="1"/>
            </p:cNvSpPr>
            <p:nvPr/>
          </p:nvSpPr>
          <p:spPr bwMode="hidden">
            <a:xfrm>
              <a:off x="0" y="0"/>
              <a:ext cx="5089" cy="126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eaLnBrk="1" hangingPunct="1"/>
              <a:endParaRPr kumimoji="1" lang="en-US" sz="1800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148485" name="Rectangle 1029"/>
            <p:cNvSpPr>
              <a:spLocks noChangeArrowheads="1"/>
            </p:cNvSpPr>
            <p:nvPr/>
          </p:nvSpPr>
          <p:spPr bwMode="auto">
            <a:xfrm>
              <a:off x="5010" y="0"/>
              <a:ext cx="758" cy="4320"/>
            </a:xfrm>
            <a:prstGeom prst="rect">
              <a:avLst/>
            </a:prstGeom>
            <a:gradFill rotWithShape="0">
              <a:gsLst>
                <a:gs pos="0">
                  <a:schemeClr val="accent1">
                    <a:gamma/>
                    <a:shade val="84706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84706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1" hangingPunct="1">
                <a:defRPr/>
              </a:pPr>
              <a:endParaRPr kumimoji="1" lang="en-US" sz="1800">
                <a:solidFill>
                  <a:srgbClr val="2F1311"/>
                </a:solidFill>
                <a:latin typeface="Arial" pitchFamily="22" charset="0"/>
              </a:endParaRPr>
            </a:p>
          </p:txBody>
        </p:sp>
        <p:grpSp>
          <p:nvGrpSpPr>
            <p:cNvPr id="172043" name="Group 1030"/>
            <p:cNvGrpSpPr>
              <a:grpSpLocks/>
            </p:cNvGrpSpPr>
            <p:nvPr/>
          </p:nvGrpSpPr>
          <p:grpSpPr bwMode="auto">
            <a:xfrm>
              <a:off x="4944" y="1"/>
              <a:ext cx="816" cy="3974"/>
              <a:chOff x="4944" y="1"/>
              <a:chExt cx="816" cy="3974"/>
            </a:xfrm>
          </p:grpSpPr>
          <p:grpSp>
            <p:nvGrpSpPr>
              <p:cNvPr id="172055" name="Group 1031"/>
              <p:cNvGrpSpPr>
                <a:grpSpLocks/>
              </p:cNvGrpSpPr>
              <p:nvPr userDrawn="1"/>
            </p:nvGrpSpPr>
            <p:grpSpPr bwMode="auto">
              <a:xfrm>
                <a:off x="5280" y="1"/>
                <a:ext cx="480" cy="1430"/>
                <a:chOff x="5280" y="1"/>
                <a:chExt cx="480" cy="1430"/>
              </a:xfrm>
            </p:grpSpPr>
            <p:grpSp>
              <p:nvGrpSpPr>
                <p:cNvPr id="172076" name="Group 1032"/>
                <p:cNvGrpSpPr>
                  <a:grpSpLocks/>
                </p:cNvGrpSpPr>
                <p:nvPr userDrawn="1"/>
              </p:nvGrpSpPr>
              <p:grpSpPr bwMode="auto">
                <a:xfrm rot="-5400000">
                  <a:off x="5484" y="0"/>
                  <a:ext cx="174" cy="176"/>
                  <a:chOff x="1657" y="323"/>
                  <a:chExt cx="1691" cy="2560"/>
                </a:xfrm>
              </p:grpSpPr>
              <p:grpSp>
                <p:nvGrpSpPr>
                  <p:cNvPr id="172085" name="Group 1033"/>
                  <p:cNvGrpSpPr>
                    <a:grpSpLocks/>
                  </p:cNvGrpSpPr>
                  <p:nvPr/>
                </p:nvGrpSpPr>
                <p:grpSpPr bwMode="auto">
                  <a:xfrm>
                    <a:off x="1657" y="323"/>
                    <a:ext cx="1691" cy="2560"/>
                    <a:chOff x="1657" y="323"/>
                    <a:chExt cx="1691" cy="2560"/>
                  </a:xfrm>
                </p:grpSpPr>
                <p:sp>
                  <p:nvSpPr>
                    <p:cNvPr id="172092" name="Freeform 1034"/>
                    <p:cNvSpPr>
                      <a:spLocks/>
                    </p:cNvSpPr>
                    <p:nvPr/>
                  </p:nvSpPr>
                  <p:spPr bwMode="auto">
                    <a:xfrm>
                      <a:off x="2347" y="323"/>
                      <a:ext cx="1234" cy="2560"/>
                    </a:xfrm>
                    <a:custGeom>
                      <a:avLst/>
                      <a:gdLst>
                        <a:gd name="T0" fmla="*/ 351 w 1231"/>
                        <a:gd name="T1" fmla="*/ 283 h 2560"/>
                        <a:gd name="T2" fmla="*/ 429 w 1231"/>
                        <a:gd name="T3" fmla="*/ 115 h 2560"/>
                        <a:gd name="T4" fmla="*/ 597 w 1231"/>
                        <a:gd name="T5" fmla="*/ 7 h 2560"/>
                        <a:gd name="T6" fmla="*/ 923 w 1231"/>
                        <a:gd name="T7" fmla="*/ 61 h 2560"/>
                        <a:gd name="T8" fmla="*/ 1093 w 1231"/>
                        <a:gd name="T9" fmla="*/ 349 h 2560"/>
                        <a:gd name="T10" fmla="*/ 1007 w 1231"/>
                        <a:gd name="T11" fmla="*/ 769 h 2560"/>
                        <a:gd name="T12" fmla="*/ 971 w 1231"/>
                        <a:gd name="T13" fmla="*/ 943 h 2560"/>
                        <a:gd name="T14" fmla="*/ 1147 w 1231"/>
                        <a:gd name="T15" fmla="*/ 1075 h 2560"/>
                        <a:gd name="T16" fmla="*/ 1273 w 1231"/>
                        <a:gd name="T17" fmla="*/ 1525 h 2560"/>
                        <a:gd name="T18" fmla="*/ 1165 w 1231"/>
                        <a:gd name="T19" fmla="*/ 1969 h 2560"/>
                        <a:gd name="T20" fmla="*/ 935 w 1231"/>
                        <a:gd name="T21" fmla="*/ 2077 h 2560"/>
                        <a:gd name="T22" fmla="*/ 749 w 1231"/>
                        <a:gd name="T23" fmla="*/ 2059 h 2560"/>
                        <a:gd name="T24" fmla="*/ 683 w 1231"/>
                        <a:gd name="T25" fmla="*/ 2251 h 2560"/>
                        <a:gd name="T26" fmla="*/ 543 w 1231"/>
                        <a:gd name="T27" fmla="*/ 2527 h 2560"/>
                        <a:gd name="T28" fmla="*/ 225 w 1231"/>
                        <a:gd name="T29" fmla="*/ 2509 h 2560"/>
                        <a:gd name="T30" fmla="*/ 31 w 1231"/>
                        <a:gd name="T31" fmla="*/ 2227 h 2560"/>
                        <a:gd name="T32" fmla="*/ 25 w 1231"/>
                        <a:gd name="T33" fmla="*/ 1969 h 2560"/>
                        <a:gd name="T34" fmla="*/ 145 w 1231"/>
                        <a:gd name="T35" fmla="*/ 1651 h 2560"/>
                        <a:gd name="T36" fmla="*/ 273 w 1231"/>
                        <a:gd name="T37" fmla="*/ 1513 h 2560"/>
                        <a:gd name="T38" fmla="*/ 231 w 1231"/>
                        <a:gd name="T39" fmla="*/ 1729 h 2560"/>
                        <a:gd name="T40" fmla="*/ 73 w 1231"/>
                        <a:gd name="T41" fmla="*/ 2023 h 2560"/>
                        <a:gd name="T42" fmla="*/ 169 w 1231"/>
                        <a:gd name="T43" fmla="*/ 2323 h 2560"/>
                        <a:gd name="T44" fmla="*/ 453 w 1231"/>
                        <a:gd name="T45" fmla="*/ 2431 h 2560"/>
                        <a:gd name="T46" fmla="*/ 609 w 1231"/>
                        <a:gd name="T47" fmla="*/ 2227 h 2560"/>
                        <a:gd name="T48" fmla="*/ 591 w 1231"/>
                        <a:gd name="T49" fmla="*/ 1807 h 2560"/>
                        <a:gd name="T50" fmla="*/ 507 w 1231"/>
                        <a:gd name="T51" fmla="*/ 1531 h 2560"/>
                        <a:gd name="T52" fmla="*/ 549 w 1231"/>
                        <a:gd name="T53" fmla="*/ 1459 h 2560"/>
                        <a:gd name="T54" fmla="*/ 653 w 1231"/>
                        <a:gd name="T55" fmla="*/ 1633 h 2560"/>
                        <a:gd name="T56" fmla="*/ 749 w 1231"/>
                        <a:gd name="T57" fmla="*/ 1933 h 2560"/>
                        <a:gd name="T58" fmla="*/ 995 w 1231"/>
                        <a:gd name="T59" fmla="*/ 1963 h 2560"/>
                        <a:gd name="T60" fmla="*/ 1177 w 1231"/>
                        <a:gd name="T61" fmla="*/ 1687 h 2560"/>
                        <a:gd name="T62" fmla="*/ 1159 w 1231"/>
                        <a:gd name="T63" fmla="*/ 1273 h 2560"/>
                        <a:gd name="T64" fmla="*/ 911 w 1231"/>
                        <a:gd name="T65" fmla="*/ 1057 h 2560"/>
                        <a:gd name="T66" fmla="*/ 707 w 1231"/>
                        <a:gd name="T67" fmla="*/ 1129 h 2560"/>
                        <a:gd name="T68" fmla="*/ 591 w 1231"/>
                        <a:gd name="T69" fmla="*/ 1117 h 2560"/>
                        <a:gd name="T70" fmla="*/ 647 w 1231"/>
                        <a:gd name="T71" fmla="*/ 1033 h 2560"/>
                        <a:gd name="T72" fmla="*/ 839 w 1231"/>
                        <a:gd name="T73" fmla="*/ 937 h 2560"/>
                        <a:gd name="T74" fmla="*/ 977 w 1231"/>
                        <a:gd name="T75" fmla="*/ 613 h 2560"/>
                        <a:gd name="T76" fmla="*/ 911 w 1231"/>
                        <a:gd name="T77" fmla="*/ 175 h 2560"/>
                        <a:gd name="T78" fmla="*/ 647 w 1231"/>
                        <a:gd name="T79" fmla="*/ 103 h 2560"/>
                        <a:gd name="T80" fmla="*/ 405 w 1231"/>
                        <a:gd name="T81" fmla="*/ 355 h 2560"/>
                        <a:gd name="T82" fmla="*/ 417 w 1231"/>
                        <a:gd name="T83" fmla="*/ 763 h 2560"/>
                        <a:gd name="T84" fmla="*/ 357 w 1231"/>
                        <a:gd name="T85" fmla="*/ 949 h 2560"/>
                        <a:gd name="T86" fmla="*/ 303 w 1231"/>
                        <a:gd name="T87" fmla="*/ 685 h 2560"/>
                        <a:gd name="T88" fmla="*/ 321 w 1231"/>
                        <a:gd name="T89" fmla="*/ 367 h 2560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60000 65536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</a:gdLst>
                      <a:ahLst/>
                      <a:cxnLst>
                        <a:cxn ang="T90">
                          <a:pos x="T0" y="T1"/>
                        </a:cxn>
                        <a:cxn ang="T91">
                          <a:pos x="T2" y="T3"/>
                        </a:cxn>
                        <a:cxn ang="T92">
                          <a:pos x="T4" y="T5"/>
                        </a:cxn>
                        <a:cxn ang="T93">
                          <a:pos x="T6" y="T7"/>
                        </a:cxn>
                        <a:cxn ang="T94">
                          <a:pos x="T8" y="T9"/>
                        </a:cxn>
                        <a:cxn ang="T95">
                          <a:pos x="T10" y="T11"/>
                        </a:cxn>
                        <a:cxn ang="T96">
                          <a:pos x="T12" y="T13"/>
                        </a:cxn>
                        <a:cxn ang="T97">
                          <a:pos x="T14" y="T15"/>
                        </a:cxn>
                        <a:cxn ang="T98">
                          <a:pos x="T16" y="T17"/>
                        </a:cxn>
                        <a:cxn ang="T99">
                          <a:pos x="T18" y="T19"/>
                        </a:cxn>
                        <a:cxn ang="T100">
                          <a:pos x="T20" y="T21"/>
                        </a:cxn>
                        <a:cxn ang="T101">
                          <a:pos x="T22" y="T23"/>
                        </a:cxn>
                        <a:cxn ang="T102">
                          <a:pos x="T24" y="T25"/>
                        </a:cxn>
                        <a:cxn ang="T103">
                          <a:pos x="T26" y="T27"/>
                        </a:cxn>
                        <a:cxn ang="T104">
                          <a:pos x="T28" y="T29"/>
                        </a:cxn>
                        <a:cxn ang="T105">
                          <a:pos x="T30" y="T31"/>
                        </a:cxn>
                        <a:cxn ang="T106">
                          <a:pos x="T32" y="T33"/>
                        </a:cxn>
                        <a:cxn ang="T107">
                          <a:pos x="T34" y="T35"/>
                        </a:cxn>
                        <a:cxn ang="T108">
                          <a:pos x="T36" y="T37"/>
                        </a:cxn>
                        <a:cxn ang="T109">
                          <a:pos x="T38" y="T39"/>
                        </a:cxn>
                        <a:cxn ang="T110">
                          <a:pos x="T40" y="T41"/>
                        </a:cxn>
                        <a:cxn ang="T111">
                          <a:pos x="T42" y="T43"/>
                        </a:cxn>
                        <a:cxn ang="T112">
                          <a:pos x="T44" y="T45"/>
                        </a:cxn>
                        <a:cxn ang="T113">
                          <a:pos x="T46" y="T47"/>
                        </a:cxn>
                        <a:cxn ang="T114">
                          <a:pos x="T48" y="T49"/>
                        </a:cxn>
                        <a:cxn ang="T115">
                          <a:pos x="T50" y="T51"/>
                        </a:cxn>
                        <a:cxn ang="T116">
                          <a:pos x="T52" y="T53"/>
                        </a:cxn>
                        <a:cxn ang="T117">
                          <a:pos x="T54" y="T55"/>
                        </a:cxn>
                        <a:cxn ang="T118">
                          <a:pos x="T56" y="T57"/>
                        </a:cxn>
                        <a:cxn ang="T119">
                          <a:pos x="T58" y="T59"/>
                        </a:cxn>
                        <a:cxn ang="T120">
                          <a:pos x="T60" y="T61"/>
                        </a:cxn>
                        <a:cxn ang="T121">
                          <a:pos x="T62" y="T63"/>
                        </a:cxn>
                        <a:cxn ang="T122">
                          <a:pos x="T64" y="T65"/>
                        </a:cxn>
                        <a:cxn ang="T123">
                          <a:pos x="T66" y="T67"/>
                        </a:cxn>
                        <a:cxn ang="T124">
                          <a:pos x="T68" y="T69"/>
                        </a:cxn>
                        <a:cxn ang="T125">
                          <a:pos x="T70" y="T71"/>
                        </a:cxn>
                        <a:cxn ang="T126">
                          <a:pos x="T72" y="T73"/>
                        </a:cxn>
                        <a:cxn ang="T127">
                          <a:pos x="T74" y="T75"/>
                        </a:cxn>
                        <a:cxn ang="T128">
                          <a:pos x="T76" y="T77"/>
                        </a:cxn>
                        <a:cxn ang="T129">
                          <a:pos x="T78" y="T79"/>
                        </a:cxn>
                        <a:cxn ang="T130">
                          <a:pos x="T80" y="T81"/>
                        </a:cxn>
                        <a:cxn ang="T131">
                          <a:pos x="T82" y="T83"/>
                        </a:cxn>
                        <a:cxn ang="T132">
                          <a:pos x="T84" y="T85"/>
                        </a:cxn>
                        <a:cxn ang="T133">
                          <a:pos x="T86" y="T87"/>
                        </a:cxn>
                        <a:cxn ang="T134">
                          <a:pos x="T88" y="T89"/>
                        </a:cxn>
                      </a:cxnLst>
                      <a:rect l="0" t="0" r="r" b="b"/>
                      <a:pathLst>
                        <a:path w="1231" h="2560">
                          <a:moveTo>
                            <a:pt x="307" y="367"/>
                          </a:moveTo>
                          <a:cubicBezTo>
                            <a:pt x="317" y="336"/>
                            <a:pt x="326" y="303"/>
                            <a:pt x="337" y="283"/>
                          </a:cubicBezTo>
                          <a:cubicBezTo>
                            <a:pt x="348" y="263"/>
                            <a:pt x="360" y="275"/>
                            <a:pt x="373" y="247"/>
                          </a:cubicBezTo>
                          <a:cubicBezTo>
                            <a:pt x="386" y="219"/>
                            <a:pt x="400" y="147"/>
                            <a:pt x="415" y="115"/>
                          </a:cubicBezTo>
                          <a:cubicBezTo>
                            <a:pt x="430" y="83"/>
                            <a:pt x="435" y="73"/>
                            <a:pt x="463" y="55"/>
                          </a:cubicBezTo>
                          <a:cubicBezTo>
                            <a:pt x="491" y="37"/>
                            <a:pt x="536" y="14"/>
                            <a:pt x="583" y="7"/>
                          </a:cubicBezTo>
                          <a:cubicBezTo>
                            <a:pt x="630" y="0"/>
                            <a:pt x="693" y="4"/>
                            <a:pt x="745" y="13"/>
                          </a:cubicBezTo>
                          <a:cubicBezTo>
                            <a:pt x="797" y="22"/>
                            <a:pt x="852" y="34"/>
                            <a:pt x="895" y="61"/>
                          </a:cubicBezTo>
                          <a:cubicBezTo>
                            <a:pt x="938" y="88"/>
                            <a:pt x="977" y="127"/>
                            <a:pt x="1003" y="175"/>
                          </a:cubicBezTo>
                          <a:cubicBezTo>
                            <a:pt x="1029" y="223"/>
                            <a:pt x="1044" y="287"/>
                            <a:pt x="1051" y="349"/>
                          </a:cubicBezTo>
                          <a:cubicBezTo>
                            <a:pt x="1058" y="411"/>
                            <a:pt x="1057" y="477"/>
                            <a:pt x="1045" y="547"/>
                          </a:cubicBezTo>
                          <a:cubicBezTo>
                            <a:pt x="1033" y="617"/>
                            <a:pt x="995" y="712"/>
                            <a:pt x="979" y="769"/>
                          </a:cubicBezTo>
                          <a:cubicBezTo>
                            <a:pt x="963" y="826"/>
                            <a:pt x="955" y="860"/>
                            <a:pt x="949" y="889"/>
                          </a:cubicBezTo>
                          <a:cubicBezTo>
                            <a:pt x="943" y="918"/>
                            <a:pt x="936" y="925"/>
                            <a:pt x="943" y="943"/>
                          </a:cubicBezTo>
                          <a:cubicBezTo>
                            <a:pt x="950" y="961"/>
                            <a:pt x="964" y="975"/>
                            <a:pt x="991" y="997"/>
                          </a:cubicBezTo>
                          <a:cubicBezTo>
                            <a:pt x="1018" y="1019"/>
                            <a:pt x="1069" y="1033"/>
                            <a:pt x="1105" y="1075"/>
                          </a:cubicBezTo>
                          <a:cubicBezTo>
                            <a:pt x="1141" y="1117"/>
                            <a:pt x="1186" y="1174"/>
                            <a:pt x="1207" y="1249"/>
                          </a:cubicBezTo>
                          <a:cubicBezTo>
                            <a:pt x="1228" y="1324"/>
                            <a:pt x="1231" y="1441"/>
                            <a:pt x="1231" y="1525"/>
                          </a:cubicBezTo>
                          <a:cubicBezTo>
                            <a:pt x="1231" y="1609"/>
                            <a:pt x="1225" y="1679"/>
                            <a:pt x="1207" y="1753"/>
                          </a:cubicBezTo>
                          <a:cubicBezTo>
                            <a:pt x="1189" y="1827"/>
                            <a:pt x="1153" y="1917"/>
                            <a:pt x="1123" y="1969"/>
                          </a:cubicBezTo>
                          <a:cubicBezTo>
                            <a:pt x="1093" y="2021"/>
                            <a:pt x="1063" y="2047"/>
                            <a:pt x="1027" y="2065"/>
                          </a:cubicBezTo>
                          <a:cubicBezTo>
                            <a:pt x="991" y="2083"/>
                            <a:pt x="951" y="2079"/>
                            <a:pt x="907" y="2077"/>
                          </a:cubicBezTo>
                          <a:cubicBezTo>
                            <a:pt x="863" y="2075"/>
                            <a:pt x="794" y="2056"/>
                            <a:pt x="763" y="2053"/>
                          </a:cubicBezTo>
                          <a:cubicBezTo>
                            <a:pt x="732" y="2050"/>
                            <a:pt x="733" y="2050"/>
                            <a:pt x="721" y="2059"/>
                          </a:cubicBezTo>
                          <a:cubicBezTo>
                            <a:pt x="709" y="2068"/>
                            <a:pt x="702" y="2075"/>
                            <a:pt x="691" y="2107"/>
                          </a:cubicBezTo>
                          <a:cubicBezTo>
                            <a:pt x="680" y="2139"/>
                            <a:pt x="665" y="2205"/>
                            <a:pt x="655" y="2251"/>
                          </a:cubicBezTo>
                          <a:cubicBezTo>
                            <a:pt x="645" y="2297"/>
                            <a:pt x="652" y="2337"/>
                            <a:pt x="631" y="2383"/>
                          </a:cubicBezTo>
                          <a:cubicBezTo>
                            <a:pt x="610" y="2429"/>
                            <a:pt x="574" y="2498"/>
                            <a:pt x="529" y="2527"/>
                          </a:cubicBezTo>
                          <a:cubicBezTo>
                            <a:pt x="484" y="2556"/>
                            <a:pt x="414" y="2560"/>
                            <a:pt x="361" y="2557"/>
                          </a:cubicBezTo>
                          <a:cubicBezTo>
                            <a:pt x="308" y="2554"/>
                            <a:pt x="256" y="2537"/>
                            <a:pt x="211" y="2509"/>
                          </a:cubicBezTo>
                          <a:cubicBezTo>
                            <a:pt x="166" y="2481"/>
                            <a:pt x="121" y="2436"/>
                            <a:pt x="91" y="2389"/>
                          </a:cubicBezTo>
                          <a:cubicBezTo>
                            <a:pt x="61" y="2342"/>
                            <a:pt x="46" y="2275"/>
                            <a:pt x="31" y="2227"/>
                          </a:cubicBezTo>
                          <a:cubicBezTo>
                            <a:pt x="16" y="2179"/>
                            <a:pt x="2" y="2144"/>
                            <a:pt x="1" y="2101"/>
                          </a:cubicBezTo>
                          <a:cubicBezTo>
                            <a:pt x="0" y="2058"/>
                            <a:pt x="13" y="2018"/>
                            <a:pt x="25" y="1969"/>
                          </a:cubicBezTo>
                          <a:cubicBezTo>
                            <a:pt x="37" y="1920"/>
                            <a:pt x="53" y="1860"/>
                            <a:pt x="73" y="1807"/>
                          </a:cubicBezTo>
                          <a:cubicBezTo>
                            <a:pt x="93" y="1754"/>
                            <a:pt x="122" y="1698"/>
                            <a:pt x="145" y="1651"/>
                          </a:cubicBezTo>
                          <a:cubicBezTo>
                            <a:pt x="168" y="1604"/>
                            <a:pt x="192" y="1548"/>
                            <a:pt x="211" y="1525"/>
                          </a:cubicBezTo>
                          <a:cubicBezTo>
                            <a:pt x="230" y="1502"/>
                            <a:pt x="249" y="1502"/>
                            <a:pt x="259" y="1513"/>
                          </a:cubicBezTo>
                          <a:cubicBezTo>
                            <a:pt x="269" y="1524"/>
                            <a:pt x="278" y="1555"/>
                            <a:pt x="271" y="1591"/>
                          </a:cubicBezTo>
                          <a:cubicBezTo>
                            <a:pt x="264" y="1627"/>
                            <a:pt x="242" y="1682"/>
                            <a:pt x="217" y="1729"/>
                          </a:cubicBezTo>
                          <a:cubicBezTo>
                            <a:pt x="192" y="1776"/>
                            <a:pt x="145" y="1824"/>
                            <a:pt x="121" y="1873"/>
                          </a:cubicBezTo>
                          <a:cubicBezTo>
                            <a:pt x="97" y="1922"/>
                            <a:pt x="76" y="1970"/>
                            <a:pt x="73" y="2023"/>
                          </a:cubicBezTo>
                          <a:cubicBezTo>
                            <a:pt x="70" y="2076"/>
                            <a:pt x="87" y="2141"/>
                            <a:pt x="103" y="2191"/>
                          </a:cubicBezTo>
                          <a:cubicBezTo>
                            <a:pt x="119" y="2241"/>
                            <a:pt x="140" y="2285"/>
                            <a:pt x="169" y="2323"/>
                          </a:cubicBezTo>
                          <a:cubicBezTo>
                            <a:pt x="198" y="2361"/>
                            <a:pt x="232" y="2401"/>
                            <a:pt x="277" y="2419"/>
                          </a:cubicBezTo>
                          <a:cubicBezTo>
                            <a:pt x="322" y="2437"/>
                            <a:pt x="395" y="2440"/>
                            <a:pt x="439" y="2431"/>
                          </a:cubicBezTo>
                          <a:cubicBezTo>
                            <a:pt x="483" y="2422"/>
                            <a:pt x="515" y="2399"/>
                            <a:pt x="541" y="2365"/>
                          </a:cubicBezTo>
                          <a:cubicBezTo>
                            <a:pt x="567" y="2331"/>
                            <a:pt x="583" y="2280"/>
                            <a:pt x="595" y="2227"/>
                          </a:cubicBezTo>
                          <a:cubicBezTo>
                            <a:pt x="607" y="2174"/>
                            <a:pt x="616" y="2117"/>
                            <a:pt x="613" y="2047"/>
                          </a:cubicBezTo>
                          <a:cubicBezTo>
                            <a:pt x="610" y="1977"/>
                            <a:pt x="589" y="1871"/>
                            <a:pt x="577" y="1807"/>
                          </a:cubicBezTo>
                          <a:cubicBezTo>
                            <a:pt x="565" y="1743"/>
                            <a:pt x="555" y="1709"/>
                            <a:pt x="541" y="1663"/>
                          </a:cubicBezTo>
                          <a:cubicBezTo>
                            <a:pt x="527" y="1617"/>
                            <a:pt x="502" y="1561"/>
                            <a:pt x="493" y="1531"/>
                          </a:cubicBezTo>
                          <a:cubicBezTo>
                            <a:pt x="484" y="1501"/>
                            <a:pt x="480" y="1495"/>
                            <a:pt x="487" y="1483"/>
                          </a:cubicBezTo>
                          <a:cubicBezTo>
                            <a:pt x="494" y="1471"/>
                            <a:pt x="519" y="1455"/>
                            <a:pt x="535" y="1459"/>
                          </a:cubicBezTo>
                          <a:cubicBezTo>
                            <a:pt x="551" y="1463"/>
                            <a:pt x="568" y="1478"/>
                            <a:pt x="583" y="1507"/>
                          </a:cubicBezTo>
                          <a:cubicBezTo>
                            <a:pt x="598" y="1536"/>
                            <a:pt x="610" y="1583"/>
                            <a:pt x="625" y="1633"/>
                          </a:cubicBezTo>
                          <a:cubicBezTo>
                            <a:pt x="640" y="1683"/>
                            <a:pt x="657" y="1757"/>
                            <a:pt x="673" y="1807"/>
                          </a:cubicBezTo>
                          <a:cubicBezTo>
                            <a:pt x="689" y="1857"/>
                            <a:pt x="697" y="1905"/>
                            <a:pt x="721" y="1933"/>
                          </a:cubicBezTo>
                          <a:cubicBezTo>
                            <a:pt x="745" y="1961"/>
                            <a:pt x="776" y="1970"/>
                            <a:pt x="817" y="1975"/>
                          </a:cubicBezTo>
                          <a:cubicBezTo>
                            <a:pt x="858" y="1980"/>
                            <a:pt x="926" y="1980"/>
                            <a:pt x="967" y="1963"/>
                          </a:cubicBezTo>
                          <a:cubicBezTo>
                            <a:pt x="1008" y="1946"/>
                            <a:pt x="1035" y="1919"/>
                            <a:pt x="1063" y="1873"/>
                          </a:cubicBezTo>
                          <a:cubicBezTo>
                            <a:pt x="1091" y="1827"/>
                            <a:pt x="1122" y="1761"/>
                            <a:pt x="1135" y="1687"/>
                          </a:cubicBezTo>
                          <a:cubicBezTo>
                            <a:pt x="1148" y="1613"/>
                            <a:pt x="1144" y="1498"/>
                            <a:pt x="1141" y="1429"/>
                          </a:cubicBezTo>
                          <a:cubicBezTo>
                            <a:pt x="1138" y="1360"/>
                            <a:pt x="1140" y="1325"/>
                            <a:pt x="1117" y="1273"/>
                          </a:cubicBezTo>
                          <a:cubicBezTo>
                            <a:pt x="1094" y="1221"/>
                            <a:pt x="1042" y="1153"/>
                            <a:pt x="1003" y="1117"/>
                          </a:cubicBezTo>
                          <a:cubicBezTo>
                            <a:pt x="964" y="1081"/>
                            <a:pt x="919" y="1064"/>
                            <a:pt x="883" y="1057"/>
                          </a:cubicBezTo>
                          <a:cubicBezTo>
                            <a:pt x="847" y="1050"/>
                            <a:pt x="821" y="1063"/>
                            <a:pt x="787" y="1075"/>
                          </a:cubicBezTo>
                          <a:cubicBezTo>
                            <a:pt x="753" y="1087"/>
                            <a:pt x="706" y="1117"/>
                            <a:pt x="679" y="1129"/>
                          </a:cubicBezTo>
                          <a:cubicBezTo>
                            <a:pt x="652" y="1141"/>
                            <a:pt x="642" y="1149"/>
                            <a:pt x="625" y="1147"/>
                          </a:cubicBezTo>
                          <a:cubicBezTo>
                            <a:pt x="608" y="1145"/>
                            <a:pt x="584" y="1130"/>
                            <a:pt x="577" y="1117"/>
                          </a:cubicBezTo>
                          <a:cubicBezTo>
                            <a:pt x="570" y="1104"/>
                            <a:pt x="576" y="1083"/>
                            <a:pt x="583" y="1069"/>
                          </a:cubicBezTo>
                          <a:cubicBezTo>
                            <a:pt x="590" y="1055"/>
                            <a:pt x="599" y="1043"/>
                            <a:pt x="619" y="1033"/>
                          </a:cubicBezTo>
                          <a:cubicBezTo>
                            <a:pt x="639" y="1023"/>
                            <a:pt x="671" y="1025"/>
                            <a:pt x="703" y="1009"/>
                          </a:cubicBezTo>
                          <a:cubicBezTo>
                            <a:pt x="735" y="993"/>
                            <a:pt x="780" y="965"/>
                            <a:pt x="811" y="937"/>
                          </a:cubicBezTo>
                          <a:cubicBezTo>
                            <a:pt x="842" y="909"/>
                            <a:pt x="866" y="895"/>
                            <a:pt x="889" y="841"/>
                          </a:cubicBezTo>
                          <a:cubicBezTo>
                            <a:pt x="912" y="787"/>
                            <a:pt x="939" y="696"/>
                            <a:pt x="949" y="613"/>
                          </a:cubicBezTo>
                          <a:cubicBezTo>
                            <a:pt x="959" y="530"/>
                            <a:pt x="960" y="416"/>
                            <a:pt x="949" y="343"/>
                          </a:cubicBezTo>
                          <a:cubicBezTo>
                            <a:pt x="938" y="270"/>
                            <a:pt x="914" y="215"/>
                            <a:pt x="883" y="175"/>
                          </a:cubicBezTo>
                          <a:cubicBezTo>
                            <a:pt x="852" y="135"/>
                            <a:pt x="807" y="115"/>
                            <a:pt x="763" y="103"/>
                          </a:cubicBezTo>
                          <a:cubicBezTo>
                            <a:pt x="719" y="91"/>
                            <a:pt x="665" y="90"/>
                            <a:pt x="619" y="103"/>
                          </a:cubicBezTo>
                          <a:cubicBezTo>
                            <a:pt x="573" y="116"/>
                            <a:pt x="525" y="139"/>
                            <a:pt x="487" y="181"/>
                          </a:cubicBezTo>
                          <a:cubicBezTo>
                            <a:pt x="449" y="223"/>
                            <a:pt x="412" y="301"/>
                            <a:pt x="391" y="355"/>
                          </a:cubicBezTo>
                          <a:cubicBezTo>
                            <a:pt x="370" y="409"/>
                            <a:pt x="359" y="437"/>
                            <a:pt x="361" y="505"/>
                          </a:cubicBezTo>
                          <a:cubicBezTo>
                            <a:pt x="363" y="573"/>
                            <a:pt x="399" y="691"/>
                            <a:pt x="403" y="763"/>
                          </a:cubicBezTo>
                          <a:cubicBezTo>
                            <a:pt x="407" y="835"/>
                            <a:pt x="395" y="906"/>
                            <a:pt x="385" y="937"/>
                          </a:cubicBezTo>
                          <a:cubicBezTo>
                            <a:pt x="375" y="968"/>
                            <a:pt x="356" y="957"/>
                            <a:pt x="343" y="949"/>
                          </a:cubicBezTo>
                          <a:cubicBezTo>
                            <a:pt x="330" y="941"/>
                            <a:pt x="316" y="933"/>
                            <a:pt x="307" y="889"/>
                          </a:cubicBezTo>
                          <a:cubicBezTo>
                            <a:pt x="298" y="845"/>
                            <a:pt x="294" y="755"/>
                            <a:pt x="289" y="685"/>
                          </a:cubicBezTo>
                          <a:cubicBezTo>
                            <a:pt x="284" y="615"/>
                            <a:pt x="273" y="523"/>
                            <a:pt x="277" y="469"/>
                          </a:cubicBezTo>
                          <a:cubicBezTo>
                            <a:pt x="281" y="415"/>
                            <a:pt x="297" y="398"/>
                            <a:pt x="307" y="367"/>
                          </a:cubicBezTo>
                          <a:close/>
                        </a:path>
                      </a:pathLst>
                    </a:custGeom>
                    <a:solidFill>
                      <a:srgbClr val="E7D6B7"/>
                    </a:solidFill>
                    <a:ln>
                      <a:noFill/>
                    </a:ln>
                    <a:extLst>
                      <a:ext uri="{91240B29-F687-4f45-9708-019B960494DF}">
                        <a14:hiddenLine xmlns=""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72093" name="Freeform 1035"/>
                    <p:cNvSpPr>
                      <a:spLocks/>
                    </p:cNvSpPr>
                    <p:nvPr/>
                  </p:nvSpPr>
                  <p:spPr bwMode="auto">
                    <a:xfrm>
                      <a:off x="1774" y="207"/>
                      <a:ext cx="865" cy="2065"/>
                    </a:xfrm>
                    <a:custGeom>
                      <a:avLst/>
                      <a:gdLst>
                        <a:gd name="T0" fmla="*/ 785 w 865"/>
                        <a:gd name="T1" fmla="*/ 509 h 2071"/>
                        <a:gd name="T2" fmla="*/ 797 w 865"/>
                        <a:gd name="T3" fmla="*/ 336 h 2071"/>
                        <a:gd name="T4" fmla="*/ 863 w 865"/>
                        <a:gd name="T5" fmla="*/ 192 h 2071"/>
                        <a:gd name="T6" fmla="*/ 809 w 865"/>
                        <a:gd name="T7" fmla="*/ 204 h 2071"/>
                        <a:gd name="T8" fmla="*/ 749 w 865"/>
                        <a:gd name="T9" fmla="*/ 204 h 2071"/>
                        <a:gd name="T10" fmla="*/ 683 w 865"/>
                        <a:gd name="T11" fmla="*/ 116 h 2071"/>
                        <a:gd name="T12" fmla="*/ 611 w 865"/>
                        <a:gd name="T13" fmla="*/ 32 h 2071"/>
                        <a:gd name="T14" fmla="*/ 509 w 865"/>
                        <a:gd name="T15" fmla="*/ 2 h 2071"/>
                        <a:gd name="T16" fmla="*/ 407 w 865"/>
                        <a:gd name="T17" fmla="*/ 20 h 2071"/>
                        <a:gd name="T18" fmla="*/ 281 w 865"/>
                        <a:gd name="T19" fmla="*/ 74 h 2071"/>
                        <a:gd name="T20" fmla="*/ 173 w 865"/>
                        <a:gd name="T21" fmla="*/ 192 h 2071"/>
                        <a:gd name="T22" fmla="*/ 119 w 865"/>
                        <a:gd name="T23" fmla="*/ 390 h 2071"/>
                        <a:gd name="T24" fmla="*/ 131 w 865"/>
                        <a:gd name="T25" fmla="*/ 562 h 2071"/>
                        <a:gd name="T26" fmla="*/ 173 w 865"/>
                        <a:gd name="T27" fmla="*/ 754 h 2071"/>
                        <a:gd name="T28" fmla="*/ 197 w 865"/>
                        <a:gd name="T29" fmla="*/ 848 h 2071"/>
                        <a:gd name="T30" fmla="*/ 167 w 865"/>
                        <a:gd name="T31" fmla="*/ 944 h 2071"/>
                        <a:gd name="T32" fmla="*/ 65 w 865"/>
                        <a:gd name="T33" fmla="*/ 1082 h 2071"/>
                        <a:gd name="T34" fmla="*/ 17 w 865"/>
                        <a:gd name="T35" fmla="*/ 1242 h 2071"/>
                        <a:gd name="T36" fmla="*/ 5 w 865"/>
                        <a:gd name="T37" fmla="*/ 1494 h 2071"/>
                        <a:gd name="T38" fmla="*/ 47 w 865"/>
                        <a:gd name="T39" fmla="*/ 1678 h 2071"/>
                        <a:gd name="T40" fmla="*/ 131 w 865"/>
                        <a:gd name="T41" fmla="*/ 1828 h 2071"/>
                        <a:gd name="T42" fmla="*/ 299 w 865"/>
                        <a:gd name="T43" fmla="*/ 1904 h 2071"/>
                        <a:gd name="T44" fmla="*/ 425 w 865"/>
                        <a:gd name="T45" fmla="*/ 1898 h 2071"/>
                        <a:gd name="T46" fmla="*/ 467 w 865"/>
                        <a:gd name="T47" fmla="*/ 1910 h 2071"/>
                        <a:gd name="T48" fmla="*/ 497 w 865"/>
                        <a:gd name="T49" fmla="*/ 1982 h 2071"/>
                        <a:gd name="T50" fmla="*/ 497 w 865"/>
                        <a:gd name="T51" fmla="*/ 1883 h 2071"/>
                        <a:gd name="T52" fmla="*/ 557 w 865"/>
                        <a:gd name="T53" fmla="*/ 1708 h 2071"/>
                        <a:gd name="T54" fmla="*/ 617 w 865"/>
                        <a:gd name="T55" fmla="*/ 1588 h 2071"/>
                        <a:gd name="T56" fmla="*/ 581 w 865"/>
                        <a:gd name="T57" fmla="*/ 1630 h 2071"/>
                        <a:gd name="T58" fmla="*/ 515 w 865"/>
                        <a:gd name="T59" fmla="*/ 1750 h 2071"/>
                        <a:gd name="T60" fmla="*/ 407 w 865"/>
                        <a:gd name="T61" fmla="*/ 1833 h 2071"/>
                        <a:gd name="T62" fmla="*/ 269 w 865"/>
                        <a:gd name="T63" fmla="*/ 1828 h 2071"/>
                        <a:gd name="T64" fmla="*/ 179 w 865"/>
                        <a:gd name="T65" fmla="*/ 1744 h 2071"/>
                        <a:gd name="T66" fmla="*/ 113 w 865"/>
                        <a:gd name="T67" fmla="*/ 1570 h 2071"/>
                        <a:gd name="T68" fmla="*/ 107 w 865"/>
                        <a:gd name="T69" fmla="*/ 1338 h 2071"/>
                        <a:gd name="T70" fmla="*/ 137 w 865"/>
                        <a:gd name="T71" fmla="*/ 1148 h 2071"/>
                        <a:gd name="T72" fmla="*/ 203 w 865"/>
                        <a:gd name="T73" fmla="*/ 1028 h 2071"/>
                        <a:gd name="T74" fmla="*/ 323 w 865"/>
                        <a:gd name="T75" fmla="*/ 980 h 2071"/>
                        <a:gd name="T76" fmla="*/ 509 w 865"/>
                        <a:gd name="T77" fmla="*/ 1034 h 2071"/>
                        <a:gd name="T78" fmla="*/ 611 w 865"/>
                        <a:gd name="T79" fmla="*/ 1082 h 2071"/>
                        <a:gd name="T80" fmla="*/ 665 w 865"/>
                        <a:gd name="T81" fmla="*/ 1058 h 2071"/>
                        <a:gd name="T82" fmla="*/ 659 w 865"/>
                        <a:gd name="T83" fmla="*/ 1004 h 2071"/>
                        <a:gd name="T84" fmla="*/ 611 w 865"/>
                        <a:gd name="T85" fmla="*/ 962 h 2071"/>
                        <a:gd name="T86" fmla="*/ 497 w 865"/>
                        <a:gd name="T87" fmla="*/ 938 h 2071"/>
                        <a:gd name="T88" fmla="*/ 323 w 865"/>
                        <a:gd name="T89" fmla="*/ 856 h 2071"/>
                        <a:gd name="T90" fmla="*/ 233 w 865"/>
                        <a:gd name="T91" fmla="*/ 652 h 2071"/>
                        <a:gd name="T92" fmla="*/ 209 w 865"/>
                        <a:gd name="T93" fmla="*/ 402 h 2071"/>
                        <a:gd name="T94" fmla="*/ 317 w 865"/>
                        <a:gd name="T95" fmla="*/ 170 h 2071"/>
                        <a:gd name="T96" fmla="*/ 485 w 865"/>
                        <a:gd name="T97" fmla="*/ 110 h 2071"/>
                        <a:gd name="T98" fmla="*/ 617 w 865"/>
                        <a:gd name="T99" fmla="*/ 164 h 2071"/>
                        <a:gd name="T100" fmla="*/ 707 w 865"/>
                        <a:gd name="T101" fmla="*/ 276 h 2071"/>
                        <a:gd name="T102" fmla="*/ 737 w 865"/>
                        <a:gd name="T103" fmla="*/ 414 h 2071"/>
                        <a:gd name="T104" fmla="*/ 773 w 865"/>
                        <a:gd name="T105" fmla="*/ 574 h 2071"/>
                        <a:gd name="T106" fmla="*/ 809 w 865"/>
                        <a:gd name="T107" fmla="*/ 556 h 2071"/>
                        <a:gd name="T108" fmla="*/ 785 w 865"/>
                        <a:gd name="T109" fmla="*/ 509 h 2071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60000 65536"/>
                        <a:gd name="T151" fmla="*/ 0 60000 65536"/>
                        <a:gd name="T152" fmla="*/ 0 60000 65536"/>
                        <a:gd name="T153" fmla="*/ 0 60000 65536"/>
                        <a:gd name="T154" fmla="*/ 0 60000 65536"/>
                        <a:gd name="T155" fmla="*/ 0 60000 65536"/>
                        <a:gd name="T156" fmla="*/ 0 60000 65536"/>
                        <a:gd name="T157" fmla="*/ 0 60000 65536"/>
                        <a:gd name="T158" fmla="*/ 0 60000 65536"/>
                        <a:gd name="T159" fmla="*/ 0 60000 65536"/>
                        <a:gd name="T160" fmla="*/ 0 60000 65536"/>
                        <a:gd name="T161" fmla="*/ 0 60000 65536"/>
                        <a:gd name="T162" fmla="*/ 0 60000 65536"/>
                        <a:gd name="T163" fmla="*/ 0 60000 65536"/>
                        <a:gd name="T164" fmla="*/ 0 60000 65536"/>
                      </a:gdLst>
                      <a:ahLst/>
                      <a:cxnLst>
                        <a:cxn ang="T110">
                          <a:pos x="T0" y="T1"/>
                        </a:cxn>
                        <a:cxn ang="T111">
                          <a:pos x="T2" y="T3"/>
                        </a:cxn>
                        <a:cxn ang="T112">
                          <a:pos x="T4" y="T5"/>
                        </a:cxn>
                        <a:cxn ang="T113">
                          <a:pos x="T6" y="T7"/>
                        </a:cxn>
                        <a:cxn ang="T114">
                          <a:pos x="T8" y="T9"/>
                        </a:cxn>
                        <a:cxn ang="T115">
                          <a:pos x="T10" y="T11"/>
                        </a:cxn>
                        <a:cxn ang="T116">
                          <a:pos x="T12" y="T13"/>
                        </a:cxn>
                        <a:cxn ang="T117">
                          <a:pos x="T14" y="T15"/>
                        </a:cxn>
                        <a:cxn ang="T118">
                          <a:pos x="T16" y="T17"/>
                        </a:cxn>
                        <a:cxn ang="T119">
                          <a:pos x="T18" y="T19"/>
                        </a:cxn>
                        <a:cxn ang="T120">
                          <a:pos x="T20" y="T21"/>
                        </a:cxn>
                        <a:cxn ang="T121">
                          <a:pos x="T22" y="T23"/>
                        </a:cxn>
                        <a:cxn ang="T122">
                          <a:pos x="T24" y="T25"/>
                        </a:cxn>
                        <a:cxn ang="T123">
                          <a:pos x="T26" y="T27"/>
                        </a:cxn>
                        <a:cxn ang="T124">
                          <a:pos x="T28" y="T29"/>
                        </a:cxn>
                        <a:cxn ang="T125">
                          <a:pos x="T30" y="T31"/>
                        </a:cxn>
                        <a:cxn ang="T126">
                          <a:pos x="T32" y="T33"/>
                        </a:cxn>
                        <a:cxn ang="T127">
                          <a:pos x="T34" y="T35"/>
                        </a:cxn>
                        <a:cxn ang="T128">
                          <a:pos x="T36" y="T37"/>
                        </a:cxn>
                        <a:cxn ang="T129">
                          <a:pos x="T38" y="T39"/>
                        </a:cxn>
                        <a:cxn ang="T130">
                          <a:pos x="T40" y="T41"/>
                        </a:cxn>
                        <a:cxn ang="T131">
                          <a:pos x="T42" y="T43"/>
                        </a:cxn>
                        <a:cxn ang="T132">
                          <a:pos x="T44" y="T45"/>
                        </a:cxn>
                        <a:cxn ang="T133">
                          <a:pos x="T46" y="T47"/>
                        </a:cxn>
                        <a:cxn ang="T134">
                          <a:pos x="T48" y="T49"/>
                        </a:cxn>
                        <a:cxn ang="T135">
                          <a:pos x="T50" y="T51"/>
                        </a:cxn>
                        <a:cxn ang="T136">
                          <a:pos x="T52" y="T53"/>
                        </a:cxn>
                        <a:cxn ang="T137">
                          <a:pos x="T54" y="T55"/>
                        </a:cxn>
                        <a:cxn ang="T138">
                          <a:pos x="T56" y="T57"/>
                        </a:cxn>
                        <a:cxn ang="T139">
                          <a:pos x="T58" y="T59"/>
                        </a:cxn>
                        <a:cxn ang="T140">
                          <a:pos x="T60" y="T61"/>
                        </a:cxn>
                        <a:cxn ang="T141">
                          <a:pos x="T62" y="T63"/>
                        </a:cxn>
                        <a:cxn ang="T142">
                          <a:pos x="T64" y="T65"/>
                        </a:cxn>
                        <a:cxn ang="T143">
                          <a:pos x="T66" y="T67"/>
                        </a:cxn>
                        <a:cxn ang="T144">
                          <a:pos x="T68" y="T69"/>
                        </a:cxn>
                        <a:cxn ang="T145">
                          <a:pos x="T70" y="T71"/>
                        </a:cxn>
                        <a:cxn ang="T146">
                          <a:pos x="T72" y="T73"/>
                        </a:cxn>
                        <a:cxn ang="T147">
                          <a:pos x="T74" y="T75"/>
                        </a:cxn>
                        <a:cxn ang="T148">
                          <a:pos x="T76" y="T77"/>
                        </a:cxn>
                        <a:cxn ang="T149">
                          <a:pos x="T78" y="T79"/>
                        </a:cxn>
                        <a:cxn ang="T150">
                          <a:pos x="T80" y="T81"/>
                        </a:cxn>
                        <a:cxn ang="T151">
                          <a:pos x="T82" y="T83"/>
                        </a:cxn>
                        <a:cxn ang="T152">
                          <a:pos x="T84" y="T85"/>
                        </a:cxn>
                        <a:cxn ang="T153">
                          <a:pos x="T86" y="T87"/>
                        </a:cxn>
                        <a:cxn ang="T154">
                          <a:pos x="T88" y="T89"/>
                        </a:cxn>
                        <a:cxn ang="T155">
                          <a:pos x="T90" y="T91"/>
                        </a:cxn>
                        <a:cxn ang="T156">
                          <a:pos x="T92" y="T93"/>
                        </a:cxn>
                        <a:cxn ang="T157">
                          <a:pos x="T94" y="T95"/>
                        </a:cxn>
                        <a:cxn ang="T158">
                          <a:pos x="T96" y="T97"/>
                        </a:cxn>
                        <a:cxn ang="T159">
                          <a:pos x="T98" y="T99"/>
                        </a:cxn>
                        <a:cxn ang="T160">
                          <a:pos x="T100" y="T101"/>
                        </a:cxn>
                        <a:cxn ang="T161">
                          <a:pos x="T102" y="T103"/>
                        </a:cxn>
                        <a:cxn ang="T162">
                          <a:pos x="T104" y="T105"/>
                        </a:cxn>
                        <a:cxn ang="T163">
                          <a:pos x="T106" y="T107"/>
                        </a:cxn>
                        <a:cxn ang="T164">
                          <a:pos x="T108" y="T109"/>
                        </a:cxn>
                      </a:cxnLst>
                      <a:rect l="0" t="0" r="r" b="b"/>
                      <a:pathLst>
                        <a:path w="865" h="2071">
                          <a:moveTo>
                            <a:pt x="785" y="530"/>
                          </a:moveTo>
                          <a:cubicBezTo>
                            <a:pt x="783" y="491"/>
                            <a:pt x="784" y="404"/>
                            <a:pt x="797" y="350"/>
                          </a:cubicBezTo>
                          <a:cubicBezTo>
                            <a:pt x="810" y="296"/>
                            <a:pt x="861" y="228"/>
                            <a:pt x="863" y="206"/>
                          </a:cubicBezTo>
                          <a:cubicBezTo>
                            <a:pt x="865" y="184"/>
                            <a:pt x="828" y="216"/>
                            <a:pt x="809" y="218"/>
                          </a:cubicBezTo>
                          <a:cubicBezTo>
                            <a:pt x="790" y="220"/>
                            <a:pt x="770" y="235"/>
                            <a:pt x="749" y="218"/>
                          </a:cubicBezTo>
                          <a:cubicBezTo>
                            <a:pt x="728" y="201"/>
                            <a:pt x="706" y="147"/>
                            <a:pt x="683" y="116"/>
                          </a:cubicBezTo>
                          <a:cubicBezTo>
                            <a:pt x="660" y="85"/>
                            <a:pt x="640" y="51"/>
                            <a:pt x="611" y="32"/>
                          </a:cubicBezTo>
                          <a:cubicBezTo>
                            <a:pt x="582" y="13"/>
                            <a:pt x="543" y="4"/>
                            <a:pt x="509" y="2"/>
                          </a:cubicBezTo>
                          <a:cubicBezTo>
                            <a:pt x="475" y="0"/>
                            <a:pt x="445" y="8"/>
                            <a:pt x="407" y="20"/>
                          </a:cubicBezTo>
                          <a:cubicBezTo>
                            <a:pt x="369" y="32"/>
                            <a:pt x="320" y="43"/>
                            <a:pt x="281" y="74"/>
                          </a:cubicBezTo>
                          <a:cubicBezTo>
                            <a:pt x="242" y="105"/>
                            <a:pt x="200" y="151"/>
                            <a:pt x="173" y="206"/>
                          </a:cubicBezTo>
                          <a:cubicBezTo>
                            <a:pt x="146" y="261"/>
                            <a:pt x="126" y="340"/>
                            <a:pt x="119" y="404"/>
                          </a:cubicBezTo>
                          <a:cubicBezTo>
                            <a:pt x="112" y="468"/>
                            <a:pt x="122" y="527"/>
                            <a:pt x="131" y="590"/>
                          </a:cubicBezTo>
                          <a:cubicBezTo>
                            <a:pt x="140" y="653"/>
                            <a:pt x="162" y="733"/>
                            <a:pt x="173" y="782"/>
                          </a:cubicBezTo>
                          <a:cubicBezTo>
                            <a:pt x="184" y="831"/>
                            <a:pt x="198" y="850"/>
                            <a:pt x="197" y="884"/>
                          </a:cubicBezTo>
                          <a:cubicBezTo>
                            <a:pt x="196" y="918"/>
                            <a:pt x="189" y="946"/>
                            <a:pt x="167" y="986"/>
                          </a:cubicBezTo>
                          <a:cubicBezTo>
                            <a:pt x="145" y="1026"/>
                            <a:pt x="90" y="1072"/>
                            <a:pt x="65" y="1124"/>
                          </a:cubicBezTo>
                          <a:cubicBezTo>
                            <a:pt x="40" y="1176"/>
                            <a:pt x="27" y="1227"/>
                            <a:pt x="17" y="1298"/>
                          </a:cubicBezTo>
                          <a:cubicBezTo>
                            <a:pt x="7" y="1369"/>
                            <a:pt x="0" y="1475"/>
                            <a:pt x="5" y="1550"/>
                          </a:cubicBezTo>
                          <a:cubicBezTo>
                            <a:pt x="10" y="1625"/>
                            <a:pt x="26" y="1690"/>
                            <a:pt x="47" y="1748"/>
                          </a:cubicBezTo>
                          <a:cubicBezTo>
                            <a:pt x="68" y="1806"/>
                            <a:pt x="89" y="1858"/>
                            <a:pt x="131" y="1898"/>
                          </a:cubicBezTo>
                          <a:cubicBezTo>
                            <a:pt x="173" y="1938"/>
                            <a:pt x="250" y="1974"/>
                            <a:pt x="299" y="1988"/>
                          </a:cubicBezTo>
                          <a:cubicBezTo>
                            <a:pt x="348" y="2002"/>
                            <a:pt x="397" y="1981"/>
                            <a:pt x="425" y="1982"/>
                          </a:cubicBezTo>
                          <a:cubicBezTo>
                            <a:pt x="453" y="1983"/>
                            <a:pt x="455" y="1980"/>
                            <a:pt x="467" y="1994"/>
                          </a:cubicBezTo>
                          <a:cubicBezTo>
                            <a:pt x="479" y="2008"/>
                            <a:pt x="492" y="2071"/>
                            <a:pt x="497" y="2066"/>
                          </a:cubicBezTo>
                          <a:cubicBezTo>
                            <a:pt x="502" y="2061"/>
                            <a:pt x="487" y="2012"/>
                            <a:pt x="497" y="1964"/>
                          </a:cubicBezTo>
                          <a:cubicBezTo>
                            <a:pt x="507" y="1916"/>
                            <a:pt x="537" y="1829"/>
                            <a:pt x="557" y="1778"/>
                          </a:cubicBezTo>
                          <a:cubicBezTo>
                            <a:pt x="577" y="1727"/>
                            <a:pt x="613" y="1671"/>
                            <a:pt x="617" y="1658"/>
                          </a:cubicBezTo>
                          <a:cubicBezTo>
                            <a:pt x="621" y="1645"/>
                            <a:pt x="598" y="1673"/>
                            <a:pt x="581" y="1700"/>
                          </a:cubicBezTo>
                          <a:cubicBezTo>
                            <a:pt x="564" y="1727"/>
                            <a:pt x="544" y="1786"/>
                            <a:pt x="515" y="1820"/>
                          </a:cubicBezTo>
                          <a:cubicBezTo>
                            <a:pt x="486" y="1854"/>
                            <a:pt x="448" y="1891"/>
                            <a:pt x="407" y="1904"/>
                          </a:cubicBezTo>
                          <a:cubicBezTo>
                            <a:pt x="366" y="1917"/>
                            <a:pt x="307" y="1913"/>
                            <a:pt x="269" y="1898"/>
                          </a:cubicBezTo>
                          <a:cubicBezTo>
                            <a:pt x="231" y="1883"/>
                            <a:pt x="205" y="1857"/>
                            <a:pt x="179" y="1814"/>
                          </a:cubicBezTo>
                          <a:cubicBezTo>
                            <a:pt x="153" y="1771"/>
                            <a:pt x="125" y="1710"/>
                            <a:pt x="113" y="1640"/>
                          </a:cubicBezTo>
                          <a:cubicBezTo>
                            <a:pt x="101" y="1570"/>
                            <a:pt x="103" y="1469"/>
                            <a:pt x="107" y="1394"/>
                          </a:cubicBezTo>
                          <a:cubicBezTo>
                            <a:pt x="111" y="1319"/>
                            <a:pt x="121" y="1244"/>
                            <a:pt x="137" y="1190"/>
                          </a:cubicBezTo>
                          <a:cubicBezTo>
                            <a:pt x="153" y="1136"/>
                            <a:pt x="172" y="1098"/>
                            <a:pt x="203" y="1070"/>
                          </a:cubicBezTo>
                          <a:cubicBezTo>
                            <a:pt x="234" y="1042"/>
                            <a:pt x="272" y="1021"/>
                            <a:pt x="323" y="1022"/>
                          </a:cubicBezTo>
                          <a:cubicBezTo>
                            <a:pt x="374" y="1023"/>
                            <a:pt x="461" y="1059"/>
                            <a:pt x="509" y="1076"/>
                          </a:cubicBezTo>
                          <a:cubicBezTo>
                            <a:pt x="557" y="1093"/>
                            <a:pt x="585" y="1120"/>
                            <a:pt x="611" y="1124"/>
                          </a:cubicBezTo>
                          <a:cubicBezTo>
                            <a:pt x="637" y="1128"/>
                            <a:pt x="657" y="1113"/>
                            <a:pt x="665" y="1100"/>
                          </a:cubicBezTo>
                          <a:cubicBezTo>
                            <a:pt x="673" y="1087"/>
                            <a:pt x="668" y="1062"/>
                            <a:pt x="659" y="1046"/>
                          </a:cubicBezTo>
                          <a:cubicBezTo>
                            <a:pt x="650" y="1030"/>
                            <a:pt x="638" y="1015"/>
                            <a:pt x="611" y="1004"/>
                          </a:cubicBezTo>
                          <a:cubicBezTo>
                            <a:pt x="584" y="993"/>
                            <a:pt x="545" y="998"/>
                            <a:pt x="497" y="980"/>
                          </a:cubicBezTo>
                          <a:cubicBezTo>
                            <a:pt x="449" y="962"/>
                            <a:pt x="367" y="946"/>
                            <a:pt x="323" y="896"/>
                          </a:cubicBezTo>
                          <a:cubicBezTo>
                            <a:pt x="279" y="846"/>
                            <a:pt x="252" y="760"/>
                            <a:pt x="233" y="680"/>
                          </a:cubicBezTo>
                          <a:cubicBezTo>
                            <a:pt x="214" y="600"/>
                            <a:pt x="195" y="501"/>
                            <a:pt x="209" y="416"/>
                          </a:cubicBezTo>
                          <a:cubicBezTo>
                            <a:pt x="223" y="331"/>
                            <a:pt x="271" y="221"/>
                            <a:pt x="317" y="170"/>
                          </a:cubicBezTo>
                          <a:cubicBezTo>
                            <a:pt x="363" y="119"/>
                            <a:pt x="435" y="111"/>
                            <a:pt x="485" y="110"/>
                          </a:cubicBezTo>
                          <a:cubicBezTo>
                            <a:pt x="535" y="109"/>
                            <a:pt x="580" y="134"/>
                            <a:pt x="617" y="164"/>
                          </a:cubicBezTo>
                          <a:cubicBezTo>
                            <a:pt x="654" y="194"/>
                            <a:pt x="687" y="246"/>
                            <a:pt x="707" y="290"/>
                          </a:cubicBezTo>
                          <a:cubicBezTo>
                            <a:pt x="727" y="334"/>
                            <a:pt x="726" y="376"/>
                            <a:pt x="737" y="428"/>
                          </a:cubicBezTo>
                          <a:cubicBezTo>
                            <a:pt x="748" y="480"/>
                            <a:pt x="761" y="576"/>
                            <a:pt x="773" y="602"/>
                          </a:cubicBezTo>
                          <a:cubicBezTo>
                            <a:pt x="785" y="628"/>
                            <a:pt x="807" y="597"/>
                            <a:pt x="809" y="584"/>
                          </a:cubicBezTo>
                          <a:cubicBezTo>
                            <a:pt x="811" y="571"/>
                            <a:pt x="787" y="569"/>
                            <a:pt x="785" y="530"/>
                          </a:cubicBezTo>
                          <a:close/>
                        </a:path>
                      </a:pathLst>
                    </a:custGeom>
                    <a:solidFill>
                      <a:srgbClr val="E7D6B7"/>
                    </a:solidFill>
                    <a:ln>
                      <a:noFill/>
                    </a:ln>
                    <a:extLst>
                      <a:ext uri="{91240B29-F687-4f45-9708-019B960494DF}">
                        <a14:hiddenLine xmlns=""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172086" name="Oval 1036"/>
                  <p:cNvSpPr>
                    <a:spLocks noChangeArrowheads="1"/>
                  </p:cNvSpPr>
                  <p:nvPr/>
                </p:nvSpPr>
                <p:spPr bwMode="auto">
                  <a:xfrm>
                    <a:off x="2396" y="1254"/>
                    <a:ext cx="175" cy="247"/>
                  </a:xfrm>
                  <a:prstGeom prst="ellipse">
                    <a:avLst/>
                  </a:prstGeom>
                  <a:solidFill>
                    <a:srgbClr val="E7D6B7"/>
                  </a:solidFill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 sz="1800">
                      <a:solidFill>
                        <a:srgbClr val="2F1311"/>
                      </a:solidFill>
                    </a:endParaRPr>
                  </a:p>
                </p:txBody>
              </p:sp>
              <p:sp>
                <p:nvSpPr>
                  <p:cNvPr id="172087" name="Freeform 1037"/>
                  <p:cNvSpPr>
                    <a:spLocks/>
                  </p:cNvSpPr>
                  <p:nvPr/>
                </p:nvSpPr>
                <p:spPr bwMode="auto">
                  <a:xfrm>
                    <a:off x="2833" y="570"/>
                    <a:ext cx="262" cy="524"/>
                  </a:xfrm>
                  <a:custGeom>
                    <a:avLst/>
                    <a:gdLst>
                      <a:gd name="T0" fmla="*/ 3 w 266"/>
                      <a:gd name="T1" fmla="*/ 525 h 521"/>
                      <a:gd name="T2" fmla="*/ 27 w 266"/>
                      <a:gd name="T3" fmla="*/ 301 h 521"/>
                      <a:gd name="T4" fmla="*/ 91 w 266"/>
                      <a:gd name="T5" fmla="*/ 45 h 521"/>
                      <a:gd name="T6" fmla="*/ 149 w 266"/>
                      <a:gd name="T7" fmla="*/ 3 h 521"/>
                      <a:gd name="T8" fmla="*/ 193 w 266"/>
                      <a:gd name="T9" fmla="*/ 39 h 521"/>
                      <a:gd name="T10" fmla="*/ 211 w 266"/>
                      <a:gd name="T11" fmla="*/ 143 h 521"/>
                      <a:gd name="T12" fmla="*/ 165 w 266"/>
                      <a:gd name="T13" fmla="*/ 301 h 521"/>
                      <a:gd name="T14" fmla="*/ 88 w 266"/>
                      <a:gd name="T15" fmla="*/ 519 h 521"/>
                      <a:gd name="T16" fmla="*/ 33 w 266"/>
                      <a:gd name="T17" fmla="*/ 543 h 521"/>
                      <a:gd name="T18" fmla="*/ 3 w 266"/>
                      <a:gd name="T19" fmla="*/ 525 h 521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266" h="521">
                        <a:moveTo>
                          <a:pt x="3" y="483"/>
                        </a:moveTo>
                        <a:cubicBezTo>
                          <a:pt x="0" y="445"/>
                          <a:pt x="9" y="346"/>
                          <a:pt x="27" y="273"/>
                        </a:cubicBezTo>
                        <a:cubicBezTo>
                          <a:pt x="45" y="200"/>
                          <a:pt x="85" y="90"/>
                          <a:pt x="111" y="45"/>
                        </a:cubicBezTo>
                        <a:cubicBezTo>
                          <a:pt x="137" y="0"/>
                          <a:pt x="162" y="4"/>
                          <a:pt x="183" y="3"/>
                        </a:cubicBezTo>
                        <a:cubicBezTo>
                          <a:pt x="204" y="2"/>
                          <a:pt x="224" y="18"/>
                          <a:pt x="237" y="39"/>
                        </a:cubicBezTo>
                        <a:cubicBezTo>
                          <a:pt x="250" y="60"/>
                          <a:pt x="266" y="90"/>
                          <a:pt x="261" y="129"/>
                        </a:cubicBezTo>
                        <a:cubicBezTo>
                          <a:pt x="256" y="168"/>
                          <a:pt x="233" y="215"/>
                          <a:pt x="207" y="273"/>
                        </a:cubicBezTo>
                        <a:cubicBezTo>
                          <a:pt x="181" y="331"/>
                          <a:pt x="132" y="439"/>
                          <a:pt x="105" y="477"/>
                        </a:cubicBezTo>
                        <a:cubicBezTo>
                          <a:pt x="78" y="515"/>
                          <a:pt x="61" y="501"/>
                          <a:pt x="45" y="501"/>
                        </a:cubicBezTo>
                        <a:cubicBezTo>
                          <a:pt x="29" y="501"/>
                          <a:pt x="6" y="521"/>
                          <a:pt x="3" y="483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72088" name="Freeform 1038"/>
                  <p:cNvSpPr>
                    <a:spLocks/>
                  </p:cNvSpPr>
                  <p:nvPr/>
                </p:nvSpPr>
                <p:spPr bwMode="auto">
                  <a:xfrm>
                    <a:off x="2901" y="1588"/>
                    <a:ext cx="398" cy="349"/>
                  </a:xfrm>
                  <a:custGeom>
                    <a:avLst/>
                    <a:gdLst>
                      <a:gd name="T0" fmla="*/ 128 w 392"/>
                      <a:gd name="T1" fmla="*/ 289 h 340"/>
                      <a:gd name="T2" fmla="*/ 16 w 392"/>
                      <a:gd name="T3" fmla="*/ 125 h 340"/>
                      <a:gd name="T4" fmla="*/ 4 w 392"/>
                      <a:gd name="T5" fmla="*/ 61 h 340"/>
                      <a:gd name="T6" fmla="*/ 28 w 392"/>
                      <a:gd name="T7" fmla="*/ 3 h 340"/>
                      <a:gd name="T8" fmla="*/ 158 w 392"/>
                      <a:gd name="T9" fmla="*/ 41 h 340"/>
                      <a:gd name="T10" fmla="*/ 309 w 392"/>
                      <a:gd name="T11" fmla="*/ 107 h 340"/>
                      <a:gd name="T12" fmla="*/ 451 w 392"/>
                      <a:gd name="T13" fmla="*/ 229 h 340"/>
                      <a:gd name="T14" fmla="*/ 479 w 392"/>
                      <a:gd name="T15" fmla="*/ 393 h 340"/>
                      <a:gd name="T16" fmla="*/ 420 w 392"/>
                      <a:gd name="T17" fmla="*/ 480 h 340"/>
                      <a:gd name="T18" fmla="*/ 301 w 392"/>
                      <a:gd name="T19" fmla="*/ 455 h 340"/>
                      <a:gd name="T20" fmla="*/ 128 w 392"/>
                      <a:gd name="T21" fmla="*/ 289 h 340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</a:gdLst>
                    <a:ahLst/>
                    <a:cxnLst>
                      <a:cxn ang="T22">
                        <a:pos x="T0" y="T1"/>
                      </a:cxn>
                      <a:cxn ang="T23">
                        <a:pos x="T2" y="T3"/>
                      </a:cxn>
                      <a:cxn ang="T24">
                        <a:pos x="T4" y="T5"/>
                      </a:cxn>
                      <a:cxn ang="T25">
                        <a:pos x="T6" y="T7"/>
                      </a:cxn>
                      <a:cxn ang="T26">
                        <a:pos x="T8" y="T9"/>
                      </a:cxn>
                      <a:cxn ang="T27">
                        <a:pos x="T10" y="T11"/>
                      </a:cxn>
                      <a:cxn ang="T28">
                        <a:pos x="T12" y="T13"/>
                      </a:cxn>
                      <a:cxn ang="T29">
                        <a:pos x="T14" y="T15"/>
                      </a:cxn>
                      <a:cxn ang="T30">
                        <a:pos x="T16" y="T17"/>
                      </a:cxn>
                      <a:cxn ang="T31">
                        <a:pos x="T18" y="T19"/>
                      </a:cxn>
                      <a:cxn ang="T32">
                        <a:pos x="T20" y="T21"/>
                      </a:cxn>
                    </a:cxnLst>
                    <a:rect l="0" t="0" r="r" b="b"/>
                    <a:pathLst>
                      <a:path w="392" h="340">
                        <a:moveTo>
                          <a:pt x="100" y="201"/>
                        </a:moveTo>
                        <a:cubicBezTo>
                          <a:pt x="62" y="163"/>
                          <a:pt x="32" y="113"/>
                          <a:pt x="16" y="87"/>
                        </a:cubicBezTo>
                        <a:cubicBezTo>
                          <a:pt x="0" y="61"/>
                          <a:pt x="2" y="59"/>
                          <a:pt x="4" y="45"/>
                        </a:cubicBezTo>
                        <a:cubicBezTo>
                          <a:pt x="6" y="31"/>
                          <a:pt x="7" y="6"/>
                          <a:pt x="28" y="3"/>
                        </a:cubicBezTo>
                        <a:cubicBezTo>
                          <a:pt x="49" y="0"/>
                          <a:pt x="93" y="15"/>
                          <a:pt x="130" y="27"/>
                        </a:cubicBezTo>
                        <a:cubicBezTo>
                          <a:pt x="167" y="39"/>
                          <a:pt x="211" y="53"/>
                          <a:pt x="250" y="75"/>
                        </a:cubicBezTo>
                        <a:cubicBezTo>
                          <a:pt x="289" y="97"/>
                          <a:pt x="341" y="126"/>
                          <a:pt x="364" y="159"/>
                        </a:cubicBezTo>
                        <a:cubicBezTo>
                          <a:pt x="387" y="192"/>
                          <a:pt x="392" y="244"/>
                          <a:pt x="388" y="273"/>
                        </a:cubicBezTo>
                        <a:cubicBezTo>
                          <a:pt x="384" y="302"/>
                          <a:pt x="364" y="326"/>
                          <a:pt x="340" y="333"/>
                        </a:cubicBezTo>
                        <a:cubicBezTo>
                          <a:pt x="316" y="340"/>
                          <a:pt x="282" y="336"/>
                          <a:pt x="244" y="315"/>
                        </a:cubicBezTo>
                        <a:cubicBezTo>
                          <a:pt x="206" y="294"/>
                          <a:pt x="138" y="239"/>
                          <a:pt x="100" y="201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72089" name="Freeform 1039"/>
                  <p:cNvSpPr>
                    <a:spLocks/>
                  </p:cNvSpPr>
                  <p:nvPr/>
                </p:nvSpPr>
                <p:spPr bwMode="auto">
                  <a:xfrm>
                    <a:off x="2600" y="1923"/>
                    <a:ext cx="146" cy="567"/>
                  </a:xfrm>
                  <a:custGeom>
                    <a:avLst/>
                    <a:gdLst>
                      <a:gd name="T0" fmla="*/ 15 w 151"/>
                      <a:gd name="T1" fmla="*/ 207 h 558"/>
                      <a:gd name="T2" fmla="*/ 28 w 151"/>
                      <a:gd name="T3" fmla="*/ 53 h 558"/>
                      <a:gd name="T4" fmla="*/ 41 w 151"/>
                      <a:gd name="T5" fmla="*/ 3 h 558"/>
                      <a:gd name="T6" fmla="*/ 68 w 151"/>
                      <a:gd name="T7" fmla="*/ 27 h 558"/>
                      <a:gd name="T8" fmla="*/ 87 w 151"/>
                      <a:gd name="T9" fmla="*/ 207 h 558"/>
                      <a:gd name="T10" fmla="*/ 90 w 151"/>
                      <a:gd name="T11" fmla="*/ 529 h 558"/>
                      <a:gd name="T12" fmla="*/ 61 w 151"/>
                      <a:gd name="T13" fmla="*/ 679 h 558"/>
                      <a:gd name="T14" fmla="*/ 15 w 151"/>
                      <a:gd name="T15" fmla="*/ 642 h 558"/>
                      <a:gd name="T16" fmla="*/ 0 w 151"/>
                      <a:gd name="T17" fmla="*/ 393 h 558"/>
                      <a:gd name="T18" fmla="*/ 15 w 151"/>
                      <a:gd name="T19" fmla="*/ 207 h 558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151" h="558">
                        <a:moveTo>
                          <a:pt x="18" y="165"/>
                        </a:moveTo>
                        <a:cubicBezTo>
                          <a:pt x="25" y="119"/>
                          <a:pt x="34" y="66"/>
                          <a:pt x="42" y="39"/>
                        </a:cubicBezTo>
                        <a:cubicBezTo>
                          <a:pt x="50" y="12"/>
                          <a:pt x="55" y="5"/>
                          <a:pt x="66" y="3"/>
                        </a:cubicBezTo>
                        <a:cubicBezTo>
                          <a:pt x="77" y="1"/>
                          <a:pt x="96" y="0"/>
                          <a:pt x="108" y="27"/>
                        </a:cubicBezTo>
                        <a:cubicBezTo>
                          <a:pt x="120" y="54"/>
                          <a:pt x="132" y="99"/>
                          <a:pt x="138" y="165"/>
                        </a:cubicBezTo>
                        <a:cubicBezTo>
                          <a:pt x="144" y="231"/>
                          <a:pt x="151" y="360"/>
                          <a:pt x="144" y="423"/>
                        </a:cubicBezTo>
                        <a:cubicBezTo>
                          <a:pt x="137" y="486"/>
                          <a:pt x="116" y="528"/>
                          <a:pt x="96" y="543"/>
                        </a:cubicBezTo>
                        <a:cubicBezTo>
                          <a:pt x="76" y="558"/>
                          <a:pt x="40" y="551"/>
                          <a:pt x="24" y="513"/>
                        </a:cubicBezTo>
                        <a:cubicBezTo>
                          <a:pt x="8" y="475"/>
                          <a:pt x="0" y="372"/>
                          <a:pt x="0" y="315"/>
                        </a:cubicBezTo>
                        <a:cubicBezTo>
                          <a:pt x="0" y="258"/>
                          <a:pt x="11" y="211"/>
                          <a:pt x="18" y="165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72090" name="Freeform 1040"/>
                  <p:cNvSpPr>
                    <a:spLocks/>
                  </p:cNvSpPr>
                  <p:nvPr/>
                </p:nvSpPr>
                <p:spPr bwMode="auto">
                  <a:xfrm>
                    <a:off x="1910" y="1588"/>
                    <a:ext cx="389" cy="247"/>
                  </a:xfrm>
                  <a:custGeom>
                    <a:avLst/>
                    <a:gdLst>
                      <a:gd name="T0" fmla="*/ 161 w 392"/>
                      <a:gd name="T1" fmla="*/ 47 h 253"/>
                      <a:gd name="T2" fmla="*/ 279 w 392"/>
                      <a:gd name="T3" fmla="*/ 19 h 253"/>
                      <a:gd name="T4" fmla="*/ 325 w 392"/>
                      <a:gd name="T5" fmla="*/ 7 h 253"/>
                      <a:gd name="T6" fmla="*/ 343 w 392"/>
                      <a:gd name="T7" fmla="*/ 47 h 253"/>
                      <a:gd name="T8" fmla="*/ 297 w 392"/>
                      <a:gd name="T9" fmla="*/ 95 h 253"/>
                      <a:gd name="T10" fmla="*/ 179 w 392"/>
                      <a:gd name="T11" fmla="*/ 160 h 253"/>
                      <a:gd name="T12" fmla="*/ 37 w 392"/>
                      <a:gd name="T13" fmla="*/ 177 h 253"/>
                      <a:gd name="T14" fmla="*/ 1 w 392"/>
                      <a:gd name="T15" fmla="*/ 135 h 253"/>
                      <a:gd name="T16" fmla="*/ 43 w 392"/>
                      <a:gd name="T17" fmla="*/ 83 h 253"/>
                      <a:gd name="T18" fmla="*/ 161 w 392"/>
                      <a:gd name="T19" fmla="*/ 47 h 253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392" h="253">
                        <a:moveTo>
                          <a:pt x="175" y="61"/>
                        </a:moveTo>
                        <a:cubicBezTo>
                          <a:pt x="219" y="45"/>
                          <a:pt x="275" y="28"/>
                          <a:pt x="307" y="19"/>
                        </a:cubicBezTo>
                        <a:cubicBezTo>
                          <a:pt x="339" y="10"/>
                          <a:pt x="354" y="0"/>
                          <a:pt x="367" y="7"/>
                        </a:cubicBezTo>
                        <a:cubicBezTo>
                          <a:pt x="380" y="14"/>
                          <a:pt x="392" y="40"/>
                          <a:pt x="385" y="61"/>
                        </a:cubicBezTo>
                        <a:cubicBezTo>
                          <a:pt x="378" y="82"/>
                          <a:pt x="357" y="106"/>
                          <a:pt x="325" y="133"/>
                        </a:cubicBezTo>
                        <a:cubicBezTo>
                          <a:pt x="293" y="160"/>
                          <a:pt x="241" y="204"/>
                          <a:pt x="193" y="223"/>
                        </a:cubicBezTo>
                        <a:cubicBezTo>
                          <a:pt x="145" y="242"/>
                          <a:pt x="69" y="253"/>
                          <a:pt x="37" y="247"/>
                        </a:cubicBezTo>
                        <a:cubicBezTo>
                          <a:pt x="5" y="241"/>
                          <a:pt x="0" y="209"/>
                          <a:pt x="1" y="187"/>
                        </a:cubicBezTo>
                        <a:cubicBezTo>
                          <a:pt x="2" y="165"/>
                          <a:pt x="15" y="136"/>
                          <a:pt x="43" y="115"/>
                        </a:cubicBezTo>
                        <a:cubicBezTo>
                          <a:pt x="71" y="94"/>
                          <a:pt x="131" y="77"/>
                          <a:pt x="175" y="61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72091" name="Freeform 1041"/>
                  <p:cNvSpPr>
                    <a:spLocks/>
                  </p:cNvSpPr>
                  <p:nvPr/>
                </p:nvSpPr>
                <p:spPr bwMode="auto">
                  <a:xfrm>
                    <a:off x="2094" y="759"/>
                    <a:ext cx="233" cy="378"/>
                  </a:xfrm>
                  <a:custGeom>
                    <a:avLst/>
                    <a:gdLst>
                      <a:gd name="T0" fmla="*/ 60 w 238"/>
                      <a:gd name="T1" fmla="*/ 202 h 386"/>
                      <a:gd name="T2" fmla="*/ 23 w 238"/>
                      <a:gd name="T3" fmla="*/ 144 h 386"/>
                      <a:gd name="T4" fmla="*/ 0 w 238"/>
                      <a:gd name="T5" fmla="*/ 70 h 386"/>
                      <a:gd name="T6" fmla="*/ 23 w 238"/>
                      <a:gd name="T7" fmla="*/ 12 h 386"/>
                      <a:gd name="T8" fmla="*/ 91 w 238"/>
                      <a:gd name="T9" fmla="*/ 24 h 386"/>
                      <a:gd name="T10" fmla="*/ 134 w 238"/>
                      <a:gd name="T11" fmla="*/ 100 h 386"/>
                      <a:gd name="T12" fmla="*/ 174 w 238"/>
                      <a:gd name="T13" fmla="*/ 229 h 386"/>
                      <a:gd name="T14" fmla="*/ 152 w 238"/>
                      <a:gd name="T15" fmla="*/ 282 h 386"/>
                      <a:gd name="T16" fmla="*/ 125 w 238"/>
                      <a:gd name="T17" fmla="*/ 264 h 386"/>
                      <a:gd name="T18" fmla="*/ 60 w 238"/>
                      <a:gd name="T19" fmla="*/ 202 h 38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238" h="386">
                        <a:moveTo>
                          <a:pt x="78" y="270"/>
                        </a:moveTo>
                        <a:cubicBezTo>
                          <a:pt x="54" y="243"/>
                          <a:pt x="37" y="221"/>
                          <a:pt x="24" y="192"/>
                        </a:cubicBezTo>
                        <a:cubicBezTo>
                          <a:pt x="11" y="163"/>
                          <a:pt x="0" y="126"/>
                          <a:pt x="0" y="96"/>
                        </a:cubicBezTo>
                        <a:cubicBezTo>
                          <a:pt x="0" y="66"/>
                          <a:pt x="4" y="24"/>
                          <a:pt x="24" y="12"/>
                        </a:cubicBezTo>
                        <a:cubicBezTo>
                          <a:pt x="44" y="0"/>
                          <a:pt x="94" y="4"/>
                          <a:pt x="120" y="24"/>
                        </a:cubicBezTo>
                        <a:cubicBezTo>
                          <a:pt x="146" y="44"/>
                          <a:pt x="161" y="85"/>
                          <a:pt x="180" y="132"/>
                        </a:cubicBezTo>
                        <a:cubicBezTo>
                          <a:pt x="199" y="179"/>
                          <a:pt x="230" y="265"/>
                          <a:pt x="234" y="306"/>
                        </a:cubicBezTo>
                        <a:cubicBezTo>
                          <a:pt x="238" y="347"/>
                          <a:pt x="215" y="370"/>
                          <a:pt x="204" y="378"/>
                        </a:cubicBezTo>
                        <a:cubicBezTo>
                          <a:pt x="193" y="386"/>
                          <a:pt x="190" y="372"/>
                          <a:pt x="168" y="354"/>
                        </a:cubicBezTo>
                        <a:cubicBezTo>
                          <a:pt x="146" y="336"/>
                          <a:pt x="102" y="297"/>
                          <a:pt x="78" y="270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pic>
              <p:nvPicPr>
                <p:cNvPr id="172077" name="Picture 1042"/>
                <p:cNvPicPr>
                  <a:picLocks noChangeAspect="1" noChangeArrowheads="1"/>
                </p:cNvPicPr>
                <p:nvPr userDrawn="1"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280" y="144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72078" name="Picture 1043"/>
                <p:cNvPicPr>
                  <a:picLocks noChangeAspect="1" noChangeArrowheads="1"/>
                </p:cNvPicPr>
                <p:nvPr userDrawn="1"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574" y="144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72079" name="Picture 1044"/>
                <p:cNvPicPr>
                  <a:picLocks noChangeAspect="1" noChangeArrowheads="1"/>
                </p:cNvPicPr>
                <p:nvPr userDrawn="1"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424" y="336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72080" name="Picture 1045"/>
                <p:cNvPicPr>
                  <a:picLocks noChangeAspect="1" noChangeArrowheads="1"/>
                </p:cNvPicPr>
                <p:nvPr userDrawn="1"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376" y="576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72081" name="Picture 1046"/>
                <p:cNvPicPr>
                  <a:picLocks noChangeAspect="1" noChangeArrowheads="1"/>
                </p:cNvPicPr>
                <p:nvPr userDrawn="1"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574" y="528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72082" name="Picture 1047"/>
                <p:cNvPicPr>
                  <a:picLocks noChangeAspect="1" noChangeArrowheads="1"/>
                </p:cNvPicPr>
                <p:nvPr userDrawn="1"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472" y="768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72083" name="Picture 1048"/>
                <p:cNvPicPr>
                  <a:picLocks noChangeAspect="1" noChangeArrowheads="1"/>
                </p:cNvPicPr>
                <p:nvPr userDrawn="1"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574" y="1008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72084" name="Picture 1049"/>
                <p:cNvPicPr>
                  <a:picLocks noChangeAspect="1" noChangeArrowheads="1"/>
                </p:cNvPicPr>
                <p:nvPr userDrawn="1"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574" y="1248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172056" name="Group 1050"/>
              <p:cNvGrpSpPr>
                <a:grpSpLocks/>
              </p:cNvGrpSpPr>
              <p:nvPr userDrawn="1"/>
            </p:nvGrpSpPr>
            <p:grpSpPr bwMode="auto">
              <a:xfrm>
                <a:off x="4944" y="1008"/>
                <a:ext cx="522" cy="2967"/>
                <a:chOff x="4944" y="1008"/>
                <a:chExt cx="522" cy="2967"/>
              </a:xfrm>
            </p:grpSpPr>
            <p:pic>
              <p:nvPicPr>
                <p:cNvPr id="172057" name="Picture 1051"/>
                <p:cNvPicPr>
                  <a:picLocks noChangeAspect="1" noChangeArrowheads="1"/>
                </p:cNvPicPr>
                <p:nvPr userDrawn="1"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36" y="1008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72058" name="Picture 1052"/>
                <p:cNvPicPr>
                  <a:picLocks noChangeAspect="1" noChangeArrowheads="1"/>
                </p:cNvPicPr>
                <p:nvPr userDrawn="1"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84" y="1200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72059" name="Picture 1053"/>
                <p:cNvPicPr>
                  <a:picLocks noChangeAspect="1" noChangeArrowheads="1"/>
                </p:cNvPicPr>
                <p:nvPr userDrawn="1"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36" y="1584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72060" name="Picture 1054"/>
                <p:cNvPicPr>
                  <a:picLocks noChangeAspect="1" noChangeArrowheads="1"/>
                </p:cNvPicPr>
                <p:nvPr userDrawn="1"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280" y="1728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72061" name="Picture 1055"/>
                <p:cNvPicPr>
                  <a:picLocks noChangeAspect="1" noChangeArrowheads="1"/>
                </p:cNvPicPr>
                <p:nvPr userDrawn="1"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040" y="1824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72062" name="Picture 1056"/>
                <p:cNvPicPr>
                  <a:picLocks noChangeAspect="1" noChangeArrowheads="1"/>
                </p:cNvPicPr>
                <p:nvPr userDrawn="1"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088" y="2016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72063" name="Picture 1057"/>
                <p:cNvPicPr>
                  <a:picLocks noChangeAspect="1" noChangeArrowheads="1"/>
                </p:cNvPicPr>
                <p:nvPr userDrawn="1"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280" y="2064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72064" name="Picture 1058"/>
                <p:cNvPicPr>
                  <a:picLocks noChangeAspect="1" noChangeArrowheads="1"/>
                </p:cNvPicPr>
                <p:nvPr userDrawn="1"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232" y="2352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72065" name="Picture 1059"/>
                <p:cNvPicPr>
                  <a:picLocks noChangeAspect="1" noChangeArrowheads="1"/>
                </p:cNvPicPr>
                <p:nvPr userDrawn="1"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992" y="2208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72066" name="Picture 1060"/>
                <p:cNvPicPr>
                  <a:picLocks noChangeAspect="1" noChangeArrowheads="1"/>
                </p:cNvPicPr>
                <p:nvPr userDrawn="1"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992" y="2448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72067" name="Picture 1061"/>
                <p:cNvPicPr>
                  <a:picLocks noChangeAspect="1" noChangeArrowheads="1"/>
                </p:cNvPicPr>
                <p:nvPr userDrawn="1"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36" y="2592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72068" name="Picture 1062"/>
                <p:cNvPicPr>
                  <a:picLocks noChangeAspect="1" noChangeArrowheads="1"/>
                </p:cNvPicPr>
                <p:nvPr userDrawn="1"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232" y="1392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72069" name="Picture 1063"/>
                <p:cNvPicPr>
                  <a:picLocks noChangeAspect="1" noChangeArrowheads="1"/>
                </p:cNvPicPr>
                <p:nvPr userDrawn="1"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944" y="2736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72070" name="Picture 1064"/>
                <p:cNvPicPr>
                  <a:picLocks noChangeAspect="1" noChangeArrowheads="1"/>
                </p:cNvPicPr>
                <p:nvPr userDrawn="1"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992" y="3072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72071" name="Picture 1065"/>
                <p:cNvPicPr>
                  <a:picLocks noChangeAspect="1" noChangeArrowheads="1"/>
                </p:cNvPicPr>
                <p:nvPr userDrawn="1"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232" y="3312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72072" name="Picture 1066"/>
                <p:cNvPicPr>
                  <a:picLocks noChangeAspect="1" noChangeArrowheads="1"/>
                </p:cNvPicPr>
                <p:nvPr userDrawn="1"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992" y="3408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72073" name="Picture 1067"/>
                <p:cNvPicPr>
                  <a:picLocks noChangeAspect="1" noChangeArrowheads="1"/>
                </p:cNvPicPr>
                <p:nvPr userDrawn="1"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088" y="3552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72074" name="Picture 1068"/>
                <p:cNvPicPr>
                  <a:picLocks noChangeAspect="1" noChangeArrowheads="1"/>
                </p:cNvPicPr>
                <p:nvPr userDrawn="1"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992" y="3792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72075" name="Picture 1069"/>
                <p:cNvPicPr>
                  <a:picLocks noChangeAspect="1" noChangeArrowheads="1"/>
                </p:cNvPicPr>
                <p:nvPr userDrawn="1"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84" y="3696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  <p:sp>
          <p:nvSpPr>
            <p:cNvPr id="172044" name="Freeform 1070"/>
            <p:cNvSpPr>
              <a:spLocks/>
            </p:cNvSpPr>
            <p:nvPr/>
          </p:nvSpPr>
          <p:spPr bwMode="auto">
            <a:xfrm>
              <a:off x="5010" y="3092"/>
              <a:ext cx="750" cy="1222"/>
            </a:xfrm>
            <a:custGeom>
              <a:avLst/>
              <a:gdLst>
                <a:gd name="T0" fmla="*/ 372 w 750"/>
                <a:gd name="T1" fmla="*/ 154 h 1222"/>
                <a:gd name="T2" fmla="*/ 378 w 750"/>
                <a:gd name="T3" fmla="*/ 412 h 1222"/>
                <a:gd name="T4" fmla="*/ 312 w 750"/>
                <a:gd name="T5" fmla="*/ 724 h 1222"/>
                <a:gd name="T6" fmla="*/ 138 w 750"/>
                <a:gd name="T7" fmla="*/ 928 h 1222"/>
                <a:gd name="T8" fmla="*/ 0 w 750"/>
                <a:gd name="T9" fmla="*/ 976 h 1222"/>
                <a:gd name="T10" fmla="*/ 0 w 750"/>
                <a:gd name="T11" fmla="*/ 1222 h 1222"/>
                <a:gd name="T12" fmla="*/ 750 w 750"/>
                <a:gd name="T13" fmla="*/ 1222 h 1222"/>
                <a:gd name="T14" fmla="*/ 750 w 750"/>
                <a:gd name="T15" fmla="*/ 178 h 1222"/>
                <a:gd name="T16" fmla="*/ 372 w 750"/>
                <a:gd name="T17" fmla="*/ 154 h 122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50" h="1222">
                  <a:moveTo>
                    <a:pt x="372" y="154"/>
                  </a:moveTo>
                  <a:cubicBezTo>
                    <a:pt x="309" y="193"/>
                    <a:pt x="388" y="317"/>
                    <a:pt x="378" y="412"/>
                  </a:cubicBezTo>
                  <a:cubicBezTo>
                    <a:pt x="368" y="507"/>
                    <a:pt x="352" y="638"/>
                    <a:pt x="312" y="724"/>
                  </a:cubicBezTo>
                  <a:cubicBezTo>
                    <a:pt x="272" y="810"/>
                    <a:pt x="190" y="886"/>
                    <a:pt x="138" y="928"/>
                  </a:cubicBezTo>
                  <a:cubicBezTo>
                    <a:pt x="86" y="970"/>
                    <a:pt x="23" y="927"/>
                    <a:pt x="0" y="976"/>
                  </a:cubicBezTo>
                  <a:lnTo>
                    <a:pt x="0" y="1222"/>
                  </a:lnTo>
                  <a:lnTo>
                    <a:pt x="750" y="1222"/>
                  </a:lnTo>
                  <a:lnTo>
                    <a:pt x="750" y="178"/>
                  </a:lnTo>
                  <a:cubicBezTo>
                    <a:pt x="687" y="0"/>
                    <a:pt x="451" y="159"/>
                    <a:pt x="372" y="154"/>
                  </a:cubicBezTo>
                  <a:close/>
                </a:path>
              </a:pathLst>
            </a:custGeom>
            <a:gradFill rotWithShape="0">
              <a:gsLst>
                <a:gs pos="0">
                  <a:srgbClr val="FAE3B7"/>
                </a:gs>
                <a:gs pos="17999">
                  <a:srgbClr val="A28949"/>
                </a:gs>
                <a:gs pos="31000">
                  <a:srgbClr val="835E17"/>
                </a:gs>
                <a:gs pos="33000">
                  <a:srgbClr val="BD922A"/>
                </a:gs>
                <a:gs pos="37000">
                  <a:srgbClr val="FBE4AE"/>
                </a:gs>
                <a:gs pos="78999">
                  <a:srgbClr val="BD922A"/>
                </a:gs>
                <a:gs pos="87000">
                  <a:srgbClr val="BD922A"/>
                </a:gs>
                <a:gs pos="100000">
                  <a:srgbClr val="FBE4AE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8527" name="Freeform 1071"/>
            <p:cNvSpPr>
              <a:spLocks/>
            </p:cNvSpPr>
            <p:nvPr/>
          </p:nvSpPr>
          <p:spPr bwMode="auto">
            <a:xfrm>
              <a:off x="5001" y="3060"/>
              <a:ext cx="768" cy="1260"/>
            </a:xfrm>
            <a:custGeom>
              <a:avLst/>
              <a:gdLst/>
              <a:ahLst/>
              <a:cxnLst>
                <a:cxn ang="0">
                  <a:pos x="0" y="1260"/>
                </a:cxn>
                <a:cxn ang="0">
                  <a:pos x="0" y="1134"/>
                </a:cxn>
                <a:cxn ang="0">
                  <a:pos x="210" y="1032"/>
                </a:cxn>
                <a:cxn ang="0">
                  <a:pos x="324" y="918"/>
                </a:cxn>
                <a:cxn ang="0">
                  <a:pos x="414" y="714"/>
                </a:cxn>
                <a:cxn ang="0">
                  <a:pos x="450" y="456"/>
                </a:cxn>
                <a:cxn ang="0">
                  <a:pos x="438" y="258"/>
                </a:cxn>
                <a:cxn ang="0">
                  <a:pos x="684" y="0"/>
                </a:cxn>
                <a:cxn ang="0">
                  <a:pos x="768" y="18"/>
                </a:cxn>
                <a:cxn ang="0">
                  <a:pos x="768" y="1254"/>
                </a:cxn>
                <a:cxn ang="0">
                  <a:pos x="0" y="1260"/>
                </a:cxn>
              </a:cxnLst>
              <a:rect l="0" t="0" r="r" b="b"/>
              <a:pathLst>
                <a:path w="768" h="1260">
                  <a:moveTo>
                    <a:pt x="0" y="1260"/>
                  </a:moveTo>
                  <a:lnTo>
                    <a:pt x="0" y="1134"/>
                  </a:lnTo>
                  <a:lnTo>
                    <a:pt x="210" y="1032"/>
                  </a:lnTo>
                  <a:lnTo>
                    <a:pt x="324" y="918"/>
                  </a:lnTo>
                  <a:lnTo>
                    <a:pt x="414" y="714"/>
                  </a:lnTo>
                  <a:lnTo>
                    <a:pt x="450" y="456"/>
                  </a:lnTo>
                  <a:lnTo>
                    <a:pt x="438" y="258"/>
                  </a:lnTo>
                  <a:lnTo>
                    <a:pt x="684" y="0"/>
                  </a:lnTo>
                  <a:lnTo>
                    <a:pt x="768" y="18"/>
                  </a:lnTo>
                  <a:lnTo>
                    <a:pt x="768" y="1254"/>
                  </a:lnTo>
                  <a:lnTo>
                    <a:pt x="0" y="1260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50000">
                  <a:schemeClr val="hlink"/>
                </a:gs>
                <a:gs pos="100000">
                  <a:schemeClr val="folHlink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solidFill>
                  <a:srgbClr val="2F1311"/>
                </a:solidFill>
                <a:latin typeface="Tahoma" pitchFamily="22" charset="-52"/>
              </a:endParaRPr>
            </a:p>
          </p:txBody>
        </p:sp>
        <p:sp>
          <p:nvSpPr>
            <p:cNvPr id="148528" name="Freeform 1072"/>
            <p:cNvSpPr>
              <a:spLocks/>
            </p:cNvSpPr>
            <p:nvPr/>
          </p:nvSpPr>
          <p:spPr bwMode="auto">
            <a:xfrm>
              <a:off x="4994" y="1775"/>
              <a:ext cx="776" cy="2543"/>
            </a:xfrm>
            <a:custGeom>
              <a:avLst/>
              <a:gdLst/>
              <a:ahLst/>
              <a:cxnLst>
                <a:cxn ang="0">
                  <a:pos x="550" y="115"/>
                </a:cxn>
                <a:cxn ang="0">
                  <a:pos x="460" y="529"/>
                </a:cxn>
                <a:cxn ang="0">
                  <a:pos x="298" y="925"/>
                </a:cxn>
                <a:cxn ang="0">
                  <a:pos x="76" y="1267"/>
                </a:cxn>
                <a:cxn ang="0">
                  <a:pos x="4" y="1339"/>
                </a:cxn>
                <a:cxn ang="0">
                  <a:pos x="100" y="1351"/>
                </a:cxn>
                <a:cxn ang="0">
                  <a:pos x="286" y="1399"/>
                </a:cxn>
                <a:cxn ang="0">
                  <a:pos x="394" y="1525"/>
                </a:cxn>
                <a:cxn ang="0">
                  <a:pos x="478" y="1705"/>
                </a:cxn>
                <a:cxn ang="0">
                  <a:pos x="478" y="1969"/>
                </a:cxn>
                <a:cxn ang="0">
                  <a:pos x="370" y="2263"/>
                </a:cxn>
                <a:cxn ang="0">
                  <a:pos x="124" y="2479"/>
                </a:cxn>
                <a:cxn ang="0">
                  <a:pos x="22" y="2515"/>
                </a:cxn>
                <a:cxn ang="0">
                  <a:pos x="196" y="2533"/>
                </a:cxn>
                <a:cxn ang="0">
                  <a:pos x="388" y="2455"/>
                </a:cxn>
                <a:cxn ang="0">
                  <a:pos x="502" y="2299"/>
                </a:cxn>
                <a:cxn ang="0">
                  <a:pos x="598" y="2197"/>
                </a:cxn>
                <a:cxn ang="0">
                  <a:pos x="694" y="2197"/>
                </a:cxn>
                <a:cxn ang="0">
                  <a:pos x="742" y="2230"/>
                </a:cxn>
                <a:cxn ang="0">
                  <a:pos x="712" y="2137"/>
                </a:cxn>
                <a:cxn ang="0">
                  <a:pos x="664" y="1807"/>
                </a:cxn>
                <a:cxn ang="0">
                  <a:pos x="670" y="1561"/>
                </a:cxn>
                <a:cxn ang="0">
                  <a:pos x="718" y="1393"/>
                </a:cxn>
                <a:cxn ang="0">
                  <a:pos x="748" y="1219"/>
                </a:cxn>
                <a:cxn ang="0">
                  <a:pos x="550" y="115"/>
                </a:cxn>
              </a:cxnLst>
              <a:rect l="0" t="0" r="r" b="b"/>
              <a:pathLst>
                <a:path w="776" h="2543">
                  <a:moveTo>
                    <a:pt x="550" y="115"/>
                  </a:moveTo>
                  <a:cubicBezTo>
                    <a:pt x="502" y="0"/>
                    <a:pt x="502" y="394"/>
                    <a:pt x="460" y="529"/>
                  </a:cubicBezTo>
                  <a:cubicBezTo>
                    <a:pt x="418" y="664"/>
                    <a:pt x="362" y="802"/>
                    <a:pt x="298" y="925"/>
                  </a:cubicBezTo>
                  <a:cubicBezTo>
                    <a:pt x="234" y="1048"/>
                    <a:pt x="125" y="1198"/>
                    <a:pt x="76" y="1267"/>
                  </a:cubicBezTo>
                  <a:cubicBezTo>
                    <a:pt x="27" y="1336"/>
                    <a:pt x="0" y="1325"/>
                    <a:pt x="4" y="1339"/>
                  </a:cubicBezTo>
                  <a:cubicBezTo>
                    <a:pt x="8" y="1353"/>
                    <a:pt x="53" y="1341"/>
                    <a:pt x="100" y="1351"/>
                  </a:cubicBezTo>
                  <a:cubicBezTo>
                    <a:pt x="147" y="1361"/>
                    <a:pt x="237" y="1370"/>
                    <a:pt x="286" y="1399"/>
                  </a:cubicBezTo>
                  <a:cubicBezTo>
                    <a:pt x="335" y="1428"/>
                    <a:pt x="362" y="1474"/>
                    <a:pt x="394" y="1525"/>
                  </a:cubicBezTo>
                  <a:cubicBezTo>
                    <a:pt x="426" y="1576"/>
                    <a:pt x="464" y="1631"/>
                    <a:pt x="478" y="1705"/>
                  </a:cubicBezTo>
                  <a:cubicBezTo>
                    <a:pt x="492" y="1779"/>
                    <a:pt x="496" y="1876"/>
                    <a:pt x="478" y="1969"/>
                  </a:cubicBezTo>
                  <a:cubicBezTo>
                    <a:pt x="460" y="2062"/>
                    <a:pt x="429" y="2178"/>
                    <a:pt x="370" y="2263"/>
                  </a:cubicBezTo>
                  <a:cubicBezTo>
                    <a:pt x="311" y="2348"/>
                    <a:pt x="238" y="2428"/>
                    <a:pt x="124" y="2479"/>
                  </a:cubicBezTo>
                  <a:cubicBezTo>
                    <a:pt x="66" y="2521"/>
                    <a:pt x="10" y="2506"/>
                    <a:pt x="22" y="2515"/>
                  </a:cubicBezTo>
                  <a:cubicBezTo>
                    <a:pt x="34" y="2524"/>
                    <a:pt x="135" y="2543"/>
                    <a:pt x="196" y="2533"/>
                  </a:cubicBezTo>
                  <a:cubicBezTo>
                    <a:pt x="257" y="2523"/>
                    <a:pt x="337" y="2494"/>
                    <a:pt x="388" y="2455"/>
                  </a:cubicBezTo>
                  <a:cubicBezTo>
                    <a:pt x="439" y="2416"/>
                    <a:pt x="467" y="2342"/>
                    <a:pt x="502" y="2299"/>
                  </a:cubicBezTo>
                  <a:cubicBezTo>
                    <a:pt x="537" y="2256"/>
                    <a:pt x="566" y="2214"/>
                    <a:pt x="598" y="2197"/>
                  </a:cubicBezTo>
                  <a:cubicBezTo>
                    <a:pt x="630" y="2180"/>
                    <a:pt x="670" y="2191"/>
                    <a:pt x="694" y="2197"/>
                  </a:cubicBezTo>
                  <a:cubicBezTo>
                    <a:pt x="718" y="2203"/>
                    <a:pt x="739" y="2240"/>
                    <a:pt x="742" y="2230"/>
                  </a:cubicBezTo>
                  <a:cubicBezTo>
                    <a:pt x="745" y="2220"/>
                    <a:pt x="725" y="2207"/>
                    <a:pt x="712" y="2137"/>
                  </a:cubicBezTo>
                  <a:cubicBezTo>
                    <a:pt x="699" y="2067"/>
                    <a:pt x="671" y="1903"/>
                    <a:pt x="664" y="1807"/>
                  </a:cubicBezTo>
                  <a:cubicBezTo>
                    <a:pt x="657" y="1711"/>
                    <a:pt x="661" y="1630"/>
                    <a:pt x="670" y="1561"/>
                  </a:cubicBezTo>
                  <a:cubicBezTo>
                    <a:pt x="679" y="1492"/>
                    <a:pt x="705" y="1450"/>
                    <a:pt x="718" y="1393"/>
                  </a:cubicBezTo>
                  <a:cubicBezTo>
                    <a:pt x="731" y="1336"/>
                    <a:pt x="776" y="1427"/>
                    <a:pt x="748" y="1219"/>
                  </a:cubicBezTo>
                  <a:cubicBezTo>
                    <a:pt x="720" y="1011"/>
                    <a:pt x="598" y="230"/>
                    <a:pt x="550" y="115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>
                    <a:gamma/>
                    <a:shade val="46275"/>
                    <a:invGamma/>
                  </a:schemeClr>
                </a:gs>
                <a:gs pos="50000">
                  <a:schemeClr val="accent2"/>
                </a:gs>
                <a:gs pos="100000">
                  <a:schemeClr val="accent2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solidFill>
                  <a:srgbClr val="2F1311"/>
                </a:solidFill>
                <a:latin typeface="Tahoma" pitchFamily="22" charset="-52"/>
              </a:endParaRPr>
            </a:p>
          </p:txBody>
        </p:sp>
        <p:sp>
          <p:nvSpPr>
            <p:cNvPr id="172047" name="Freeform 1073" descr="kimonopat1"/>
            <p:cNvSpPr>
              <a:spLocks/>
            </p:cNvSpPr>
            <p:nvPr/>
          </p:nvSpPr>
          <p:spPr bwMode="auto">
            <a:xfrm>
              <a:off x="5046" y="2229"/>
              <a:ext cx="617" cy="1376"/>
            </a:xfrm>
            <a:custGeom>
              <a:avLst/>
              <a:gdLst>
                <a:gd name="T0" fmla="*/ 486 w 617"/>
                <a:gd name="T1" fmla="*/ 3 h 1376"/>
                <a:gd name="T2" fmla="*/ 402 w 617"/>
                <a:gd name="T3" fmla="*/ 381 h 1376"/>
                <a:gd name="T4" fmla="*/ 216 w 617"/>
                <a:gd name="T5" fmla="*/ 777 h 1376"/>
                <a:gd name="T6" fmla="*/ 0 w 617"/>
                <a:gd name="T7" fmla="*/ 1119 h 1376"/>
                <a:gd name="T8" fmla="*/ 102 w 617"/>
                <a:gd name="T9" fmla="*/ 1101 h 1376"/>
                <a:gd name="T10" fmla="*/ 282 w 617"/>
                <a:gd name="T11" fmla="*/ 1119 h 1376"/>
                <a:gd name="T12" fmla="*/ 378 w 617"/>
                <a:gd name="T13" fmla="*/ 1185 h 1376"/>
                <a:gd name="T14" fmla="*/ 432 w 617"/>
                <a:gd name="T15" fmla="*/ 1269 h 1376"/>
                <a:gd name="T16" fmla="*/ 444 w 617"/>
                <a:gd name="T17" fmla="*/ 1365 h 1376"/>
                <a:gd name="T18" fmla="*/ 498 w 617"/>
                <a:gd name="T19" fmla="*/ 1203 h 1376"/>
                <a:gd name="T20" fmla="*/ 564 w 617"/>
                <a:gd name="T21" fmla="*/ 825 h 1376"/>
                <a:gd name="T22" fmla="*/ 606 w 617"/>
                <a:gd name="T23" fmla="*/ 363 h 1376"/>
                <a:gd name="T24" fmla="*/ 486 w 617"/>
                <a:gd name="T25" fmla="*/ 3 h 137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617" h="1376">
                  <a:moveTo>
                    <a:pt x="486" y="3"/>
                  </a:moveTo>
                  <a:cubicBezTo>
                    <a:pt x="452" y="6"/>
                    <a:pt x="447" y="252"/>
                    <a:pt x="402" y="381"/>
                  </a:cubicBezTo>
                  <a:cubicBezTo>
                    <a:pt x="357" y="510"/>
                    <a:pt x="283" y="654"/>
                    <a:pt x="216" y="777"/>
                  </a:cubicBezTo>
                  <a:cubicBezTo>
                    <a:pt x="149" y="900"/>
                    <a:pt x="19" y="1065"/>
                    <a:pt x="0" y="1119"/>
                  </a:cubicBezTo>
                  <a:cubicBezTo>
                    <a:pt x="48" y="1119"/>
                    <a:pt x="55" y="1101"/>
                    <a:pt x="102" y="1101"/>
                  </a:cubicBezTo>
                  <a:cubicBezTo>
                    <a:pt x="149" y="1101"/>
                    <a:pt x="236" y="1105"/>
                    <a:pt x="282" y="1119"/>
                  </a:cubicBezTo>
                  <a:cubicBezTo>
                    <a:pt x="328" y="1133"/>
                    <a:pt x="353" y="1160"/>
                    <a:pt x="378" y="1185"/>
                  </a:cubicBezTo>
                  <a:cubicBezTo>
                    <a:pt x="403" y="1210"/>
                    <a:pt x="421" y="1239"/>
                    <a:pt x="432" y="1269"/>
                  </a:cubicBezTo>
                  <a:cubicBezTo>
                    <a:pt x="443" y="1299"/>
                    <a:pt x="433" y="1376"/>
                    <a:pt x="444" y="1365"/>
                  </a:cubicBezTo>
                  <a:cubicBezTo>
                    <a:pt x="455" y="1354"/>
                    <a:pt x="478" y="1293"/>
                    <a:pt x="498" y="1203"/>
                  </a:cubicBezTo>
                  <a:cubicBezTo>
                    <a:pt x="518" y="1113"/>
                    <a:pt x="546" y="965"/>
                    <a:pt x="564" y="825"/>
                  </a:cubicBezTo>
                  <a:cubicBezTo>
                    <a:pt x="582" y="685"/>
                    <a:pt x="617" y="496"/>
                    <a:pt x="606" y="363"/>
                  </a:cubicBezTo>
                  <a:cubicBezTo>
                    <a:pt x="595" y="230"/>
                    <a:pt x="520" y="0"/>
                    <a:pt x="486" y="3"/>
                  </a:cubicBezTo>
                  <a:close/>
                </a:path>
              </a:pathLst>
            </a:custGeom>
            <a:blipFill dpi="0" rotWithShape="0">
              <a:blip r:embed="rId14"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=""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2048" name="Freeform 1074" descr="kimonopat1"/>
            <p:cNvSpPr>
              <a:spLocks/>
            </p:cNvSpPr>
            <p:nvPr/>
          </p:nvSpPr>
          <p:spPr bwMode="auto">
            <a:xfrm>
              <a:off x="5193" y="269"/>
              <a:ext cx="576" cy="3180"/>
            </a:xfrm>
            <a:custGeom>
              <a:avLst/>
              <a:gdLst>
                <a:gd name="T0" fmla="*/ 42 w 576"/>
                <a:gd name="T1" fmla="*/ 61 h 3180"/>
                <a:gd name="T2" fmla="*/ 156 w 576"/>
                <a:gd name="T3" fmla="*/ 517 h 3180"/>
                <a:gd name="T4" fmla="*/ 288 w 576"/>
                <a:gd name="T5" fmla="*/ 991 h 3180"/>
                <a:gd name="T6" fmla="*/ 414 w 576"/>
                <a:gd name="T7" fmla="*/ 1435 h 3180"/>
                <a:gd name="T8" fmla="*/ 576 w 576"/>
                <a:gd name="T9" fmla="*/ 1807 h 3180"/>
                <a:gd name="T10" fmla="*/ 576 w 576"/>
                <a:gd name="T11" fmla="*/ 3055 h 3180"/>
                <a:gd name="T12" fmla="*/ 414 w 576"/>
                <a:gd name="T13" fmla="*/ 2557 h 3180"/>
                <a:gd name="T14" fmla="*/ 252 w 576"/>
                <a:gd name="T15" fmla="*/ 1765 h 3180"/>
                <a:gd name="T16" fmla="*/ 126 w 576"/>
                <a:gd name="T17" fmla="*/ 961 h 3180"/>
                <a:gd name="T18" fmla="*/ 12 w 576"/>
                <a:gd name="T19" fmla="*/ 151 h 3180"/>
                <a:gd name="T20" fmla="*/ 42 w 576"/>
                <a:gd name="T21" fmla="*/ 61 h 318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576" h="3180">
                  <a:moveTo>
                    <a:pt x="42" y="61"/>
                  </a:moveTo>
                  <a:cubicBezTo>
                    <a:pt x="66" y="122"/>
                    <a:pt x="115" y="362"/>
                    <a:pt x="156" y="517"/>
                  </a:cubicBezTo>
                  <a:cubicBezTo>
                    <a:pt x="197" y="672"/>
                    <a:pt x="245" y="838"/>
                    <a:pt x="288" y="991"/>
                  </a:cubicBezTo>
                  <a:cubicBezTo>
                    <a:pt x="331" y="1144"/>
                    <a:pt x="366" y="1299"/>
                    <a:pt x="414" y="1435"/>
                  </a:cubicBezTo>
                  <a:cubicBezTo>
                    <a:pt x="462" y="1571"/>
                    <a:pt x="549" y="1537"/>
                    <a:pt x="576" y="1807"/>
                  </a:cubicBezTo>
                  <a:lnTo>
                    <a:pt x="576" y="3055"/>
                  </a:lnTo>
                  <a:cubicBezTo>
                    <a:pt x="549" y="3180"/>
                    <a:pt x="468" y="2772"/>
                    <a:pt x="414" y="2557"/>
                  </a:cubicBezTo>
                  <a:cubicBezTo>
                    <a:pt x="360" y="2342"/>
                    <a:pt x="300" y="2031"/>
                    <a:pt x="252" y="1765"/>
                  </a:cubicBezTo>
                  <a:cubicBezTo>
                    <a:pt x="204" y="1499"/>
                    <a:pt x="166" y="1230"/>
                    <a:pt x="126" y="961"/>
                  </a:cubicBezTo>
                  <a:cubicBezTo>
                    <a:pt x="86" y="692"/>
                    <a:pt x="24" y="299"/>
                    <a:pt x="12" y="151"/>
                  </a:cubicBezTo>
                  <a:cubicBezTo>
                    <a:pt x="0" y="3"/>
                    <a:pt x="18" y="0"/>
                    <a:pt x="42" y="61"/>
                  </a:cubicBezTo>
                  <a:close/>
                </a:path>
              </a:pathLst>
            </a:custGeom>
            <a:blipFill dpi="0" rotWithShape="0">
              <a:blip r:embed="rId14"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=""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2049" name="Freeform 1075"/>
            <p:cNvSpPr>
              <a:spLocks/>
            </p:cNvSpPr>
            <p:nvPr/>
          </p:nvSpPr>
          <p:spPr bwMode="auto">
            <a:xfrm>
              <a:off x="5197" y="165"/>
              <a:ext cx="573" cy="1935"/>
            </a:xfrm>
            <a:custGeom>
              <a:avLst/>
              <a:gdLst>
                <a:gd name="T0" fmla="*/ 69 w 573"/>
                <a:gd name="T1" fmla="*/ 63 h 1935"/>
                <a:gd name="T2" fmla="*/ 207 w 573"/>
                <a:gd name="T3" fmla="*/ 549 h 1935"/>
                <a:gd name="T4" fmla="*/ 381 w 573"/>
                <a:gd name="T5" fmla="*/ 1101 h 1935"/>
                <a:gd name="T6" fmla="*/ 573 w 573"/>
                <a:gd name="T7" fmla="*/ 1575 h 1935"/>
                <a:gd name="T8" fmla="*/ 573 w 573"/>
                <a:gd name="T9" fmla="*/ 1935 h 1935"/>
                <a:gd name="T10" fmla="*/ 321 w 573"/>
                <a:gd name="T11" fmla="*/ 1449 h 1935"/>
                <a:gd name="T12" fmla="*/ 147 w 573"/>
                <a:gd name="T13" fmla="*/ 699 h 1935"/>
                <a:gd name="T14" fmla="*/ 15 w 573"/>
                <a:gd name="T15" fmla="*/ 171 h 1935"/>
                <a:gd name="T16" fmla="*/ 69 w 573"/>
                <a:gd name="T17" fmla="*/ 63 h 19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73" h="1935">
                  <a:moveTo>
                    <a:pt x="69" y="63"/>
                  </a:moveTo>
                  <a:cubicBezTo>
                    <a:pt x="101" y="126"/>
                    <a:pt x="155" y="376"/>
                    <a:pt x="207" y="549"/>
                  </a:cubicBezTo>
                  <a:cubicBezTo>
                    <a:pt x="259" y="722"/>
                    <a:pt x="320" y="930"/>
                    <a:pt x="381" y="1101"/>
                  </a:cubicBezTo>
                  <a:cubicBezTo>
                    <a:pt x="442" y="1272"/>
                    <a:pt x="541" y="1436"/>
                    <a:pt x="573" y="1575"/>
                  </a:cubicBezTo>
                  <a:lnTo>
                    <a:pt x="573" y="1935"/>
                  </a:lnTo>
                  <a:cubicBezTo>
                    <a:pt x="531" y="1914"/>
                    <a:pt x="392" y="1655"/>
                    <a:pt x="321" y="1449"/>
                  </a:cubicBezTo>
                  <a:cubicBezTo>
                    <a:pt x="250" y="1243"/>
                    <a:pt x="198" y="912"/>
                    <a:pt x="147" y="699"/>
                  </a:cubicBezTo>
                  <a:cubicBezTo>
                    <a:pt x="96" y="486"/>
                    <a:pt x="30" y="274"/>
                    <a:pt x="15" y="171"/>
                  </a:cubicBezTo>
                  <a:cubicBezTo>
                    <a:pt x="0" y="68"/>
                    <a:pt x="37" y="0"/>
                    <a:pt x="69" y="63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2050" name="Freeform 1076"/>
            <p:cNvSpPr>
              <a:spLocks/>
            </p:cNvSpPr>
            <p:nvPr/>
          </p:nvSpPr>
          <p:spPr bwMode="auto">
            <a:xfrm>
              <a:off x="5004" y="0"/>
              <a:ext cx="363" cy="2112"/>
            </a:xfrm>
            <a:custGeom>
              <a:avLst/>
              <a:gdLst>
                <a:gd name="T0" fmla="*/ 0 w 363"/>
                <a:gd name="T1" fmla="*/ 2094 h 2112"/>
                <a:gd name="T2" fmla="*/ 66 w 363"/>
                <a:gd name="T3" fmla="*/ 1992 h 2112"/>
                <a:gd name="T4" fmla="*/ 150 w 363"/>
                <a:gd name="T5" fmla="*/ 1464 h 2112"/>
                <a:gd name="T6" fmla="*/ 234 w 363"/>
                <a:gd name="T7" fmla="*/ 678 h 2112"/>
                <a:gd name="T8" fmla="*/ 324 w 363"/>
                <a:gd name="T9" fmla="*/ 0 h 2112"/>
                <a:gd name="T10" fmla="*/ 0 w 363"/>
                <a:gd name="T11" fmla="*/ 0 h 2112"/>
                <a:gd name="T12" fmla="*/ 0 w 363"/>
                <a:gd name="T13" fmla="*/ 2094 h 211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63" h="2112">
                  <a:moveTo>
                    <a:pt x="0" y="2094"/>
                  </a:moveTo>
                  <a:cubicBezTo>
                    <a:pt x="54" y="2112"/>
                    <a:pt x="41" y="2097"/>
                    <a:pt x="66" y="1992"/>
                  </a:cubicBezTo>
                  <a:cubicBezTo>
                    <a:pt x="91" y="1887"/>
                    <a:pt x="122" y="1683"/>
                    <a:pt x="150" y="1464"/>
                  </a:cubicBezTo>
                  <a:cubicBezTo>
                    <a:pt x="178" y="1245"/>
                    <a:pt x="205" y="922"/>
                    <a:pt x="234" y="678"/>
                  </a:cubicBezTo>
                  <a:cubicBezTo>
                    <a:pt x="263" y="434"/>
                    <a:pt x="363" y="113"/>
                    <a:pt x="324" y="0"/>
                  </a:cubicBezTo>
                  <a:lnTo>
                    <a:pt x="0" y="0"/>
                  </a:lnTo>
                  <a:cubicBezTo>
                    <a:pt x="0" y="0"/>
                    <a:pt x="0" y="2094"/>
                    <a:pt x="0" y="2094"/>
                  </a:cubicBezTo>
                  <a:close/>
                </a:path>
              </a:pathLst>
            </a:custGeom>
            <a:gradFill rotWithShape="0">
              <a:gsLst>
                <a:gs pos="0">
                  <a:srgbClr val="FAE3B7"/>
                </a:gs>
                <a:gs pos="17999">
                  <a:srgbClr val="A28949"/>
                </a:gs>
                <a:gs pos="31000">
                  <a:srgbClr val="835E17"/>
                </a:gs>
                <a:gs pos="33000">
                  <a:srgbClr val="BD922A"/>
                </a:gs>
                <a:gs pos="37000">
                  <a:srgbClr val="FBE4AE"/>
                </a:gs>
                <a:gs pos="78999">
                  <a:srgbClr val="BD922A"/>
                </a:gs>
                <a:gs pos="87000">
                  <a:srgbClr val="BD922A"/>
                </a:gs>
                <a:gs pos="100000">
                  <a:srgbClr val="FBE4AE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8533" name="Freeform 1077"/>
            <p:cNvSpPr>
              <a:spLocks/>
            </p:cNvSpPr>
            <p:nvPr/>
          </p:nvSpPr>
          <p:spPr bwMode="auto">
            <a:xfrm>
              <a:off x="5004" y="1"/>
              <a:ext cx="189" cy="2112"/>
            </a:xfrm>
            <a:custGeom>
              <a:avLst/>
              <a:gdLst/>
              <a:ahLst/>
              <a:cxnLst>
                <a:cxn ang="0">
                  <a:pos x="0" y="2094"/>
                </a:cxn>
                <a:cxn ang="0">
                  <a:pos x="66" y="1992"/>
                </a:cxn>
                <a:cxn ang="0">
                  <a:pos x="150" y="1464"/>
                </a:cxn>
                <a:cxn ang="0">
                  <a:pos x="234" y="678"/>
                </a:cxn>
                <a:cxn ang="0">
                  <a:pos x="324" y="0"/>
                </a:cxn>
                <a:cxn ang="0">
                  <a:pos x="0" y="0"/>
                </a:cxn>
                <a:cxn ang="0">
                  <a:pos x="0" y="2094"/>
                </a:cxn>
              </a:cxnLst>
              <a:rect l="0" t="0" r="r" b="b"/>
              <a:pathLst>
                <a:path w="363" h="2112">
                  <a:moveTo>
                    <a:pt x="0" y="2094"/>
                  </a:moveTo>
                  <a:cubicBezTo>
                    <a:pt x="54" y="2112"/>
                    <a:pt x="41" y="2097"/>
                    <a:pt x="66" y="1992"/>
                  </a:cubicBezTo>
                  <a:cubicBezTo>
                    <a:pt x="91" y="1887"/>
                    <a:pt x="122" y="1683"/>
                    <a:pt x="150" y="1464"/>
                  </a:cubicBezTo>
                  <a:cubicBezTo>
                    <a:pt x="178" y="1245"/>
                    <a:pt x="205" y="922"/>
                    <a:pt x="234" y="678"/>
                  </a:cubicBezTo>
                  <a:cubicBezTo>
                    <a:pt x="263" y="434"/>
                    <a:pt x="363" y="113"/>
                    <a:pt x="324" y="0"/>
                  </a:cubicBezTo>
                  <a:lnTo>
                    <a:pt x="0" y="0"/>
                  </a:lnTo>
                  <a:cubicBezTo>
                    <a:pt x="0" y="0"/>
                    <a:pt x="0" y="2094"/>
                    <a:pt x="0" y="209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50000">
                  <a:schemeClr val="hlink"/>
                </a:gs>
                <a:gs pos="100000">
                  <a:schemeClr val="folHlink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solidFill>
                  <a:srgbClr val="2F1311"/>
                </a:solidFill>
                <a:latin typeface="Tahoma" pitchFamily="22" charset="-52"/>
              </a:endParaRPr>
            </a:p>
          </p:txBody>
        </p:sp>
        <p:sp>
          <p:nvSpPr>
            <p:cNvPr id="172052" name="Rectangle 1078"/>
            <p:cNvSpPr>
              <a:spLocks noChangeArrowheads="1"/>
            </p:cNvSpPr>
            <p:nvPr/>
          </p:nvSpPr>
          <p:spPr bwMode="auto">
            <a:xfrm>
              <a:off x="4955" y="1"/>
              <a:ext cx="56" cy="4320"/>
            </a:xfrm>
            <a:prstGeom prst="rect">
              <a:avLst/>
            </a:prstGeom>
            <a:gradFill rotWithShape="0">
              <a:gsLst>
                <a:gs pos="0">
                  <a:srgbClr val="FAE3B7"/>
                </a:gs>
                <a:gs pos="17999">
                  <a:srgbClr val="A28949"/>
                </a:gs>
                <a:gs pos="31000">
                  <a:srgbClr val="835E17"/>
                </a:gs>
                <a:gs pos="33000">
                  <a:srgbClr val="BD922A"/>
                </a:gs>
                <a:gs pos="37000">
                  <a:srgbClr val="FBE4AE"/>
                </a:gs>
                <a:gs pos="78999">
                  <a:srgbClr val="BD922A"/>
                </a:gs>
                <a:gs pos="87000">
                  <a:srgbClr val="BD922A"/>
                </a:gs>
                <a:gs pos="100000">
                  <a:srgbClr val="FBE4AE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eaLnBrk="1" hangingPunct="1"/>
              <a:endParaRPr kumimoji="1" lang="en-US" sz="1800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148535" name="Freeform 1079"/>
            <p:cNvSpPr>
              <a:spLocks/>
            </p:cNvSpPr>
            <p:nvPr/>
          </p:nvSpPr>
          <p:spPr bwMode="auto">
            <a:xfrm>
              <a:off x="5013" y="3924"/>
              <a:ext cx="734" cy="390"/>
            </a:xfrm>
            <a:custGeom>
              <a:avLst/>
              <a:gdLst/>
              <a:ahLst/>
              <a:cxnLst>
                <a:cxn ang="0">
                  <a:pos x="1" y="357"/>
                </a:cxn>
                <a:cxn ang="0">
                  <a:pos x="109" y="341"/>
                </a:cxn>
                <a:cxn ang="0">
                  <a:pos x="241" y="305"/>
                </a:cxn>
                <a:cxn ang="0">
                  <a:pos x="353" y="209"/>
                </a:cxn>
                <a:cxn ang="0">
                  <a:pos x="429" y="89"/>
                </a:cxn>
                <a:cxn ang="0">
                  <a:pos x="493" y="17"/>
                </a:cxn>
                <a:cxn ang="0">
                  <a:pos x="577" y="1"/>
                </a:cxn>
                <a:cxn ang="0">
                  <a:pos x="629" y="21"/>
                </a:cxn>
                <a:cxn ang="0">
                  <a:pos x="673" y="65"/>
                </a:cxn>
                <a:cxn ang="0">
                  <a:pos x="673" y="137"/>
                </a:cxn>
                <a:cxn ang="0">
                  <a:pos x="561" y="225"/>
                </a:cxn>
                <a:cxn ang="0">
                  <a:pos x="425" y="297"/>
                </a:cxn>
                <a:cxn ang="0">
                  <a:pos x="245" y="357"/>
                </a:cxn>
                <a:cxn ang="0">
                  <a:pos x="113" y="377"/>
                </a:cxn>
                <a:cxn ang="0">
                  <a:pos x="1" y="357"/>
                </a:cxn>
              </a:cxnLst>
              <a:rect l="0" t="0" r="r" b="b"/>
              <a:pathLst>
                <a:path w="692" h="378">
                  <a:moveTo>
                    <a:pt x="1" y="357"/>
                  </a:moveTo>
                  <a:cubicBezTo>
                    <a:pt x="0" y="351"/>
                    <a:pt x="69" y="350"/>
                    <a:pt x="109" y="341"/>
                  </a:cubicBezTo>
                  <a:cubicBezTo>
                    <a:pt x="149" y="332"/>
                    <a:pt x="200" y="327"/>
                    <a:pt x="241" y="305"/>
                  </a:cubicBezTo>
                  <a:cubicBezTo>
                    <a:pt x="282" y="283"/>
                    <a:pt x="322" y="245"/>
                    <a:pt x="353" y="209"/>
                  </a:cubicBezTo>
                  <a:cubicBezTo>
                    <a:pt x="384" y="173"/>
                    <a:pt x="406" y="121"/>
                    <a:pt x="429" y="89"/>
                  </a:cubicBezTo>
                  <a:cubicBezTo>
                    <a:pt x="452" y="57"/>
                    <a:pt x="468" y="32"/>
                    <a:pt x="493" y="17"/>
                  </a:cubicBezTo>
                  <a:cubicBezTo>
                    <a:pt x="518" y="2"/>
                    <a:pt x="554" y="0"/>
                    <a:pt x="577" y="1"/>
                  </a:cubicBezTo>
                  <a:cubicBezTo>
                    <a:pt x="600" y="2"/>
                    <a:pt x="613" y="10"/>
                    <a:pt x="629" y="21"/>
                  </a:cubicBezTo>
                  <a:cubicBezTo>
                    <a:pt x="645" y="32"/>
                    <a:pt x="666" y="46"/>
                    <a:pt x="673" y="65"/>
                  </a:cubicBezTo>
                  <a:cubicBezTo>
                    <a:pt x="680" y="84"/>
                    <a:pt x="692" y="110"/>
                    <a:pt x="673" y="137"/>
                  </a:cubicBezTo>
                  <a:cubicBezTo>
                    <a:pt x="654" y="164"/>
                    <a:pt x="602" y="198"/>
                    <a:pt x="561" y="225"/>
                  </a:cubicBezTo>
                  <a:cubicBezTo>
                    <a:pt x="520" y="252"/>
                    <a:pt x="478" y="275"/>
                    <a:pt x="425" y="297"/>
                  </a:cubicBezTo>
                  <a:cubicBezTo>
                    <a:pt x="372" y="319"/>
                    <a:pt x="297" y="344"/>
                    <a:pt x="245" y="357"/>
                  </a:cubicBezTo>
                  <a:cubicBezTo>
                    <a:pt x="193" y="370"/>
                    <a:pt x="156" y="376"/>
                    <a:pt x="113" y="377"/>
                  </a:cubicBezTo>
                  <a:cubicBezTo>
                    <a:pt x="70" y="378"/>
                    <a:pt x="2" y="363"/>
                    <a:pt x="1" y="357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solidFill>
                  <a:srgbClr val="2F1311"/>
                </a:solidFill>
                <a:latin typeface="Tahoma" pitchFamily="22" charset="-52"/>
              </a:endParaRPr>
            </a:p>
          </p:txBody>
        </p:sp>
        <p:sp>
          <p:nvSpPr>
            <p:cNvPr id="172054" name="AutoShape 1080"/>
            <p:cNvSpPr>
              <a:spLocks noChangeArrowheads="1"/>
            </p:cNvSpPr>
            <p:nvPr/>
          </p:nvSpPr>
          <p:spPr bwMode="hidden">
            <a:xfrm rot="5400000">
              <a:off x="2724" y="2089"/>
              <a:ext cx="4320" cy="14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105 w 21600"/>
                <a:gd name="T13" fmla="*/ 2130 h 21600"/>
                <a:gd name="T14" fmla="*/ 19495 w 21600"/>
                <a:gd name="T15" fmla="*/ 1947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607" y="21600"/>
                  </a:lnTo>
                  <a:lnTo>
                    <a:pt x="20993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 wrap="none" anchor="ctr"/>
            <a:lstStyle/>
            <a:p>
              <a:endParaRPr lang="en-US"/>
            </a:p>
          </p:txBody>
        </p:sp>
      </p:grpSp>
      <p:sp>
        <p:nvSpPr>
          <p:cNvPr id="172035" name="Rectangle 1081"/>
          <p:cNvSpPr>
            <a:spLocks noGrp="1" noChangeArrowheads="1"/>
          </p:cNvSpPr>
          <p:nvPr>
            <p:ph type="title"/>
          </p:nvPr>
        </p:nvSpPr>
        <p:spPr bwMode="auto">
          <a:xfrm>
            <a:off x="219075" y="227013"/>
            <a:ext cx="74771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72036" name="Rectangle 1082"/>
          <p:cNvSpPr>
            <a:spLocks noGrp="1" noChangeArrowheads="1"/>
          </p:cNvSpPr>
          <p:nvPr>
            <p:ph type="body" idx="1"/>
          </p:nvPr>
        </p:nvSpPr>
        <p:spPr bwMode="auto">
          <a:xfrm>
            <a:off x="263525" y="1598613"/>
            <a:ext cx="7386638" cy="4497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8539" name="Rectangle 108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01625" y="6242050"/>
            <a:ext cx="1782763" cy="47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solidFill>
                  <a:srgbClr val="2F1311"/>
                </a:solidFill>
                <a:latin typeface="Arial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8540" name="Rectangle 108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257425" y="6248400"/>
            <a:ext cx="3455988" cy="47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solidFill>
                  <a:srgbClr val="2F1311"/>
                </a:solidFill>
                <a:latin typeface="Arial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8541" name="Rectangle 108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5867400" y="6248400"/>
            <a:ext cx="1755775" cy="47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rgbClr val="2F1311"/>
                </a:solidFill>
                <a:latin typeface="Arial" charset="0"/>
              </a:defRPr>
            </a:lvl1pPr>
          </a:lstStyle>
          <a:p>
            <a:pPr>
              <a:defRPr/>
            </a:pPr>
            <a:fld id="{D9228B81-193D-764E-B5DA-DCDB395820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817" r:id="rId1"/>
    <p:sldLayoutId id="2147484728" r:id="rId2"/>
    <p:sldLayoutId id="2147484729" r:id="rId3"/>
    <p:sldLayoutId id="2147484730" r:id="rId4"/>
    <p:sldLayoutId id="2147484731" r:id="rId5"/>
    <p:sldLayoutId id="2147484732" r:id="rId6"/>
    <p:sldLayoutId id="2147484733" r:id="rId7"/>
    <p:sldLayoutId id="2147484734" r:id="rId8"/>
    <p:sldLayoutId id="2147484735" r:id="rId9"/>
    <p:sldLayoutId id="2147484736" r:id="rId10"/>
    <p:sldLayoutId id="2147484737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ＭＳ Ｐゴシック" pitchFamily="-105" charset="-128"/>
          <a:cs typeface="ＭＳ Ｐゴシック" pitchFamily="-105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22" charset="0"/>
          <a:ea typeface="ＭＳ Ｐゴシック" pitchFamily="-105" charset="-128"/>
          <a:cs typeface="ＭＳ Ｐゴシック" pitchFamily="-105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22" charset="0"/>
          <a:ea typeface="ＭＳ Ｐゴシック" pitchFamily="-105" charset="-128"/>
          <a:cs typeface="ＭＳ Ｐゴシック" pitchFamily="-105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22" charset="0"/>
          <a:ea typeface="ＭＳ Ｐゴシック" pitchFamily="-105" charset="-128"/>
          <a:cs typeface="ＭＳ Ｐゴシック" pitchFamily="-105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22" charset="0"/>
          <a:ea typeface="ＭＳ Ｐゴシック" pitchFamily="-105" charset="-128"/>
          <a:cs typeface="ＭＳ Ｐゴシック" pitchFamily="-105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22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22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22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22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Blip>
          <a:blip r:embed="rId15"/>
        </a:buBlip>
        <a:defRPr sz="3200">
          <a:solidFill>
            <a:schemeClr val="tx1"/>
          </a:solidFill>
          <a:latin typeface="+mn-lt"/>
          <a:ea typeface="ＭＳ Ｐゴシック" pitchFamily="-105" charset="-128"/>
          <a:cs typeface="ＭＳ Ｐゴシック" pitchFamily="-105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SzPct val="80000"/>
        <a:buBlip>
          <a:blip r:embed="rId16"/>
        </a:buBlip>
        <a:defRPr sz="2800">
          <a:solidFill>
            <a:schemeClr val="tx1"/>
          </a:solidFill>
          <a:latin typeface="+mn-lt"/>
          <a:ea typeface="ＭＳ Ｐゴシック" pitchFamily="22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SzPct val="70000"/>
        <a:buBlip>
          <a:blip r:embed="rId17"/>
        </a:buBlip>
        <a:defRPr sz="2400">
          <a:solidFill>
            <a:schemeClr val="tx1"/>
          </a:solidFill>
          <a:latin typeface="+mn-lt"/>
          <a:ea typeface="ＭＳ Ｐゴシック" charset="0"/>
          <a:cs typeface="Geneva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Geneva" charset="-128"/>
          <a:cs typeface="Geneva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22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22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22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2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62" name="Group 2"/>
          <p:cNvGrpSpPr>
            <a:grpSpLocks/>
          </p:cNvGrpSpPr>
          <p:nvPr/>
        </p:nvGrpSpPr>
        <p:grpSpPr bwMode="auto">
          <a:xfrm>
            <a:off x="0" y="0"/>
            <a:ext cx="9159875" cy="6870700"/>
            <a:chOff x="0" y="0"/>
            <a:chExt cx="5770" cy="4328"/>
          </a:xfrm>
        </p:grpSpPr>
        <p:sp>
          <p:nvSpPr>
            <p:cNvPr id="148483" name="Rectangle 3"/>
            <p:cNvSpPr>
              <a:spLocks noChangeArrowheads="1"/>
            </p:cNvSpPr>
            <p:nvPr/>
          </p:nvSpPr>
          <p:spPr bwMode="hidden">
            <a:xfrm>
              <a:off x="0" y="4186"/>
              <a:ext cx="5089" cy="142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kumimoji="1" lang="zh-TW" altLang="en-US" sz="1800">
                <a:latin typeface="Arial" charset="0"/>
                <a:ea typeface="新細明體" charset="0"/>
                <a:cs typeface="新細明體" charset="0"/>
              </a:endParaRPr>
            </a:p>
          </p:txBody>
        </p:sp>
        <p:sp>
          <p:nvSpPr>
            <p:cNvPr id="148484" name="Rectangle 4"/>
            <p:cNvSpPr>
              <a:spLocks noChangeArrowheads="1"/>
            </p:cNvSpPr>
            <p:nvPr/>
          </p:nvSpPr>
          <p:spPr bwMode="hidden">
            <a:xfrm>
              <a:off x="0" y="0"/>
              <a:ext cx="5089" cy="126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kumimoji="1" lang="zh-TW" altLang="en-US" sz="1800">
                <a:latin typeface="Arial" charset="0"/>
                <a:ea typeface="新細明體" charset="0"/>
                <a:cs typeface="新細明體" charset="0"/>
              </a:endParaRPr>
            </a:p>
          </p:txBody>
        </p:sp>
        <p:sp>
          <p:nvSpPr>
            <p:cNvPr id="148485" name="Rectangle 5"/>
            <p:cNvSpPr>
              <a:spLocks noChangeArrowheads="1"/>
            </p:cNvSpPr>
            <p:nvPr/>
          </p:nvSpPr>
          <p:spPr bwMode="auto">
            <a:xfrm>
              <a:off x="5010" y="0"/>
              <a:ext cx="758" cy="4320"/>
            </a:xfrm>
            <a:prstGeom prst="rect">
              <a:avLst/>
            </a:prstGeom>
            <a:gradFill rotWithShape="0">
              <a:gsLst>
                <a:gs pos="0">
                  <a:schemeClr val="accent1">
                    <a:gamma/>
                    <a:shade val="84706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84706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kumimoji="1" lang="zh-TW" altLang="en-US" sz="1800">
                <a:latin typeface="Arial" charset="0"/>
                <a:ea typeface="新細明體" charset="0"/>
                <a:cs typeface="新細明體" charset="0"/>
              </a:endParaRPr>
            </a:p>
          </p:txBody>
        </p:sp>
        <p:grpSp>
          <p:nvGrpSpPr>
            <p:cNvPr id="15371" name="Group 6"/>
            <p:cNvGrpSpPr>
              <a:grpSpLocks/>
            </p:cNvGrpSpPr>
            <p:nvPr/>
          </p:nvGrpSpPr>
          <p:grpSpPr bwMode="auto">
            <a:xfrm>
              <a:off x="4944" y="1"/>
              <a:ext cx="816" cy="3974"/>
              <a:chOff x="4944" y="1"/>
              <a:chExt cx="816" cy="3974"/>
            </a:xfrm>
          </p:grpSpPr>
          <p:grpSp>
            <p:nvGrpSpPr>
              <p:cNvPr id="15383" name="Group 7"/>
              <p:cNvGrpSpPr>
                <a:grpSpLocks/>
              </p:cNvGrpSpPr>
              <p:nvPr userDrawn="1"/>
            </p:nvGrpSpPr>
            <p:grpSpPr bwMode="auto">
              <a:xfrm>
                <a:off x="5280" y="1"/>
                <a:ext cx="480" cy="1430"/>
                <a:chOff x="5280" y="1"/>
                <a:chExt cx="480" cy="1430"/>
              </a:xfrm>
            </p:grpSpPr>
            <p:grpSp>
              <p:nvGrpSpPr>
                <p:cNvPr id="15404" name="Group 8"/>
                <p:cNvGrpSpPr>
                  <a:grpSpLocks/>
                </p:cNvGrpSpPr>
                <p:nvPr userDrawn="1"/>
              </p:nvGrpSpPr>
              <p:grpSpPr bwMode="auto">
                <a:xfrm rot="-5400000">
                  <a:off x="5484" y="0"/>
                  <a:ext cx="174" cy="176"/>
                  <a:chOff x="1657" y="323"/>
                  <a:chExt cx="1691" cy="2560"/>
                </a:xfrm>
              </p:grpSpPr>
              <p:grpSp>
                <p:nvGrpSpPr>
                  <p:cNvPr id="15413" name="Group 9"/>
                  <p:cNvGrpSpPr>
                    <a:grpSpLocks/>
                  </p:cNvGrpSpPr>
                  <p:nvPr/>
                </p:nvGrpSpPr>
                <p:grpSpPr bwMode="auto">
                  <a:xfrm>
                    <a:off x="1657" y="323"/>
                    <a:ext cx="1691" cy="2560"/>
                    <a:chOff x="1657" y="323"/>
                    <a:chExt cx="1691" cy="2560"/>
                  </a:xfrm>
                </p:grpSpPr>
                <p:sp>
                  <p:nvSpPr>
                    <p:cNvPr id="148490" name="Freeform 10"/>
                    <p:cNvSpPr>
                      <a:spLocks/>
                    </p:cNvSpPr>
                    <p:nvPr/>
                  </p:nvSpPr>
                  <p:spPr bwMode="auto">
                    <a:xfrm>
                      <a:off x="2211" y="323"/>
                      <a:ext cx="1234" cy="2560"/>
                    </a:xfrm>
                    <a:custGeom>
                      <a:avLst/>
                      <a:gdLst>
                        <a:gd name="T0" fmla="*/ 337 w 1231"/>
                        <a:gd name="T1" fmla="*/ 283 h 2560"/>
                        <a:gd name="T2" fmla="*/ 415 w 1231"/>
                        <a:gd name="T3" fmla="*/ 115 h 2560"/>
                        <a:gd name="T4" fmla="*/ 583 w 1231"/>
                        <a:gd name="T5" fmla="*/ 7 h 2560"/>
                        <a:gd name="T6" fmla="*/ 895 w 1231"/>
                        <a:gd name="T7" fmla="*/ 61 h 2560"/>
                        <a:gd name="T8" fmla="*/ 1051 w 1231"/>
                        <a:gd name="T9" fmla="*/ 349 h 2560"/>
                        <a:gd name="T10" fmla="*/ 979 w 1231"/>
                        <a:gd name="T11" fmla="*/ 769 h 2560"/>
                        <a:gd name="T12" fmla="*/ 943 w 1231"/>
                        <a:gd name="T13" fmla="*/ 943 h 2560"/>
                        <a:gd name="T14" fmla="*/ 1105 w 1231"/>
                        <a:gd name="T15" fmla="*/ 1075 h 2560"/>
                        <a:gd name="T16" fmla="*/ 1231 w 1231"/>
                        <a:gd name="T17" fmla="*/ 1525 h 2560"/>
                        <a:gd name="T18" fmla="*/ 1123 w 1231"/>
                        <a:gd name="T19" fmla="*/ 1969 h 2560"/>
                        <a:gd name="T20" fmla="*/ 907 w 1231"/>
                        <a:gd name="T21" fmla="*/ 2077 h 2560"/>
                        <a:gd name="T22" fmla="*/ 721 w 1231"/>
                        <a:gd name="T23" fmla="*/ 2059 h 2560"/>
                        <a:gd name="T24" fmla="*/ 655 w 1231"/>
                        <a:gd name="T25" fmla="*/ 2251 h 2560"/>
                        <a:gd name="T26" fmla="*/ 529 w 1231"/>
                        <a:gd name="T27" fmla="*/ 2527 h 2560"/>
                        <a:gd name="T28" fmla="*/ 211 w 1231"/>
                        <a:gd name="T29" fmla="*/ 2509 h 2560"/>
                        <a:gd name="T30" fmla="*/ 31 w 1231"/>
                        <a:gd name="T31" fmla="*/ 2227 h 2560"/>
                        <a:gd name="T32" fmla="*/ 25 w 1231"/>
                        <a:gd name="T33" fmla="*/ 1969 h 2560"/>
                        <a:gd name="T34" fmla="*/ 145 w 1231"/>
                        <a:gd name="T35" fmla="*/ 1651 h 2560"/>
                        <a:gd name="T36" fmla="*/ 259 w 1231"/>
                        <a:gd name="T37" fmla="*/ 1513 h 2560"/>
                        <a:gd name="T38" fmla="*/ 217 w 1231"/>
                        <a:gd name="T39" fmla="*/ 1729 h 2560"/>
                        <a:gd name="T40" fmla="*/ 73 w 1231"/>
                        <a:gd name="T41" fmla="*/ 2023 h 2560"/>
                        <a:gd name="T42" fmla="*/ 169 w 1231"/>
                        <a:gd name="T43" fmla="*/ 2323 h 2560"/>
                        <a:gd name="T44" fmla="*/ 439 w 1231"/>
                        <a:gd name="T45" fmla="*/ 2431 h 2560"/>
                        <a:gd name="T46" fmla="*/ 595 w 1231"/>
                        <a:gd name="T47" fmla="*/ 2227 h 2560"/>
                        <a:gd name="T48" fmla="*/ 577 w 1231"/>
                        <a:gd name="T49" fmla="*/ 1807 h 2560"/>
                        <a:gd name="T50" fmla="*/ 493 w 1231"/>
                        <a:gd name="T51" fmla="*/ 1531 h 2560"/>
                        <a:gd name="T52" fmla="*/ 535 w 1231"/>
                        <a:gd name="T53" fmla="*/ 1459 h 2560"/>
                        <a:gd name="T54" fmla="*/ 625 w 1231"/>
                        <a:gd name="T55" fmla="*/ 1633 h 2560"/>
                        <a:gd name="T56" fmla="*/ 721 w 1231"/>
                        <a:gd name="T57" fmla="*/ 1933 h 2560"/>
                        <a:gd name="T58" fmla="*/ 967 w 1231"/>
                        <a:gd name="T59" fmla="*/ 1963 h 2560"/>
                        <a:gd name="T60" fmla="*/ 1135 w 1231"/>
                        <a:gd name="T61" fmla="*/ 1687 h 2560"/>
                        <a:gd name="T62" fmla="*/ 1117 w 1231"/>
                        <a:gd name="T63" fmla="*/ 1273 h 2560"/>
                        <a:gd name="T64" fmla="*/ 883 w 1231"/>
                        <a:gd name="T65" fmla="*/ 1057 h 2560"/>
                        <a:gd name="T66" fmla="*/ 679 w 1231"/>
                        <a:gd name="T67" fmla="*/ 1129 h 2560"/>
                        <a:gd name="T68" fmla="*/ 577 w 1231"/>
                        <a:gd name="T69" fmla="*/ 1117 h 2560"/>
                        <a:gd name="T70" fmla="*/ 619 w 1231"/>
                        <a:gd name="T71" fmla="*/ 1033 h 2560"/>
                        <a:gd name="T72" fmla="*/ 811 w 1231"/>
                        <a:gd name="T73" fmla="*/ 937 h 2560"/>
                        <a:gd name="T74" fmla="*/ 949 w 1231"/>
                        <a:gd name="T75" fmla="*/ 613 h 2560"/>
                        <a:gd name="T76" fmla="*/ 883 w 1231"/>
                        <a:gd name="T77" fmla="*/ 175 h 2560"/>
                        <a:gd name="T78" fmla="*/ 619 w 1231"/>
                        <a:gd name="T79" fmla="*/ 103 h 2560"/>
                        <a:gd name="T80" fmla="*/ 391 w 1231"/>
                        <a:gd name="T81" fmla="*/ 355 h 2560"/>
                        <a:gd name="T82" fmla="*/ 403 w 1231"/>
                        <a:gd name="T83" fmla="*/ 763 h 2560"/>
                        <a:gd name="T84" fmla="*/ 343 w 1231"/>
                        <a:gd name="T85" fmla="*/ 949 h 2560"/>
                        <a:gd name="T86" fmla="*/ 289 w 1231"/>
                        <a:gd name="T87" fmla="*/ 685 h 2560"/>
                        <a:gd name="T88" fmla="*/ 307 w 1231"/>
                        <a:gd name="T89" fmla="*/ 367 h 256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  <a:cxn ang="0">
                          <a:pos x="T76" y="T77"/>
                        </a:cxn>
                        <a:cxn ang="0">
                          <a:pos x="T78" y="T79"/>
                        </a:cxn>
                        <a:cxn ang="0">
                          <a:pos x="T80" y="T81"/>
                        </a:cxn>
                        <a:cxn ang="0">
                          <a:pos x="T82" y="T83"/>
                        </a:cxn>
                        <a:cxn ang="0">
                          <a:pos x="T84" y="T85"/>
                        </a:cxn>
                        <a:cxn ang="0">
                          <a:pos x="T86" y="T87"/>
                        </a:cxn>
                        <a:cxn ang="0">
                          <a:pos x="T88" y="T89"/>
                        </a:cxn>
                      </a:cxnLst>
                      <a:rect l="0" t="0" r="r" b="b"/>
                      <a:pathLst>
                        <a:path w="1231" h="2560">
                          <a:moveTo>
                            <a:pt x="307" y="367"/>
                          </a:moveTo>
                          <a:cubicBezTo>
                            <a:pt x="317" y="336"/>
                            <a:pt x="326" y="303"/>
                            <a:pt x="337" y="283"/>
                          </a:cubicBezTo>
                          <a:cubicBezTo>
                            <a:pt x="348" y="263"/>
                            <a:pt x="360" y="275"/>
                            <a:pt x="373" y="247"/>
                          </a:cubicBezTo>
                          <a:cubicBezTo>
                            <a:pt x="386" y="219"/>
                            <a:pt x="400" y="147"/>
                            <a:pt x="415" y="115"/>
                          </a:cubicBezTo>
                          <a:cubicBezTo>
                            <a:pt x="430" y="83"/>
                            <a:pt x="435" y="73"/>
                            <a:pt x="463" y="55"/>
                          </a:cubicBezTo>
                          <a:cubicBezTo>
                            <a:pt x="491" y="37"/>
                            <a:pt x="536" y="14"/>
                            <a:pt x="583" y="7"/>
                          </a:cubicBezTo>
                          <a:cubicBezTo>
                            <a:pt x="630" y="0"/>
                            <a:pt x="693" y="4"/>
                            <a:pt x="745" y="13"/>
                          </a:cubicBezTo>
                          <a:cubicBezTo>
                            <a:pt x="797" y="22"/>
                            <a:pt x="852" y="34"/>
                            <a:pt x="895" y="61"/>
                          </a:cubicBezTo>
                          <a:cubicBezTo>
                            <a:pt x="938" y="88"/>
                            <a:pt x="977" y="127"/>
                            <a:pt x="1003" y="175"/>
                          </a:cubicBezTo>
                          <a:cubicBezTo>
                            <a:pt x="1029" y="223"/>
                            <a:pt x="1044" y="287"/>
                            <a:pt x="1051" y="349"/>
                          </a:cubicBezTo>
                          <a:cubicBezTo>
                            <a:pt x="1058" y="411"/>
                            <a:pt x="1057" y="477"/>
                            <a:pt x="1045" y="547"/>
                          </a:cubicBezTo>
                          <a:cubicBezTo>
                            <a:pt x="1033" y="617"/>
                            <a:pt x="995" y="712"/>
                            <a:pt x="979" y="769"/>
                          </a:cubicBezTo>
                          <a:cubicBezTo>
                            <a:pt x="963" y="826"/>
                            <a:pt x="955" y="860"/>
                            <a:pt x="949" y="889"/>
                          </a:cubicBezTo>
                          <a:cubicBezTo>
                            <a:pt x="943" y="918"/>
                            <a:pt x="936" y="925"/>
                            <a:pt x="943" y="943"/>
                          </a:cubicBezTo>
                          <a:cubicBezTo>
                            <a:pt x="950" y="961"/>
                            <a:pt x="964" y="975"/>
                            <a:pt x="991" y="997"/>
                          </a:cubicBezTo>
                          <a:cubicBezTo>
                            <a:pt x="1018" y="1019"/>
                            <a:pt x="1069" y="1033"/>
                            <a:pt x="1105" y="1075"/>
                          </a:cubicBezTo>
                          <a:cubicBezTo>
                            <a:pt x="1141" y="1117"/>
                            <a:pt x="1186" y="1174"/>
                            <a:pt x="1207" y="1249"/>
                          </a:cubicBezTo>
                          <a:cubicBezTo>
                            <a:pt x="1228" y="1324"/>
                            <a:pt x="1231" y="1441"/>
                            <a:pt x="1231" y="1525"/>
                          </a:cubicBezTo>
                          <a:cubicBezTo>
                            <a:pt x="1231" y="1609"/>
                            <a:pt x="1225" y="1679"/>
                            <a:pt x="1207" y="1753"/>
                          </a:cubicBezTo>
                          <a:cubicBezTo>
                            <a:pt x="1189" y="1827"/>
                            <a:pt x="1153" y="1917"/>
                            <a:pt x="1123" y="1969"/>
                          </a:cubicBezTo>
                          <a:cubicBezTo>
                            <a:pt x="1093" y="2021"/>
                            <a:pt x="1063" y="2047"/>
                            <a:pt x="1027" y="2065"/>
                          </a:cubicBezTo>
                          <a:cubicBezTo>
                            <a:pt x="991" y="2083"/>
                            <a:pt x="951" y="2079"/>
                            <a:pt x="907" y="2077"/>
                          </a:cubicBezTo>
                          <a:cubicBezTo>
                            <a:pt x="863" y="2075"/>
                            <a:pt x="794" y="2056"/>
                            <a:pt x="763" y="2053"/>
                          </a:cubicBezTo>
                          <a:cubicBezTo>
                            <a:pt x="732" y="2050"/>
                            <a:pt x="733" y="2050"/>
                            <a:pt x="721" y="2059"/>
                          </a:cubicBezTo>
                          <a:cubicBezTo>
                            <a:pt x="709" y="2068"/>
                            <a:pt x="702" y="2075"/>
                            <a:pt x="691" y="2107"/>
                          </a:cubicBezTo>
                          <a:cubicBezTo>
                            <a:pt x="680" y="2139"/>
                            <a:pt x="665" y="2205"/>
                            <a:pt x="655" y="2251"/>
                          </a:cubicBezTo>
                          <a:cubicBezTo>
                            <a:pt x="645" y="2297"/>
                            <a:pt x="652" y="2337"/>
                            <a:pt x="631" y="2383"/>
                          </a:cubicBezTo>
                          <a:cubicBezTo>
                            <a:pt x="610" y="2429"/>
                            <a:pt x="574" y="2498"/>
                            <a:pt x="529" y="2527"/>
                          </a:cubicBezTo>
                          <a:cubicBezTo>
                            <a:pt x="484" y="2556"/>
                            <a:pt x="414" y="2560"/>
                            <a:pt x="361" y="2557"/>
                          </a:cubicBezTo>
                          <a:cubicBezTo>
                            <a:pt x="308" y="2554"/>
                            <a:pt x="256" y="2537"/>
                            <a:pt x="211" y="2509"/>
                          </a:cubicBezTo>
                          <a:cubicBezTo>
                            <a:pt x="166" y="2481"/>
                            <a:pt x="121" y="2436"/>
                            <a:pt x="91" y="2389"/>
                          </a:cubicBezTo>
                          <a:cubicBezTo>
                            <a:pt x="61" y="2342"/>
                            <a:pt x="46" y="2275"/>
                            <a:pt x="31" y="2227"/>
                          </a:cubicBezTo>
                          <a:cubicBezTo>
                            <a:pt x="16" y="2179"/>
                            <a:pt x="2" y="2144"/>
                            <a:pt x="1" y="2101"/>
                          </a:cubicBezTo>
                          <a:cubicBezTo>
                            <a:pt x="0" y="2058"/>
                            <a:pt x="13" y="2018"/>
                            <a:pt x="25" y="1969"/>
                          </a:cubicBezTo>
                          <a:cubicBezTo>
                            <a:pt x="37" y="1920"/>
                            <a:pt x="53" y="1860"/>
                            <a:pt x="73" y="1807"/>
                          </a:cubicBezTo>
                          <a:cubicBezTo>
                            <a:pt x="93" y="1754"/>
                            <a:pt x="122" y="1698"/>
                            <a:pt x="145" y="1651"/>
                          </a:cubicBezTo>
                          <a:cubicBezTo>
                            <a:pt x="168" y="1604"/>
                            <a:pt x="192" y="1548"/>
                            <a:pt x="211" y="1525"/>
                          </a:cubicBezTo>
                          <a:cubicBezTo>
                            <a:pt x="230" y="1502"/>
                            <a:pt x="249" y="1502"/>
                            <a:pt x="259" y="1513"/>
                          </a:cubicBezTo>
                          <a:cubicBezTo>
                            <a:pt x="269" y="1524"/>
                            <a:pt x="278" y="1555"/>
                            <a:pt x="271" y="1591"/>
                          </a:cubicBezTo>
                          <a:cubicBezTo>
                            <a:pt x="264" y="1627"/>
                            <a:pt x="242" y="1682"/>
                            <a:pt x="217" y="1729"/>
                          </a:cubicBezTo>
                          <a:cubicBezTo>
                            <a:pt x="192" y="1776"/>
                            <a:pt x="145" y="1824"/>
                            <a:pt x="121" y="1873"/>
                          </a:cubicBezTo>
                          <a:cubicBezTo>
                            <a:pt x="97" y="1922"/>
                            <a:pt x="76" y="1970"/>
                            <a:pt x="73" y="2023"/>
                          </a:cubicBezTo>
                          <a:cubicBezTo>
                            <a:pt x="70" y="2076"/>
                            <a:pt x="87" y="2141"/>
                            <a:pt x="103" y="2191"/>
                          </a:cubicBezTo>
                          <a:cubicBezTo>
                            <a:pt x="119" y="2241"/>
                            <a:pt x="140" y="2285"/>
                            <a:pt x="169" y="2323"/>
                          </a:cubicBezTo>
                          <a:cubicBezTo>
                            <a:pt x="198" y="2361"/>
                            <a:pt x="232" y="2401"/>
                            <a:pt x="277" y="2419"/>
                          </a:cubicBezTo>
                          <a:cubicBezTo>
                            <a:pt x="322" y="2437"/>
                            <a:pt x="395" y="2440"/>
                            <a:pt x="439" y="2431"/>
                          </a:cubicBezTo>
                          <a:cubicBezTo>
                            <a:pt x="483" y="2422"/>
                            <a:pt x="515" y="2399"/>
                            <a:pt x="541" y="2365"/>
                          </a:cubicBezTo>
                          <a:cubicBezTo>
                            <a:pt x="567" y="2331"/>
                            <a:pt x="583" y="2280"/>
                            <a:pt x="595" y="2227"/>
                          </a:cubicBezTo>
                          <a:cubicBezTo>
                            <a:pt x="607" y="2174"/>
                            <a:pt x="616" y="2117"/>
                            <a:pt x="613" y="2047"/>
                          </a:cubicBezTo>
                          <a:cubicBezTo>
                            <a:pt x="610" y="1977"/>
                            <a:pt x="589" y="1871"/>
                            <a:pt x="577" y="1807"/>
                          </a:cubicBezTo>
                          <a:cubicBezTo>
                            <a:pt x="565" y="1743"/>
                            <a:pt x="555" y="1709"/>
                            <a:pt x="541" y="1663"/>
                          </a:cubicBezTo>
                          <a:cubicBezTo>
                            <a:pt x="527" y="1617"/>
                            <a:pt x="502" y="1561"/>
                            <a:pt x="493" y="1531"/>
                          </a:cubicBezTo>
                          <a:cubicBezTo>
                            <a:pt x="484" y="1501"/>
                            <a:pt x="480" y="1495"/>
                            <a:pt x="487" y="1483"/>
                          </a:cubicBezTo>
                          <a:cubicBezTo>
                            <a:pt x="494" y="1471"/>
                            <a:pt x="519" y="1455"/>
                            <a:pt x="535" y="1459"/>
                          </a:cubicBezTo>
                          <a:cubicBezTo>
                            <a:pt x="551" y="1463"/>
                            <a:pt x="568" y="1478"/>
                            <a:pt x="583" y="1507"/>
                          </a:cubicBezTo>
                          <a:cubicBezTo>
                            <a:pt x="598" y="1536"/>
                            <a:pt x="610" y="1583"/>
                            <a:pt x="625" y="1633"/>
                          </a:cubicBezTo>
                          <a:cubicBezTo>
                            <a:pt x="640" y="1683"/>
                            <a:pt x="657" y="1757"/>
                            <a:pt x="673" y="1807"/>
                          </a:cubicBezTo>
                          <a:cubicBezTo>
                            <a:pt x="689" y="1857"/>
                            <a:pt x="697" y="1905"/>
                            <a:pt x="721" y="1933"/>
                          </a:cubicBezTo>
                          <a:cubicBezTo>
                            <a:pt x="745" y="1961"/>
                            <a:pt x="776" y="1970"/>
                            <a:pt x="817" y="1975"/>
                          </a:cubicBezTo>
                          <a:cubicBezTo>
                            <a:pt x="858" y="1980"/>
                            <a:pt x="926" y="1980"/>
                            <a:pt x="967" y="1963"/>
                          </a:cubicBezTo>
                          <a:cubicBezTo>
                            <a:pt x="1008" y="1946"/>
                            <a:pt x="1035" y="1919"/>
                            <a:pt x="1063" y="1873"/>
                          </a:cubicBezTo>
                          <a:cubicBezTo>
                            <a:pt x="1091" y="1827"/>
                            <a:pt x="1122" y="1761"/>
                            <a:pt x="1135" y="1687"/>
                          </a:cubicBezTo>
                          <a:cubicBezTo>
                            <a:pt x="1148" y="1613"/>
                            <a:pt x="1144" y="1498"/>
                            <a:pt x="1141" y="1429"/>
                          </a:cubicBezTo>
                          <a:cubicBezTo>
                            <a:pt x="1138" y="1360"/>
                            <a:pt x="1140" y="1325"/>
                            <a:pt x="1117" y="1273"/>
                          </a:cubicBezTo>
                          <a:cubicBezTo>
                            <a:pt x="1094" y="1221"/>
                            <a:pt x="1042" y="1153"/>
                            <a:pt x="1003" y="1117"/>
                          </a:cubicBezTo>
                          <a:cubicBezTo>
                            <a:pt x="964" y="1081"/>
                            <a:pt x="919" y="1064"/>
                            <a:pt x="883" y="1057"/>
                          </a:cubicBezTo>
                          <a:cubicBezTo>
                            <a:pt x="847" y="1050"/>
                            <a:pt x="821" y="1063"/>
                            <a:pt x="787" y="1075"/>
                          </a:cubicBezTo>
                          <a:cubicBezTo>
                            <a:pt x="753" y="1087"/>
                            <a:pt x="706" y="1117"/>
                            <a:pt x="679" y="1129"/>
                          </a:cubicBezTo>
                          <a:cubicBezTo>
                            <a:pt x="652" y="1141"/>
                            <a:pt x="642" y="1149"/>
                            <a:pt x="625" y="1147"/>
                          </a:cubicBezTo>
                          <a:cubicBezTo>
                            <a:pt x="608" y="1145"/>
                            <a:pt x="584" y="1130"/>
                            <a:pt x="577" y="1117"/>
                          </a:cubicBezTo>
                          <a:cubicBezTo>
                            <a:pt x="570" y="1104"/>
                            <a:pt x="576" y="1083"/>
                            <a:pt x="583" y="1069"/>
                          </a:cubicBezTo>
                          <a:cubicBezTo>
                            <a:pt x="590" y="1055"/>
                            <a:pt x="599" y="1043"/>
                            <a:pt x="619" y="1033"/>
                          </a:cubicBezTo>
                          <a:cubicBezTo>
                            <a:pt x="639" y="1023"/>
                            <a:pt x="671" y="1025"/>
                            <a:pt x="703" y="1009"/>
                          </a:cubicBezTo>
                          <a:cubicBezTo>
                            <a:pt x="735" y="993"/>
                            <a:pt x="780" y="965"/>
                            <a:pt x="811" y="937"/>
                          </a:cubicBezTo>
                          <a:cubicBezTo>
                            <a:pt x="842" y="909"/>
                            <a:pt x="866" y="895"/>
                            <a:pt x="889" y="841"/>
                          </a:cubicBezTo>
                          <a:cubicBezTo>
                            <a:pt x="912" y="787"/>
                            <a:pt x="939" y="696"/>
                            <a:pt x="949" y="613"/>
                          </a:cubicBezTo>
                          <a:cubicBezTo>
                            <a:pt x="959" y="530"/>
                            <a:pt x="960" y="416"/>
                            <a:pt x="949" y="343"/>
                          </a:cubicBezTo>
                          <a:cubicBezTo>
                            <a:pt x="938" y="270"/>
                            <a:pt x="914" y="215"/>
                            <a:pt x="883" y="175"/>
                          </a:cubicBezTo>
                          <a:cubicBezTo>
                            <a:pt x="852" y="135"/>
                            <a:pt x="807" y="115"/>
                            <a:pt x="763" y="103"/>
                          </a:cubicBezTo>
                          <a:cubicBezTo>
                            <a:pt x="719" y="91"/>
                            <a:pt x="665" y="90"/>
                            <a:pt x="619" y="103"/>
                          </a:cubicBezTo>
                          <a:cubicBezTo>
                            <a:pt x="573" y="116"/>
                            <a:pt x="525" y="139"/>
                            <a:pt x="487" y="181"/>
                          </a:cubicBezTo>
                          <a:cubicBezTo>
                            <a:pt x="449" y="223"/>
                            <a:pt x="412" y="301"/>
                            <a:pt x="391" y="355"/>
                          </a:cubicBezTo>
                          <a:cubicBezTo>
                            <a:pt x="370" y="409"/>
                            <a:pt x="359" y="437"/>
                            <a:pt x="361" y="505"/>
                          </a:cubicBezTo>
                          <a:cubicBezTo>
                            <a:pt x="363" y="573"/>
                            <a:pt x="399" y="691"/>
                            <a:pt x="403" y="763"/>
                          </a:cubicBezTo>
                          <a:cubicBezTo>
                            <a:pt x="407" y="835"/>
                            <a:pt x="395" y="906"/>
                            <a:pt x="385" y="937"/>
                          </a:cubicBezTo>
                          <a:cubicBezTo>
                            <a:pt x="375" y="968"/>
                            <a:pt x="356" y="957"/>
                            <a:pt x="343" y="949"/>
                          </a:cubicBezTo>
                          <a:cubicBezTo>
                            <a:pt x="330" y="941"/>
                            <a:pt x="316" y="933"/>
                            <a:pt x="307" y="889"/>
                          </a:cubicBezTo>
                          <a:cubicBezTo>
                            <a:pt x="298" y="845"/>
                            <a:pt x="294" y="755"/>
                            <a:pt x="289" y="685"/>
                          </a:cubicBezTo>
                          <a:cubicBezTo>
                            <a:pt x="284" y="615"/>
                            <a:pt x="273" y="523"/>
                            <a:pt x="277" y="469"/>
                          </a:cubicBezTo>
                          <a:cubicBezTo>
                            <a:pt x="281" y="415"/>
                            <a:pt x="297" y="398"/>
                            <a:pt x="307" y="367"/>
                          </a:cubicBezTo>
                          <a:close/>
                        </a:path>
                      </a:pathLst>
                    </a:custGeom>
                    <a:solidFill>
                      <a:srgbClr val="E7D6B7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="" xmlns:a14="http://schemas.microsoft.com/office/drawing/2010/main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 sz="1800">
                        <a:cs typeface="+mn-cs"/>
                      </a:endParaRPr>
                    </a:p>
                  </p:txBody>
                </p:sp>
                <p:sp>
                  <p:nvSpPr>
                    <p:cNvPr id="148491" name="Freeform 11"/>
                    <p:cNvSpPr>
                      <a:spLocks/>
                    </p:cNvSpPr>
                    <p:nvPr/>
                  </p:nvSpPr>
                  <p:spPr bwMode="auto">
                    <a:xfrm>
                      <a:off x="1706" y="308"/>
                      <a:ext cx="865" cy="2065"/>
                    </a:xfrm>
                    <a:custGeom>
                      <a:avLst/>
                      <a:gdLst>
                        <a:gd name="T0" fmla="*/ 785 w 865"/>
                        <a:gd name="T1" fmla="*/ 530 h 2071"/>
                        <a:gd name="T2" fmla="*/ 797 w 865"/>
                        <a:gd name="T3" fmla="*/ 350 h 2071"/>
                        <a:gd name="T4" fmla="*/ 863 w 865"/>
                        <a:gd name="T5" fmla="*/ 206 h 2071"/>
                        <a:gd name="T6" fmla="*/ 809 w 865"/>
                        <a:gd name="T7" fmla="*/ 218 h 2071"/>
                        <a:gd name="T8" fmla="*/ 749 w 865"/>
                        <a:gd name="T9" fmla="*/ 218 h 2071"/>
                        <a:gd name="T10" fmla="*/ 683 w 865"/>
                        <a:gd name="T11" fmla="*/ 116 h 2071"/>
                        <a:gd name="T12" fmla="*/ 611 w 865"/>
                        <a:gd name="T13" fmla="*/ 32 h 2071"/>
                        <a:gd name="T14" fmla="*/ 509 w 865"/>
                        <a:gd name="T15" fmla="*/ 2 h 2071"/>
                        <a:gd name="T16" fmla="*/ 407 w 865"/>
                        <a:gd name="T17" fmla="*/ 20 h 2071"/>
                        <a:gd name="T18" fmla="*/ 281 w 865"/>
                        <a:gd name="T19" fmla="*/ 74 h 2071"/>
                        <a:gd name="T20" fmla="*/ 173 w 865"/>
                        <a:gd name="T21" fmla="*/ 206 h 2071"/>
                        <a:gd name="T22" fmla="*/ 119 w 865"/>
                        <a:gd name="T23" fmla="*/ 404 h 2071"/>
                        <a:gd name="T24" fmla="*/ 131 w 865"/>
                        <a:gd name="T25" fmla="*/ 590 h 2071"/>
                        <a:gd name="T26" fmla="*/ 173 w 865"/>
                        <a:gd name="T27" fmla="*/ 782 h 2071"/>
                        <a:gd name="T28" fmla="*/ 197 w 865"/>
                        <a:gd name="T29" fmla="*/ 884 h 2071"/>
                        <a:gd name="T30" fmla="*/ 167 w 865"/>
                        <a:gd name="T31" fmla="*/ 986 h 2071"/>
                        <a:gd name="T32" fmla="*/ 65 w 865"/>
                        <a:gd name="T33" fmla="*/ 1124 h 2071"/>
                        <a:gd name="T34" fmla="*/ 17 w 865"/>
                        <a:gd name="T35" fmla="*/ 1298 h 2071"/>
                        <a:gd name="T36" fmla="*/ 5 w 865"/>
                        <a:gd name="T37" fmla="*/ 1550 h 2071"/>
                        <a:gd name="T38" fmla="*/ 47 w 865"/>
                        <a:gd name="T39" fmla="*/ 1748 h 2071"/>
                        <a:gd name="T40" fmla="*/ 131 w 865"/>
                        <a:gd name="T41" fmla="*/ 1898 h 2071"/>
                        <a:gd name="T42" fmla="*/ 299 w 865"/>
                        <a:gd name="T43" fmla="*/ 1988 h 2071"/>
                        <a:gd name="T44" fmla="*/ 425 w 865"/>
                        <a:gd name="T45" fmla="*/ 1982 h 2071"/>
                        <a:gd name="T46" fmla="*/ 467 w 865"/>
                        <a:gd name="T47" fmla="*/ 1994 h 2071"/>
                        <a:gd name="T48" fmla="*/ 497 w 865"/>
                        <a:gd name="T49" fmla="*/ 2066 h 2071"/>
                        <a:gd name="T50" fmla="*/ 497 w 865"/>
                        <a:gd name="T51" fmla="*/ 1964 h 2071"/>
                        <a:gd name="T52" fmla="*/ 557 w 865"/>
                        <a:gd name="T53" fmla="*/ 1778 h 2071"/>
                        <a:gd name="T54" fmla="*/ 617 w 865"/>
                        <a:gd name="T55" fmla="*/ 1658 h 2071"/>
                        <a:gd name="T56" fmla="*/ 581 w 865"/>
                        <a:gd name="T57" fmla="*/ 1700 h 2071"/>
                        <a:gd name="T58" fmla="*/ 515 w 865"/>
                        <a:gd name="T59" fmla="*/ 1820 h 2071"/>
                        <a:gd name="T60" fmla="*/ 407 w 865"/>
                        <a:gd name="T61" fmla="*/ 1904 h 2071"/>
                        <a:gd name="T62" fmla="*/ 269 w 865"/>
                        <a:gd name="T63" fmla="*/ 1898 h 2071"/>
                        <a:gd name="T64" fmla="*/ 179 w 865"/>
                        <a:gd name="T65" fmla="*/ 1814 h 2071"/>
                        <a:gd name="T66" fmla="*/ 113 w 865"/>
                        <a:gd name="T67" fmla="*/ 1640 h 2071"/>
                        <a:gd name="T68" fmla="*/ 107 w 865"/>
                        <a:gd name="T69" fmla="*/ 1394 h 2071"/>
                        <a:gd name="T70" fmla="*/ 137 w 865"/>
                        <a:gd name="T71" fmla="*/ 1190 h 2071"/>
                        <a:gd name="T72" fmla="*/ 203 w 865"/>
                        <a:gd name="T73" fmla="*/ 1070 h 2071"/>
                        <a:gd name="T74" fmla="*/ 323 w 865"/>
                        <a:gd name="T75" fmla="*/ 1022 h 2071"/>
                        <a:gd name="T76" fmla="*/ 509 w 865"/>
                        <a:gd name="T77" fmla="*/ 1076 h 2071"/>
                        <a:gd name="T78" fmla="*/ 611 w 865"/>
                        <a:gd name="T79" fmla="*/ 1124 h 2071"/>
                        <a:gd name="T80" fmla="*/ 665 w 865"/>
                        <a:gd name="T81" fmla="*/ 1100 h 2071"/>
                        <a:gd name="T82" fmla="*/ 659 w 865"/>
                        <a:gd name="T83" fmla="*/ 1046 h 2071"/>
                        <a:gd name="T84" fmla="*/ 611 w 865"/>
                        <a:gd name="T85" fmla="*/ 1004 h 2071"/>
                        <a:gd name="T86" fmla="*/ 497 w 865"/>
                        <a:gd name="T87" fmla="*/ 980 h 2071"/>
                        <a:gd name="T88" fmla="*/ 323 w 865"/>
                        <a:gd name="T89" fmla="*/ 896 h 2071"/>
                        <a:gd name="T90" fmla="*/ 233 w 865"/>
                        <a:gd name="T91" fmla="*/ 680 h 2071"/>
                        <a:gd name="T92" fmla="*/ 209 w 865"/>
                        <a:gd name="T93" fmla="*/ 416 h 2071"/>
                        <a:gd name="T94" fmla="*/ 317 w 865"/>
                        <a:gd name="T95" fmla="*/ 170 h 2071"/>
                        <a:gd name="T96" fmla="*/ 485 w 865"/>
                        <a:gd name="T97" fmla="*/ 110 h 2071"/>
                        <a:gd name="T98" fmla="*/ 617 w 865"/>
                        <a:gd name="T99" fmla="*/ 164 h 2071"/>
                        <a:gd name="T100" fmla="*/ 707 w 865"/>
                        <a:gd name="T101" fmla="*/ 290 h 2071"/>
                        <a:gd name="T102" fmla="*/ 737 w 865"/>
                        <a:gd name="T103" fmla="*/ 428 h 2071"/>
                        <a:gd name="T104" fmla="*/ 773 w 865"/>
                        <a:gd name="T105" fmla="*/ 602 h 2071"/>
                        <a:gd name="T106" fmla="*/ 809 w 865"/>
                        <a:gd name="T107" fmla="*/ 584 h 2071"/>
                        <a:gd name="T108" fmla="*/ 785 w 865"/>
                        <a:gd name="T109" fmla="*/ 530 h 207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  <a:cxn ang="0">
                          <a:pos x="T76" y="T77"/>
                        </a:cxn>
                        <a:cxn ang="0">
                          <a:pos x="T78" y="T79"/>
                        </a:cxn>
                        <a:cxn ang="0">
                          <a:pos x="T80" y="T81"/>
                        </a:cxn>
                        <a:cxn ang="0">
                          <a:pos x="T82" y="T83"/>
                        </a:cxn>
                        <a:cxn ang="0">
                          <a:pos x="T84" y="T85"/>
                        </a:cxn>
                        <a:cxn ang="0">
                          <a:pos x="T86" y="T87"/>
                        </a:cxn>
                        <a:cxn ang="0">
                          <a:pos x="T88" y="T89"/>
                        </a:cxn>
                        <a:cxn ang="0">
                          <a:pos x="T90" y="T91"/>
                        </a:cxn>
                        <a:cxn ang="0">
                          <a:pos x="T92" y="T93"/>
                        </a:cxn>
                        <a:cxn ang="0">
                          <a:pos x="T94" y="T95"/>
                        </a:cxn>
                        <a:cxn ang="0">
                          <a:pos x="T96" y="T97"/>
                        </a:cxn>
                        <a:cxn ang="0">
                          <a:pos x="T98" y="T99"/>
                        </a:cxn>
                        <a:cxn ang="0">
                          <a:pos x="T100" y="T101"/>
                        </a:cxn>
                        <a:cxn ang="0">
                          <a:pos x="T102" y="T103"/>
                        </a:cxn>
                        <a:cxn ang="0">
                          <a:pos x="T104" y="T105"/>
                        </a:cxn>
                        <a:cxn ang="0">
                          <a:pos x="T106" y="T107"/>
                        </a:cxn>
                        <a:cxn ang="0">
                          <a:pos x="T108" y="T109"/>
                        </a:cxn>
                      </a:cxnLst>
                      <a:rect l="0" t="0" r="r" b="b"/>
                      <a:pathLst>
                        <a:path w="865" h="2071">
                          <a:moveTo>
                            <a:pt x="785" y="530"/>
                          </a:moveTo>
                          <a:cubicBezTo>
                            <a:pt x="783" y="491"/>
                            <a:pt x="784" y="404"/>
                            <a:pt x="797" y="350"/>
                          </a:cubicBezTo>
                          <a:cubicBezTo>
                            <a:pt x="810" y="296"/>
                            <a:pt x="861" y="228"/>
                            <a:pt x="863" y="206"/>
                          </a:cubicBezTo>
                          <a:cubicBezTo>
                            <a:pt x="865" y="184"/>
                            <a:pt x="828" y="216"/>
                            <a:pt x="809" y="218"/>
                          </a:cubicBezTo>
                          <a:cubicBezTo>
                            <a:pt x="790" y="220"/>
                            <a:pt x="770" y="235"/>
                            <a:pt x="749" y="218"/>
                          </a:cubicBezTo>
                          <a:cubicBezTo>
                            <a:pt x="728" y="201"/>
                            <a:pt x="706" y="147"/>
                            <a:pt x="683" y="116"/>
                          </a:cubicBezTo>
                          <a:cubicBezTo>
                            <a:pt x="660" y="85"/>
                            <a:pt x="640" y="51"/>
                            <a:pt x="611" y="32"/>
                          </a:cubicBezTo>
                          <a:cubicBezTo>
                            <a:pt x="582" y="13"/>
                            <a:pt x="543" y="4"/>
                            <a:pt x="509" y="2"/>
                          </a:cubicBezTo>
                          <a:cubicBezTo>
                            <a:pt x="475" y="0"/>
                            <a:pt x="445" y="8"/>
                            <a:pt x="407" y="20"/>
                          </a:cubicBezTo>
                          <a:cubicBezTo>
                            <a:pt x="369" y="32"/>
                            <a:pt x="320" y="43"/>
                            <a:pt x="281" y="74"/>
                          </a:cubicBezTo>
                          <a:cubicBezTo>
                            <a:pt x="242" y="105"/>
                            <a:pt x="200" y="151"/>
                            <a:pt x="173" y="206"/>
                          </a:cubicBezTo>
                          <a:cubicBezTo>
                            <a:pt x="146" y="261"/>
                            <a:pt x="126" y="340"/>
                            <a:pt x="119" y="404"/>
                          </a:cubicBezTo>
                          <a:cubicBezTo>
                            <a:pt x="112" y="468"/>
                            <a:pt x="122" y="527"/>
                            <a:pt x="131" y="590"/>
                          </a:cubicBezTo>
                          <a:cubicBezTo>
                            <a:pt x="140" y="653"/>
                            <a:pt x="162" y="733"/>
                            <a:pt x="173" y="782"/>
                          </a:cubicBezTo>
                          <a:cubicBezTo>
                            <a:pt x="184" y="831"/>
                            <a:pt x="198" y="850"/>
                            <a:pt x="197" y="884"/>
                          </a:cubicBezTo>
                          <a:cubicBezTo>
                            <a:pt x="196" y="918"/>
                            <a:pt x="189" y="946"/>
                            <a:pt x="167" y="986"/>
                          </a:cubicBezTo>
                          <a:cubicBezTo>
                            <a:pt x="145" y="1026"/>
                            <a:pt x="90" y="1072"/>
                            <a:pt x="65" y="1124"/>
                          </a:cubicBezTo>
                          <a:cubicBezTo>
                            <a:pt x="40" y="1176"/>
                            <a:pt x="27" y="1227"/>
                            <a:pt x="17" y="1298"/>
                          </a:cubicBezTo>
                          <a:cubicBezTo>
                            <a:pt x="7" y="1369"/>
                            <a:pt x="0" y="1475"/>
                            <a:pt x="5" y="1550"/>
                          </a:cubicBezTo>
                          <a:cubicBezTo>
                            <a:pt x="10" y="1625"/>
                            <a:pt x="26" y="1690"/>
                            <a:pt x="47" y="1748"/>
                          </a:cubicBezTo>
                          <a:cubicBezTo>
                            <a:pt x="68" y="1806"/>
                            <a:pt x="89" y="1858"/>
                            <a:pt x="131" y="1898"/>
                          </a:cubicBezTo>
                          <a:cubicBezTo>
                            <a:pt x="173" y="1938"/>
                            <a:pt x="250" y="1974"/>
                            <a:pt x="299" y="1988"/>
                          </a:cubicBezTo>
                          <a:cubicBezTo>
                            <a:pt x="348" y="2002"/>
                            <a:pt x="397" y="1981"/>
                            <a:pt x="425" y="1982"/>
                          </a:cubicBezTo>
                          <a:cubicBezTo>
                            <a:pt x="453" y="1983"/>
                            <a:pt x="455" y="1980"/>
                            <a:pt x="467" y="1994"/>
                          </a:cubicBezTo>
                          <a:cubicBezTo>
                            <a:pt x="479" y="2008"/>
                            <a:pt x="492" y="2071"/>
                            <a:pt x="497" y="2066"/>
                          </a:cubicBezTo>
                          <a:cubicBezTo>
                            <a:pt x="502" y="2061"/>
                            <a:pt x="487" y="2012"/>
                            <a:pt x="497" y="1964"/>
                          </a:cubicBezTo>
                          <a:cubicBezTo>
                            <a:pt x="507" y="1916"/>
                            <a:pt x="537" y="1829"/>
                            <a:pt x="557" y="1778"/>
                          </a:cubicBezTo>
                          <a:cubicBezTo>
                            <a:pt x="577" y="1727"/>
                            <a:pt x="613" y="1671"/>
                            <a:pt x="617" y="1658"/>
                          </a:cubicBezTo>
                          <a:cubicBezTo>
                            <a:pt x="621" y="1645"/>
                            <a:pt x="598" y="1673"/>
                            <a:pt x="581" y="1700"/>
                          </a:cubicBezTo>
                          <a:cubicBezTo>
                            <a:pt x="564" y="1727"/>
                            <a:pt x="544" y="1786"/>
                            <a:pt x="515" y="1820"/>
                          </a:cubicBezTo>
                          <a:cubicBezTo>
                            <a:pt x="486" y="1854"/>
                            <a:pt x="448" y="1891"/>
                            <a:pt x="407" y="1904"/>
                          </a:cubicBezTo>
                          <a:cubicBezTo>
                            <a:pt x="366" y="1917"/>
                            <a:pt x="307" y="1913"/>
                            <a:pt x="269" y="1898"/>
                          </a:cubicBezTo>
                          <a:cubicBezTo>
                            <a:pt x="231" y="1883"/>
                            <a:pt x="205" y="1857"/>
                            <a:pt x="179" y="1814"/>
                          </a:cubicBezTo>
                          <a:cubicBezTo>
                            <a:pt x="153" y="1771"/>
                            <a:pt x="125" y="1710"/>
                            <a:pt x="113" y="1640"/>
                          </a:cubicBezTo>
                          <a:cubicBezTo>
                            <a:pt x="101" y="1570"/>
                            <a:pt x="103" y="1469"/>
                            <a:pt x="107" y="1394"/>
                          </a:cubicBezTo>
                          <a:cubicBezTo>
                            <a:pt x="111" y="1319"/>
                            <a:pt x="121" y="1244"/>
                            <a:pt x="137" y="1190"/>
                          </a:cubicBezTo>
                          <a:cubicBezTo>
                            <a:pt x="153" y="1136"/>
                            <a:pt x="172" y="1098"/>
                            <a:pt x="203" y="1070"/>
                          </a:cubicBezTo>
                          <a:cubicBezTo>
                            <a:pt x="234" y="1042"/>
                            <a:pt x="272" y="1021"/>
                            <a:pt x="323" y="1022"/>
                          </a:cubicBezTo>
                          <a:cubicBezTo>
                            <a:pt x="374" y="1023"/>
                            <a:pt x="461" y="1059"/>
                            <a:pt x="509" y="1076"/>
                          </a:cubicBezTo>
                          <a:cubicBezTo>
                            <a:pt x="557" y="1093"/>
                            <a:pt x="585" y="1120"/>
                            <a:pt x="611" y="1124"/>
                          </a:cubicBezTo>
                          <a:cubicBezTo>
                            <a:pt x="637" y="1128"/>
                            <a:pt x="657" y="1113"/>
                            <a:pt x="665" y="1100"/>
                          </a:cubicBezTo>
                          <a:cubicBezTo>
                            <a:pt x="673" y="1087"/>
                            <a:pt x="668" y="1062"/>
                            <a:pt x="659" y="1046"/>
                          </a:cubicBezTo>
                          <a:cubicBezTo>
                            <a:pt x="650" y="1030"/>
                            <a:pt x="638" y="1015"/>
                            <a:pt x="611" y="1004"/>
                          </a:cubicBezTo>
                          <a:cubicBezTo>
                            <a:pt x="584" y="993"/>
                            <a:pt x="545" y="998"/>
                            <a:pt x="497" y="980"/>
                          </a:cubicBezTo>
                          <a:cubicBezTo>
                            <a:pt x="449" y="962"/>
                            <a:pt x="367" y="946"/>
                            <a:pt x="323" y="896"/>
                          </a:cubicBezTo>
                          <a:cubicBezTo>
                            <a:pt x="279" y="846"/>
                            <a:pt x="252" y="760"/>
                            <a:pt x="233" y="680"/>
                          </a:cubicBezTo>
                          <a:cubicBezTo>
                            <a:pt x="214" y="600"/>
                            <a:pt x="195" y="501"/>
                            <a:pt x="209" y="416"/>
                          </a:cubicBezTo>
                          <a:cubicBezTo>
                            <a:pt x="223" y="331"/>
                            <a:pt x="271" y="221"/>
                            <a:pt x="317" y="170"/>
                          </a:cubicBezTo>
                          <a:cubicBezTo>
                            <a:pt x="363" y="119"/>
                            <a:pt x="435" y="111"/>
                            <a:pt x="485" y="110"/>
                          </a:cubicBezTo>
                          <a:cubicBezTo>
                            <a:pt x="535" y="109"/>
                            <a:pt x="580" y="134"/>
                            <a:pt x="617" y="164"/>
                          </a:cubicBezTo>
                          <a:cubicBezTo>
                            <a:pt x="654" y="194"/>
                            <a:pt x="687" y="246"/>
                            <a:pt x="707" y="290"/>
                          </a:cubicBezTo>
                          <a:cubicBezTo>
                            <a:pt x="727" y="334"/>
                            <a:pt x="726" y="376"/>
                            <a:pt x="737" y="428"/>
                          </a:cubicBezTo>
                          <a:cubicBezTo>
                            <a:pt x="748" y="480"/>
                            <a:pt x="761" y="576"/>
                            <a:pt x="773" y="602"/>
                          </a:cubicBezTo>
                          <a:cubicBezTo>
                            <a:pt x="785" y="628"/>
                            <a:pt x="807" y="597"/>
                            <a:pt x="809" y="584"/>
                          </a:cubicBezTo>
                          <a:cubicBezTo>
                            <a:pt x="811" y="571"/>
                            <a:pt x="787" y="569"/>
                            <a:pt x="785" y="530"/>
                          </a:cubicBezTo>
                          <a:close/>
                        </a:path>
                      </a:pathLst>
                    </a:custGeom>
                    <a:solidFill>
                      <a:srgbClr val="E7D6B7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="" xmlns:a14="http://schemas.microsoft.com/office/drawing/2010/main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 sz="1800">
                        <a:cs typeface="+mn-cs"/>
                      </a:endParaRPr>
                    </a:p>
                  </p:txBody>
                </p:sp>
              </p:grpSp>
              <p:sp>
                <p:nvSpPr>
                  <p:cNvPr id="148492" name="Oval 12"/>
                  <p:cNvSpPr>
                    <a:spLocks noChangeArrowheads="1"/>
                  </p:cNvSpPr>
                  <p:nvPr/>
                </p:nvSpPr>
                <p:spPr bwMode="auto">
                  <a:xfrm>
                    <a:off x="2396" y="1356"/>
                    <a:ext cx="175" cy="247"/>
                  </a:xfrm>
                  <a:prstGeom prst="ellipse">
                    <a:avLst/>
                  </a:prstGeom>
                  <a:solidFill>
                    <a:srgbClr val="E7D6B7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sz="1800">
                      <a:cs typeface="+mn-cs"/>
                    </a:endParaRPr>
                  </a:p>
                </p:txBody>
              </p:sp>
              <p:sp>
                <p:nvSpPr>
                  <p:cNvPr id="148493" name="Freeform 13"/>
                  <p:cNvSpPr>
                    <a:spLocks/>
                  </p:cNvSpPr>
                  <p:nvPr/>
                </p:nvSpPr>
                <p:spPr bwMode="auto">
                  <a:xfrm>
                    <a:off x="2697" y="672"/>
                    <a:ext cx="262" cy="524"/>
                  </a:xfrm>
                  <a:custGeom>
                    <a:avLst/>
                    <a:gdLst>
                      <a:gd name="T0" fmla="*/ 3 w 266"/>
                      <a:gd name="T1" fmla="*/ 483 h 521"/>
                      <a:gd name="T2" fmla="*/ 27 w 266"/>
                      <a:gd name="T3" fmla="*/ 273 h 521"/>
                      <a:gd name="T4" fmla="*/ 111 w 266"/>
                      <a:gd name="T5" fmla="*/ 45 h 521"/>
                      <a:gd name="T6" fmla="*/ 183 w 266"/>
                      <a:gd name="T7" fmla="*/ 3 h 521"/>
                      <a:gd name="T8" fmla="*/ 237 w 266"/>
                      <a:gd name="T9" fmla="*/ 39 h 521"/>
                      <a:gd name="T10" fmla="*/ 261 w 266"/>
                      <a:gd name="T11" fmla="*/ 129 h 521"/>
                      <a:gd name="T12" fmla="*/ 207 w 266"/>
                      <a:gd name="T13" fmla="*/ 273 h 521"/>
                      <a:gd name="T14" fmla="*/ 105 w 266"/>
                      <a:gd name="T15" fmla="*/ 477 h 521"/>
                      <a:gd name="T16" fmla="*/ 45 w 266"/>
                      <a:gd name="T17" fmla="*/ 501 h 521"/>
                      <a:gd name="T18" fmla="*/ 3 w 266"/>
                      <a:gd name="T19" fmla="*/ 483 h 52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266" h="521">
                        <a:moveTo>
                          <a:pt x="3" y="483"/>
                        </a:moveTo>
                        <a:cubicBezTo>
                          <a:pt x="0" y="445"/>
                          <a:pt x="9" y="346"/>
                          <a:pt x="27" y="273"/>
                        </a:cubicBezTo>
                        <a:cubicBezTo>
                          <a:pt x="45" y="200"/>
                          <a:pt x="85" y="90"/>
                          <a:pt x="111" y="45"/>
                        </a:cubicBezTo>
                        <a:cubicBezTo>
                          <a:pt x="137" y="0"/>
                          <a:pt x="162" y="4"/>
                          <a:pt x="183" y="3"/>
                        </a:cubicBezTo>
                        <a:cubicBezTo>
                          <a:pt x="204" y="2"/>
                          <a:pt x="224" y="18"/>
                          <a:pt x="237" y="39"/>
                        </a:cubicBezTo>
                        <a:cubicBezTo>
                          <a:pt x="250" y="60"/>
                          <a:pt x="266" y="90"/>
                          <a:pt x="261" y="129"/>
                        </a:cubicBezTo>
                        <a:cubicBezTo>
                          <a:pt x="256" y="168"/>
                          <a:pt x="233" y="215"/>
                          <a:pt x="207" y="273"/>
                        </a:cubicBezTo>
                        <a:cubicBezTo>
                          <a:pt x="181" y="331"/>
                          <a:pt x="132" y="439"/>
                          <a:pt x="105" y="477"/>
                        </a:cubicBezTo>
                        <a:cubicBezTo>
                          <a:pt x="78" y="515"/>
                          <a:pt x="61" y="501"/>
                          <a:pt x="45" y="501"/>
                        </a:cubicBezTo>
                        <a:cubicBezTo>
                          <a:pt x="29" y="501"/>
                          <a:pt x="6" y="521"/>
                          <a:pt x="3" y="483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=""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sz="1800">
                      <a:cs typeface="+mn-cs"/>
                    </a:endParaRPr>
                  </a:p>
                </p:txBody>
              </p:sp>
              <p:sp>
                <p:nvSpPr>
                  <p:cNvPr id="148494" name="Freeform 14"/>
                  <p:cNvSpPr>
                    <a:spLocks/>
                  </p:cNvSpPr>
                  <p:nvPr/>
                </p:nvSpPr>
                <p:spPr bwMode="auto">
                  <a:xfrm>
                    <a:off x="2765" y="1588"/>
                    <a:ext cx="398" cy="349"/>
                  </a:xfrm>
                  <a:custGeom>
                    <a:avLst/>
                    <a:gdLst>
                      <a:gd name="T0" fmla="*/ 100 w 392"/>
                      <a:gd name="T1" fmla="*/ 201 h 340"/>
                      <a:gd name="T2" fmla="*/ 16 w 392"/>
                      <a:gd name="T3" fmla="*/ 87 h 340"/>
                      <a:gd name="T4" fmla="*/ 4 w 392"/>
                      <a:gd name="T5" fmla="*/ 45 h 340"/>
                      <a:gd name="T6" fmla="*/ 28 w 392"/>
                      <a:gd name="T7" fmla="*/ 3 h 340"/>
                      <a:gd name="T8" fmla="*/ 130 w 392"/>
                      <a:gd name="T9" fmla="*/ 27 h 340"/>
                      <a:gd name="T10" fmla="*/ 250 w 392"/>
                      <a:gd name="T11" fmla="*/ 75 h 340"/>
                      <a:gd name="T12" fmla="*/ 364 w 392"/>
                      <a:gd name="T13" fmla="*/ 159 h 340"/>
                      <a:gd name="T14" fmla="*/ 388 w 392"/>
                      <a:gd name="T15" fmla="*/ 273 h 340"/>
                      <a:gd name="T16" fmla="*/ 340 w 392"/>
                      <a:gd name="T17" fmla="*/ 333 h 340"/>
                      <a:gd name="T18" fmla="*/ 244 w 392"/>
                      <a:gd name="T19" fmla="*/ 315 h 340"/>
                      <a:gd name="T20" fmla="*/ 100 w 392"/>
                      <a:gd name="T21" fmla="*/ 201 h 34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392" h="340">
                        <a:moveTo>
                          <a:pt x="100" y="201"/>
                        </a:moveTo>
                        <a:cubicBezTo>
                          <a:pt x="62" y="163"/>
                          <a:pt x="32" y="113"/>
                          <a:pt x="16" y="87"/>
                        </a:cubicBezTo>
                        <a:cubicBezTo>
                          <a:pt x="0" y="61"/>
                          <a:pt x="2" y="59"/>
                          <a:pt x="4" y="45"/>
                        </a:cubicBezTo>
                        <a:cubicBezTo>
                          <a:pt x="6" y="31"/>
                          <a:pt x="7" y="6"/>
                          <a:pt x="28" y="3"/>
                        </a:cubicBezTo>
                        <a:cubicBezTo>
                          <a:pt x="49" y="0"/>
                          <a:pt x="93" y="15"/>
                          <a:pt x="130" y="27"/>
                        </a:cubicBezTo>
                        <a:cubicBezTo>
                          <a:pt x="167" y="39"/>
                          <a:pt x="211" y="53"/>
                          <a:pt x="250" y="75"/>
                        </a:cubicBezTo>
                        <a:cubicBezTo>
                          <a:pt x="289" y="97"/>
                          <a:pt x="341" y="126"/>
                          <a:pt x="364" y="159"/>
                        </a:cubicBezTo>
                        <a:cubicBezTo>
                          <a:pt x="387" y="192"/>
                          <a:pt x="392" y="244"/>
                          <a:pt x="388" y="273"/>
                        </a:cubicBezTo>
                        <a:cubicBezTo>
                          <a:pt x="384" y="302"/>
                          <a:pt x="364" y="326"/>
                          <a:pt x="340" y="333"/>
                        </a:cubicBezTo>
                        <a:cubicBezTo>
                          <a:pt x="316" y="340"/>
                          <a:pt x="282" y="336"/>
                          <a:pt x="244" y="315"/>
                        </a:cubicBezTo>
                        <a:cubicBezTo>
                          <a:pt x="206" y="294"/>
                          <a:pt x="138" y="239"/>
                          <a:pt x="100" y="201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=""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sz="1800">
                      <a:cs typeface="+mn-cs"/>
                    </a:endParaRPr>
                  </a:p>
                </p:txBody>
              </p:sp>
              <p:sp>
                <p:nvSpPr>
                  <p:cNvPr id="148495" name="Freeform 15"/>
                  <p:cNvSpPr>
                    <a:spLocks/>
                  </p:cNvSpPr>
                  <p:nvPr/>
                </p:nvSpPr>
                <p:spPr bwMode="auto">
                  <a:xfrm>
                    <a:off x="2464" y="1923"/>
                    <a:ext cx="146" cy="567"/>
                  </a:xfrm>
                  <a:custGeom>
                    <a:avLst/>
                    <a:gdLst>
                      <a:gd name="T0" fmla="*/ 18 w 151"/>
                      <a:gd name="T1" fmla="*/ 165 h 558"/>
                      <a:gd name="T2" fmla="*/ 42 w 151"/>
                      <a:gd name="T3" fmla="*/ 39 h 558"/>
                      <a:gd name="T4" fmla="*/ 66 w 151"/>
                      <a:gd name="T5" fmla="*/ 3 h 558"/>
                      <a:gd name="T6" fmla="*/ 108 w 151"/>
                      <a:gd name="T7" fmla="*/ 27 h 558"/>
                      <a:gd name="T8" fmla="*/ 138 w 151"/>
                      <a:gd name="T9" fmla="*/ 165 h 558"/>
                      <a:gd name="T10" fmla="*/ 144 w 151"/>
                      <a:gd name="T11" fmla="*/ 423 h 558"/>
                      <a:gd name="T12" fmla="*/ 96 w 151"/>
                      <a:gd name="T13" fmla="*/ 543 h 558"/>
                      <a:gd name="T14" fmla="*/ 24 w 151"/>
                      <a:gd name="T15" fmla="*/ 513 h 558"/>
                      <a:gd name="T16" fmla="*/ 0 w 151"/>
                      <a:gd name="T17" fmla="*/ 315 h 558"/>
                      <a:gd name="T18" fmla="*/ 18 w 151"/>
                      <a:gd name="T19" fmla="*/ 165 h 55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51" h="558">
                        <a:moveTo>
                          <a:pt x="18" y="165"/>
                        </a:moveTo>
                        <a:cubicBezTo>
                          <a:pt x="25" y="119"/>
                          <a:pt x="34" y="66"/>
                          <a:pt x="42" y="39"/>
                        </a:cubicBezTo>
                        <a:cubicBezTo>
                          <a:pt x="50" y="12"/>
                          <a:pt x="55" y="5"/>
                          <a:pt x="66" y="3"/>
                        </a:cubicBezTo>
                        <a:cubicBezTo>
                          <a:pt x="77" y="1"/>
                          <a:pt x="96" y="0"/>
                          <a:pt x="108" y="27"/>
                        </a:cubicBezTo>
                        <a:cubicBezTo>
                          <a:pt x="120" y="54"/>
                          <a:pt x="132" y="99"/>
                          <a:pt x="138" y="165"/>
                        </a:cubicBezTo>
                        <a:cubicBezTo>
                          <a:pt x="144" y="231"/>
                          <a:pt x="151" y="360"/>
                          <a:pt x="144" y="423"/>
                        </a:cubicBezTo>
                        <a:cubicBezTo>
                          <a:pt x="137" y="486"/>
                          <a:pt x="116" y="528"/>
                          <a:pt x="96" y="543"/>
                        </a:cubicBezTo>
                        <a:cubicBezTo>
                          <a:pt x="76" y="558"/>
                          <a:pt x="40" y="551"/>
                          <a:pt x="24" y="513"/>
                        </a:cubicBezTo>
                        <a:cubicBezTo>
                          <a:pt x="8" y="475"/>
                          <a:pt x="0" y="372"/>
                          <a:pt x="0" y="315"/>
                        </a:cubicBezTo>
                        <a:cubicBezTo>
                          <a:pt x="0" y="258"/>
                          <a:pt x="11" y="211"/>
                          <a:pt x="18" y="165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=""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sz="1800">
                      <a:cs typeface="+mn-cs"/>
                    </a:endParaRPr>
                  </a:p>
                </p:txBody>
              </p:sp>
              <p:sp>
                <p:nvSpPr>
                  <p:cNvPr id="148496" name="Freeform 16"/>
                  <p:cNvSpPr>
                    <a:spLocks/>
                  </p:cNvSpPr>
                  <p:nvPr/>
                </p:nvSpPr>
                <p:spPr bwMode="auto">
                  <a:xfrm>
                    <a:off x="1910" y="1588"/>
                    <a:ext cx="389" cy="247"/>
                  </a:xfrm>
                  <a:custGeom>
                    <a:avLst/>
                    <a:gdLst>
                      <a:gd name="T0" fmla="*/ 175 w 392"/>
                      <a:gd name="T1" fmla="*/ 61 h 253"/>
                      <a:gd name="T2" fmla="*/ 307 w 392"/>
                      <a:gd name="T3" fmla="*/ 19 h 253"/>
                      <a:gd name="T4" fmla="*/ 367 w 392"/>
                      <a:gd name="T5" fmla="*/ 7 h 253"/>
                      <a:gd name="T6" fmla="*/ 385 w 392"/>
                      <a:gd name="T7" fmla="*/ 61 h 253"/>
                      <a:gd name="T8" fmla="*/ 325 w 392"/>
                      <a:gd name="T9" fmla="*/ 133 h 253"/>
                      <a:gd name="T10" fmla="*/ 193 w 392"/>
                      <a:gd name="T11" fmla="*/ 223 h 253"/>
                      <a:gd name="T12" fmla="*/ 37 w 392"/>
                      <a:gd name="T13" fmla="*/ 247 h 253"/>
                      <a:gd name="T14" fmla="*/ 1 w 392"/>
                      <a:gd name="T15" fmla="*/ 187 h 253"/>
                      <a:gd name="T16" fmla="*/ 43 w 392"/>
                      <a:gd name="T17" fmla="*/ 115 h 253"/>
                      <a:gd name="T18" fmla="*/ 175 w 392"/>
                      <a:gd name="T19" fmla="*/ 61 h 25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392" h="253">
                        <a:moveTo>
                          <a:pt x="175" y="61"/>
                        </a:moveTo>
                        <a:cubicBezTo>
                          <a:pt x="219" y="45"/>
                          <a:pt x="275" y="28"/>
                          <a:pt x="307" y="19"/>
                        </a:cubicBezTo>
                        <a:cubicBezTo>
                          <a:pt x="339" y="10"/>
                          <a:pt x="354" y="0"/>
                          <a:pt x="367" y="7"/>
                        </a:cubicBezTo>
                        <a:cubicBezTo>
                          <a:pt x="380" y="14"/>
                          <a:pt x="392" y="40"/>
                          <a:pt x="385" y="61"/>
                        </a:cubicBezTo>
                        <a:cubicBezTo>
                          <a:pt x="378" y="82"/>
                          <a:pt x="357" y="106"/>
                          <a:pt x="325" y="133"/>
                        </a:cubicBezTo>
                        <a:cubicBezTo>
                          <a:pt x="293" y="160"/>
                          <a:pt x="241" y="204"/>
                          <a:pt x="193" y="223"/>
                        </a:cubicBezTo>
                        <a:cubicBezTo>
                          <a:pt x="145" y="242"/>
                          <a:pt x="69" y="253"/>
                          <a:pt x="37" y="247"/>
                        </a:cubicBezTo>
                        <a:cubicBezTo>
                          <a:pt x="5" y="241"/>
                          <a:pt x="0" y="209"/>
                          <a:pt x="1" y="187"/>
                        </a:cubicBezTo>
                        <a:cubicBezTo>
                          <a:pt x="2" y="165"/>
                          <a:pt x="15" y="136"/>
                          <a:pt x="43" y="115"/>
                        </a:cubicBezTo>
                        <a:cubicBezTo>
                          <a:pt x="71" y="94"/>
                          <a:pt x="131" y="77"/>
                          <a:pt x="175" y="61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=""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sz="1800">
                      <a:cs typeface="+mn-cs"/>
                    </a:endParaRPr>
                  </a:p>
                </p:txBody>
              </p:sp>
              <p:sp>
                <p:nvSpPr>
                  <p:cNvPr id="148497" name="Freeform 17"/>
                  <p:cNvSpPr>
                    <a:spLocks/>
                  </p:cNvSpPr>
                  <p:nvPr/>
                </p:nvSpPr>
                <p:spPr bwMode="auto">
                  <a:xfrm>
                    <a:off x="2094" y="861"/>
                    <a:ext cx="233" cy="378"/>
                  </a:xfrm>
                  <a:custGeom>
                    <a:avLst/>
                    <a:gdLst>
                      <a:gd name="T0" fmla="*/ 78 w 238"/>
                      <a:gd name="T1" fmla="*/ 270 h 386"/>
                      <a:gd name="T2" fmla="*/ 24 w 238"/>
                      <a:gd name="T3" fmla="*/ 192 h 386"/>
                      <a:gd name="T4" fmla="*/ 0 w 238"/>
                      <a:gd name="T5" fmla="*/ 96 h 386"/>
                      <a:gd name="T6" fmla="*/ 24 w 238"/>
                      <a:gd name="T7" fmla="*/ 12 h 386"/>
                      <a:gd name="T8" fmla="*/ 120 w 238"/>
                      <a:gd name="T9" fmla="*/ 24 h 386"/>
                      <a:gd name="T10" fmla="*/ 180 w 238"/>
                      <a:gd name="T11" fmla="*/ 132 h 386"/>
                      <a:gd name="T12" fmla="*/ 234 w 238"/>
                      <a:gd name="T13" fmla="*/ 306 h 386"/>
                      <a:gd name="T14" fmla="*/ 204 w 238"/>
                      <a:gd name="T15" fmla="*/ 378 h 386"/>
                      <a:gd name="T16" fmla="*/ 168 w 238"/>
                      <a:gd name="T17" fmla="*/ 354 h 386"/>
                      <a:gd name="T18" fmla="*/ 78 w 238"/>
                      <a:gd name="T19" fmla="*/ 270 h 38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238" h="386">
                        <a:moveTo>
                          <a:pt x="78" y="270"/>
                        </a:moveTo>
                        <a:cubicBezTo>
                          <a:pt x="54" y="243"/>
                          <a:pt x="37" y="221"/>
                          <a:pt x="24" y="192"/>
                        </a:cubicBezTo>
                        <a:cubicBezTo>
                          <a:pt x="11" y="163"/>
                          <a:pt x="0" y="126"/>
                          <a:pt x="0" y="96"/>
                        </a:cubicBezTo>
                        <a:cubicBezTo>
                          <a:pt x="0" y="66"/>
                          <a:pt x="4" y="24"/>
                          <a:pt x="24" y="12"/>
                        </a:cubicBezTo>
                        <a:cubicBezTo>
                          <a:pt x="44" y="0"/>
                          <a:pt x="94" y="4"/>
                          <a:pt x="120" y="24"/>
                        </a:cubicBezTo>
                        <a:cubicBezTo>
                          <a:pt x="146" y="44"/>
                          <a:pt x="161" y="85"/>
                          <a:pt x="180" y="132"/>
                        </a:cubicBezTo>
                        <a:cubicBezTo>
                          <a:pt x="199" y="179"/>
                          <a:pt x="230" y="265"/>
                          <a:pt x="234" y="306"/>
                        </a:cubicBezTo>
                        <a:cubicBezTo>
                          <a:pt x="238" y="347"/>
                          <a:pt x="215" y="370"/>
                          <a:pt x="204" y="378"/>
                        </a:cubicBezTo>
                        <a:cubicBezTo>
                          <a:pt x="193" y="386"/>
                          <a:pt x="190" y="372"/>
                          <a:pt x="168" y="354"/>
                        </a:cubicBezTo>
                        <a:cubicBezTo>
                          <a:pt x="146" y="336"/>
                          <a:pt x="102" y="297"/>
                          <a:pt x="78" y="270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=""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sz="1800">
                      <a:cs typeface="+mn-cs"/>
                    </a:endParaRPr>
                  </a:p>
                </p:txBody>
              </p:sp>
            </p:grpSp>
            <p:pic>
              <p:nvPicPr>
                <p:cNvPr id="148498" name="Picture 18"/>
                <p:cNvPicPr>
                  <a:picLocks noChangeAspect="1" noChangeArrowheads="1"/>
                </p:cNvPicPr>
                <p:nvPr userDrawn="1"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280" y="144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48499" name="Picture 19"/>
                <p:cNvPicPr>
                  <a:picLocks noChangeAspect="1" noChangeArrowheads="1"/>
                </p:cNvPicPr>
                <p:nvPr userDrawn="1"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574" y="144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48500" name="Picture 20"/>
                <p:cNvPicPr>
                  <a:picLocks noChangeAspect="1" noChangeArrowheads="1"/>
                </p:cNvPicPr>
                <p:nvPr userDrawn="1"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424" y="336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48501" name="Picture 21"/>
                <p:cNvPicPr>
                  <a:picLocks noChangeAspect="1" noChangeArrowheads="1"/>
                </p:cNvPicPr>
                <p:nvPr userDrawn="1"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376" y="576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48502" name="Picture 22"/>
                <p:cNvPicPr>
                  <a:picLocks noChangeAspect="1" noChangeArrowheads="1"/>
                </p:cNvPicPr>
                <p:nvPr userDrawn="1"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574" y="528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48503" name="Picture 23"/>
                <p:cNvPicPr>
                  <a:picLocks noChangeAspect="1" noChangeArrowheads="1"/>
                </p:cNvPicPr>
                <p:nvPr userDrawn="1"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472" y="768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48504" name="Picture 24"/>
                <p:cNvPicPr>
                  <a:picLocks noChangeAspect="1" noChangeArrowheads="1"/>
                </p:cNvPicPr>
                <p:nvPr userDrawn="1"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574" y="1008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48505" name="Picture 25"/>
                <p:cNvPicPr>
                  <a:picLocks noChangeAspect="1" noChangeArrowheads="1"/>
                </p:cNvPicPr>
                <p:nvPr userDrawn="1"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574" y="1248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</p:pic>
          </p:grpSp>
          <p:grpSp>
            <p:nvGrpSpPr>
              <p:cNvPr id="15384" name="Group 26"/>
              <p:cNvGrpSpPr>
                <a:grpSpLocks/>
              </p:cNvGrpSpPr>
              <p:nvPr userDrawn="1"/>
            </p:nvGrpSpPr>
            <p:grpSpPr bwMode="auto">
              <a:xfrm>
                <a:off x="4944" y="1008"/>
                <a:ext cx="522" cy="2967"/>
                <a:chOff x="4944" y="1008"/>
                <a:chExt cx="522" cy="2967"/>
              </a:xfrm>
            </p:grpSpPr>
            <p:pic>
              <p:nvPicPr>
                <p:cNvPr id="148507" name="Picture 27"/>
                <p:cNvPicPr>
                  <a:picLocks noChangeAspect="1" noChangeArrowheads="1"/>
                </p:cNvPicPr>
                <p:nvPr userDrawn="1"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36" y="1008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48508" name="Picture 28"/>
                <p:cNvPicPr>
                  <a:picLocks noChangeAspect="1" noChangeArrowheads="1"/>
                </p:cNvPicPr>
                <p:nvPr userDrawn="1"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84" y="1200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48509" name="Picture 29"/>
                <p:cNvPicPr>
                  <a:picLocks noChangeAspect="1" noChangeArrowheads="1"/>
                </p:cNvPicPr>
                <p:nvPr userDrawn="1"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36" y="1584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48510" name="Picture 30"/>
                <p:cNvPicPr>
                  <a:picLocks noChangeAspect="1" noChangeArrowheads="1"/>
                </p:cNvPicPr>
                <p:nvPr userDrawn="1"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280" y="1728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48511" name="Picture 31"/>
                <p:cNvPicPr>
                  <a:picLocks noChangeAspect="1" noChangeArrowheads="1"/>
                </p:cNvPicPr>
                <p:nvPr userDrawn="1"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040" y="1824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48512" name="Picture 32"/>
                <p:cNvPicPr>
                  <a:picLocks noChangeAspect="1" noChangeArrowheads="1"/>
                </p:cNvPicPr>
                <p:nvPr userDrawn="1"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088" y="2016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48513" name="Picture 33"/>
                <p:cNvPicPr>
                  <a:picLocks noChangeAspect="1" noChangeArrowheads="1"/>
                </p:cNvPicPr>
                <p:nvPr userDrawn="1"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280" y="2064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48514" name="Picture 34"/>
                <p:cNvPicPr>
                  <a:picLocks noChangeAspect="1" noChangeArrowheads="1"/>
                </p:cNvPicPr>
                <p:nvPr userDrawn="1"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232" y="2352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48515" name="Picture 35"/>
                <p:cNvPicPr>
                  <a:picLocks noChangeAspect="1" noChangeArrowheads="1"/>
                </p:cNvPicPr>
                <p:nvPr userDrawn="1"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992" y="2208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48516" name="Picture 36"/>
                <p:cNvPicPr>
                  <a:picLocks noChangeAspect="1" noChangeArrowheads="1"/>
                </p:cNvPicPr>
                <p:nvPr userDrawn="1"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992" y="2448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48517" name="Picture 37"/>
                <p:cNvPicPr>
                  <a:picLocks noChangeAspect="1" noChangeArrowheads="1"/>
                </p:cNvPicPr>
                <p:nvPr userDrawn="1"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36" y="2592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48518" name="Picture 38"/>
                <p:cNvPicPr>
                  <a:picLocks noChangeAspect="1" noChangeArrowheads="1"/>
                </p:cNvPicPr>
                <p:nvPr userDrawn="1"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232" y="1392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48519" name="Picture 39"/>
                <p:cNvPicPr>
                  <a:picLocks noChangeAspect="1" noChangeArrowheads="1"/>
                </p:cNvPicPr>
                <p:nvPr userDrawn="1"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944" y="2736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48520" name="Picture 40"/>
                <p:cNvPicPr>
                  <a:picLocks noChangeAspect="1" noChangeArrowheads="1"/>
                </p:cNvPicPr>
                <p:nvPr userDrawn="1"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992" y="3072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48521" name="Picture 41"/>
                <p:cNvPicPr>
                  <a:picLocks noChangeAspect="1" noChangeArrowheads="1"/>
                </p:cNvPicPr>
                <p:nvPr userDrawn="1"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232" y="3312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48522" name="Picture 42"/>
                <p:cNvPicPr>
                  <a:picLocks noChangeAspect="1" noChangeArrowheads="1"/>
                </p:cNvPicPr>
                <p:nvPr userDrawn="1"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992" y="3408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48523" name="Picture 43"/>
                <p:cNvPicPr>
                  <a:picLocks noChangeAspect="1" noChangeArrowheads="1"/>
                </p:cNvPicPr>
                <p:nvPr userDrawn="1"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088" y="3552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48524" name="Picture 44"/>
                <p:cNvPicPr>
                  <a:picLocks noChangeAspect="1" noChangeArrowheads="1"/>
                </p:cNvPicPr>
                <p:nvPr userDrawn="1"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992" y="3792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48525" name="Picture 45"/>
                <p:cNvPicPr>
                  <a:picLocks noChangeAspect="1" noChangeArrowheads="1"/>
                </p:cNvPicPr>
                <p:nvPr userDrawn="1"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84" y="3696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</p:pic>
          </p:grpSp>
        </p:grpSp>
        <p:sp>
          <p:nvSpPr>
            <p:cNvPr id="148526" name="Freeform 46"/>
            <p:cNvSpPr>
              <a:spLocks/>
            </p:cNvSpPr>
            <p:nvPr/>
          </p:nvSpPr>
          <p:spPr bwMode="auto">
            <a:xfrm>
              <a:off x="5010" y="3092"/>
              <a:ext cx="750" cy="1222"/>
            </a:xfrm>
            <a:custGeom>
              <a:avLst/>
              <a:gdLst>
                <a:gd name="T0" fmla="*/ 372 w 750"/>
                <a:gd name="T1" fmla="*/ 154 h 1222"/>
                <a:gd name="T2" fmla="*/ 378 w 750"/>
                <a:gd name="T3" fmla="*/ 412 h 1222"/>
                <a:gd name="T4" fmla="*/ 312 w 750"/>
                <a:gd name="T5" fmla="*/ 724 h 1222"/>
                <a:gd name="T6" fmla="*/ 138 w 750"/>
                <a:gd name="T7" fmla="*/ 928 h 1222"/>
                <a:gd name="T8" fmla="*/ 0 w 750"/>
                <a:gd name="T9" fmla="*/ 976 h 1222"/>
                <a:gd name="T10" fmla="*/ 0 w 750"/>
                <a:gd name="T11" fmla="*/ 1222 h 1222"/>
                <a:gd name="T12" fmla="*/ 750 w 750"/>
                <a:gd name="T13" fmla="*/ 1222 h 1222"/>
                <a:gd name="T14" fmla="*/ 750 w 750"/>
                <a:gd name="T15" fmla="*/ 178 h 1222"/>
                <a:gd name="T16" fmla="*/ 372 w 750"/>
                <a:gd name="T17" fmla="*/ 154 h 1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50" h="1222">
                  <a:moveTo>
                    <a:pt x="372" y="154"/>
                  </a:moveTo>
                  <a:cubicBezTo>
                    <a:pt x="309" y="193"/>
                    <a:pt x="388" y="317"/>
                    <a:pt x="378" y="412"/>
                  </a:cubicBezTo>
                  <a:cubicBezTo>
                    <a:pt x="368" y="507"/>
                    <a:pt x="352" y="638"/>
                    <a:pt x="312" y="724"/>
                  </a:cubicBezTo>
                  <a:cubicBezTo>
                    <a:pt x="272" y="810"/>
                    <a:pt x="190" y="886"/>
                    <a:pt x="138" y="928"/>
                  </a:cubicBezTo>
                  <a:cubicBezTo>
                    <a:pt x="86" y="970"/>
                    <a:pt x="23" y="927"/>
                    <a:pt x="0" y="976"/>
                  </a:cubicBezTo>
                  <a:lnTo>
                    <a:pt x="0" y="1222"/>
                  </a:lnTo>
                  <a:lnTo>
                    <a:pt x="750" y="1222"/>
                  </a:lnTo>
                  <a:lnTo>
                    <a:pt x="750" y="178"/>
                  </a:lnTo>
                  <a:cubicBezTo>
                    <a:pt x="687" y="0"/>
                    <a:pt x="451" y="159"/>
                    <a:pt x="372" y="154"/>
                  </a:cubicBezTo>
                  <a:close/>
                </a:path>
              </a:pathLst>
            </a:custGeom>
            <a:gradFill rotWithShape="0">
              <a:gsLst>
                <a:gs pos="0">
                  <a:srgbClr val="FAE3B7"/>
                </a:gs>
                <a:gs pos="17999">
                  <a:srgbClr val="A28949"/>
                </a:gs>
                <a:gs pos="31000">
                  <a:srgbClr val="835E17"/>
                </a:gs>
                <a:gs pos="33000">
                  <a:srgbClr val="BD922A"/>
                </a:gs>
                <a:gs pos="37000">
                  <a:srgbClr val="FBE4AE"/>
                </a:gs>
                <a:gs pos="78999">
                  <a:srgbClr val="BD922A"/>
                </a:gs>
                <a:gs pos="87000">
                  <a:srgbClr val="BD922A"/>
                </a:gs>
                <a:gs pos="100000">
                  <a:srgbClr val="FBE4AE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148527" name="Freeform 47"/>
            <p:cNvSpPr>
              <a:spLocks/>
            </p:cNvSpPr>
            <p:nvPr/>
          </p:nvSpPr>
          <p:spPr bwMode="auto">
            <a:xfrm>
              <a:off x="5001" y="3060"/>
              <a:ext cx="768" cy="1260"/>
            </a:xfrm>
            <a:custGeom>
              <a:avLst/>
              <a:gdLst>
                <a:gd name="T0" fmla="*/ 0 w 768"/>
                <a:gd name="T1" fmla="*/ 1260 h 1260"/>
                <a:gd name="T2" fmla="*/ 0 w 768"/>
                <a:gd name="T3" fmla="*/ 1134 h 1260"/>
                <a:gd name="T4" fmla="*/ 210 w 768"/>
                <a:gd name="T5" fmla="*/ 1032 h 1260"/>
                <a:gd name="T6" fmla="*/ 324 w 768"/>
                <a:gd name="T7" fmla="*/ 918 h 1260"/>
                <a:gd name="T8" fmla="*/ 414 w 768"/>
                <a:gd name="T9" fmla="*/ 714 h 1260"/>
                <a:gd name="T10" fmla="*/ 450 w 768"/>
                <a:gd name="T11" fmla="*/ 456 h 1260"/>
                <a:gd name="T12" fmla="*/ 438 w 768"/>
                <a:gd name="T13" fmla="*/ 258 h 1260"/>
                <a:gd name="T14" fmla="*/ 684 w 768"/>
                <a:gd name="T15" fmla="*/ 0 h 1260"/>
                <a:gd name="T16" fmla="*/ 768 w 768"/>
                <a:gd name="T17" fmla="*/ 18 h 1260"/>
                <a:gd name="T18" fmla="*/ 768 w 768"/>
                <a:gd name="T19" fmla="*/ 1254 h 1260"/>
                <a:gd name="T20" fmla="*/ 0 w 768"/>
                <a:gd name="T21" fmla="*/ 1260 h 12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68" h="1260">
                  <a:moveTo>
                    <a:pt x="0" y="1260"/>
                  </a:moveTo>
                  <a:lnTo>
                    <a:pt x="0" y="1134"/>
                  </a:lnTo>
                  <a:lnTo>
                    <a:pt x="210" y="1032"/>
                  </a:lnTo>
                  <a:lnTo>
                    <a:pt x="324" y="918"/>
                  </a:lnTo>
                  <a:lnTo>
                    <a:pt x="414" y="714"/>
                  </a:lnTo>
                  <a:lnTo>
                    <a:pt x="450" y="456"/>
                  </a:lnTo>
                  <a:lnTo>
                    <a:pt x="438" y="258"/>
                  </a:lnTo>
                  <a:lnTo>
                    <a:pt x="684" y="0"/>
                  </a:lnTo>
                  <a:lnTo>
                    <a:pt x="768" y="18"/>
                  </a:lnTo>
                  <a:lnTo>
                    <a:pt x="768" y="1254"/>
                  </a:lnTo>
                  <a:lnTo>
                    <a:pt x="0" y="1260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50000">
                  <a:schemeClr val="hlink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148528" name="Freeform 48"/>
            <p:cNvSpPr>
              <a:spLocks/>
            </p:cNvSpPr>
            <p:nvPr/>
          </p:nvSpPr>
          <p:spPr bwMode="auto">
            <a:xfrm>
              <a:off x="4994" y="1775"/>
              <a:ext cx="776" cy="2543"/>
            </a:xfrm>
            <a:custGeom>
              <a:avLst/>
              <a:gdLst>
                <a:gd name="T0" fmla="*/ 550 w 776"/>
                <a:gd name="T1" fmla="*/ 115 h 2543"/>
                <a:gd name="T2" fmla="*/ 460 w 776"/>
                <a:gd name="T3" fmla="*/ 529 h 2543"/>
                <a:gd name="T4" fmla="*/ 298 w 776"/>
                <a:gd name="T5" fmla="*/ 925 h 2543"/>
                <a:gd name="T6" fmla="*/ 76 w 776"/>
                <a:gd name="T7" fmla="*/ 1267 h 2543"/>
                <a:gd name="T8" fmla="*/ 4 w 776"/>
                <a:gd name="T9" fmla="*/ 1339 h 2543"/>
                <a:gd name="T10" fmla="*/ 100 w 776"/>
                <a:gd name="T11" fmla="*/ 1351 h 2543"/>
                <a:gd name="T12" fmla="*/ 286 w 776"/>
                <a:gd name="T13" fmla="*/ 1399 h 2543"/>
                <a:gd name="T14" fmla="*/ 394 w 776"/>
                <a:gd name="T15" fmla="*/ 1525 h 2543"/>
                <a:gd name="T16" fmla="*/ 478 w 776"/>
                <a:gd name="T17" fmla="*/ 1705 h 2543"/>
                <a:gd name="T18" fmla="*/ 478 w 776"/>
                <a:gd name="T19" fmla="*/ 1969 h 2543"/>
                <a:gd name="T20" fmla="*/ 370 w 776"/>
                <a:gd name="T21" fmla="*/ 2263 h 2543"/>
                <a:gd name="T22" fmla="*/ 124 w 776"/>
                <a:gd name="T23" fmla="*/ 2479 h 2543"/>
                <a:gd name="T24" fmla="*/ 22 w 776"/>
                <a:gd name="T25" fmla="*/ 2515 h 2543"/>
                <a:gd name="T26" fmla="*/ 196 w 776"/>
                <a:gd name="T27" fmla="*/ 2533 h 2543"/>
                <a:gd name="T28" fmla="*/ 388 w 776"/>
                <a:gd name="T29" fmla="*/ 2455 h 2543"/>
                <a:gd name="T30" fmla="*/ 502 w 776"/>
                <a:gd name="T31" fmla="*/ 2299 h 2543"/>
                <a:gd name="T32" fmla="*/ 598 w 776"/>
                <a:gd name="T33" fmla="*/ 2197 h 2543"/>
                <a:gd name="T34" fmla="*/ 694 w 776"/>
                <a:gd name="T35" fmla="*/ 2197 h 2543"/>
                <a:gd name="T36" fmla="*/ 742 w 776"/>
                <a:gd name="T37" fmla="*/ 2230 h 2543"/>
                <a:gd name="T38" fmla="*/ 712 w 776"/>
                <a:gd name="T39" fmla="*/ 2137 h 2543"/>
                <a:gd name="T40" fmla="*/ 664 w 776"/>
                <a:gd name="T41" fmla="*/ 1807 h 2543"/>
                <a:gd name="T42" fmla="*/ 670 w 776"/>
                <a:gd name="T43" fmla="*/ 1561 h 2543"/>
                <a:gd name="T44" fmla="*/ 718 w 776"/>
                <a:gd name="T45" fmla="*/ 1393 h 2543"/>
                <a:gd name="T46" fmla="*/ 748 w 776"/>
                <a:gd name="T47" fmla="*/ 1219 h 2543"/>
                <a:gd name="T48" fmla="*/ 550 w 776"/>
                <a:gd name="T49" fmla="*/ 115 h 25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776" h="2543">
                  <a:moveTo>
                    <a:pt x="550" y="115"/>
                  </a:moveTo>
                  <a:cubicBezTo>
                    <a:pt x="502" y="0"/>
                    <a:pt x="502" y="394"/>
                    <a:pt x="460" y="529"/>
                  </a:cubicBezTo>
                  <a:cubicBezTo>
                    <a:pt x="418" y="664"/>
                    <a:pt x="362" y="802"/>
                    <a:pt x="298" y="925"/>
                  </a:cubicBezTo>
                  <a:cubicBezTo>
                    <a:pt x="234" y="1048"/>
                    <a:pt x="125" y="1198"/>
                    <a:pt x="76" y="1267"/>
                  </a:cubicBezTo>
                  <a:cubicBezTo>
                    <a:pt x="27" y="1336"/>
                    <a:pt x="0" y="1325"/>
                    <a:pt x="4" y="1339"/>
                  </a:cubicBezTo>
                  <a:cubicBezTo>
                    <a:pt x="8" y="1353"/>
                    <a:pt x="53" y="1341"/>
                    <a:pt x="100" y="1351"/>
                  </a:cubicBezTo>
                  <a:cubicBezTo>
                    <a:pt x="147" y="1361"/>
                    <a:pt x="237" y="1370"/>
                    <a:pt x="286" y="1399"/>
                  </a:cubicBezTo>
                  <a:cubicBezTo>
                    <a:pt x="335" y="1428"/>
                    <a:pt x="362" y="1474"/>
                    <a:pt x="394" y="1525"/>
                  </a:cubicBezTo>
                  <a:cubicBezTo>
                    <a:pt x="426" y="1576"/>
                    <a:pt x="464" y="1631"/>
                    <a:pt x="478" y="1705"/>
                  </a:cubicBezTo>
                  <a:cubicBezTo>
                    <a:pt x="492" y="1779"/>
                    <a:pt x="496" y="1876"/>
                    <a:pt x="478" y="1969"/>
                  </a:cubicBezTo>
                  <a:cubicBezTo>
                    <a:pt x="460" y="2062"/>
                    <a:pt x="429" y="2178"/>
                    <a:pt x="370" y="2263"/>
                  </a:cubicBezTo>
                  <a:cubicBezTo>
                    <a:pt x="311" y="2348"/>
                    <a:pt x="238" y="2428"/>
                    <a:pt x="124" y="2479"/>
                  </a:cubicBezTo>
                  <a:cubicBezTo>
                    <a:pt x="66" y="2521"/>
                    <a:pt x="10" y="2506"/>
                    <a:pt x="22" y="2515"/>
                  </a:cubicBezTo>
                  <a:cubicBezTo>
                    <a:pt x="34" y="2524"/>
                    <a:pt x="135" y="2543"/>
                    <a:pt x="196" y="2533"/>
                  </a:cubicBezTo>
                  <a:cubicBezTo>
                    <a:pt x="257" y="2523"/>
                    <a:pt x="337" y="2494"/>
                    <a:pt x="388" y="2455"/>
                  </a:cubicBezTo>
                  <a:cubicBezTo>
                    <a:pt x="439" y="2416"/>
                    <a:pt x="467" y="2342"/>
                    <a:pt x="502" y="2299"/>
                  </a:cubicBezTo>
                  <a:cubicBezTo>
                    <a:pt x="537" y="2256"/>
                    <a:pt x="566" y="2214"/>
                    <a:pt x="598" y="2197"/>
                  </a:cubicBezTo>
                  <a:cubicBezTo>
                    <a:pt x="630" y="2180"/>
                    <a:pt x="670" y="2191"/>
                    <a:pt x="694" y="2197"/>
                  </a:cubicBezTo>
                  <a:cubicBezTo>
                    <a:pt x="718" y="2203"/>
                    <a:pt x="739" y="2240"/>
                    <a:pt x="742" y="2230"/>
                  </a:cubicBezTo>
                  <a:cubicBezTo>
                    <a:pt x="745" y="2220"/>
                    <a:pt x="725" y="2207"/>
                    <a:pt x="712" y="2137"/>
                  </a:cubicBezTo>
                  <a:cubicBezTo>
                    <a:pt x="699" y="2067"/>
                    <a:pt x="671" y="1903"/>
                    <a:pt x="664" y="1807"/>
                  </a:cubicBezTo>
                  <a:cubicBezTo>
                    <a:pt x="657" y="1711"/>
                    <a:pt x="661" y="1630"/>
                    <a:pt x="670" y="1561"/>
                  </a:cubicBezTo>
                  <a:cubicBezTo>
                    <a:pt x="679" y="1492"/>
                    <a:pt x="705" y="1450"/>
                    <a:pt x="718" y="1393"/>
                  </a:cubicBezTo>
                  <a:cubicBezTo>
                    <a:pt x="731" y="1336"/>
                    <a:pt x="776" y="1427"/>
                    <a:pt x="748" y="1219"/>
                  </a:cubicBezTo>
                  <a:cubicBezTo>
                    <a:pt x="720" y="1011"/>
                    <a:pt x="598" y="230"/>
                    <a:pt x="550" y="115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>
                    <a:gamma/>
                    <a:shade val="46275"/>
                    <a:invGamma/>
                  </a:schemeClr>
                </a:gs>
                <a:gs pos="50000">
                  <a:schemeClr val="accent2"/>
                </a:gs>
                <a:gs pos="100000">
                  <a:schemeClr val="accent2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148529" name="Freeform 49" descr="kimonopat1"/>
            <p:cNvSpPr>
              <a:spLocks/>
            </p:cNvSpPr>
            <p:nvPr/>
          </p:nvSpPr>
          <p:spPr bwMode="auto">
            <a:xfrm>
              <a:off x="5046" y="2229"/>
              <a:ext cx="617" cy="1376"/>
            </a:xfrm>
            <a:custGeom>
              <a:avLst/>
              <a:gdLst>
                <a:gd name="T0" fmla="*/ 486 w 617"/>
                <a:gd name="T1" fmla="*/ 3 h 1376"/>
                <a:gd name="T2" fmla="*/ 402 w 617"/>
                <a:gd name="T3" fmla="*/ 381 h 1376"/>
                <a:gd name="T4" fmla="*/ 216 w 617"/>
                <a:gd name="T5" fmla="*/ 777 h 1376"/>
                <a:gd name="T6" fmla="*/ 0 w 617"/>
                <a:gd name="T7" fmla="*/ 1119 h 1376"/>
                <a:gd name="T8" fmla="*/ 102 w 617"/>
                <a:gd name="T9" fmla="*/ 1101 h 1376"/>
                <a:gd name="T10" fmla="*/ 282 w 617"/>
                <a:gd name="T11" fmla="*/ 1119 h 1376"/>
                <a:gd name="T12" fmla="*/ 378 w 617"/>
                <a:gd name="T13" fmla="*/ 1185 h 1376"/>
                <a:gd name="T14" fmla="*/ 432 w 617"/>
                <a:gd name="T15" fmla="*/ 1269 h 1376"/>
                <a:gd name="T16" fmla="*/ 444 w 617"/>
                <a:gd name="T17" fmla="*/ 1365 h 1376"/>
                <a:gd name="T18" fmla="*/ 498 w 617"/>
                <a:gd name="T19" fmla="*/ 1203 h 1376"/>
                <a:gd name="T20" fmla="*/ 564 w 617"/>
                <a:gd name="T21" fmla="*/ 825 h 1376"/>
                <a:gd name="T22" fmla="*/ 606 w 617"/>
                <a:gd name="T23" fmla="*/ 363 h 1376"/>
                <a:gd name="T24" fmla="*/ 486 w 617"/>
                <a:gd name="T25" fmla="*/ 3 h 1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17" h="1376">
                  <a:moveTo>
                    <a:pt x="486" y="3"/>
                  </a:moveTo>
                  <a:cubicBezTo>
                    <a:pt x="452" y="6"/>
                    <a:pt x="447" y="252"/>
                    <a:pt x="402" y="381"/>
                  </a:cubicBezTo>
                  <a:cubicBezTo>
                    <a:pt x="357" y="510"/>
                    <a:pt x="283" y="654"/>
                    <a:pt x="216" y="777"/>
                  </a:cubicBezTo>
                  <a:cubicBezTo>
                    <a:pt x="149" y="900"/>
                    <a:pt x="19" y="1065"/>
                    <a:pt x="0" y="1119"/>
                  </a:cubicBezTo>
                  <a:cubicBezTo>
                    <a:pt x="48" y="1119"/>
                    <a:pt x="55" y="1101"/>
                    <a:pt x="102" y="1101"/>
                  </a:cubicBezTo>
                  <a:cubicBezTo>
                    <a:pt x="149" y="1101"/>
                    <a:pt x="236" y="1105"/>
                    <a:pt x="282" y="1119"/>
                  </a:cubicBezTo>
                  <a:cubicBezTo>
                    <a:pt x="328" y="1133"/>
                    <a:pt x="353" y="1160"/>
                    <a:pt x="378" y="1185"/>
                  </a:cubicBezTo>
                  <a:cubicBezTo>
                    <a:pt x="403" y="1210"/>
                    <a:pt x="421" y="1239"/>
                    <a:pt x="432" y="1269"/>
                  </a:cubicBezTo>
                  <a:cubicBezTo>
                    <a:pt x="443" y="1299"/>
                    <a:pt x="433" y="1376"/>
                    <a:pt x="444" y="1365"/>
                  </a:cubicBezTo>
                  <a:cubicBezTo>
                    <a:pt x="455" y="1354"/>
                    <a:pt x="478" y="1293"/>
                    <a:pt x="498" y="1203"/>
                  </a:cubicBezTo>
                  <a:cubicBezTo>
                    <a:pt x="518" y="1113"/>
                    <a:pt x="546" y="965"/>
                    <a:pt x="564" y="825"/>
                  </a:cubicBezTo>
                  <a:cubicBezTo>
                    <a:pt x="582" y="685"/>
                    <a:pt x="617" y="496"/>
                    <a:pt x="606" y="363"/>
                  </a:cubicBezTo>
                  <a:cubicBezTo>
                    <a:pt x="595" y="230"/>
                    <a:pt x="520" y="0"/>
                    <a:pt x="486" y="3"/>
                  </a:cubicBezTo>
                  <a:close/>
                </a:path>
              </a:pathLst>
            </a:custGeom>
            <a:blipFill dpi="0" rotWithShape="0">
              <a:blip r:embed="rId14"/>
              <a:srcRect/>
              <a:tile tx="0" ty="0" sx="100000" sy="100000" flip="none" algn="tl"/>
            </a:blip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148530" name="Freeform 50" descr="kimonopat1"/>
            <p:cNvSpPr>
              <a:spLocks/>
            </p:cNvSpPr>
            <p:nvPr/>
          </p:nvSpPr>
          <p:spPr bwMode="auto">
            <a:xfrm>
              <a:off x="5193" y="269"/>
              <a:ext cx="576" cy="3180"/>
            </a:xfrm>
            <a:custGeom>
              <a:avLst/>
              <a:gdLst>
                <a:gd name="T0" fmla="*/ 42 w 576"/>
                <a:gd name="T1" fmla="*/ 61 h 3180"/>
                <a:gd name="T2" fmla="*/ 156 w 576"/>
                <a:gd name="T3" fmla="*/ 517 h 3180"/>
                <a:gd name="T4" fmla="*/ 288 w 576"/>
                <a:gd name="T5" fmla="*/ 991 h 3180"/>
                <a:gd name="T6" fmla="*/ 414 w 576"/>
                <a:gd name="T7" fmla="*/ 1435 h 3180"/>
                <a:gd name="T8" fmla="*/ 576 w 576"/>
                <a:gd name="T9" fmla="*/ 1807 h 3180"/>
                <a:gd name="T10" fmla="*/ 576 w 576"/>
                <a:gd name="T11" fmla="*/ 3055 h 3180"/>
                <a:gd name="T12" fmla="*/ 414 w 576"/>
                <a:gd name="T13" fmla="*/ 2557 h 3180"/>
                <a:gd name="T14" fmla="*/ 252 w 576"/>
                <a:gd name="T15" fmla="*/ 1765 h 3180"/>
                <a:gd name="T16" fmla="*/ 126 w 576"/>
                <a:gd name="T17" fmla="*/ 961 h 3180"/>
                <a:gd name="T18" fmla="*/ 12 w 576"/>
                <a:gd name="T19" fmla="*/ 151 h 3180"/>
                <a:gd name="T20" fmla="*/ 42 w 576"/>
                <a:gd name="T21" fmla="*/ 61 h 3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76" h="3180">
                  <a:moveTo>
                    <a:pt x="42" y="61"/>
                  </a:moveTo>
                  <a:cubicBezTo>
                    <a:pt x="66" y="122"/>
                    <a:pt x="115" y="362"/>
                    <a:pt x="156" y="517"/>
                  </a:cubicBezTo>
                  <a:cubicBezTo>
                    <a:pt x="197" y="672"/>
                    <a:pt x="245" y="838"/>
                    <a:pt x="288" y="991"/>
                  </a:cubicBezTo>
                  <a:cubicBezTo>
                    <a:pt x="331" y="1144"/>
                    <a:pt x="366" y="1299"/>
                    <a:pt x="414" y="1435"/>
                  </a:cubicBezTo>
                  <a:cubicBezTo>
                    <a:pt x="462" y="1571"/>
                    <a:pt x="549" y="1537"/>
                    <a:pt x="576" y="1807"/>
                  </a:cubicBezTo>
                  <a:lnTo>
                    <a:pt x="576" y="3055"/>
                  </a:lnTo>
                  <a:cubicBezTo>
                    <a:pt x="549" y="3180"/>
                    <a:pt x="468" y="2772"/>
                    <a:pt x="414" y="2557"/>
                  </a:cubicBezTo>
                  <a:cubicBezTo>
                    <a:pt x="360" y="2342"/>
                    <a:pt x="300" y="2031"/>
                    <a:pt x="252" y="1765"/>
                  </a:cubicBezTo>
                  <a:cubicBezTo>
                    <a:pt x="204" y="1499"/>
                    <a:pt x="166" y="1230"/>
                    <a:pt x="126" y="961"/>
                  </a:cubicBezTo>
                  <a:cubicBezTo>
                    <a:pt x="86" y="692"/>
                    <a:pt x="24" y="299"/>
                    <a:pt x="12" y="151"/>
                  </a:cubicBezTo>
                  <a:cubicBezTo>
                    <a:pt x="0" y="3"/>
                    <a:pt x="18" y="0"/>
                    <a:pt x="42" y="61"/>
                  </a:cubicBezTo>
                  <a:close/>
                </a:path>
              </a:pathLst>
            </a:custGeom>
            <a:blipFill dpi="0" rotWithShape="0">
              <a:blip r:embed="rId14"/>
              <a:srcRect/>
              <a:tile tx="0" ty="0" sx="100000" sy="100000" flip="none" algn="tl"/>
            </a:blip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148531" name="Freeform 51"/>
            <p:cNvSpPr>
              <a:spLocks/>
            </p:cNvSpPr>
            <p:nvPr/>
          </p:nvSpPr>
          <p:spPr bwMode="auto">
            <a:xfrm>
              <a:off x="5197" y="165"/>
              <a:ext cx="573" cy="1935"/>
            </a:xfrm>
            <a:custGeom>
              <a:avLst/>
              <a:gdLst>
                <a:gd name="T0" fmla="*/ 69 w 573"/>
                <a:gd name="T1" fmla="*/ 63 h 1935"/>
                <a:gd name="T2" fmla="*/ 207 w 573"/>
                <a:gd name="T3" fmla="*/ 549 h 1935"/>
                <a:gd name="T4" fmla="*/ 381 w 573"/>
                <a:gd name="T5" fmla="*/ 1101 h 1935"/>
                <a:gd name="T6" fmla="*/ 573 w 573"/>
                <a:gd name="T7" fmla="*/ 1575 h 1935"/>
                <a:gd name="T8" fmla="*/ 573 w 573"/>
                <a:gd name="T9" fmla="*/ 1935 h 1935"/>
                <a:gd name="T10" fmla="*/ 321 w 573"/>
                <a:gd name="T11" fmla="*/ 1449 h 1935"/>
                <a:gd name="T12" fmla="*/ 147 w 573"/>
                <a:gd name="T13" fmla="*/ 699 h 1935"/>
                <a:gd name="T14" fmla="*/ 15 w 573"/>
                <a:gd name="T15" fmla="*/ 171 h 1935"/>
                <a:gd name="T16" fmla="*/ 69 w 573"/>
                <a:gd name="T17" fmla="*/ 63 h 19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73" h="1935">
                  <a:moveTo>
                    <a:pt x="69" y="63"/>
                  </a:moveTo>
                  <a:cubicBezTo>
                    <a:pt x="101" y="126"/>
                    <a:pt x="155" y="376"/>
                    <a:pt x="207" y="549"/>
                  </a:cubicBezTo>
                  <a:cubicBezTo>
                    <a:pt x="259" y="722"/>
                    <a:pt x="320" y="930"/>
                    <a:pt x="381" y="1101"/>
                  </a:cubicBezTo>
                  <a:cubicBezTo>
                    <a:pt x="442" y="1272"/>
                    <a:pt x="541" y="1436"/>
                    <a:pt x="573" y="1575"/>
                  </a:cubicBezTo>
                  <a:lnTo>
                    <a:pt x="573" y="1935"/>
                  </a:lnTo>
                  <a:cubicBezTo>
                    <a:pt x="531" y="1914"/>
                    <a:pt x="392" y="1655"/>
                    <a:pt x="321" y="1449"/>
                  </a:cubicBezTo>
                  <a:cubicBezTo>
                    <a:pt x="250" y="1243"/>
                    <a:pt x="198" y="912"/>
                    <a:pt x="147" y="699"/>
                  </a:cubicBezTo>
                  <a:cubicBezTo>
                    <a:pt x="96" y="486"/>
                    <a:pt x="30" y="274"/>
                    <a:pt x="15" y="171"/>
                  </a:cubicBezTo>
                  <a:cubicBezTo>
                    <a:pt x="0" y="68"/>
                    <a:pt x="37" y="0"/>
                    <a:pt x="69" y="63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148532" name="Freeform 52"/>
            <p:cNvSpPr>
              <a:spLocks/>
            </p:cNvSpPr>
            <p:nvPr/>
          </p:nvSpPr>
          <p:spPr bwMode="auto">
            <a:xfrm>
              <a:off x="5004" y="0"/>
              <a:ext cx="363" cy="2112"/>
            </a:xfrm>
            <a:custGeom>
              <a:avLst/>
              <a:gdLst>
                <a:gd name="T0" fmla="*/ 0 w 363"/>
                <a:gd name="T1" fmla="*/ 2094 h 2112"/>
                <a:gd name="T2" fmla="*/ 66 w 363"/>
                <a:gd name="T3" fmla="*/ 1992 h 2112"/>
                <a:gd name="T4" fmla="*/ 150 w 363"/>
                <a:gd name="T5" fmla="*/ 1464 h 2112"/>
                <a:gd name="T6" fmla="*/ 234 w 363"/>
                <a:gd name="T7" fmla="*/ 678 h 2112"/>
                <a:gd name="T8" fmla="*/ 324 w 363"/>
                <a:gd name="T9" fmla="*/ 0 h 2112"/>
                <a:gd name="T10" fmla="*/ 0 w 363"/>
                <a:gd name="T11" fmla="*/ 0 h 2112"/>
                <a:gd name="T12" fmla="*/ 0 w 363"/>
                <a:gd name="T13" fmla="*/ 2094 h 2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3" h="2112">
                  <a:moveTo>
                    <a:pt x="0" y="2094"/>
                  </a:moveTo>
                  <a:cubicBezTo>
                    <a:pt x="54" y="2112"/>
                    <a:pt x="41" y="2097"/>
                    <a:pt x="66" y="1992"/>
                  </a:cubicBezTo>
                  <a:cubicBezTo>
                    <a:pt x="91" y="1887"/>
                    <a:pt x="122" y="1683"/>
                    <a:pt x="150" y="1464"/>
                  </a:cubicBezTo>
                  <a:cubicBezTo>
                    <a:pt x="178" y="1245"/>
                    <a:pt x="205" y="922"/>
                    <a:pt x="234" y="678"/>
                  </a:cubicBezTo>
                  <a:cubicBezTo>
                    <a:pt x="263" y="434"/>
                    <a:pt x="363" y="113"/>
                    <a:pt x="324" y="0"/>
                  </a:cubicBezTo>
                  <a:lnTo>
                    <a:pt x="0" y="0"/>
                  </a:lnTo>
                  <a:cubicBezTo>
                    <a:pt x="0" y="0"/>
                    <a:pt x="0" y="2094"/>
                    <a:pt x="0" y="2094"/>
                  </a:cubicBezTo>
                  <a:close/>
                </a:path>
              </a:pathLst>
            </a:custGeom>
            <a:gradFill rotWithShape="0">
              <a:gsLst>
                <a:gs pos="0">
                  <a:srgbClr val="FAE3B7"/>
                </a:gs>
                <a:gs pos="17999">
                  <a:srgbClr val="A28949"/>
                </a:gs>
                <a:gs pos="31000">
                  <a:srgbClr val="835E17"/>
                </a:gs>
                <a:gs pos="33000">
                  <a:srgbClr val="BD922A"/>
                </a:gs>
                <a:gs pos="37000">
                  <a:srgbClr val="FBE4AE"/>
                </a:gs>
                <a:gs pos="78999">
                  <a:srgbClr val="BD922A"/>
                </a:gs>
                <a:gs pos="87000">
                  <a:srgbClr val="BD922A"/>
                </a:gs>
                <a:gs pos="100000">
                  <a:srgbClr val="FBE4AE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148533" name="Freeform 53"/>
            <p:cNvSpPr>
              <a:spLocks/>
            </p:cNvSpPr>
            <p:nvPr/>
          </p:nvSpPr>
          <p:spPr bwMode="auto">
            <a:xfrm>
              <a:off x="5004" y="1"/>
              <a:ext cx="189" cy="2112"/>
            </a:xfrm>
            <a:custGeom>
              <a:avLst/>
              <a:gdLst>
                <a:gd name="T0" fmla="*/ 0 w 363"/>
                <a:gd name="T1" fmla="*/ 2094 h 2112"/>
                <a:gd name="T2" fmla="*/ 66 w 363"/>
                <a:gd name="T3" fmla="*/ 1992 h 2112"/>
                <a:gd name="T4" fmla="*/ 150 w 363"/>
                <a:gd name="T5" fmla="*/ 1464 h 2112"/>
                <a:gd name="T6" fmla="*/ 234 w 363"/>
                <a:gd name="T7" fmla="*/ 678 h 2112"/>
                <a:gd name="T8" fmla="*/ 324 w 363"/>
                <a:gd name="T9" fmla="*/ 0 h 2112"/>
                <a:gd name="T10" fmla="*/ 0 w 363"/>
                <a:gd name="T11" fmla="*/ 0 h 2112"/>
                <a:gd name="T12" fmla="*/ 0 w 363"/>
                <a:gd name="T13" fmla="*/ 2094 h 2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3" h="2112">
                  <a:moveTo>
                    <a:pt x="0" y="2094"/>
                  </a:moveTo>
                  <a:cubicBezTo>
                    <a:pt x="54" y="2112"/>
                    <a:pt x="41" y="2097"/>
                    <a:pt x="66" y="1992"/>
                  </a:cubicBezTo>
                  <a:cubicBezTo>
                    <a:pt x="91" y="1887"/>
                    <a:pt x="122" y="1683"/>
                    <a:pt x="150" y="1464"/>
                  </a:cubicBezTo>
                  <a:cubicBezTo>
                    <a:pt x="178" y="1245"/>
                    <a:pt x="205" y="922"/>
                    <a:pt x="234" y="678"/>
                  </a:cubicBezTo>
                  <a:cubicBezTo>
                    <a:pt x="263" y="434"/>
                    <a:pt x="363" y="113"/>
                    <a:pt x="324" y="0"/>
                  </a:cubicBezTo>
                  <a:lnTo>
                    <a:pt x="0" y="0"/>
                  </a:lnTo>
                  <a:cubicBezTo>
                    <a:pt x="0" y="0"/>
                    <a:pt x="0" y="2094"/>
                    <a:pt x="0" y="209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50000">
                  <a:schemeClr val="hlink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148534" name="Rectangle 54"/>
            <p:cNvSpPr>
              <a:spLocks noChangeArrowheads="1"/>
            </p:cNvSpPr>
            <p:nvPr/>
          </p:nvSpPr>
          <p:spPr bwMode="auto">
            <a:xfrm>
              <a:off x="4955" y="1"/>
              <a:ext cx="56" cy="4320"/>
            </a:xfrm>
            <a:prstGeom prst="rect">
              <a:avLst/>
            </a:prstGeom>
            <a:gradFill rotWithShape="0">
              <a:gsLst>
                <a:gs pos="0">
                  <a:srgbClr val="FAE3B7"/>
                </a:gs>
                <a:gs pos="17999">
                  <a:srgbClr val="A28949"/>
                </a:gs>
                <a:gs pos="31000">
                  <a:srgbClr val="835E17"/>
                </a:gs>
                <a:gs pos="33000">
                  <a:srgbClr val="BD922A"/>
                </a:gs>
                <a:gs pos="37000">
                  <a:srgbClr val="FBE4AE"/>
                </a:gs>
                <a:gs pos="78999">
                  <a:srgbClr val="BD922A"/>
                </a:gs>
                <a:gs pos="87000">
                  <a:srgbClr val="BD922A"/>
                </a:gs>
                <a:gs pos="100000">
                  <a:srgbClr val="FBE4AE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kumimoji="1" lang="zh-TW" altLang="en-US" sz="1800">
                <a:latin typeface="Arial" charset="0"/>
                <a:ea typeface="新細明體" charset="0"/>
                <a:cs typeface="新細明體" charset="0"/>
              </a:endParaRPr>
            </a:p>
          </p:txBody>
        </p:sp>
        <p:sp>
          <p:nvSpPr>
            <p:cNvPr id="148535" name="Freeform 55"/>
            <p:cNvSpPr>
              <a:spLocks/>
            </p:cNvSpPr>
            <p:nvPr/>
          </p:nvSpPr>
          <p:spPr bwMode="auto">
            <a:xfrm>
              <a:off x="5013" y="3924"/>
              <a:ext cx="734" cy="390"/>
            </a:xfrm>
            <a:custGeom>
              <a:avLst/>
              <a:gdLst>
                <a:gd name="T0" fmla="*/ 1 w 692"/>
                <a:gd name="T1" fmla="*/ 357 h 378"/>
                <a:gd name="T2" fmla="*/ 109 w 692"/>
                <a:gd name="T3" fmla="*/ 341 h 378"/>
                <a:gd name="T4" fmla="*/ 241 w 692"/>
                <a:gd name="T5" fmla="*/ 305 h 378"/>
                <a:gd name="T6" fmla="*/ 353 w 692"/>
                <a:gd name="T7" fmla="*/ 209 h 378"/>
                <a:gd name="T8" fmla="*/ 429 w 692"/>
                <a:gd name="T9" fmla="*/ 89 h 378"/>
                <a:gd name="T10" fmla="*/ 493 w 692"/>
                <a:gd name="T11" fmla="*/ 17 h 378"/>
                <a:gd name="T12" fmla="*/ 577 w 692"/>
                <a:gd name="T13" fmla="*/ 1 h 378"/>
                <a:gd name="T14" fmla="*/ 629 w 692"/>
                <a:gd name="T15" fmla="*/ 21 h 378"/>
                <a:gd name="T16" fmla="*/ 673 w 692"/>
                <a:gd name="T17" fmla="*/ 65 h 378"/>
                <a:gd name="T18" fmla="*/ 673 w 692"/>
                <a:gd name="T19" fmla="*/ 137 h 378"/>
                <a:gd name="T20" fmla="*/ 561 w 692"/>
                <a:gd name="T21" fmla="*/ 225 h 378"/>
                <a:gd name="T22" fmla="*/ 425 w 692"/>
                <a:gd name="T23" fmla="*/ 297 h 378"/>
                <a:gd name="T24" fmla="*/ 245 w 692"/>
                <a:gd name="T25" fmla="*/ 357 h 378"/>
                <a:gd name="T26" fmla="*/ 113 w 692"/>
                <a:gd name="T27" fmla="*/ 377 h 378"/>
                <a:gd name="T28" fmla="*/ 1 w 692"/>
                <a:gd name="T29" fmla="*/ 357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92" h="378">
                  <a:moveTo>
                    <a:pt x="1" y="357"/>
                  </a:moveTo>
                  <a:cubicBezTo>
                    <a:pt x="0" y="351"/>
                    <a:pt x="69" y="350"/>
                    <a:pt x="109" y="341"/>
                  </a:cubicBezTo>
                  <a:cubicBezTo>
                    <a:pt x="149" y="332"/>
                    <a:pt x="200" y="327"/>
                    <a:pt x="241" y="305"/>
                  </a:cubicBezTo>
                  <a:cubicBezTo>
                    <a:pt x="282" y="283"/>
                    <a:pt x="322" y="245"/>
                    <a:pt x="353" y="209"/>
                  </a:cubicBezTo>
                  <a:cubicBezTo>
                    <a:pt x="384" y="173"/>
                    <a:pt x="406" y="121"/>
                    <a:pt x="429" y="89"/>
                  </a:cubicBezTo>
                  <a:cubicBezTo>
                    <a:pt x="452" y="57"/>
                    <a:pt x="468" y="32"/>
                    <a:pt x="493" y="17"/>
                  </a:cubicBezTo>
                  <a:cubicBezTo>
                    <a:pt x="518" y="2"/>
                    <a:pt x="554" y="0"/>
                    <a:pt x="577" y="1"/>
                  </a:cubicBezTo>
                  <a:cubicBezTo>
                    <a:pt x="600" y="2"/>
                    <a:pt x="613" y="10"/>
                    <a:pt x="629" y="21"/>
                  </a:cubicBezTo>
                  <a:cubicBezTo>
                    <a:pt x="645" y="32"/>
                    <a:pt x="666" y="46"/>
                    <a:pt x="673" y="65"/>
                  </a:cubicBezTo>
                  <a:cubicBezTo>
                    <a:pt x="680" y="84"/>
                    <a:pt x="692" y="110"/>
                    <a:pt x="673" y="137"/>
                  </a:cubicBezTo>
                  <a:cubicBezTo>
                    <a:pt x="654" y="164"/>
                    <a:pt x="602" y="198"/>
                    <a:pt x="561" y="225"/>
                  </a:cubicBezTo>
                  <a:cubicBezTo>
                    <a:pt x="520" y="252"/>
                    <a:pt x="478" y="275"/>
                    <a:pt x="425" y="297"/>
                  </a:cubicBezTo>
                  <a:cubicBezTo>
                    <a:pt x="372" y="319"/>
                    <a:pt x="297" y="344"/>
                    <a:pt x="245" y="357"/>
                  </a:cubicBezTo>
                  <a:cubicBezTo>
                    <a:pt x="193" y="370"/>
                    <a:pt x="156" y="376"/>
                    <a:pt x="113" y="377"/>
                  </a:cubicBezTo>
                  <a:cubicBezTo>
                    <a:pt x="70" y="378"/>
                    <a:pt x="2" y="363"/>
                    <a:pt x="1" y="357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148536" name="AutoShape 56"/>
            <p:cNvSpPr>
              <a:spLocks noChangeArrowheads="1"/>
            </p:cNvSpPr>
            <p:nvPr/>
          </p:nvSpPr>
          <p:spPr bwMode="hidden">
            <a:xfrm rot="5400000">
              <a:off x="2724" y="2089"/>
              <a:ext cx="4320" cy="142"/>
            </a:xfrm>
            <a:custGeom>
              <a:avLst/>
              <a:gdLst>
                <a:gd name="G0" fmla="+- 607 0 0"/>
                <a:gd name="G1" fmla="+- 21600 0 607"/>
                <a:gd name="G2" fmla="*/ 607 1 2"/>
                <a:gd name="G3" fmla="+- 21600 0 G2"/>
                <a:gd name="G4" fmla="+/ 607 21600 2"/>
                <a:gd name="G5" fmla="+/ G1 0 2"/>
                <a:gd name="G6" fmla="*/ 21600 21600 607"/>
                <a:gd name="G7" fmla="*/ G6 1 2"/>
                <a:gd name="G8" fmla="+- 21600 0 G7"/>
                <a:gd name="G9" fmla="*/ 21600 1 2"/>
                <a:gd name="G10" fmla="+- 607 0 G9"/>
                <a:gd name="G11" fmla="?: G10 G8 0"/>
                <a:gd name="G12" fmla="?: G10 G7 21600"/>
                <a:gd name="T0" fmla="*/ 21296 w 21600"/>
                <a:gd name="T1" fmla="*/ 10800 h 21600"/>
                <a:gd name="T2" fmla="*/ 10800 w 21600"/>
                <a:gd name="T3" fmla="*/ 21600 h 21600"/>
                <a:gd name="T4" fmla="*/ 304 w 21600"/>
                <a:gd name="T5" fmla="*/ 10800 h 21600"/>
                <a:gd name="T6" fmla="*/ 10800 w 21600"/>
                <a:gd name="T7" fmla="*/ 0 h 21600"/>
                <a:gd name="T8" fmla="*/ 2104 w 21600"/>
                <a:gd name="T9" fmla="*/ 2104 h 21600"/>
                <a:gd name="T10" fmla="*/ 19496 w 21600"/>
                <a:gd name="T11" fmla="*/ 19496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607" y="21600"/>
                  </a:lnTo>
                  <a:lnTo>
                    <a:pt x="20993" y="21600"/>
                  </a:lnTo>
                  <a:lnTo>
                    <a:pt x="2160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rot="10800000" vert="eaVert" wrap="none" anchor="ctr"/>
            <a:lstStyle/>
            <a:p>
              <a:pPr algn="ctr" eaLnBrk="1" hangingPunct="1">
                <a:defRPr/>
              </a:pPr>
              <a:endParaRPr kumimoji="1" lang="zh-TW" altLang="en-US" sz="1800">
                <a:latin typeface="Arial" charset="0"/>
                <a:ea typeface="新細明體" charset="0"/>
                <a:cs typeface="新細明體" charset="0"/>
              </a:endParaRPr>
            </a:p>
          </p:txBody>
        </p:sp>
      </p:grpSp>
      <p:sp>
        <p:nvSpPr>
          <p:cNvPr id="148537" name="Rectangle 57"/>
          <p:cNvSpPr>
            <a:spLocks noGrp="1" noChangeArrowheads="1"/>
          </p:cNvSpPr>
          <p:nvPr>
            <p:ph type="title"/>
          </p:nvPr>
        </p:nvSpPr>
        <p:spPr bwMode="auto">
          <a:xfrm>
            <a:off x="219075" y="227013"/>
            <a:ext cx="7477125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/>
              <a:t>Click to edit Master title style</a:t>
            </a:r>
          </a:p>
        </p:txBody>
      </p:sp>
      <p:sp>
        <p:nvSpPr>
          <p:cNvPr id="148538" name="Rectangle 58"/>
          <p:cNvSpPr>
            <a:spLocks noGrp="1" noChangeArrowheads="1"/>
          </p:cNvSpPr>
          <p:nvPr>
            <p:ph type="body" idx="1"/>
          </p:nvPr>
        </p:nvSpPr>
        <p:spPr bwMode="auto">
          <a:xfrm>
            <a:off x="263525" y="1598613"/>
            <a:ext cx="7386638" cy="4497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</a:p>
        </p:txBody>
      </p:sp>
      <p:sp>
        <p:nvSpPr>
          <p:cNvPr id="148539" name="Rectangle 5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01625" y="6242050"/>
            <a:ext cx="1782763" cy="474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latin typeface="+mn-lt"/>
                <a:ea typeface="新細明體" charset="0"/>
                <a:cs typeface="新細明體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48540" name="Rectangle 6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257425" y="6248400"/>
            <a:ext cx="3455988" cy="474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latin typeface="+mn-lt"/>
                <a:ea typeface="新細明體" charset="0"/>
                <a:cs typeface="新細明體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48541" name="Rectangle 6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5867400" y="6248400"/>
            <a:ext cx="1755775" cy="474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latin typeface="+mn-lt"/>
                <a:ea typeface="新細明體" charset="0"/>
                <a:cs typeface="新細明體" charset="0"/>
              </a:defRPr>
            </a:lvl1pPr>
          </a:lstStyle>
          <a:p>
            <a:pPr>
              <a:defRPr/>
            </a:pPr>
            <a:fld id="{376F1E8A-9AF7-934B-B402-6BC8E9C77CD0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750" r:id="rId1"/>
    <p:sldLayoutId id="2147484664" r:id="rId2"/>
    <p:sldLayoutId id="2147484665" r:id="rId3"/>
    <p:sldLayoutId id="2147484666" r:id="rId4"/>
    <p:sldLayoutId id="2147484667" r:id="rId5"/>
    <p:sldLayoutId id="2147484668" r:id="rId6"/>
    <p:sldLayoutId id="2147484669" r:id="rId7"/>
    <p:sldLayoutId id="2147484670" r:id="rId8"/>
    <p:sldLayoutId id="2147484671" r:id="rId9"/>
    <p:sldLayoutId id="2147484672" r:id="rId10"/>
    <p:sldLayoutId id="2147484673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ea typeface="ＭＳ Ｐゴシック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ea typeface="ＭＳ Ｐゴシック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ea typeface="ＭＳ Ｐゴシック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Blip>
          <a:blip r:embed="rId15"/>
        </a:buBlip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SzPct val="80000"/>
        <a:buBlip>
          <a:blip r:embed="rId16"/>
        </a:buBlip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SzPct val="70000"/>
        <a:buBlip>
          <a:blip r:embed="rId17"/>
        </a:buBlip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22" name="Group 2"/>
          <p:cNvGrpSpPr>
            <a:grpSpLocks/>
          </p:cNvGrpSpPr>
          <p:nvPr/>
        </p:nvGrpSpPr>
        <p:grpSpPr bwMode="auto">
          <a:xfrm>
            <a:off x="0" y="0"/>
            <a:ext cx="9159875" cy="6870700"/>
            <a:chOff x="0" y="0"/>
            <a:chExt cx="5770" cy="4328"/>
          </a:xfrm>
        </p:grpSpPr>
        <p:sp>
          <p:nvSpPr>
            <p:cNvPr id="184328" name="Rectangle 3"/>
            <p:cNvSpPr>
              <a:spLocks noChangeArrowheads="1"/>
            </p:cNvSpPr>
            <p:nvPr/>
          </p:nvSpPr>
          <p:spPr bwMode="hidden">
            <a:xfrm>
              <a:off x="0" y="4186"/>
              <a:ext cx="5089" cy="142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eaLnBrk="1" hangingPunct="1"/>
              <a:endParaRPr kumimoji="1" lang="en-US" sz="1800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184329" name="Rectangle 4"/>
            <p:cNvSpPr>
              <a:spLocks noChangeArrowheads="1"/>
            </p:cNvSpPr>
            <p:nvPr/>
          </p:nvSpPr>
          <p:spPr bwMode="hidden">
            <a:xfrm>
              <a:off x="0" y="0"/>
              <a:ext cx="5089" cy="126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eaLnBrk="1" hangingPunct="1"/>
              <a:endParaRPr kumimoji="1" lang="en-US" sz="1800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277509" name="Rectangle 5"/>
            <p:cNvSpPr>
              <a:spLocks noChangeArrowheads="1"/>
            </p:cNvSpPr>
            <p:nvPr/>
          </p:nvSpPr>
          <p:spPr bwMode="auto">
            <a:xfrm>
              <a:off x="5010" y="0"/>
              <a:ext cx="758" cy="4320"/>
            </a:xfrm>
            <a:prstGeom prst="rect">
              <a:avLst/>
            </a:prstGeom>
            <a:gradFill rotWithShape="0">
              <a:gsLst>
                <a:gs pos="0">
                  <a:schemeClr val="accent1">
                    <a:gamma/>
                    <a:shade val="84706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84706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1" hangingPunct="1">
                <a:defRPr/>
              </a:pPr>
              <a:endParaRPr kumimoji="1" lang="en-US" sz="1800">
                <a:solidFill>
                  <a:srgbClr val="2F131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grpSp>
          <p:nvGrpSpPr>
            <p:cNvPr id="184331" name="Group 6"/>
            <p:cNvGrpSpPr>
              <a:grpSpLocks/>
            </p:cNvGrpSpPr>
            <p:nvPr/>
          </p:nvGrpSpPr>
          <p:grpSpPr bwMode="auto">
            <a:xfrm>
              <a:off x="4944" y="1"/>
              <a:ext cx="816" cy="3974"/>
              <a:chOff x="4944" y="1"/>
              <a:chExt cx="816" cy="3974"/>
            </a:xfrm>
          </p:grpSpPr>
          <p:grpSp>
            <p:nvGrpSpPr>
              <p:cNvPr id="184343" name="Group 7"/>
              <p:cNvGrpSpPr>
                <a:grpSpLocks/>
              </p:cNvGrpSpPr>
              <p:nvPr userDrawn="1"/>
            </p:nvGrpSpPr>
            <p:grpSpPr bwMode="auto">
              <a:xfrm>
                <a:off x="5280" y="1"/>
                <a:ext cx="480" cy="1430"/>
                <a:chOff x="5280" y="1"/>
                <a:chExt cx="480" cy="1430"/>
              </a:xfrm>
            </p:grpSpPr>
            <p:grpSp>
              <p:nvGrpSpPr>
                <p:cNvPr id="184364" name="Group 8"/>
                <p:cNvGrpSpPr>
                  <a:grpSpLocks/>
                </p:cNvGrpSpPr>
                <p:nvPr userDrawn="1"/>
              </p:nvGrpSpPr>
              <p:grpSpPr bwMode="auto">
                <a:xfrm rot="-5400000">
                  <a:off x="5484" y="0"/>
                  <a:ext cx="174" cy="176"/>
                  <a:chOff x="1657" y="323"/>
                  <a:chExt cx="1691" cy="2560"/>
                </a:xfrm>
              </p:grpSpPr>
              <p:grpSp>
                <p:nvGrpSpPr>
                  <p:cNvPr id="184373" name="Group 9"/>
                  <p:cNvGrpSpPr>
                    <a:grpSpLocks/>
                  </p:cNvGrpSpPr>
                  <p:nvPr/>
                </p:nvGrpSpPr>
                <p:grpSpPr bwMode="auto">
                  <a:xfrm>
                    <a:off x="1657" y="323"/>
                    <a:ext cx="1691" cy="2560"/>
                    <a:chOff x="1657" y="323"/>
                    <a:chExt cx="1691" cy="2560"/>
                  </a:xfrm>
                </p:grpSpPr>
                <p:sp>
                  <p:nvSpPr>
                    <p:cNvPr id="184380" name="Freeform 10"/>
                    <p:cNvSpPr>
                      <a:spLocks/>
                    </p:cNvSpPr>
                    <p:nvPr/>
                  </p:nvSpPr>
                  <p:spPr bwMode="auto">
                    <a:xfrm>
                      <a:off x="2328" y="323"/>
                      <a:ext cx="1234" cy="2560"/>
                    </a:xfrm>
                    <a:custGeom>
                      <a:avLst/>
                      <a:gdLst>
                        <a:gd name="T0" fmla="*/ 351 w 1231"/>
                        <a:gd name="T1" fmla="*/ 283 h 2560"/>
                        <a:gd name="T2" fmla="*/ 429 w 1231"/>
                        <a:gd name="T3" fmla="*/ 115 h 2560"/>
                        <a:gd name="T4" fmla="*/ 597 w 1231"/>
                        <a:gd name="T5" fmla="*/ 7 h 2560"/>
                        <a:gd name="T6" fmla="*/ 923 w 1231"/>
                        <a:gd name="T7" fmla="*/ 61 h 2560"/>
                        <a:gd name="T8" fmla="*/ 1093 w 1231"/>
                        <a:gd name="T9" fmla="*/ 349 h 2560"/>
                        <a:gd name="T10" fmla="*/ 1007 w 1231"/>
                        <a:gd name="T11" fmla="*/ 769 h 2560"/>
                        <a:gd name="T12" fmla="*/ 971 w 1231"/>
                        <a:gd name="T13" fmla="*/ 943 h 2560"/>
                        <a:gd name="T14" fmla="*/ 1147 w 1231"/>
                        <a:gd name="T15" fmla="*/ 1075 h 2560"/>
                        <a:gd name="T16" fmla="*/ 1273 w 1231"/>
                        <a:gd name="T17" fmla="*/ 1525 h 2560"/>
                        <a:gd name="T18" fmla="*/ 1165 w 1231"/>
                        <a:gd name="T19" fmla="*/ 1969 h 2560"/>
                        <a:gd name="T20" fmla="*/ 935 w 1231"/>
                        <a:gd name="T21" fmla="*/ 2077 h 2560"/>
                        <a:gd name="T22" fmla="*/ 749 w 1231"/>
                        <a:gd name="T23" fmla="*/ 2059 h 2560"/>
                        <a:gd name="T24" fmla="*/ 683 w 1231"/>
                        <a:gd name="T25" fmla="*/ 2251 h 2560"/>
                        <a:gd name="T26" fmla="*/ 543 w 1231"/>
                        <a:gd name="T27" fmla="*/ 2527 h 2560"/>
                        <a:gd name="T28" fmla="*/ 225 w 1231"/>
                        <a:gd name="T29" fmla="*/ 2509 h 2560"/>
                        <a:gd name="T30" fmla="*/ 31 w 1231"/>
                        <a:gd name="T31" fmla="*/ 2227 h 2560"/>
                        <a:gd name="T32" fmla="*/ 25 w 1231"/>
                        <a:gd name="T33" fmla="*/ 1969 h 2560"/>
                        <a:gd name="T34" fmla="*/ 145 w 1231"/>
                        <a:gd name="T35" fmla="*/ 1651 h 2560"/>
                        <a:gd name="T36" fmla="*/ 273 w 1231"/>
                        <a:gd name="T37" fmla="*/ 1513 h 2560"/>
                        <a:gd name="T38" fmla="*/ 231 w 1231"/>
                        <a:gd name="T39" fmla="*/ 1729 h 2560"/>
                        <a:gd name="T40" fmla="*/ 73 w 1231"/>
                        <a:gd name="T41" fmla="*/ 2023 h 2560"/>
                        <a:gd name="T42" fmla="*/ 169 w 1231"/>
                        <a:gd name="T43" fmla="*/ 2323 h 2560"/>
                        <a:gd name="T44" fmla="*/ 453 w 1231"/>
                        <a:gd name="T45" fmla="*/ 2431 h 2560"/>
                        <a:gd name="T46" fmla="*/ 609 w 1231"/>
                        <a:gd name="T47" fmla="*/ 2227 h 2560"/>
                        <a:gd name="T48" fmla="*/ 591 w 1231"/>
                        <a:gd name="T49" fmla="*/ 1807 h 2560"/>
                        <a:gd name="T50" fmla="*/ 507 w 1231"/>
                        <a:gd name="T51" fmla="*/ 1531 h 2560"/>
                        <a:gd name="T52" fmla="*/ 549 w 1231"/>
                        <a:gd name="T53" fmla="*/ 1459 h 2560"/>
                        <a:gd name="T54" fmla="*/ 653 w 1231"/>
                        <a:gd name="T55" fmla="*/ 1633 h 2560"/>
                        <a:gd name="T56" fmla="*/ 749 w 1231"/>
                        <a:gd name="T57" fmla="*/ 1933 h 2560"/>
                        <a:gd name="T58" fmla="*/ 995 w 1231"/>
                        <a:gd name="T59" fmla="*/ 1963 h 2560"/>
                        <a:gd name="T60" fmla="*/ 1177 w 1231"/>
                        <a:gd name="T61" fmla="*/ 1687 h 2560"/>
                        <a:gd name="T62" fmla="*/ 1159 w 1231"/>
                        <a:gd name="T63" fmla="*/ 1273 h 2560"/>
                        <a:gd name="T64" fmla="*/ 911 w 1231"/>
                        <a:gd name="T65" fmla="*/ 1057 h 2560"/>
                        <a:gd name="T66" fmla="*/ 707 w 1231"/>
                        <a:gd name="T67" fmla="*/ 1129 h 2560"/>
                        <a:gd name="T68" fmla="*/ 591 w 1231"/>
                        <a:gd name="T69" fmla="*/ 1117 h 2560"/>
                        <a:gd name="T70" fmla="*/ 647 w 1231"/>
                        <a:gd name="T71" fmla="*/ 1033 h 2560"/>
                        <a:gd name="T72" fmla="*/ 839 w 1231"/>
                        <a:gd name="T73" fmla="*/ 937 h 2560"/>
                        <a:gd name="T74" fmla="*/ 977 w 1231"/>
                        <a:gd name="T75" fmla="*/ 613 h 2560"/>
                        <a:gd name="T76" fmla="*/ 911 w 1231"/>
                        <a:gd name="T77" fmla="*/ 175 h 2560"/>
                        <a:gd name="T78" fmla="*/ 647 w 1231"/>
                        <a:gd name="T79" fmla="*/ 103 h 2560"/>
                        <a:gd name="T80" fmla="*/ 405 w 1231"/>
                        <a:gd name="T81" fmla="*/ 355 h 2560"/>
                        <a:gd name="T82" fmla="*/ 417 w 1231"/>
                        <a:gd name="T83" fmla="*/ 763 h 2560"/>
                        <a:gd name="T84" fmla="*/ 357 w 1231"/>
                        <a:gd name="T85" fmla="*/ 949 h 2560"/>
                        <a:gd name="T86" fmla="*/ 303 w 1231"/>
                        <a:gd name="T87" fmla="*/ 685 h 2560"/>
                        <a:gd name="T88" fmla="*/ 321 w 1231"/>
                        <a:gd name="T89" fmla="*/ 367 h 2560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60000 65536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</a:gdLst>
                      <a:ahLst/>
                      <a:cxnLst>
                        <a:cxn ang="T90">
                          <a:pos x="T0" y="T1"/>
                        </a:cxn>
                        <a:cxn ang="T91">
                          <a:pos x="T2" y="T3"/>
                        </a:cxn>
                        <a:cxn ang="T92">
                          <a:pos x="T4" y="T5"/>
                        </a:cxn>
                        <a:cxn ang="T93">
                          <a:pos x="T6" y="T7"/>
                        </a:cxn>
                        <a:cxn ang="T94">
                          <a:pos x="T8" y="T9"/>
                        </a:cxn>
                        <a:cxn ang="T95">
                          <a:pos x="T10" y="T11"/>
                        </a:cxn>
                        <a:cxn ang="T96">
                          <a:pos x="T12" y="T13"/>
                        </a:cxn>
                        <a:cxn ang="T97">
                          <a:pos x="T14" y="T15"/>
                        </a:cxn>
                        <a:cxn ang="T98">
                          <a:pos x="T16" y="T17"/>
                        </a:cxn>
                        <a:cxn ang="T99">
                          <a:pos x="T18" y="T19"/>
                        </a:cxn>
                        <a:cxn ang="T100">
                          <a:pos x="T20" y="T21"/>
                        </a:cxn>
                        <a:cxn ang="T101">
                          <a:pos x="T22" y="T23"/>
                        </a:cxn>
                        <a:cxn ang="T102">
                          <a:pos x="T24" y="T25"/>
                        </a:cxn>
                        <a:cxn ang="T103">
                          <a:pos x="T26" y="T27"/>
                        </a:cxn>
                        <a:cxn ang="T104">
                          <a:pos x="T28" y="T29"/>
                        </a:cxn>
                        <a:cxn ang="T105">
                          <a:pos x="T30" y="T31"/>
                        </a:cxn>
                        <a:cxn ang="T106">
                          <a:pos x="T32" y="T33"/>
                        </a:cxn>
                        <a:cxn ang="T107">
                          <a:pos x="T34" y="T35"/>
                        </a:cxn>
                        <a:cxn ang="T108">
                          <a:pos x="T36" y="T37"/>
                        </a:cxn>
                        <a:cxn ang="T109">
                          <a:pos x="T38" y="T39"/>
                        </a:cxn>
                        <a:cxn ang="T110">
                          <a:pos x="T40" y="T41"/>
                        </a:cxn>
                        <a:cxn ang="T111">
                          <a:pos x="T42" y="T43"/>
                        </a:cxn>
                        <a:cxn ang="T112">
                          <a:pos x="T44" y="T45"/>
                        </a:cxn>
                        <a:cxn ang="T113">
                          <a:pos x="T46" y="T47"/>
                        </a:cxn>
                        <a:cxn ang="T114">
                          <a:pos x="T48" y="T49"/>
                        </a:cxn>
                        <a:cxn ang="T115">
                          <a:pos x="T50" y="T51"/>
                        </a:cxn>
                        <a:cxn ang="T116">
                          <a:pos x="T52" y="T53"/>
                        </a:cxn>
                        <a:cxn ang="T117">
                          <a:pos x="T54" y="T55"/>
                        </a:cxn>
                        <a:cxn ang="T118">
                          <a:pos x="T56" y="T57"/>
                        </a:cxn>
                        <a:cxn ang="T119">
                          <a:pos x="T58" y="T59"/>
                        </a:cxn>
                        <a:cxn ang="T120">
                          <a:pos x="T60" y="T61"/>
                        </a:cxn>
                        <a:cxn ang="T121">
                          <a:pos x="T62" y="T63"/>
                        </a:cxn>
                        <a:cxn ang="T122">
                          <a:pos x="T64" y="T65"/>
                        </a:cxn>
                        <a:cxn ang="T123">
                          <a:pos x="T66" y="T67"/>
                        </a:cxn>
                        <a:cxn ang="T124">
                          <a:pos x="T68" y="T69"/>
                        </a:cxn>
                        <a:cxn ang="T125">
                          <a:pos x="T70" y="T71"/>
                        </a:cxn>
                        <a:cxn ang="T126">
                          <a:pos x="T72" y="T73"/>
                        </a:cxn>
                        <a:cxn ang="T127">
                          <a:pos x="T74" y="T75"/>
                        </a:cxn>
                        <a:cxn ang="T128">
                          <a:pos x="T76" y="T77"/>
                        </a:cxn>
                        <a:cxn ang="T129">
                          <a:pos x="T78" y="T79"/>
                        </a:cxn>
                        <a:cxn ang="T130">
                          <a:pos x="T80" y="T81"/>
                        </a:cxn>
                        <a:cxn ang="T131">
                          <a:pos x="T82" y="T83"/>
                        </a:cxn>
                        <a:cxn ang="T132">
                          <a:pos x="T84" y="T85"/>
                        </a:cxn>
                        <a:cxn ang="T133">
                          <a:pos x="T86" y="T87"/>
                        </a:cxn>
                        <a:cxn ang="T134">
                          <a:pos x="T88" y="T89"/>
                        </a:cxn>
                      </a:cxnLst>
                      <a:rect l="0" t="0" r="r" b="b"/>
                      <a:pathLst>
                        <a:path w="1231" h="2560">
                          <a:moveTo>
                            <a:pt x="307" y="367"/>
                          </a:moveTo>
                          <a:cubicBezTo>
                            <a:pt x="317" y="336"/>
                            <a:pt x="326" y="303"/>
                            <a:pt x="337" y="283"/>
                          </a:cubicBezTo>
                          <a:cubicBezTo>
                            <a:pt x="348" y="263"/>
                            <a:pt x="360" y="275"/>
                            <a:pt x="373" y="247"/>
                          </a:cubicBezTo>
                          <a:cubicBezTo>
                            <a:pt x="386" y="219"/>
                            <a:pt x="400" y="147"/>
                            <a:pt x="415" y="115"/>
                          </a:cubicBezTo>
                          <a:cubicBezTo>
                            <a:pt x="430" y="83"/>
                            <a:pt x="435" y="73"/>
                            <a:pt x="463" y="55"/>
                          </a:cubicBezTo>
                          <a:cubicBezTo>
                            <a:pt x="491" y="37"/>
                            <a:pt x="536" y="14"/>
                            <a:pt x="583" y="7"/>
                          </a:cubicBezTo>
                          <a:cubicBezTo>
                            <a:pt x="630" y="0"/>
                            <a:pt x="693" y="4"/>
                            <a:pt x="745" y="13"/>
                          </a:cubicBezTo>
                          <a:cubicBezTo>
                            <a:pt x="797" y="22"/>
                            <a:pt x="852" y="34"/>
                            <a:pt x="895" y="61"/>
                          </a:cubicBezTo>
                          <a:cubicBezTo>
                            <a:pt x="938" y="88"/>
                            <a:pt x="977" y="127"/>
                            <a:pt x="1003" y="175"/>
                          </a:cubicBezTo>
                          <a:cubicBezTo>
                            <a:pt x="1029" y="223"/>
                            <a:pt x="1044" y="287"/>
                            <a:pt x="1051" y="349"/>
                          </a:cubicBezTo>
                          <a:cubicBezTo>
                            <a:pt x="1058" y="411"/>
                            <a:pt x="1057" y="477"/>
                            <a:pt x="1045" y="547"/>
                          </a:cubicBezTo>
                          <a:cubicBezTo>
                            <a:pt x="1033" y="617"/>
                            <a:pt x="995" y="712"/>
                            <a:pt x="979" y="769"/>
                          </a:cubicBezTo>
                          <a:cubicBezTo>
                            <a:pt x="963" y="826"/>
                            <a:pt x="955" y="860"/>
                            <a:pt x="949" y="889"/>
                          </a:cubicBezTo>
                          <a:cubicBezTo>
                            <a:pt x="943" y="918"/>
                            <a:pt x="936" y="925"/>
                            <a:pt x="943" y="943"/>
                          </a:cubicBezTo>
                          <a:cubicBezTo>
                            <a:pt x="950" y="961"/>
                            <a:pt x="964" y="975"/>
                            <a:pt x="991" y="997"/>
                          </a:cubicBezTo>
                          <a:cubicBezTo>
                            <a:pt x="1018" y="1019"/>
                            <a:pt x="1069" y="1033"/>
                            <a:pt x="1105" y="1075"/>
                          </a:cubicBezTo>
                          <a:cubicBezTo>
                            <a:pt x="1141" y="1117"/>
                            <a:pt x="1186" y="1174"/>
                            <a:pt x="1207" y="1249"/>
                          </a:cubicBezTo>
                          <a:cubicBezTo>
                            <a:pt x="1228" y="1324"/>
                            <a:pt x="1231" y="1441"/>
                            <a:pt x="1231" y="1525"/>
                          </a:cubicBezTo>
                          <a:cubicBezTo>
                            <a:pt x="1231" y="1609"/>
                            <a:pt x="1225" y="1679"/>
                            <a:pt x="1207" y="1753"/>
                          </a:cubicBezTo>
                          <a:cubicBezTo>
                            <a:pt x="1189" y="1827"/>
                            <a:pt x="1153" y="1917"/>
                            <a:pt x="1123" y="1969"/>
                          </a:cubicBezTo>
                          <a:cubicBezTo>
                            <a:pt x="1093" y="2021"/>
                            <a:pt x="1063" y="2047"/>
                            <a:pt x="1027" y="2065"/>
                          </a:cubicBezTo>
                          <a:cubicBezTo>
                            <a:pt x="991" y="2083"/>
                            <a:pt x="951" y="2079"/>
                            <a:pt x="907" y="2077"/>
                          </a:cubicBezTo>
                          <a:cubicBezTo>
                            <a:pt x="863" y="2075"/>
                            <a:pt x="794" y="2056"/>
                            <a:pt x="763" y="2053"/>
                          </a:cubicBezTo>
                          <a:cubicBezTo>
                            <a:pt x="732" y="2050"/>
                            <a:pt x="733" y="2050"/>
                            <a:pt x="721" y="2059"/>
                          </a:cubicBezTo>
                          <a:cubicBezTo>
                            <a:pt x="709" y="2068"/>
                            <a:pt x="702" y="2075"/>
                            <a:pt x="691" y="2107"/>
                          </a:cubicBezTo>
                          <a:cubicBezTo>
                            <a:pt x="680" y="2139"/>
                            <a:pt x="665" y="2205"/>
                            <a:pt x="655" y="2251"/>
                          </a:cubicBezTo>
                          <a:cubicBezTo>
                            <a:pt x="645" y="2297"/>
                            <a:pt x="652" y="2337"/>
                            <a:pt x="631" y="2383"/>
                          </a:cubicBezTo>
                          <a:cubicBezTo>
                            <a:pt x="610" y="2429"/>
                            <a:pt x="574" y="2498"/>
                            <a:pt x="529" y="2527"/>
                          </a:cubicBezTo>
                          <a:cubicBezTo>
                            <a:pt x="484" y="2556"/>
                            <a:pt x="414" y="2560"/>
                            <a:pt x="361" y="2557"/>
                          </a:cubicBezTo>
                          <a:cubicBezTo>
                            <a:pt x="308" y="2554"/>
                            <a:pt x="256" y="2537"/>
                            <a:pt x="211" y="2509"/>
                          </a:cubicBezTo>
                          <a:cubicBezTo>
                            <a:pt x="166" y="2481"/>
                            <a:pt x="121" y="2436"/>
                            <a:pt x="91" y="2389"/>
                          </a:cubicBezTo>
                          <a:cubicBezTo>
                            <a:pt x="61" y="2342"/>
                            <a:pt x="46" y="2275"/>
                            <a:pt x="31" y="2227"/>
                          </a:cubicBezTo>
                          <a:cubicBezTo>
                            <a:pt x="16" y="2179"/>
                            <a:pt x="2" y="2144"/>
                            <a:pt x="1" y="2101"/>
                          </a:cubicBezTo>
                          <a:cubicBezTo>
                            <a:pt x="0" y="2058"/>
                            <a:pt x="13" y="2018"/>
                            <a:pt x="25" y="1969"/>
                          </a:cubicBezTo>
                          <a:cubicBezTo>
                            <a:pt x="37" y="1920"/>
                            <a:pt x="53" y="1860"/>
                            <a:pt x="73" y="1807"/>
                          </a:cubicBezTo>
                          <a:cubicBezTo>
                            <a:pt x="93" y="1754"/>
                            <a:pt x="122" y="1698"/>
                            <a:pt x="145" y="1651"/>
                          </a:cubicBezTo>
                          <a:cubicBezTo>
                            <a:pt x="168" y="1604"/>
                            <a:pt x="192" y="1548"/>
                            <a:pt x="211" y="1525"/>
                          </a:cubicBezTo>
                          <a:cubicBezTo>
                            <a:pt x="230" y="1502"/>
                            <a:pt x="249" y="1502"/>
                            <a:pt x="259" y="1513"/>
                          </a:cubicBezTo>
                          <a:cubicBezTo>
                            <a:pt x="269" y="1524"/>
                            <a:pt x="278" y="1555"/>
                            <a:pt x="271" y="1591"/>
                          </a:cubicBezTo>
                          <a:cubicBezTo>
                            <a:pt x="264" y="1627"/>
                            <a:pt x="242" y="1682"/>
                            <a:pt x="217" y="1729"/>
                          </a:cubicBezTo>
                          <a:cubicBezTo>
                            <a:pt x="192" y="1776"/>
                            <a:pt x="145" y="1824"/>
                            <a:pt x="121" y="1873"/>
                          </a:cubicBezTo>
                          <a:cubicBezTo>
                            <a:pt x="97" y="1922"/>
                            <a:pt x="76" y="1970"/>
                            <a:pt x="73" y="2023"/>
                          </a:cubicBezTo>
                          <a:cubicBezTo>
                            <a:pt x="70" y="2076"/>
                            <a:pt x="87" y="2141"/>
                            <a:pt x="103" y="2191"/>
                          </a:cubicBezTo>
                          <a:cubicBezTo>
                            <a:pt x="119" y="2241"/>
                            <a:pt x="140" y="2285"/>
                            <a:pt x="169" y="2323"/>
                          </a:cubicBezTo>
                          <a:cubicBezTo>
                            <a:pt x="198" y="2361"/>
                            <a:pt x="232" y="2401"/>
                            <a:pt x="277" y="2419"/>
                          </a:cubicBezTo>
                          <a:cubicBezTo>
                            <a:pt x="322" y="2437"/>
                            <a:pt x="395" y="2440"/>
                            <a:pt x="439" y="2431"/>
                          </a:cubicBezTo>
                          <a:cubicBezTo>
                            <a:pt x="483" y="2422"/>
                            <a:pt x="515" y="2399"/>
                            <a:pt x="541" y="2365"/>
                          </a:cubicBezTo>
                          <a:cubicBezTo>
                            <a:pt x="567" y="2331"/>
                            <a:pt x="583" y="2280"/>
                            <a:pt x="595" y="2227"/>
                          </a:cubicBezTo>
                          <a:cubicBezTo>
                            <a:pt x="607" y="2174"/>
                            <a:pt x="616" y="2117"/>
                            <a:pt x="613" y="2047"/>
                          </a:cubicBezTo>
                          <a:cubicBezTo>
                            <a:pt x="610" y="1977"/>
                            <a:pt x="589" y="1871"/>
                            <a:pt x="577" y="1807"/>
                          </a:cubicBezTo>
                          <a:cubicBezTo>
                            <a:pt x="565" y="1743"/>
                            <a:pt x="555" y="1709"/>
                            <a:pt x="541" y="1663"/>
                          </a:cubicBezTo>
                          <a:cubicBezTo>
                            <a:pt x="527" y="1617"/>
                            <a:pt x="502" y="1561"/>
                            <a:pt x="493" y="1531"/>
                          </a:cubicBezTo>
                          <a:cubicBezTo>
                            <a:pt x="484" y="1501"/>
                            <a:pt x="480" y="1495"/>
                            <a:pt x="487" y="1483"/>
                          </a:cubicBezTo>
                          <a:cubicBezTo>
                            <a:pt x="494" y="1471"/>
                            <a:pt x="519" y="1455"/>
                            <a:pt x="535" y="1459"/>
                          </a:cubicBezTo>
                          <a:cubicBezTo>
                            <a:pt x="551" y="1463"/>
                            <a:pt x="568" y="1478"/>
                            <a:pt x="583" y="1507"/>
                          </a:cubicBezTo>
                          <a:cubicBezTo>
                            <a:pt x="598" y="1536"/>
                            <a:pt x="610" y="1583"/>
                            <a:pt x="625" y="1633"/>
                          </a:cubicBezTo>
                          <a:cubicBezTo>
                            <a:pt x="640" y="1683"/>
                            <a:pt x="657" y="1757"/>
                            <a:pt x="673" y="1807"/>
                          </a:cubicBezTo>
                          <a:cubicBezTo>
                            <a:pt x="689" y="1857"/>
                            <a:pt x="697" y="1905"/>
                            <a:pt x="721" y="1933"/>
                          </a:cubicBezTo>
                          <a:cubicBezTo>
                            <a:pt x="745" y="1961"/>
                            <a:pt x="776" y="1970"/>
                            <a:pt x="817" y="1975"/>
                          </a:cubicBezTo>
                          <a:cubicBezTo>
                            <a:pt x="858" y="1980"/>
                            <a:pt x="926" y="1980"/>
                            <a:pt x="967" y="1963"/>
                          </a:cubicBezTo>
                          <a:cubicBezTo>
                            <a:pt x="1008" y="1946"/>
                            <a:pt x="1035" y="1919"/>
                            <a:pt x="1063" y="1873"/>
                          </a:cubicBezTo>
                          <a:cubicBezTo>
                            <a:pt x="1091" y="1827"/>
                            <a:pt x="1122" y="1761"/>
                            <a:pt x="1135" y="1687"/>
                          </a:cubicBezTo>
                          <a:cubicBezTo>
                            <a:pt x="1148" y="1613"/>
                            <a:pt x="1144" y="1498"/>
                            <a:pt x="1141" y="1429"/>
                          </a:cubicBezTo>
                          <a:cubicBezTo>
                            <a:pt x="1138" y="1360"/>
                            <a:pt x="1140" y="1325"/>
                            <a:pt x="1117" y="1273"/>
                          </a:cubicBezTo>
                          <a:cubicBezTo>
                            <a:pt x="1094" y="1221"/>
                            <a:pt x="1042" y="1153"/>
                            <a:pt x="1003" y="1117"/>
                          </a:cubicBezTo>
                          <a:cubicBezTo>
                            <a:pt x="964" y="1081"/>
                            <a:pt x="919" y="1064"/>
                            <a:pt x="883" y="1057"/>
                          </a:cubicBezTo>
                          <a:cubicBezTo>
                            <a:pt x="847" y="1050"/>
                            <a:pt x="821" y="1063"/>
                            <a:pt x="787" y="1075"/>
                          </a:cubicBezTo>
                          <a:cubicBezTo>
                            <a:pt x="753" y="1087"/>
                            <a:pt x="706" y="1117"/>
                            <a:pt x="679" y="1129"/>
                          </a:cubicBezTo>
                          <a:cubicBezTo>
                            <a:pt x="652" y="1141"/>
                            <a:pt x="642" y="1149"/>
                            <a:pt x="625" y="1147"/>
                          </a:cubicBezTo>
                          <a:cubicBezTo>
                            <a:pt x="608" y="1145"/>
                            <a:pt x="584" y="1130"/>
                            <a:pt x="577" y="1117"/>
                          </a:cubicBezTo>
                          <a:cubicBezTo>
                            <a:pt x="570" y="1104"/>
                            <a:pt x="576" y="1083"/>
                            <a:pt x="583" y="1069"/>
                          </a:cubicBezTo>
                          <a:cubicBezTo>
                            <a:pt x="590" y="1055"/>
                            <a:pt x="599" y="1043"/>
                            <a:pt x="619" y="1033"/>
                          </a:cubicBezTo>
                          <a:cubicBezTo>
                            <a:pt x="639" y="1023"/>
                            <a:pt x="671" y="1025"/>
                            <a:pt x="703" y="1009"/>
                          </a:cubicBezTo>
                          <a:cubicBezTo>
                            <a:pt x="735" y="993"/>
                            <a:pt x="780" y="965"/>
                            <a:pt x="811" y="937"/>
                          </a:cubicBezTo>
                          <a:cubicBezTo>
                            <a:pt x="842" y="909"/>
                            <a:pt x="866" y="895"/>
                            <a:pt x="889" y="841"/>
                          </a:cubicBezTo>
                          <a:cubicBezTo>
                            <a:pt x="912" y="787"/>
                            <a:pt x="939" y="696"/>
                            <a:pt x="949" y="613"/>
                          </a:cubicBezTo>
                          <a:cubicBezTo>
                            <a:pt x="959" y="530"/>
                            <a:pt x="960" y="416"/>
                            <a:pt x="949" y="343"/>
                          </a:cubicBezTo>
                          <a:cubicBezTo>
                            <a:pt x="938" y="270"/>
                            <a:pt x="914" y="215"/>
                            <a:pt x="883" y="175"/>
                          </a:cubicBezTo>
                          <a:cubicBezTo>
                            <a:pt x="852" y="135"/>
                            <a:pt x="807" y="115"/>
                            <a:pt x="763" y="103"/>
                          </a:cubicBezTo>
                          <a:cubicBezTo>
                            <a:pt x="719" y="91"/>
                            <a:pt x="665" y="90"/>
                            <a:pt x="619" y="103"/>
                          </a:cubicBezTo>
                          <a:cubicBezTo>
                            <a:pt x="573" y="116"/>
                            <a:pt x="525" y="139"/>
                            <a:pt x="487" y="181"/>
                          </a:cubicBezTo>
                          <a:cubicBezTo>
                            <a:pt x="449" y="223"/>
                            <a:pt x="412" y="301"/>
                            <a:pt x="391" y="355"/>
                          </a:cubicBezTo>
                          <a:cubicBezTo>
                            <a:pt x="370" y="409"/>
                            <a:pt x="359" y="437"/>
                            <a:pt x="361" y="505"/>
                          </a:cubicBezTo>
                          <a:cubicBezTo>
                            <a:pt x="363" y="573"/>
                            <a:pt x="399" y="691"/>
                            <a:pt x="403" y="763"/>
                          </a:cubicBezTo>
                          <a:cubicBezTo>
                            <a:pt x="407" y="835"/>
                            <a:pt x="395" y="906"/>
                            <a:pt x="385" y="937"/>
                          </a:cubicBezTo>
                          <a:cubicBezTo>
                            <a:pt x="375" y="968"/>
                            <a:pt x="356" y="957"/>
                            <a:pt x="343" y="949"/>
                          </a:cubicBezTo>
                          <a:cubicBezTo>
                            <a:pt x="330" y="941"/>
                            <a:pt x="316" y="933"/>
                            <a:pt x="307" y="889"/>
                          </a:cubicBezTo>
                          <a:cubicBezTo>
                            <a:pt x="298" y="845"/>
                            <a:pt x="294" y="755"/>
                            <a:pt x="289" y="685"/>
                          </a:cubicBezTo>
                          <a:cubicBezTo>
                            <a:pt x="284" y="615"/>
                            <a:pt x="273" y="523"/>
                            <a:pt x="277" y="469"/>
                          </a:cubicBezTo>
                          <a:cubicBezTo>
                            <a:pt x="281" y="415"/>
                            <a:pt x="297" y="398"/>
                            <a:pt x="307" y="367"/>
                          </a:cubicBezTo>
                          <a:close/>
                        </a:path>
                      </a:pathLst>
                    </a:custGeom>
                    <a:solidFill>
                      <a:srgbClr val="E7D6B7"/>
                    </a:solidFill>
                    <a:ln>
                      <a:noFill/>
                    </a:ln>
                    <a:extLst>
                      <a:ext uri="{91240B29-F687-4f45-9708-019B960494DF}">
                        <a14:hiddenLine xmlns=""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84381" name="Freeform 11"/>
                    <p:cNvSpPr>
                      <a:spLocks/>
                    </p:cNvSpPr>
                    <p:nvPr/>
                  </p:nvSpPr>
                  <p:spPr bwMode="auto">
                    <a:xfrm>
                      <a:off x="1764" y="221"/>
                      <a:ext cx="865" cy="2065"/>
                    </a:xfrm>
                    <a:custGeom>
                      <a:avLst/>
                      <a:gdLst>
                        <a:gd name="T0" fmla="*/ 785 w 865"/>
                        <a:gd name="T1" fmla="*/ 509 h 2071"/>
                        <a:gd name="T2" fmla="*/ 797 w 865"/>
                        <a:gd name="T3" fmla="*/ 336 h 2071"/>
                        <a:gd name="T4" fmla="*/ 863 w 865"/>
                        <a:gd name="T5" fmla="*/ 192 h 2071"/>
                        <a:gd name="T6" fmla="*/ 809 w 865"/>
                        <a:gd name="T7" fmla="*/ 204 h 2071"/>
                        <a:gd name="T8" fmla="*/ 749 w 865"/>
                        <a:gd name="T9" fmla="*/ 204 h 2071"/>
                        <a:gd name="T10" fmla="*/ 683 w 865"/>
                        <a:gd name="T11" fmla="*/ 116 h 2071"/>
                        <a:gd name="T12" fmla="*/ 611 w 865"/>
                        <a:gd name="T13" fmla="*/ 32 h 2071"/>
                        <a:gd name="T14" fmla="*/ 509 w 865"/>
                        <a:gd name="T15" fmla="*/ 2 h 2071"/>
                        <a:gd name="T16" fmla="*/ 407 w 865"/>
                        <a:gd name="T17" fmla="*/ 20 h 2071"/>
                        <a:gd name="T18" fmla="*/ 281 w 865"/>
                        <a:gd name="T19" fmla="*/ 74 h 2071"/>
                        <a:gd name="T20" fmla="*/ 173 w 865"/>
                        <a:gd name="T21" fmla="*/ 192 h 2071"/>
                        <a:gd name="T22" fmla="*/ 119 w 865"/>
                        <a:gd name="T23" fmla="*/ 390 h 2071"/>
                        <a:gd name="T24" fmla="*/ 131 w 865"/>
                        <a:gd name="T25" fmla="*/ 562 h 2071"/>
                        <a:gd name="T26" fmla="*/ 173 w 865"/>
                        <a:gd name="T27" fmla="*/ 754 h 2071"/>
                        <a:gd name="T28" fmla="*/ 197 w 865"/>
                        <a:gd name="T29" fmla="*/ 848 h 2071"/>
                        <a:gd name="T30" fmla="*/ 167 w 865"/>
                        <a:gd name="T31" fmla="*/ 944 h 2071"/>
                        <a:gd name="T32" fmla="*/ 65 w 865"/>
                        <a:gd name="T33" fmla="*/ 1082 h 2071"/>
                        <a:gd name="T34" fmla="*/ 17 w 865"/>
                        <a:gd name="T35" fmla="*/ 1242 h 2071"/>
                        <a:gd name="T36" fmla="*/ 5 w 865"/>
                        <a:gd name="T37" fmla="*/ 1494 h 2071"/>
                        <a:gd name="T38" fmla="*/ 47 w 865"/>
                        <a:gd name="T39" fmla="*/ 1678 h 2071"/>
                        <a:gd name="T40" fmla="*/ 131 w 865"/>
                        <a:gd name="T41" fmla="*/ 1828 h 2071"/>
                        <a:gd name="T42" fmla="*/ 299 w 865"/>
                        <a:gd name="T43" fmla="*/ 1904 h 2071"/>
                        <a:gd name="T44" fmla="*/ 425 w 865"/>
                        <a:gd name="T45" fmla="*/ 1898 h 2071"/>
                        <a:gd name="T46" fmla="*/ 467 w 865"/>
                        <a:gd name="T47" fmla="*/ 1910 h 2071"/>
                        <a:gd name="T48" fmla="*/ 497 w 865"/>
                        <a:gd name="T49" fmla="*/ 1982 h 2071"/>
                        <a:gd name="T50" fmla="*/ 497 w 865"/>
                        <a:gd name="T51" fmla="*/ 1883 h 2071"/>
                        <a:gd name="T52" fmla="*/ 557 w 865"/>
                        <a:gd name="T53" fmla="*/ 1708 h 2071"/>
                        <a:gd name="T54" fmla="*/ 617 w 865"/>
                        <a:gd name="T55" fmla="*/ 1588 h 2071"/>
                        <a:gd name="T56" fmla="*/ 581 w 865"/>
                        <a:gd name="T57" fmla="*/ 1630 h 2071"/>
                        <a:gd name="T58" fmla="*/ 515 w 865"/>
                        <a:gd name="T59" fmla="*/ 1750 h 2071"/>
                        <a:gd name="T60" fmla="*/ 407 w 865"/>
                        <a:gd name="T61" fmla="*/ 1833 h 2071"/>
                        <a:gd name="T62" fmla="*/ 269 w 865"/>
                        <a:gd name="T63" fmla="*/ 1828 h 2071"/>
                        <a:gd name="T64" fmla="*/ 179 w 865"/>
                        <a:gd name="T65" fmla="*/ 1744 h 2071"/>
                        <a:gd name="T66" fmla="*/ 113 w 865"/>
                        <a:gd name="T67" fmla="*/ 1570 h 2071"/>
                        <a:gd name="T68" fmla="*/ 107 w 865"/>
                        <a:gd name="T69" fmla="*/ 1338 h 2071"/>
                        <a:gd name="T70" fmla="*/ 137 w 865"/>
                        <a:gd name="T71" fmla="*/ 1148 h 2071"/>
                        <a:gd name="T72" fmla="*/ 203 w 865"/>
                        <a:gd name="T73" fmla="*/ 1028 h 2071"/>
                        <a:gd name="T74" fmla="*/ 323 w 865"/>
                        <a:gd name="T75" fmla="*/ 980 h 2071"/>
                        <a:gd name="T76" fmla="*/ 509 w 865"/>
                        <a:gd name="T77" fmla="*/ 1034 h 2071"/>
                        <a:gd name="T78" fmla="*/ 611 w 865"/>
                        <a:gd name="T79" fmla="*/ 1082 h 2071"/>
                        <a:gd name="T80" fmla="*/ 665 w 865"/>
                        <a:gd name="T81" fmla="*/ 1058 h 2071"/>
                        <a:gd name="T82" fmla="*/ 659 w 865"/>
                        <a:gd name="T83" fmla="*/ 1004 h 2071"/>
                        <a:gd name="T84" fmla="*/ 611 w 865"/>
                        <a:gd name="T85" fmla="*/ 962 h 2071"/>
                        <a:gd name="T86" fmla="*/ 497 w 865"/>
                        <a:gd name="T87" fmla="*/ 938 h 2071"/>
                        <a:gd name="T88" fmla="*/ 323 w 865"/>
                        <a:gd name="T89" fmla="*/ 856 h 2071"/>
                        <a:gd name="T90" fmla="*/ 233 w 865"/>
                        <a:gd name="T91" fmla="*/ 652 h 2071"/>
                        <a:gd name="T92" fmla="*/ 209 w 865"/>
                        <a:gd name="T93" fmla="*/ 402 h 2071"/>
                        <a:gd name="T94" fmla="*/ 317 w 865"/>
                        <a:gd name="T95" fmla="*/ 170 h 2071"/>
                        <a:gd name="T96" fmla="*/ 485 w 865"/>
                        <a:gd name="T97" fmla="*/ 110 h 2071"/>
                        <a:gd name="T98" fmla="*/ 617 w 865"/>
                        <a:gd name="T99" fmla="*/ 164 h 2071"/>
                        <a:gd name="T100" fmla="*/ 707 w 865"/>
                        <a:gd name="T101" fmla="*/ 276 h 2071"/>
                        <a:gd name="T102" fmla="*/ 737 w 865"/>
                        <a:gd name="T103" fmla="*/ 414 h 2071"/>
                        <a:gd name="T104" fmla="*/ 773 w 865"/>
                        <a:gd name="T105" fmla="*/ 574 h 2071"/>
                        <a:gd name="T106" fmla="*/ 809 w 865"/>
                        <a:gd name="T107" fmla="*/ 556 h 2071"/>
                        <a:gd name="T108" fmla="*/ 785 w 865"/>
                        <a:gd name="T109" fmla="*/ 509 h 2071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60000 65536"/>
                        <a:gd name="T151" fmla="*/ 0 60000 65536"/>
                        <a:gd name="T152" fmla="*/ 0 60000 65536"/>
                        <a:gd name="T153" fmla="*/ 0 60000 65536"/>
                        <a:gd name="T154" fmla="*/ 0 60000 65536"/>
                        <a:gd name="T155" fmla="*/ 0 60000 65536"/>
                        <a:gd name="T156" fmla="*/ 0 60000 65536"/>
                        <a:gd name="T157" fmla="*/ 0 60000 65536"/>
                        <a:gd name="T158" fmla="*/ 0 60000 65536"/>
                        <a:gd name="T159" fmla="*/ 0 60000 65536"/>
                        <a:gd name="T160" fmla="*/ 0 60000 65536"/>
                        <a:gd name="T161" fmla="*/ 0 60000 65536"/>
                        <a:gd name="T162" fmla="*/ 0 60000 65536"/>
                        <a:gd name="T163" fmla="*/ 0 60000 65536"/>
                        <a:gd name="T164" fmla="*/ 0 60000 65536"/>
                      </a:gdLst>
                      <a:ahLst/>
                      <a:cxnLst>
                        <a:cxn ang="T110">
                          <a:pos x="T0" y="T1"/>
                        </a:cxn>
                        <a:cxn ang="T111">
                          <a:pos x="T2" y="T3"/>
                        </a:cxn>
                        <a:cxn ang="T112">
                          <a:pos x="T4" y="T5"/>
                        </a:cxn>
                        <a:cxn ang="T113">
                          <a:pos x="T6" y="T7"/>
                        </a:cxn>
                        <a:cxn ang="T114">
                          <a:pos x="T8" y="T9"/>
                        </a:cxn>
                        <a:cxn ang="T115">
                          <a:pos x="T10" y="T11"/>
                        </a:cxn>
                        <a:cxn ang="T116">
                          <a:pos x="T12" y="T13"/>
                        </a:cxn>
                        <a:cxn ang="T117">
                          <a:pos x="T14" y="T15"/>
                        </a:cxn>
                        <a:cxn ang="T118">
                          <a:pos x="T16" y="T17"/>
                        </a:cxn>
                        <a:cxn ang="T119">
                          <a:pos x="T18" y="T19"/>
                        </a:cxn>
                        <a:cxn ang="T120">
                          <a:pos x="T20" y="T21"/>
                        </a:cxn>
                        <a:cxn ang="T121">
                          <a:pos x="T22" y="T23"/>
                        </a:cxn>
                        <a:cxn ang="T122">
                          <a:pos x="T24" y="T25"/>
                        </a:cxn>
                        <a:cxn ang="T123">
                          <a:pos x="T26" y="T27"/>
                        </a:cxn>
                        <a:cxn ang="T124">
                          <a:pos x="T28" y="T29"/>
                        </a:cxn>
                        <a:cxn ang="T125">
                          <a:pos x="T30" y="T31"/>
                        </a:cxn>
                        <a:cxn ang="T126">
                          <a:pos x="T32" y="T33"/>
                        </a:cxn>
                        <a:cxn ang="T127">
                          <a:pos x="T34" y="T35"/>
                        </a:cxn>
                        <a:cxn ang="T128">
                          <a:pos x="T36" y="T37"/>
                        </a:cxn>
                        <a:cxn ang="T129">
                          <a:pos x="T38" y="T39"/>
                        </a:cxn>
                        <a:cxn ang="T130">
                          <a:pos x="T40" y="T41"/>
                        </a:cxn>
                        <a:cxn ang="T131">
                          <a:pos x="T42" y="T43"/>
                        </a:cxn>
                        <a:cxn ang="T132">
                          <a:pos x="T44" y="T45"/>
                        </a:cxn>
                        <a:cxn ang="T133">
                          <a:pos x="T46" y="T47"/>
                        </a:cxn>
                        <a:cxn ang="T134">
                          <a:pos x="T48" y="T49"/>
                        </a:cxn>
                        <a:cxn ang="T135">
                          <a:pos x="T50" y="T51"/>
                        </a:cxn>
                        <a:cxn ang="T136">
                          <a:pos x="T52" y="T53"/>
                        </a:cxn>
                        <a:cxn ang="T137">
                          <a:pos x="T54" y="T55"/>
                        </a:cxn>
                        <a:cxn ang="T138">
                          <a:pos x="T56" y="T57"/>
                        </a:cxn>
                        <a:cxn ang="T139">
                          <a:pos x="T58" y="T59"/>
                        </a:cxn>
                        <a:cxn ang="T140">
                          <a:pos x="T60" y="T61"/>
                        </a:cxn>
                        <a:cxn ang="T141">
                          <a:pos x="T62" y="T63"/>
                        </a:cxn>
                        <a:cxn ang="T142">
                          <a:pos x="T64" y="T65"/>
                        </a:cxn>
                        <a:cxn ang="T143">
                          <a:pos x="T66" y="T67"/>
                        </a:cxn>
                        <a:cxn ang="T144">
                          <a:pos x="T68" y="T69"/>
                        </a:cxn>
                        <a:cxn ang="T145">
                          <a:pos x="T70" y="T71"/>
                        </a:cxn>
                        <a:cxn ang="T146">
                          <a:pos x="T72" y="T73"/>
                        </a:cxn>
                        <a:cxn ang="T147">
                          <a:pos x="T74" y="T75"/>
                        </a:cxn>
                        <a:cxn ang="T148">
                          <a:pos x="T76" y="T77"/>
                        </a:cxn>
                        <a:cxn ang="T149">
                          <a:pos x="T78" y="T79"/>
                        </a:cxn>
                        <a:cxn ang="T150">
                          <a:pos x="T80" y="T81"/>
                        </a:cxn>
                        <a:cxn ang="T151">
                          <a:pos x="T82" y="T83"/>
                        </a:cxn>
                        <a:cxn ang="T152">
                          <a:pos x="T84" y="T85"/>
                        </a:cxn>
                        <a:cxn ang="T153">
                          <a:pos x="T86" y="T87"/>
                        </a:cxn>
                        <a:cxn ang="T154">
                          <a:pos x="T88" y="T89"/>
                        </a:cxn>
                        <a:cxn ang="T155">
                          <a:pos x="T90" y="T91"/>
                        </a:cxn>
                        <a:cxn ang="T156">
                          <a:pos x="T92" y="T93"/>
                        </a:cxn>
                        <a:cxn ang="T157">
                          <a:pos x="T94" y="T95"/>
                        </a:cxn>
                        <a:cxn ang="T158">
                          <a:pos x="T96" y="T97"/>
                        </a:cxn>
                        <a:cxn ang="T159">
                          <a:pos x="T98" y="T99"/>
                        </a:cxn>
                        <a:cxn ang="T160">
                          <a:pos x="T100" y="T101"/>
                        </a:cxn>
                        <a:cxn ang="T161">
                          <a:pos x="T102" y="T103"/>
                        </a:cxn>
                        <a:cxn ang="T162">
                          <a:pos x="T104" y="T105"/>
                        </a:cxn>
                        <a:cxn ang="T163">
                          <a:pos x="T106" y="T107"/>
                        </a:cxn>
                        <a:cxn ang="T164">
                          <a:pos x="T108" y="T109"/>
                        </a:cxn>
                      </a:cxnLst>
                      <a:rect l="0" t="0" r="r" b="b"/>
                      <a:pathLst>
                        <a:path w="865" h="2071">
                          <a:moveTo>
                            <a:pt x="785" y="530"/>
                          </a:moveTo>
                          <a:cubicBezTo>
                            <a:pt x="783" y="491"/>
                            <a:pt x="784" y="404"/>
                            <a:pt x="797" y="350"/>
                          </a:cubicBezTo>
                          <a:cubicBezTo>
                            <a:pt x="810" y="296"/>
                            <a:pt x="861" y="228"/>
                            <a:pt x="863" y="206"/>
                          </a:cubicBezTo>
                          <a:cubicBezTo>
                            <a:pt x="865" y="184"/>
                            <a:pt x="828" y="216"/>
                            <a:pt x="809" y="218"/>
                          </a:cubicBezTo>
                          <a:cubicBezTo>
                            <a:pt x="790" y="220"/>
                            <a:pt x="770" y="235"/>
                            <a:pt x="749" y="218"/>
                          </a:cubicBezTo>
                          <a:cubicBezTo>
                            <a:pt x="728" y="201"/>
                            <a:pt x="706" y="147"/>
                            <a:pt x="683" y="116"/>
                          </a:cubicBezTo>
                          <a:cubicBezTo>
                            <a:pt x="660" y="85"/>
                            <a:pt x="640" y="51"/>
                            <a:pt x="611" y="32"/>
                          </a:cubicBezTo>
                          <a:cubicBezTo>
                            <a:pt x="582" y="13"/>
                            <a:pt x="543" y="4"/>
                            <a:pt x="509" y="2"/>
                          </a:cubicBezTo>
                          <a:cubicBezTo>
                            <a:pt x="475" y="0"/>
                            <a:pt x="445" y="8"/>
                            <a:pt x="407" y="20"/>
                          </a:cubicBezTo>
                          <a:cubicBezTo>
                            <a:pt x="369" y="32"/>
                            <a:pt x="320" y="43"/>
                            <a:pt x="281" y="74"/>
                          </a:cubicBezTo>
                          <a:cubicBezTo>
                            <a:pt x="242" y="105"/>
                            <a:pt x="200" y="151"/>
                            <a:pt x="173" y="206"/>
                          </a:cubicBezTo>
                          <a:cubicBezTo>
                            <a:pt x="146" y="261"/>
                            <a:pt x="126" y="340"/>
                            <a:pt x="119" y="404"/>
                          </a:cubicBezTo>
                          <a:cubicBezTo>
                            <a:pt x="112" y="468"/>
                            <a:pt x="122" y="527"/>
                            <a:pt x="131" y="590"/>
                          </a:cubicBezTo>
                          <a:cubicBezTo>
                            <a:pt x="140" y="653"/>
                            <a:pt x="162" y="733"/>
                            <a:pt x="173" y="782"/>
                          </a:cubicBezTo>
                          <a:cubicBezTo>
                            <a:pt x="184" y="831"/>
                            <a:pt x="198" y="850"/>
                            <a:pt x="197" y="884"/>
                          </a:cubicBezTo>
                          <a:cubicBezTo>
                            <a:pt x="196" y="918"/>
                            <a:pt x="189" y="946"/>
                            <a:pt x="167" y="986"/>
                          </a:cubicBezTo>
                          <a:cubicBezTo>
                            <a:pt x="145" y="1026"/>
                            <a:pt x="90" y="1072"/>
                            <a:pt x="65" y="1124"/>
                          </a:cubicBezTo>
                          <a:cubicBezTo>
                            <a:pt x="40" y="1176"/>
                            <a:pt x="27" y="1227"/>
                            <a:pt x="17" y="1298"/>
                          </a:cubicBezTo>
                          <a:cubicBezTo>
                            <a:pt x="7" y="1369"/>
                            <a:pt x="0" y="1475"/>
                            <a:pt x="5" y="1550"/>
                          </a:cubicBezTo>
                          <a:cubicBezTo>
                            <a:pt x="10" y="1625"/>
                            <a:pt x="26" y="1690"/>
                            <a:pt x="47" y="1748"/>
                          </a:cubicBezTo>
                          <a:cubicBezTo>
                            <a:pt x="68" y="1806"/>
                            <a:pt x="89" y="1858"/>
                            <a:pt x="131" y="1898"/>
                          </a:cubicBezTo>
                          <a:cubicBezTo>
                            <a:pt x="173" y="1938"/>
                            <a:pt x="250" y="1974"/>
                            <a:pt x="299" y="1988"/>
                          </a:cubicBezTo>
                          <a:cubicBezTo>
                            <a:pt x="348" y="2002"/>
                            <a:pt x="397" y="1981"/>
                            <a:pt x="425" y="1982"/>
                          </a:cubicBezTo>
                          <a:cubicBezTo>
                            <a:pt x="453" y="1983"/>
                            <a:pt x="455" y="1980"/>
                            <a:pt x="467" y="1994"/>
                          </a:cubicBezTo>
                          <a:cubicBezTo>
                            <a:pt x="479" y="2008"/>
                            <a:pt x="492" y="2071"/>
                            <a:pt x="497" y="2066"/>
                          </a:cubicBezTo>
                          <a:cubicBezTo>
                            <a:pt x="502" y="2061"/>
                            <a:pt x="487" y="2012"/>
                            <a:pt x="497" y="1964"/>
                          </a:cubicBezTo>
                          <a:cubicBezTo>
                            <a:pt x="507" y="1916"/>
                            <a:pt x="537" y="1829"/>
                            <a:pt x="557" y="1778"/>
                          </a:cubicBezTo>
                          <a:cubicBezTo>
                            <a:pt x="577" y="1727"/>
                            <a:pt x="613" y="1671"/>
                            <a:pt x="617" y="1658"/>
                          </a:cubicBezTo>
                          <a:cubicBezTo>
                            <a:pt x="621" y="1645"/>
                            <a:pt x="598" y="1673"/>
                            <a:pt x="581" y="1700"/>
                          </a:cubicBezTo>
                          <a:cubicBezTo>
                            <a:pt x="564" y="1727"/>
                            <a:pt x="544" y="1786"/>
                            <a:pt x="515" y="1820"/>
                          </a:cubicBezTo>
                          <a:cubicBezTo>
                            <a:pt x="486" y="1854"/>
                            <a:pt x="448" y="1891"/>
                            <a:pt x="407" y="1904"/>
                          </a:cubicBezTo>
                          <a:cubicBezTo>
                            <a:pt x="366" y="1917"/>
                            <a:pt x="307" y="1913"/>
                            <a:pt x="269" y="1898"/>
                          </a:cubicBezTo>
                          <a:cubicBezTo>
                            <a:pt x="231" y="1883"/>
                            <a:pt x="205" y="1857"/>
                            <a:pt x="179" y="1814"/>
                          </a:cubicBezTo>
                          <a:cubicBezTo>
                            <a:pt x="153" y="1771"/>
                            <a:pt x="125" y="1710"/>
                            <a:pt x="113" y="1640"/>
                          </a:cubicBezTo>
                          <a:cubicBezTo>
                            <a:pt x="101" y="1570"/>
                            <a:pt x="103" y="1469"/>
                            <a:pt x="107" y="1394"/>
                          </a:cubicBezTo>
                          <a:cubicBezTo>
                            <a:pt x="111" y="1319"/>
                            <a:pt x="121" y="1244"/>
                            <a:pt x="137" y="1190"/>
                          </a:cubicBezTo>
                          <a:cubicBezTo>
                            <a:pt x="153" y="1136"/>
                            <a:pt x="172" y="1098"/>
                            <a:pt x="203" y="1070"/>
                          </a:cubicBezTo>
                          <a:cubicBezTo>
                            <a:pt x="234" y="1042"/>
                            <a:pt x="272" y="1021"/>
                            <a:pt x="323" y="1022"/>
                          </a:cubicBezTo>
                          <a:cubicBezTo>
                            <a:pt x="374" y="1023"/>
                            <a:pt x="461" y="1059"/>
                            <a:pt x="509" y="1076"/>
                          </a:cubicBezTo>
                          <a:cubicBezTo>
                            <a:pt x="557" y="1093"/>
                            <a:pt x="585" y="1120"/>
                            <a:pt x="611" y="1124"/>
                          </a:cubicBezTo>
                          <a:cubicBezTo>
                            <a:pt x="637" y="1128"/>
                            <a:pt x="657" y="1113"/>
                            <a:pt x="665" y="1100"/>
                          </a:cubicBezTo>
                          <a:cubicBezTo>
                            <a:pt x="673" y="1087"/>
                            <a:pt x="668" y="1062"/>
                            <a:pt x="659" y="1046"/>
                          </a:cubicBezTo>
                          <a:cubicBezTo>
                            <a:pt x="650" y="1030"/>
                            <a:pt x="638" y="1015"/>
                            <a:pt x="611" y="1004"/>
                          </a:cubicBezTo>
                          <a:cubicBezTo>
                            <a:pt x="584" y="993"/>
                            <a:pt x="545" y="998"/>
                            <a:pt x="497" y="980"/>
                          </a:cubicBezTo>
                          <a:cubicBezTo>
                            <a:pt x="449" y="962"/>
                            <a:pt x="367" y="946"/>
                            <a:pt x="323" y="896"/>
                          </a:cubicBezTo>
                          <a:cubicBezTo>
                            <a:pt x="279" y="846"/>
                            <a:pt x="252" y="760"/>
                            <a:pt x="233" y="680"/>
                          </a:cubicBezTo>
                          <a:cubicBezTo>
                            <a:pt x="214" y="600"/>
                            <a:pt x="195" y="501"/>
                            <a:pt x="209" y="416"/>
                          </a:cubicBezTo>
                          <a:cubicBezTo>
                            <a:pt x="223" y="331"/>
                            <a:pt x="271" y="221"/>
                            <a:pt x="317" y="170"/>
                          </a:cubicBezTo>
                          <a:cubicBezTo>
                            <a:pt x="363" y="119"/>
                            <a:pt x="435" y="111"/>
                            <a:pt x="485" y="110"/>
                          </a:cubicBezTo>
                          <a:cubicBezTo>
                            <a:pt x="535" y="109"/>
                            <a:pt x="580" y="134"/>
                            <a:pt x="617" y="164"/>
                          </a:cubicBezTo>
                          <a:cubicBezTo>
                            <a:pt x="654" y="194"/>
                            <a:pt x="687" y="246"/>
                            <a:pt x="707" y="290"/>
                          </a:cubicBezTo>
                          <a:cubicBezTo>
                            <a:pt x="727" y="334"/>
                            <a:pt x="726" y="376"/>
                            <a:pt x="737" y="428"/>
                          </a:cubicBezTo>
                          <a:cubicBezTo>
                            <a:pt x="748" y="480"/>
                            <a:pt x="761" y="576"/>
                            <a:pt x="773" y="602"/>
                          </a:cubicBezTo>
                          <a:cubicBezTo>
                            <a:pt x="785" y="628"/>
                            <a:pt x="807" y="597"/>
                            <a:pt x="809" y="584"/>
                          </a:cubicBezTo>
                          <a:cubicBezTo>
                            <a:pt x="811" y="571"/>
                            <a:pt x="787" y="569"/>
                            <a:pt x="785" y="530"/>
                          </a:cubicBezTo>
                          <a:close/>
                        </a:path>
                      </a:pathLst>
                    </a:custGeom>
                    <a:solidFill>
                      <a:srgbClr val="E7D6B7"/>
                    </a:solidFill>
                    <a:ln>
                      <a:noFill/>
                    </a:ln>
                    <a:extLst>
                      <a:ext uri="{91240B29-F687-4f45-9708-019B960494DF}">
                        <a14:hiddenLine xmlns=""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184374" name="Oval 12"/>
                  <p:cNvSpPr>
                    <a:spLocks noChangeArrowheads="1"/>
                  </p:cNvSpPr>
                  <p:nvPr/>
                </p:nvSpPr>
                <p:spPr bwMode="auto">
                  <a:xfrm>
                    <a:off x="2396" y="1268"/>
                    <a:ext cx="175" cy="247"/>
                  </a:xfrm>
                  <a:prstGeom prst="ellipse">
                    <a:avLst/>
                  </a:prstGeom>
                  <a:solidFill>
                    <a:srgbClr val="E7D6B7"/>
                  </a:solidFill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184375" name="Freeform 13"/>
                  <p:cNvSpPr>
                    <a:spLocks/>
                  </p:cNvSpPr>
                  <p:nvPr/>
                </p:nvSpPr>
                <p:spPr bwMode="auto">
                  <a:xfrm>
                    <a:off x="2813" y="585"/>
                    <a:ext cx="262" cy="524"/>
                  </a:xfrm>
                  <a:custGeom>
                    <a:avLst/>
                    <a:gdLst>
                      <a:gd name="T0" fmla="*/ 3 w 266"/>
                      <a:gd name="T1" fmla="*/ 525 h 521"/>
                      <a:gd name="T2" fmla="*/ 27 w 266"/>
                      <a:gd name="T3" fmla="*/ 301 h 521"/>
                      <a:gd name="T4" fmla="*/ 91 w 266"/>
                      <a:gd name="T5" fmla="*/ 45 h 521"/>
                      <a:gd name="T6" fmla="*/ 149 w 266"/>
                      <a:gd name="T7" fmla="*/ 3 h 521"/>
                      <a:gd name="T8" fmla="*/ 193 w 266"/>
                      <a:gd name="T9" fmla="*/ 39 h 521"/>
                      <a:gd name="T10" fmla="*/ 211 w 266"/>
                      <a:gd name="T11" fmla="*/ 143 h 521"/>
                      <a:gd name="T12" fmla="*/ 165 w 266"/>
                      <a:gd name="T13" fmla="*/ 301 h 521"/>
                      <a:gd name="T14" fmla="*/ 88 w 266"/>
                      <a:gd name="T15" fmla="*/ 519 h 521"/>
                      <a:gd name="T16" fmla="*/ 33 w 266"/>
                      <a:gd name="T17" fmla="*/ 543 h 521"/>
                      <a:gd name="T18" fmla="*/ 3 w 266"/>
                      <a:gd name="T19" fmla="*/ 525 h 521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266" h="521">
                        <a:moveTo>
                          <a:pt x="3" y="483"/>
                        </a:moveTo>
                        <a:cubicBezTo>
                          <a:pt x="0" y="445"/>
                          <a:pt x="9" y="346"/>
                          <a:pt x="27" y="273"/>
                        </a:cubicBezTo>
                        <a:cubicBezTo>
                          <a:pt x="45" y="200"/>
                          <a:pt x="85" y="90"/>
                          <a:pt x="111" y="45"/>
                        </a:cubicBezTo>
                        <a:cubicBezTo>
                          <a:pt x="137" y="0"/>
                          <a:pt x="162" y="4"/>
                          <a:pt x="183" y="3"/>
                        </a:cubicBezTo>
                        <a:cubicBezTo>
                          <a:pt x="204" y="2"/>
                          <a:pt x="224" y="18"/>
                          <a:pt x="237" y="39"/>
                        </a:cubicBezTo>
                        <a:cubicBezTo>
                          <a:pt x="250" y="60"/>
                          <a:pt x="266" y="90"/>
                          <a:pt x="261" y="129"/>
                        </a:cubicBezTo>
                        <a:cubicBezTo>
                          <a:pt x="256" y="168"/>
                          <a:pt x="233" y="215"/>
                          <a:pt x="207" y="273"/>
                        </a:cubicBezTo>
                        <a:cubicBezTo>
                          <a:pt x="181" y="331"/>
                          <a:pt x="132" y="439"/>
                          <a:pt x="105" y="477"/>
                        </a:cubicBezTo>
                        <a:cubicBezTo>
                          <a:pt x="78" y="515"/>
                          <a:pt x="61" y="501"/>
                          <a:pt x="45" y="501"/>
                        </a:cubicBezTo>
                        <a:cubicBezTo>
                          <a:pt x="29" y="501"/>
                          <a:pt x="6" y="521"/>
                          <a:pt x="3" y="483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84376" name="Freeform 14"/>
                  <p:cNvSpPr>
                    <a:spLocks/>
                  </p:cNvSpPr>
                  <p:nvPr/>
                </p:nvSpPr>
                <p:spPr bwMode="auto">
                  <a:xfrm>
                    <a:off x="2882" y="1588"/>
                    <a:ext cx="398" cy="349"/>
                  </a:xfrm>
                  <a:custGeom>
                    <a:avLst/>
                    <a:gdLst>
                      <a:gd name="T0" fmla="*/ 128 w 392"/>
                      <a:gd name="T1" fmla="*/ 289 h 340"/>
                      <a:gd name="T2" fmla="*/ 16 w 392"/>
                      <a:gd name="T3" fmla="*/ 125 h 340"/>
                      <a:gd name="T4" fmla="*/ 4 w 392"/>
                      <a:gd name="T5" fmla="*/ 61 h 340"/>
                      <a:gd name="T6" fmla="*/ 28 w 392"/>
                      <a:gd name="T7" fmla="*/ 3 h 340"/>
                      <a:gd name="T8" fmla="*/ 158 w 392"/>
                      <a:gd name="T9" fmla="*/ 41 h 340"/>
                      <a:gd name="T10" fmla="*/ 309 w 392"/>
                      <a:gd name="T11" fmla="*/ 107 h 340"/>
                      <a:gd name="T12" fmla="*/ 451 w 392"/>
                      <a:gd name="T13" fmla="*/ 229 h 340"/>
                      <a:gd name="T14" fmla="*/ 479 w 392"/>
                      <a:gd name="T15" fmla="*/ 393 h 340"/>
                      <a:gd name="T16" fmla="*/ 420 w 392"/>
                      <a:gd name="T17" fmla="*/ 480 h 340"/>
                      <a:gd name="T18" fmla="*/ 301 w 392"/>
                      <a:gd name="T19" fmla="*/ 455 h 340"/>
                      <a:gd name="T20" fmla="*/ 128 w 392"/>
                      <a:gd name="T21" fmla="*/ 289 h 340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</a:gdLst>
                    <a:ahLst/>
                    <a:cxnLst>
                      <a:cxn ang="T22">
                        <a:pos x="T0" y="T1"/>
                      </a:cxn>
                      <a:cxn ang="T23">
                        <a:pos x="T2" y="T3"/>
                      </a:cxn>
                      <a:cxn ang="T24">
                        <a:pos x="T4" y="T5"/>
                      </a:cxn>
                      <a:cxn ang="T25">
                        <a:pos x="T6" y="T7"/>
                      </a:cxn>
                      <a:cxn ang="T26">
                        <a:pos x="T8" y="T9"/>
                      </a:cxn>
                      <a:cxn ang="T27">
                        <a:pos x="T10" y="T11"/>
                      </a:cxn>
                      <a:cxn ang="T28">
                        <a:pos x="T12" y="T13"/>
                      </a:cxn>
                      <a:cxn ang="T29">
                        <a:pos x="T14" y="T15"/>
                      </a:cxn>
                      <a:cxn ang="T30">
                        <a:pos x="T16" y="T17"/>
                      </a:cxn>
                      <a:cxn ang="T31">
                        <a:pos x="T18" y="T19"/>
                      </a:cxn>
                      <a:cxn ang="T32">
                        <a:pos x="T20" y="T21"/>
                      </a:cxn>
                    </a:cxnLst>
                    <a:rect l="0" t="0" r="r" b="b"/>
                    <a:pathLst>
                      <a:path w="392" h="340">
                        <a:moveTo>
                          <a:pt x="100" y="201"/>
                        </a:moveTo>
                        <a:cubicBezTo>
                          <a:pt x="62" y="163"/>
                          <a:pt x="32" y="113"/>
                          <a:pt x="16" y="87"/>
                        </a:cubicBezTo>
                        <a:cubicBezTo>
                          <a:pt x="0" y="61"/>
                          <a:pt x="2" y="59"/>
                          <a:pt x="4" y="45"/>
                        </a:cubicBezTo>
                        <a:cubicBezTo>
                          <a:pt x="6" y="31"/>
                          <a:pt x="7" y="6"/>
                          <a:pt x="28" y="3"/>
                        </a:cubicBezTo>
                        <a:cubicBezTo>
                          <a:pt x="49" y="0"/>
                          <a:pt x="93" y="15"/>
                          <a:pt x="130" y="27"/>
                        </a:cubicBezTo>
                        <a:cubicBezTo>
                          <a:pt x="167" y="39"/>
                          <a:pt x="211" y="53"/>
                          <a:pt x="250" y="75"/>
                        </a:cubicBezTo>
                        <a:cubicBezTo>
                          <a:pt x="289" y="97"/>
                          <a:pt x="341" y="126"/>
                          <a:pt x="364" y="159"/>
                        </a:cubicBezTo>
                        <a:cubicBezTo>
                          <a:pt x="387" y="192"/>
                          <a:pt x="392" y="244"/>
                          <a:pt x="388" y="273"/>
                        </a:cubicBezTo>
                        <a:cubicBezTo>
                          <a:pt x="384" y="302"/>
                          <a:pt x="364" y="326"/>
                          <a:pt x="340" y="333"/>
                        </a:cubicBezTo>
                        <a:cubicBezTo>
                          <a:pt x="316" y="340"/>
                          <a:pt x="282" y="336"/>
                          <a:pt x="244" y="315"/>
                        </a:cubicBezTo>
                        <a:cubicBezTo>
                          <a:pt x="206" y="294"/>
                          <a:pt x="138" y="239"/>
                          <a:pt x="100" y="201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84377" name="Freeform 15"/>
                  <p:cNvSpPr>
                    <a:spLocks/>
                  </p:cNvSpPr>
                  <p:nvPr/>
                </p:nvSpPr>
                <p:spPr bwMode="auto">
                  <a:xfrm>
                    <a:off x="2580" y="1923"/>
                    <a:ext cx="146" cy="567"/>
                  </a:xfrm>
                  <a:custGeom>
                    <a:avLst/>
                    <a:gdLst>
                      <a:gd name="T0" fmla="*/ 15 w 151"/>
                      <a:gd name="T1" fmla="*/ 207 h 558"/>
                      <a:gd name="T2" fmla="*/ 28 w 151"/>
                      <a:gd name="T3" fmla="*/ 53 h 558"/>
                      <a:gd name="T4" fmla="*/ 41 w 151"/>
                      <a:gd name="T5" fmla="*/ 3 h 558"/>
                      <a:gd name="T6" fmla="*/ 68 w 151"/>
                      <a:gd name="T7" fmla="*/ 27 h 558"/>
                      <a:gd name="T8" fmla="*/ 87 w 151"/>
                      <a:gd name="T9" fmla="*/ 207 h 558"/>
                      <a:gd name="T10" fmla="*/ 90 w 151"/>
                      <a:gd name="T11" fmla="*/ 529 h 558"/>
                      <a:gd name="T12" fmla="*/ 61 w 151"/>
                      <a:gd name="T13" fmla="*/ 679 h 558"/>
                      <a:gd name="T14" fmla="*/ 15 w 151"/>
                      <a:gd name="T15" fmla="*/ 642 h 558"/>
                      <a:gd name="T16" fmla="*/ 0 w 151"/>
                      <a:gd name="T17" fmla="*/ 393 h 558"/>
                      <a:gd name="T18" fmla="*/ 15 w 151"/>
                      <a:gd name="T19" fmla="*/ 207 h 558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151" h="558">
                        <a:moveTo>
                          <a:pt x="18" y="165"/>
                        </a:moveTo>
                        <a:cubicBezTo>
                          <a:pt x="25" y="119"/>
                          <a:pt x="34" y="66"/>
                          <a:pt x="42" y="39"/>
                        </a:cubicBezTo>
                        <a:cubicBezTo>
                          <a:pt x="50" y="12"/>
                          <a:pt x="55" y="5"/>
                          <a:pt x="66" y="3"/>
                        </a:cubicBezTo>
                        <a:cubicBezTo>
                          <a:pt x="77" y="1"/>
                          <a:pt x="96" y="0"/>
                          <a:pt x="108" y="27"/>
                        </a:cubicBezTo>
                        <a:cubicBezTo>
                          <a:pt x="120" y="54"/>
                          <a:pt x="132" y="99"/>
                          <a:pt x="138" y="165"/>
                        </a:cubicBezTo>
                        <a:cubicBezTo>
                          <a:pt x="144" y="231"/>
                          <a:pt x="151" y="360"/>
                          <a:pt x="144" y="423"/>
                        </a:cubicBezTo>
                        <a:cubicBezTo>
                          <a:pt x="137" y="486"/>
                          <a:pt x="116" y="528"/>
                          <a:pt x="96" y="543"/>
                        </a:cubicBezTo>
                        <a:cubicBezTo>
                          <a:pt x="76" y="558"/>
                          <a:pt x="40" y="551"/>
                          <a:pt x="24" y="513"/>
                        </a:cubicBezTo>
                        <a:cubicBezTo>
                          <a:pt x="8" y="475"/>
                          <a:pt x="0" y="372"/>
                          <a:pt x="0" y="315"/>
                        </a:cubicBezTo>
                        <a:cubicBezTo>
                          <a:pt x="0" y="258"/>
                          <a:pt x="11" y="211"/>
                          <a:pt x="18" y="165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84378" name="Freeform 16"/>
                  <p:cNvSpPr>
                    <a:spLocks/>
                  </p:cNvSpPr>
                  <p:nvPr/>
                </p:nvSpPr>
                <p:spPr bwMode="auto">
                  <a:xfrm>
                    <a:off x="1910" y="1588"/>
                    <a:ext cx="389" cy="247"/>
                  </a:xfrm>
                  <a:custGeom>
                    <a:avLst/>
                    <a:gdLst>
                      <a:gd name="T0" fmla="*/ 161 w 392"/>
                      <a:gd name="T1" fmla="*/ 47 h 253"/>
                      <a:gd name="T2" fmla="*/ 279 w 392"/>
                      <a:gd name="T3" fmla="*/ 19 h 253"/>
                      <a:gd name="T4" fmla="*/ 325 w 392"/>
                      <a:gd name="T5" fmla="*/ 7 h 253"/>
                      <a:gd name="T6" fmla="*/ 343 w 392"/>
                      <a:gd name="T7" fmla="*/ 47 h 253"/>
                      <a:gd name="T8" fmla="*/ 297 w 392"/>
                      <a:gd name="T9" fmla="*/ 95 h 253"/>
                      <a:gd name="T10" fmla="*/ 179 w 392"/>
                      <a:gd name="T11" fmla="*/ 160 h 253"/>
                      <a:gd name="T12" fmla="*/ 37 w 392"/>
                      <a:gd name="T13" fmla="*/ 177 h 253"/>
                      <a:gd name="T14" fmla="*/ 1 w 392"/>
                      <a:gd name="T15" fmla="*/ 135 h 253"/>
                      <a:gd name="T16" fmla="*/ 43 w 392"/>
                      <a:gd name="T17" fmla="*/ 83 h 253"/>
                      <a:gd name="T18" fmla="*/ 161 w 392"/>
                      <a:gd name="T19" fmla="*/ 47 h 253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392" h="253">
                        <a:moveTo>
                          <a:pt x="175" y="61"/>
                        </a:moveTo>
                        <a:cubicBezTo>
                          <a:pt x="219" y="45"/>
                          <a:pt x="275" y="28"/>
                          <a:pt x="307" y="19"/>
                        </a:cubicBezTo>
                        <a:cubicBezTo>
                          <a:pt x="339" y="10"/>
                          <a:pt x="354" y="0"/>
                          <a:pt x="367" y="7"/>
                        </a:cubicBezTo>
                        <a:cubicBezTo>
                          <a:pt x="380" y="14"/>
                          <a:pt x="392" y="40"/>
                          <a:pt x="385" y="61"/>
                        </a:cubicBezTo>
                        <a:cubicBezTo>
                          <a:pt x="378" y="82"/>
                          <a:pt x="357" y="106"/>
                          <a:pt x="325" y="133"/>
                        </a:cubicBezTo>
                        <a:cubicBezTo>
                          <a:pt x="293" y="160"/>
                          <a:pt x="241" y="204"/>
                          <a:pt x="193" y="223"/>
                        </a:cubicBezTo>
                        <a:cubicBezTo>
                          <a:pt x="145" y="242"/>
                          <a:pt x="69" y="253"/>
                          <a:pt x="37" y="247"/>
                        </a:cubicBezTo>
                        <a:cubicBezTo>
                          <a:pt x="5" y="241"/>
                          <a:pt x="0" y="209"/>
                          <a:pt x="1" y="187"/>
                        </a:cubicBezTo>
                        <a:cubicBezTo>
                          <a:pt x="2" y="165"/>
                          <a:pt x="15" y="136"/>
                          <a:pt x="43" y="115"/>
                        </a:cubicBezTo>
                        <a:cubicBezTo>
                          <a:pt x="71" y="94"/>
                          <a:pt x="131" y="77"/>
                          <a:pt x="175" y="61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84379" name="Freeform 17"/>
                  <p:cNvSpPr>
                    <a:spLocks/>
                  </p:cNvSpPr>
                  <p:nvPr/>
                </p:nvSpPr>
                <p:spPr bwMode="auto">
                  <a:xfrm>
                    <a:off x="2094" y="774"/>
                    <a:ext cx="233" cy="378"/>
                  </a:xfrm>
                  <a:custGeom>
                    <a:avLst/>
                    <a:gdLst>
                      <a:gd name="T0" fmla="*/ 60 w 238"/>
                      <a:gd name="T1" fmla="*/ 202 h 386"/>
                      <a:gd name="T2" fmla="*/ 23 w 238"/>
                      <a:gd name="T3" fmla="*/ 144 h 386"/>
                      <a:gd name="T4" fmla="*/ 0 w 238"/>
                      <a:gd name="T5" fmla="*/ 70 h 386"/>
                      <a:gd name="T6" fmla="*/ 23 w 238"/>
                      <a:gd name="T7" fmla="*/ 12 h 386"/>
                      <a:gd name="T8" fmla="*/ 91 w 238"/>
                      <a:gd name="T9" fmla="*/ 24 h 386"/>
                      <a:gd name="T10" fmla="*/ 134 w 238"/>
                      <a:gd name="T11" fmla="*/ 100 h 386"/>
                      <a:gd name="T12" fmla="*/ 174 w 238"/>
                      <a:gd name="T13" fmla="*/ 229 h 386"/>
                      <a:gd name="T14" fmla="*/ 152 w 238"/>
                      <a:gd name="T15" fmla="*/ 282 h 386"/>
                      <a:gd name="T16" fmla="*/ 125 w 238"/>
                      <a:gd name="T17" fmla="*/ 264 h 386"/>
                      <a:gd name="T18" fmla="*/ 60 w 238"/>
                      <a:gd name="T19" fmla="*/ 202 h 38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238" h="386">
                        <a:moveTo>
                          <a:pt x="78" y="270"/>
                        </a:moveTo>
                        <a:cubicBezTo>
                          <a:pt x="54" y="243"/>
                          <a:pt x="37" y="221"/>
                          <a:pt x="24" y="192"/>
                        </a:cubicBezTo>
                        <a:cubicBezTo>
                          <a:pt x="11" y="163"/>
                          <a:pt x="0" y="126"/>
                          <a:pt x="0" y="96"/>
                        </a:cubicBezTo>
                        <a:cubicBezTo>
                          <a:pt x="0" y="66"/>
                          <a:pt x="4" y="24"/>
                          <a:pt x="24" y="12"/>
                        </a:cubicBezTo>
                        <a:cubicBezTo>
                          <a:pt x="44" y="0"/>
                          <a:pt x="94" y="4"/>
                          <a:pt x="120" y="24"/>
                        </a:cubicBezTo>
                        <a:cubicBezTo>
                          <a:pt x="146" y="44"/>
                          <a:pt x="161" y="85"/>
                          <a:pt x="180" y="132"/>
                        </a:cubicBezTo>
                        <a:cubicBezTo>
                          <a:pt x="199" y="179"/>
                          <a:pt x="230" y="265"/>
                          <a:pt x="234" y="306"/>
                        </a:cubicBezTo>
                        <a:cubicBezTo>
                          <a:pt x="238" y="347"/>
                          <a:pt x="215" y="370"/>
                          <a:pt x="204" y="378"/>
                        </a:cubicBezTo>
                        <a:cubicBezTo>
                          <a:pt x="193" y="386"/>
                          <a:pt x="190" y="372"/>
                          <a:pt x="168" y="354"/>
                        </a:cubicBezTo>
                        <a:cubicBezTo>
                          <a:pt x="146" y="336"/>
                          <a:pt x="102" y="297"/>
                          <a:pt x="78" y="270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pic>
              <p:nvPicPr>
                <p:cNvPr id="184365" name="Picture 18"/>
                <p:cNvPicPr>
                  <a:picLocks noChangeAspect="1" noChangeArrowheads="1"/>
                </p:cNvPicPr>
                <p:nvPr userDrawn="1"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280" y="144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84366" name="Picture 19"/>
                <p:cNvPicPr>
                  <a:picLocks noChangeAspect="1" noChangeArrowheads="1"/>
                </p:cNvPicPr>
                <p:nvPr userDrawn="1"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574" y="144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84367" name="Picture 20"/>
                <p:cNvPicPr>
                  <a:picLocks noChangeAspect="1" noChangeArrowheads="1"/>
                </p:cNvPicPr>
                <p:nvPr userDrawn="1"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424" y="336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84368" name="Picture 21"/>
                <p:cNvPicPr>
                  <a:picLocks noChangeAspect="1" noChangeArrowheads="1"/>
                </p:cNvPicPr>
                <p:nvPr userDrawn="1"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376" y="576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84369" name="Picture 22"/>
                <p:cNvPicPr>
                  <a:picLocks noChangeAspect="1" noChangeArrowheads="1"/>
                </p:cNvPicPr>
                <p:nvPr userDrawn="1"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574" y="528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84370" name="Picture 23"/>
                <p:cNvPicPr>
                  <a:picLocks noChangeAspect="1" noChangeArrowheads="1"/>
                </p:cNvPicPr>
                <p:nvPr userDrawn="1"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472" y="768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84371" name="Picture 24"/>
                <p:cNvPicPr>
                  <a:picLocks noChangeAspect="1" noChangeArrowheads="1"/>
                </p:cNvPicPr>
                <p:nvPr userDrawn="1"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574" y="1008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84372" name="Picture 25"/>
                <p:cNvPicPr>
                  <a:picLocks noChangeAspect="1" noChangeArrowheads="1"/>
                </p:cNvPicPr>
                <p:nvPr userDrawn="1"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574" y="1248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184344" name="Group 26"/>
              <p:cNvGrpSpPr>
                <a:grpSpLocks/>
              </p:cNvGrpSpPr>
              <p:nvPr userDrawn="1"/>
            </p:nvGrpSpPr>
            <p:grpSpPr bwMode="auto">
              <a:xfrm>
                <a:off x="4944" y="1008"/>
                <a:ext cx="522" cy="2967"/>
                <a:chOff x="4944" y="1008"/>
                <a:chExt cx="522" cy="2967"/>
              </a:xfrm>
            </p:grpSpPr>
            <p:pic>
              <p:nvPicPr>
                <p:cNvPr id="184345" name="Picture 27"/>
                <p:cNvPicPr>
                  <a:picLocks noChangeAspect="1" noChangeArrowheads="1"/>
                </p:cNvPicPr>
                <p:nvPr userDrawn="1"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36" y="1008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84346" name="Picture 28"/>
                <p:cNvPicPr>
                  <a:picLocks noChangeAspect="1" noChangeArrowheads="1"/>
                </p:cNvPicPr>
                <p:nvPr userDrawn="1"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84" y="1200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84347" name="Picture 29"/>
                <p:cNvPicPr>
                  <a:picLocks noChangeAspect="1" noChangeArrowheads="1"/>
                </p:cNvPicPr>
                <p:nvPr userDrawn="1"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36" y="1584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84348" name="Picture 30"/>
                <p:cNvPicPr>
                  <a:picLocks noChangeAspect="1" noChangeArrowheads="1"/>
                </p:cNvPicPr>
                <p:nvPr userDrawn="1"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280" y="1728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84349" name="Picture 31"/>
                <p:cNvPicPr>
                  <a:picLocks noChangeAspect="1" noChangeArrowheads="1"/>
                </p:cNvPicPr>
                <p:nvPr userDrawn="1"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040" y="1824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84350" name="Picture 32"/>
                <p:cNvPicPr>
                  <a:picLocks noChangeAspect="1" noChangeArrowheads="1"/>
                </p:cNvPicPr>
                <p:nvPr userDrawn="1"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088" y="2016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84351" name="Picture 33"/>
                <p:cNvPicPr>
                  <a:picLocks noChangeAspect="1" noChangeArrowheads="1"/>
                </p:cNvPicPr>
                <p:nvPr userDrawn="1"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280" y="2064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84352" name="Picture 34"/>
                <p:cNvPicPr>
                  <a:picLocks noChangeAspect="1" noChangeArrowheads="1"/>
                </p:cNvPicPr>
                <p:nvPr userDrawn="1"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232" y="2352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84353" name="Picture 35"/>
                <p:cNvPicPr>
                  <a:picLocks noChangeAspect="1" noChangeArrowheads="1"/>
                </p:cNvPicPr>
                <p:nvPr userDrawn="1"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992" y="2208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84354" name="Picture 36"/>
                <p:cNvPicPr>
                  <a:picLocks noChangeAspect="1" noChangeArrowheads="1"/>
                </p:cNvPicPr>
                <p:nvPr userDrawn="1"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992" y="2448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84355" name="Picture 37"/>
                <p:cNvPicPr>
                  <a:picLocks noChangeAspect="1" noChangeArrowheads="1"/>
                </p:cNvPicPr>
                <p:nvPr userDrawn="1"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36" y="2592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84356" name="Picture 38"/>
                <p:cNvPicPr>
                  <a:picLocks noChangeAspect="1" noChangeArrowheads="1"/>
                </p:cNvPicPr>
                <p:nvPr userDrawn="1"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232" y="1392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84357" name="Picture 39"/>
                <p:cNvPicPr>
                  <a:picLocks noChangeAspect="1" noChangeArrowheads="1"/>
                </p:cNvPicPr>
                <p:nvPr userDrawn="1"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944" y="2736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84358" name="Picture 40"/>
                <p:cNvPicPr>
                  <a:picLocks noChangeAspect="1" noChangeArrowheads="1"/>
                </p:cNvPicPr>
                <p:nvPr userDrawn="1"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992" y="3072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84359" name="Picture 41"/>
                <p:cNvPicPr>
                  <a:picLocks noChangeAspect="1" noChangeArrowheads="1"/>
                </p:cNvPicPr>
                <p:nvPr userDrawn="1"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232" y="3312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84360" name="Picture 42"/>
                <p:cNvPicPr>
                  <a:picLocks noChangeAspect="1" noChangeArrowheads="1"/>
                </p:cNvPicPr>
                <p:nvPr userDrawn="1"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992" y="3408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84361" name="Picture 43"/>
                <p:cNvPicPr>
                  <a:picLocks noChangeAspect="1" noChangeArrowheads="1"/>
                </p:cNvPicPr>
                <p:nvPr userDrawn="1"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088" y="3552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84362" name="Picture 44"/>
                <p:cNvPicPr>
                  <a:picLocks noChangeAspect="1" noChangeArrowheads="1"/>
                </p:cNvPicPr>
                <p:nvPr userDrawn="1"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992" y="3792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84363" name="Picture 45"/>
                <p:cNvPicPr>
                  <a:picLocks noChangeAspect="1" noChangeArrowheads="1"/>
                </p:cNvPicPr>
                <p:nvPr userDrawn="1"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84" y="3696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  <p:sp>
          <p:nvSpPr>
            <p:cNvPr id="184332" name="Freeform 46"/>
            <p:cNvSpPr>
              <a:spLocks/>
            </p:cNvSpPr>
            <p:nvPr/>
          </p:nvSpPr>
          <p:spPr bwMode="auto">
            <a:xfrm>
              <a:off x="5010" y="3092"/>
              <a:ext cx="750" cy="1222"/>
            </a:xfrm>
            <a:custGeom>
              <a:avLst/>
              <a:gdLst>
                <a:gd name="T0" fmla="*/ 372 w 750"/>
                <a:gd name="T1" fmla="*/ 154 h 1222"/>
                <a:gd name="T2" fmla="*/ 378 w 750"/>
                <a:gd name="T3" fmla="*/ 412 h 1222"/>
                <a:gd name="T4" fmla="*/ 312 w 750"/>
                <a:gd name="T5" fmla="*/ 724 h 1222"/>
                <a:gd name="T6" fmla="*/ 138 w 750"/>
                <a:gd name="T7" fmla="*/ 928 h 1222"/>
                <a:gd name="T8" fmla="*/ 0 w 750"/>
                <a:gd name="T9" fmla="*/ 976 h 1222"/>
                <a:gd name="T10" fmla="*/ 0 w 750"/>
                <a:gd name="T11" fmla="*/ 1222 h 1222"/>
                <a:gd name="T12" fmla="*/ 750 w 750"/>
                <a:gd name="T13" fmla="*/ 1222 h 1222"/>
                <a:gd name="T14" fmla="*/ 750 w 750"/>
                <a:gd name="T15" fmla="*/ 178 h 1222"/>
                <a:gd name="T16" fmla="*/ 372 w 750"/>
                <a:gd name="T17" fmla="*/ 154 h 122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50" h="1222">
                  <a:moveTo>
                    <a:pt x="372" y="154"/>
                  </a:moveTo>
                  <a:cubicBezTo>
                    <a:pt x="309" y="193"/>
                    <a:pt x="388" y="317"/>
                    <a:pt x="378" y="412"/>
                  </a:cubicBezTo>
                  <a:cubicBezTo>
                    <a:pt x="368" y="507"/>
                    <a:pt x="352" y="638"/>
                    <a:pt x="312" y="724"/>
                  </a:cubicBezTo>
                  <a:cubicBezTo>
                    <a:pt x="272" y="810"/>
                    <a:pt x="190" y="886"/>
                    <a:pt x="138" y="928"/>
                  </a:cubicBezTo>
                  <a:cubicBezTo>
                    <a:pt x="86" y="970"/>
                    <a:pt x="23" y="927"/>
                    <a:pt x="0" y="976"/>
                  </a:cubicBezTo>
                  <a:lnTo>
                    <a:pt x="0" y="1222"/>
                  </a:lnTo>
                  <a:lnTo>
                    <a:pt x="750" y="1222"/>
                  </a:lnTo>
                  <a:lnTo>
                    <a:pt x="750" y="178"/>
                  </a:lnTo>
                  <a:cubicBezTo>
                    <a:pt x="687" y="0"/>
                    <a:pt x="451" y="159"/>
                    <a:pt x="372" y="154"/>
                  </a:cubicBezTo>
                  <a:close/>
                </a:path>
              </a:pathLst>
            </a:custGeom>
            <a:gradFill rotWithShape="0">
              <a:gsLst>
                <a:gs pos="0">
                  <a:srgbClr val="FAE3B7"/>
                </a:gs>
                <a:gs pos="17999">
                  <a:srgbClr val="A28949"/>
                </a:gs>
                <a:gs pos="31000">
                  <a:srgbClr val="835E17"/>
                </a:gs>
                <a:gs pos="33000">
                  <a:srgbClr val="BD922A"/>
                </a:gs>
                <a:gs pos="37000">
                  <a:srgbClr val="FBE4AE"/>
                </a:gs>
                <a:gs pos="78999">
                  <a:srgbClr val="BD922A"/>
                </a:gs>
                <a:gs pos="87000">
                  <a:srgbClr val="BD922A"/>
                </a:gs>
                <a:gs pos="100000">
                  <a:srgbClr val="FBE4AE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7551" name="Freeform 47"/>
            <p:cNvSpPr>
              <a:spLocks/>
            </p:cNvSpPr>
            <p:nvPr/>
          </p:nvSpPr>
          <p:spPr bwMode="auto">
            <a:xfrm>
              <a:off x="5001" y="3060"/>
              <a:ext cx="768" cy="1260"/>
            </a:xfrm>
            <a:custGeom>
              <a:avLst/>
              <a:gdLst/>
              <a:ahLst/>
              <a:cxnLst>
                <a:cxn ang="0">
                  <a:pos x="0" y="1260"/>
                </a:cxn>
                <a:cxn ang="0">
                  <a:pos x="0" y="1134"/>
                </a:cxn>
                <a:cxn ang="0">
                  <a:pos x="210" y="1032"/>
                </a:cxn>
                <a:cxn ang="0">
                  <a:pos x="324" y="918"/>
                </a:cxn>
                <a:cxn ang="0">
                  <a:pos x="414" y="714"/>
                </a:cxn>
                <a:cxn ang="0">
                  <a:pos x="450" y="456"/>
                </a:cxn>
                <a:cxn ang="0">
                  <a:pos x="438" y="258"/>
                </a:cxn>
                <a:cxn ang="0">
                  <a:pos x="684" y="0"/>
                </a:cxn>
                <a:cxn ang="0">
                  <a:pos x="768" y="18"/>
                </a:cxn>
                <a:cxn ang="0">
                  <a:pos x="768" y="1254"/>
                </a:cxn>
                <a:cxn ang="0">
                  <a:pos x="0" y="1260"/>
                </a:cxn>
              </a:cxnLst>
              <a:rect l="0" t="0" r="r" b="b"/>
              <a:pathLst>
                <a:path w="768" h="1260">
                  <a:moveTo>
                    <a:pt x="0" y="1260"/>
                  </a:moveTo>
                  <a:lnTo>
                    <a:pt x="0" y="1134"/>
                  </a:lnTo>
                  <a:lnTo>
                    <a:pt x="210" y="1032"/>
                  </a:lnTo>
                  <a:lnTo>
                    <a:pt x="324" y="918"/>
                  </a:lnTo>
                  <a:lnTo>
                    <a:pt x="414" y="714"/>
                  </a:lnTo>
                  <a:lnTo>
                    <a:pt x="450" y="456"/>
                  </a:lnTo>
                  <a:lnTo>
                    <a:pt x="438" y="258"/>
                  </a:lnTo>
                  <a:lnTo>
                    <a:pt x="684" y="0"/>
                  </a:lnTo>
                  <a:lnTo>
                    <a:pt x="768" y="18"/>
                  </a:lnTo>
                  <a:lnTo>
                    <a:pt x="768" y="1254"/>
                  </a:lnTo>
                  <a:lnTo>
                    <a:pt x="0" y="1260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50000">
                  <a:schemeClr val="hlink"/>
                </a:gs>
                <a:gs pos="100000">
                  <a:schemeClr val="folHlink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2F131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277552" name="Freeform 48"/>
            <p:cNvSpPr>
              <a:spLocks/>
            </p:cNvSpPr>
            <p:nvPr/>
          </p:nvSpPr>
          <p:spPr bwMode="auto">
            <a:xfrm>
              <a:off x="4994" y="1775"/>
              <a:ext cx="776" cy="2543"/>
            </a:xfrm>
            <a:custGeom>
              <a:avLst/>
              <a:gdLst/>
              <a:ahLst/>
              <a:cxnLst>
                <a:cxn ang="0">
                  <a:pos x="550" y="115"/>
                </a:cxn>
                <a:cxn ang="0">
                  <a:pos x="460" y="529"/>
                </a:cxn>
                <a:cxn ang="0">
                  <a:pos x="298" y="925"/>
                </a:cxn>
                <a:cxn ang="0">
                  <a:pos x="76" y="1267"/>
                </a:cxn>
                <a:cxn ang="0">
                  <a:pos x="4" y="1339"/>
                </a:cxn>
                <a:cxn ang="0">
                  <a:pos x="100" y="1351"/>
                </a:cxn>
                <a:cxn ang="0">
                  <a:pos x="286" y="1399"/>
                </a:cxn>
                <a:cxn ang="0">
                  <a:pos x="394" y="1525"/>
                </a:cxn>
                <a:cxn ang="0">
                  <a:pos x="478" y="1705"/>
                </a:cxn>
                <a:cxn ang="0">
                  <a:pos x="478" y="1969"/>
                </a:cxn>
                <a:cxn ang="0">
                  <a:pos x="370" y="2263"/>
                </a:cxn>
                <a:cxn ang="0">
                  <a:pos x="124" y="2479"/>
                </a:cxn>
                <a:cxn ang="0">
                  <a:pos x="22" y="2515"/>
                </a:cxn>
                <a:cxn ang="0">
                  <a:pos x="196" y="2533"/>
                </a:cxn>
                <a:cxn ang="0">
                  <a:pos x="388" y="2455"/>
                </a:cxn>
                <a:cxn ang="0">
                  <a:pos x="502" y="2299"/>
                </a:cxn>
                <a:cxn ang="0">
                  <a:pos x="598" y="2197"/>
                </a:cxn>
                <a:cxn ang="0">
                  <a:pos x="694" y="2197"/>
                </a:cxn>
                <a:cxn ang="0">
                  <a:pos x="742" y="2230"/>
                </a:cxn>
                <a:cxn ang="0">
                  <a:pos x="712" y="2137"/>
                </a:cxn>
                <a:cxn ang="0">
                  <a:pos x="664" y="1807"/>
                </a:cxn>
                <a:cxn ang="0">
                  <a:pos x="670" y="1561"/>
                </a:cxn>
                <a:cxn ang="0">
                  <a:pos x="718" y="1393"/>
                </a:cxn>
                <a:cxn ang="0">
                  <a:pos x="748" y="1219"/>
                </a:cxn>
                <a:cxn ang="0">
                  <a:pos x="550" y="115"/>
                </a:cxn>
              </a:cxnLst>
              <a:rect l="0" t="0" r="r" b="b"/>
              <a:pathLst>
                <a:path w="776" h="2543">
                  <a:moveTo>
                    <a:pt x="550" y="115"/>
                  </a:moveTo>
                  <a:cubicBezTo>
                    <a:pt x="502" y="0"/>
                    <a:pt x="502" y="394"/>
                    <a:pt x="460" y="529"/>
                  </a:cubicBezTo>
                  <a:cubicBezTo>
                    <a:pt x="418" y="664"/>
                    <a:pt x="362" y="802"/>
                    <a:pt x="298" y="925"/>
                  </a:cubicBezTo>
                  <a:cubicBezTo>
                    <a:pt x="234" y="1048"/>
                    <a:pt x="125" y="1198"/>
                    <a:pt x="76" y="1267"/>
                  </a:cubicBezTo>
                  <a:cubicBezTo>
                    <a:pt x="27" y="1336"/>
                    <a:pt x="0" y="1325"/>
                    <a:pt x="4" y="1339"/>
                  </a:cubicBezTo>
                  <a:cubicBezTo>
                    <a:pt x="8" y="1353"/>
                    <a:pt x="53" y="1341"/>
                    <a:pt x="100" y="1351"/>
                  </a:cubicBezTo>
                  <a:cubicBezTo>
                    <a:pt x="147" y="1361"/>
                    <a:pt x="237" y="1370"/>
                    <a:pt x="286" y="1399"/>
                  </a:cubicBezTo>
                  <a:cubicBezTo>
                    <a:pt x="335" y="1428"/>
                    <a:pt x="362" y="1474"/>
                    <a:pt x="394" y="1525"/>
                  </a:cubicBezTo>
                  <a:cubicBezTo>
                    <a:pt x="426" y="1576"/>
                    <a:pt x="464" y="1631"/>
                    <a:pt x="478" y="1705"/>
                  </a:cubicBezTo>
                  <a:cubicBezTo>
                    <a:pt x="492" y="1779"/>
                    <a:pt x="496" y="1876"/>
                    <a:pt x="478" y="1969"/>
                  </a:cubicBezTo>
                  <a:cubicBezTo>
                    <a:pt x="460" y="2062"/>
                    <a:pt x="429" y="2178"/>
                    <a:pt x="370" y="2263"/>
                  </a:cubicBezTo>
                  <a:cubicBezTo>
                    <a:pt x="311" y="2348"/>
                    <a:pt x="238" y="2428"/>
                    <a:pt x="124" y="2479"/>
                  </a:cubicBezTo>
                  <a:cubicBezTo>
                    <a:pt x="66" y="2521"/>
                    <a:pt x="10" y="2506"/>
                    <a:pt x="22" y="2515"/>
                  </a:cubicBezTo>
                  <a:cubicBezTo>
                    <a:pt x="34" y="2524"/>
                    <a:pt x="135" y="2543"/>
                    <a:pt x="196" y="2533"/>
                  </a:cubicBezTo>
                  <a:cubicBezTo>
                    <a:pt x="257" y="2523"/>
                    <a:pt x="337" y="2494"/>
                    <a:pt x="388" y="2455"/>
                  </a:cubicBezTo>
                  <a:cubicBezTo>
                    <a:pt x="439" y="2416"/>
                    <a:pt x="467" y="2342"/>
                    <a:pt x="502" y="2299"/>
                  </a:cubicBezTo>
                  <a:cubicBezTo>
                    <a:pt x="537" y="2256"/>
                    <a:pt x="566" y="2214"/>
                    <a:pt x="598" y="2197"/>
                  </a:cubicBezTo>
                  <a:cubicBezTo>
                    <a:pt x="630" y="2180"/>
                    <a:pt x="670" y="2191"/>
                    <a:pt x="694" y="2197"/>
                  </a:cubicBezTo>
                  <a:cubicBezTo>
                    <a:pt x="718" y="2203"/>
                    <a:pt x="739" y="2240"/>
                    <a:pt x="742" y="2230"/>
                  </a:cubicBezTo>
                  <a:cubicBezTo>
                    <a:pt x="745" y="2220"/>
                    <a:pt x="725" y="2207"/>
                    <a:pt x="712" y="2137"/>
                  </a:cubicBezTo>
                  <a:cubicBezTo>
                    <a:pt x="699" y="2067"/>
                    <a:pt x="671" y="1903"/>
                    <a:pt x="664" y="1807"/>
                  </a:cubicBezTo>
                  <a:cubicBezTo>
                    <a:pt x="657" y="1711"/>
                    <a:pt x="661" y="1630"/>
                    <a:pt x="670" y="1561"/>
                  </a:cubicBezTo>
                  <a:cubicBezTo>
                    <a:pt x="679" y="1492"/>
                    <a:pt x="705" y="1450"/>
                    <a:pt x="718" y="1393"/>
                  </a:cubicBezTo>
                  <a:cubicBezTo>
                    <a:pt x="731" y="1336"/>
                    <a:pt x="776" y="1427"/>
                    <a:pt x="748" y="1219"/>
                  </a:cubicBezTo>
                  <a:cubicBezTo>
                    <a:pt x="720" y="1011"/>
                    <a:pt x="598" y="230"/>
                    <a:pt x="550" y="115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>
                    <a:gamma/>
                    <a:shade val="46275"/>
                    <a:invGamma/>
                  </a:schemeClr>
                </a:gs>
                <a:gs pos="50000">
                  <a:schemeClr val="accent2"/>
                </a:gs>
                <a:gs pos="100000">
                  <a:schemeClr val="accent2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2F131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84335" name="Freeform 49" descr="kimonopat1"/>
            <p:cNvSpPr>
              <a:spLocks/>
            </p:cNvSpPr>
            <p:nvPr/>
          </p:nvSpPr>
          <p:spPr bwMode="auto">
            <a:xfrm>
              <a:off x="5046" y="2229"/>
              <a:ext cx="617" cy="1376"/>
            </a:xfrm>
            <a:custGeom>
              <a:avLst/>
              <a:gdLst>
                <a:gd name="T0" fmla="*/ 486 w 617"/>
                <a:gd name="T1" fmla="*/ 3 h 1376"/>
                <a:gd name="T2" fmla="*/ 402 w 617"/>
                <a:gd name="T3" fmla="*/ 381 h 1376"/>
                <a:gd name="T4" fmla="*/ 216 w 617"/>
                <a:gd name="T5" fmla="*/ 777 h 1376"/>
                <a:gd name="T6" fmla="*/ 0 w 617"/>
                <a:gd name="T7" fmla="*/ 1119 h 1376"/>
                <a:gd name="T8" fmla="*/ 102 w 617"/>
                <a:gd name="T9" fmla="*/ 1101 h 1376"/>
                <a:gd name="T10" fmla="*/ 282 w 617"/>
                <a:gd name="T11" fmla="*/ 1119 h 1376"/>
                <a:gd name="T12" fmla="*/ 378 w 617"/>
                <a:gd name="T13" fmla="*/ 1185 h 1376"/>
                <a:gd name="T14" fmla="*/ 432 w 617"/>
                <a:gd name="T15" fmla="*/ 1269 h 1376"/>
                <a:gd name="T16" fmla="*/ 444 w 617"/>
                <a:gd name="T17" fmla="*/ 1365 h 1376"/>
                <a:gd name="T18" fmla="*/ 498 w 617"/>
                <a:gd name="T19" fmla="*/ 1203 h 1376"/>
                <a:gd name="T20" fmla="*/ 564 w 617"/>
                <a:gd name="T21" fmla="*/ 825 h 1376"/>
                <a:gd name="T22" fmla="*/ 606 w 617"/>
                <a:gd name="T23" fmla="*/ 363 h 1376"/>
                <a:gd name="T24" fmla="*/ 486 w 617"/>
                <a:gd name="T25" fmla="*/ 3 h 137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617" h="1376">
                  <a:moveTo>
                    <a:pt x="486" y="3"/>
                  </a:moveTo>
                  <a:cubicBezTo>
                    <a:pt x="452" y="6"/>
                    <a:pt x="447" y="252"/>
                    <a:pt x="402" y="381"/>
                  </a:cubicBezTo>
                  <a:cubicBezTo>
                    <a:pt x="357" y="510"/>
                    <a:pt x="283" y="654"/>
                    <a:pt x="216" y="777"/>
                  </a:cubicBezTo>
                  <a:cubicBezTo>
                    <a:pt x="149" y="900"/>
                    <a:pt x="19" y="1065"/>
                    <a:pt x="0" y="1119"/>
                  </a:cubicBezTo>
                  <a:cubicBezTo>
                    <a:pt x="48" y="1119"/>
                    <a:pt x="55" y="1101"/>
                    <a:pt x="102" y="1101"/>
                  </a:cubicBezTo>
                  <a:cubicBezTo>
                    <a:pt x="149" y="1101"/>
                    <a:pt x="236" y="1105"/>
                    <a:pt x="282" y="1119"/>
                  </a:cubicBezTo>
                  <a:cubicBezTo>
                    <a:pt x="328" y="1133"/>
                    <a:pt x="353" y="1160"/>
                    <a:pt x="378" y="1185"/>
                  </a:cubicBezTo>
                  <a:cubicBezTo>
                    <a:pt x="403" y="1210"/>
                    <a:pt x="421" y="1239"/>
                    <a:pt x="432" y="1269"/>
                  </a:cubicBezTo>
                  <a:cubicBezTo>
                    <a:pt x="443" y="1299"/>
                    <a:pt x="433" y="1376"/>
                    <a:pt x="444" y="1365"/>
                  </a:cubicBezTo>
                  <a:cubicBezTo>
                    <a:pt x="455" y="1354"/>
                    <a:pt x="478" y="1293"/>
                    <a:pt x="498" y="1203"/>
                  </a:cubicBezTo>
                  <a:cubicBezTo>
                    <a:pt x="518" y="1113"/>
                    <a:pt x="546" y="965"/>
                    <a:pt x="564" y="825"/>
                  </a:cubicBezTo>
                  <a:cubicBezTo>
                    <a:pt x="582" y="685"/>
                    <a:pt x="617" y="496"/>
                    <a:pt x="606" y="363"/>
                  </a:cubicBezTo>
                  <a:cubicBezTo>
                    <a:pt x="595" y="230"/>
                    <a:pt x="520" y="0"/>
                    <a:pt x="486" y="3"/>
                  </a:cubicBezTo>
                  <a:close/>
                </a:path>
              </a:pathLst>
            </a:custGeom>
            <a:blipFill dpi="0" rotWithShape="0">
              <a:blip r:embed="rId4"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=""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336" name="Freeform 50" descr="kimonopat1"/>
            <p:cNvSpPr>
              <a:spLocks/>
            </p:cNvSpPr>
            <p:nvPr/>
          </p:nvSpPr>
          <p:spPr bwMode="auto">
            <a:xfrm>
              <a:off x="5193" y="269"/>
              <a:ext cx="576" cy="3180"/>
            </a:xfrm>
            <a:custGeom>
              <a:avLst/>
              <a:gdLst>
                <a:gd name="T0" fmla="*/ 42 w 576"/>
                <a:gd name="T1" fmla="*/ 61 h 3180"/>
                <a:gd name="T2" fmla="*/ 156 w 576"/>
                <a:gd name="T3" fmla="*/ 517 h 3180"/>
                <a:gd name="T4" fmla="*/ 288 w 576"/>
                <a:gd name="T5" fmla="*/ 991 h 3180"/>
                <a:gd name="T6" fmla="*/ 414 w 576"/>
                <a:gd name="T7" fmla="*/ 1435 h 3180"/>
                <a:gd name="T8" fmla="*/ 576 w 576"/>
                <a:gd name="T9" fmla="*/ 1807 h 3180"/>
                <a:gd name="T10" fmla="*/ 576 w 576"/>
                <a:gd name="T11" fmla="*/ 3055 h 3180"/>
                <a:gd name="T12" fmla="*/ 414 w 576"/>
                <a:gd name="T13" fmla="*/ 2557 h 3180"/>
                <a:gd name="T14" fmla="*/ 252 w 576"/>
                <a:gd name="T15" fmla="*/ 1765 h 3180"/>
                <a:gd name="T16" fmla="*/ 126 w 576"/>
                <a:gd name="T17" fmla="*/ 961 h 3180"/>
                <a:gd name="T18" fmla="*/ 12 w 576"/>
                <a:gd name="T19" fmla="*/ 151 h 3180"/>
                <a:gd name="T20" fmla="*/ 42 w 576"/>
                <a:gd name="T21" fmla="*/ 61 h 318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576" h="3180">
                  <a:moveTo>
                    <a:pt x="42" y="61"/>
                  </a:moveTo>
                  <a:cubicBezTo>
                    <a:pt x="66" y="122"/>
                    <a:pt x="115" y="362"/>
                    <a:pt x="156" y="517"/>
                  </a:cubicBezTo>
                  <a:cubicBezTo>
                    <a:pt x="197" y="672"/>
                    <a:pt x="245" y="838"/>
                    <a:pt x="288" y="991"/>
                  </a:cubicBezTo>
                  <a:cubicBezTo>
                    <a:pt x="331" y="1144"/>
                    <a:pt x="366" y="1299"/>
                    <a:pt x="414" y="1435"/>
                  </a:cubicBezTo>
                  <a:cubicBezTo>
                    <a:pt x="462" y="1571"/>
                    <a:pt x="549" y="1537"/>
                    <a:pt x="576" y="1807"/>
                  </a:cubicBezTo>
                  <a:lnTo>
                    <a:pt x="576" y="3055"/>
                  </a:lnTo>
                  <a:cubicBezTo>
                    <a:pt x="549" y="3180"/>
                    <a:pt x="468" y="2772"/>
                    <a:pt x="414" y="2557"/>
                  </a:cubicBezTo>
                  <a:cubicBezTo>
                    <a:pt x="360" y="2342"/>
                    <a:pt x="300" y="2031"/>
                    <a:pt x="252" y="1765"/>
                  </a:cubicBezTo>
                  <a:cubicBezTo>
                    <a:pt x="204" y="1499"/>
                    <a:pt x="166" y="1230"/>
                    <a:pt x="126" y="961"/>
                  </a:cubicBezTo>
                  <a:cubicBezTo>
                    <a:pt x="86" y="692"/>
                    <a:pt x="24" y="299"/>
                    <a:pt x="12" y="151"/>
                  </a:cubicBezTo>
                  <a:cubicBezTo>
                    <a:pt x="0" y="3"/>
                    <a:pt x="18" y="0"/>
                    <a:pt x="42" y="61"/>
                  </a:cubicBezTo>
                  <a:close/>
                </a:path>
              </a:pathLst>
            </a:custGeom>
            <a:blipFill dpi="0" rotWithShape="0">
              <a:blip r:embed="rId4"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=""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337" name="Freeform 51"/>
            <p:cNvSpPr>
              <a:spLocks/>
            </p:cNvSpPr>
            <p:nvPr/>
          </p:nvSpPr>
          <p:spPr bwMode="auto">
            <a:xfrm>
              <a:off x="5197" y="165"/>
              <a:ext cx="573" cy="1935"/>
            </a:xfrm>
            <a:custGeom>
              <a:avLst/>
              <a:gdLst>
                <a:gd name="T0" fmla="*/ 69 w 573"/>
                <a:gd name="T1" fmla="*/ 63 h 1935"/>
                <a:gd name="T2" fmla="*/ 207 w 573"/>
                <a:gd name="T3" fmla="*/ 549 h 1935"/>
                <a:gd name="T4" fmla="*/ 381 w 573"/>
                <a:gd name="T5" fmla="*/ 1101 h 1935"/>
                <a:gd name="T6" fmla="*/ 573 w 573"/>
                <a:gd name="T7" fmla="*/ 1575 h 1935"/>
                <a:gd name="T8" fmla="*/ 573 w 573"/>
                <a:gd name="T9" fmla="*/ 1935 h 1935"/>
                <a:gd name="T10" fmla="*/ 321 w 573"/>
                <a:gd name="T11" fmla="*/ 1449 h 1935"/>
                <a:gd name="T12" fmla="*/ 147 w 573"/>
                <a:gd name="T13" fmla="*/ 699 h 1935"/>
                <a:gd name="T14" fmla="*/ 15 w 573"/>
                <a:gd name="T15" fmla="*/ 171 h 1935"/>
                <a:gd name="T16" fmla="*/ 69 w 573"/>
                <a:gd name="T17" fmla="*/ 63 h 19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73" h="1935">
                  <a:moveTo>
                    <a:pt x="69" y="63"/>
                  </a:moveTo>
                  <a:cubicBezTo>
                    <a:pt x="101" y="126"/>
                    <a:pt x="155" y="376"/>
                    <a:pt x="207" y="549"/>
                  </a:cubicBezTo>
                  <a:cubicBezTo>
                    <a:pt x="259" y="722"/>
                    <a:pt x="320" y="930"/>
                    <a:pt x="381" y="1101"/>
                  </a:cubicBezTo>
                  <a:cubicBezTo>
                    <a:pt x="442" y="1272"/>
                    <a:pt x="541" y="1436"/>
                    <a:pt x="573" y="1575"/>
                  </a:cubicBezTo>
                  <a:lnTo>
                    <a:pt x="573" y="1935"/>
                  </a:lnTo>
                  <a:cubicBezTo>
                    <a:pt x="531" y="1914"/>
                    <a:pt x="392" y="1655"/>
                    <a:pt x="321" y="1449"/>
                  </a:cubicBezTo>
                  <a:cubicBezTo>
                    <a:pt x="250" y="1243"/>
                    <a:pt x="198" y="912"/>
                    <a:pt x="147" y="699"/>
                  </a:cubicBezTo>
                  <a:cubicBezTo>
                    <a:pt x="96" y="486"/>
                    <a:pt x="30" y="274"/>
                    <a:pt x="15" y="171"/>
                  </a:cubicBezTo>
                  <a:cubicBezTo>
                    <a:pt x="0" y="68"/>
                    <a:pt x="37" y="0"/>
                    <a:pt x="69" y="63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338" name="Freeform 52"/>
            <p:cNvSpPr>
              <a:spLocks/>
            </p:cNvSpPr>
            <p:nvPr/>
          </p:nvSpPr>
          <p:spPr bwMode="auto">
            <a:xfrm>
              <a:off x="5004" y="0"/>
              <a:ext cx="363" cy="2112"/>
            </a:xfrm>
            <a:custGeom>
              <a:avLst/>
              <a:gdLst>
                <a:gd name="T0" fmla="*/ 0 w 363"/>
                <a:gd name="T1" fmla="*/ 2094 h 2112"/>
                <a:gd name="T2" fmla="*/ 66 w 363"/>
                <a:gd name="T3" fmla="*/ 1992 h 2112"/>
                <a:gd name="T4" fmla="*/ 150 w 363"/>
                <a:gd name="T5" fmla="*/ 1464 h 2112"/>
                <a:gd name="T6" fmla="*/ 234 w 363"/>
                <a:gd name="T7" fmla="*/ 678 h 2112"/>
                <a:gd name="T8" fmla="*/ 324 w 363"/>
                <a:gd name="T9" fmla="*/ 0 h 2112"/>
                <a:gd name="T10" fmla="*/ 0 w 363"/>
                <a:gd name="T11" fmla="*/ 0 h 2112"/>
                <a:gd name="T12" fmla="*/ 0 w 363"/>
                <a:gd name="T13" fmla="*/ 2094 h 211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63" h="2112">
                  <a:moveTo>
                    <a:pt x="0" y="2094"/>
                  </a:moveTo>
                  <a:cubicBezTo>
                    <a:pt x="54" y="2112"/>
                    <a:pt x="41" y="2097"/>
                    <a:pt x="66" y="1992"/>
                  </a:cubicBezTo>
                  <a:cubicBezTo>
                    <a:pt x="91" y="1887"/>
                    <a:pt x="122" y="1683"/>
                    <a:pt x="150" y="1464"/>
                  </a:cubicBezTo>
                  <a:cubicBezTo>
                    <a:pt x="178" y="1245"/>
                    <a:pt x="205" y="922"/>
                    <a:pt x="234" y="678"/>
                  </a:cubicBezTo>
                  <a:cubicBezTo>
                    <a:pt x="263" y="434"/>
                    <a:pt x="363" y="113"/>
                    <a:pt x="324" y="0"/>
                  </a:cubicBezTo>
                  <a:lnTo>
                    <a:pt x="0" y="0"/>
                  </a:lnTo>
                  <a:cubicBezTo>
                    <a:pt x="0" y="0"/>
                    <a:pt x="0" y="2094"/>
                    <a:pt x="0" y="2094"/>
                  </a:cubicBezTo>
                  <a:close/>
                </a:path>
              </a:pathLst>
            </a:custGeom>
            <a:gradFill rotWithShape="0">
              <a:gsLst>
                <a:gs pos="0">
                  <a:srgbClr val="FAE3B7"/>
                </a:gs>
                <a:gs pos="17999">
                  <a:srgbClr val="A28949"/>
                </a:gs>
                <a:gs pos="31000">
                  <a:srgbClr val="835E17"/>
                </a:gs>
                <a:gs pos="33000">
                  <a:srgbClr val="BD922A"/>
                </a:gs>
                <a:gs pos="37000">
                  <a:srgbClr val="FBE4AE"/>
                </a:gs>
                <a:gs pos="78999">
                  <a:srgbClr val="BD922A"/>
                </a:gs>
                <a:gs pos="87000">
                  <a:srgbClr val="BD922A"/>
                </a:gs>
                <a:gs pos="100000">
                  <a:srgbClr val="FBE4AE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7557" name="Freeform 53"/>
            <p:cNvSpPr>
              <a:spLocks/>
            </p:cNvSpPr>
            <p:nvPr/>
          </p:nvSpPr>
          <p:spPr bwMode="auto">
            <a:xfrm>
              <a:off x="5004" y="1"/>
              <a:ext cx="189" cy="2112"/>
            </a:xfrm>
            <a:custGeom>
              <a:avLst/>
              <a:gdLst/>
              <a:ahLst/>
              <a:cxnLst>
                <a:cxn ang="0">
                  <a:pos x="0" y="2094"/>
                </a:cxn>
                <a:cxn ang="0">
                  <a:pos x="66" y="1992"/>
                </a:cxn>
                <a:cxn ang="0">
                  <a:pos x="150" y="1464"/>
                </a:cxn>
                <a:cxn ang="0">
                  <a:pos x="234" y="678"/>
                </a:cxn>
                <a:cxn ang="0">
                  <a:pos x="324" y="0"/>
                </a:cxn>
                <a:cxn ang="0">
                  <a:pos x="0" y="0"/>
                </a:cxn>
                <a:cxn ang="0">
                  <a:pos x="0" y="2094"/>
                </a:cxn>
              </a:cxnLst>
              <a:rect l="0" t="0" r="r" b="b"/>
              <a:pathLst>
                <a:path w="363" h="2112">
                  <a:moveTo>
                    <a:pt x="0" y="2094"/>
                  </a:moveTo>
                  <a:cubicBezTo>
                    <a:pt x="54" y="2112"/>
                    <a:pt x="41" y="2097"/>
                    <a:pt x="66" y="1992"/>
                  </a:cubicBezTo>
                  <a:cubicBezTo>
                    <a:pt x="91" y="1887"/>
                    <a:pt x="122" y="1683"/>
                    <a:pt x="150" y="1464"/>
                  </a:cubicBezTo>
                  <a:cubicBezTo>
                    <a:pt x="178" y="1245"/>
                    <a:pt x="205" y="922"/>
                    <a:pt x="234" y="678"/>
                  </a:cubicBezTo>
                  <a:cubicBezTo>
                    <a:pt x="263" y="434"/>
                    <a:pt x="363" y="113"/>
                    <a:pt x="324" y="0"/>
                  </a:cubicBezTo>
                  <a:lnTo>
                    <a:pt x="0" y="0"/>
                  </a:lnTo>
                  <a:cubicBezTo>
                    <a:pt x="0" y="0"/>
                    <a:pt x="0" y="2094"/>
                    <a:pt x="0" y="209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50000">
                  <a:schemeClr val="hlink"/>
                </a:gs>
                <a:gs pos="100000">
                  <a:schemeClr val="folHlink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2F131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84340" name="Rectangle 54"/>
            <p:cNvSpPr>
              <a:spLocks noChangeArrowheads="1"/>
            </p:cNvSpPr>
            <p:nvPr/>
          </p:nvSpPr>
          <p:spPr bwMode="auto">
            <a:xfrm>
              <a:off x="4955" y="1"/>
              <a:ext cx="56" cy="4320"/>
            </a:xfrm>
            <a:prstGeom prst="rect">
              <a:avLst/>
            </a:prstGeom>
            <a:gradFill rotWithShape="0">
              <a:gsLst>
                <a:gs pos="0">
                  <a:srgbClr val="FAE3B7"/>
                </a:gs>
                <a:gs pos="17999">
                  <a:srgbClr val="A28949"/>
                </a:gs>
                <a:gs pos="31000">
                  <a:srgbClr val="835E17"/>
                </a:gs>
                <a:gs pos="33000">
                  <a:srgbClr val="BD922A"/>
                </a:gs>
                <a:gs pos="37000">
                  <a:srgbClr val="FBE4AE"/>
                </a:gs>
                <a:gs pos="78999">
                  <a:srgbClr val="BD922A"/>
                </a:gs>
                <a:gs pos="87000">
                  <a:srgbClr val="BD922A"/>
                </a:gs>
                <a:gs pos="100000">
                  <a:srgbClr val="FBE4AE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eaLnBrk="1" hangingPunct="1"/>
              <a:endParaRPr kumimoji="1" lang="en-US" sz="1800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277559" name="Freeform 55"/>
            <p:cNvSpPr>
              <a:spLocks/>
            </p:cNvSpPr>
            <p:nvPr/>
          </p:nvSpPr>
          <p:spPr bwMode="auto">
            <a:xfrm>
              <a:off x="5013" y="3924"/>
              <a:ext cx="734" cy="390"/>
            </a:xfrm>
            <a:custGeom>
              <a:avLst/>
              <a:gdLst/>
              <a:ahLst/>
              <a:cxnLst>
                <a:cxn ang="0">
                  <a:pos x="1" y="357"/>
                </a:cxn>
                <a:cxn ang="0">
                  <a:pos x="109" y="341"/>
                </a:cxn>
                <a:cxn ang="0">
                  <a:pos x="241" y="305"/>
                </a:cxn>
                <a:cxn ang="0">
                  <a:pos x="353" y="209"/>
                </a:cxn>
                <a:cxn ang="0">
                  <a:pos x="429" y="89"/>
                </a:cxn>
                <a:cxn ang="0">
                  <a:pos x="493" y="17"/>
                </a:cxn>
                <a:cxn ang="0">
                  <a:pos x="577" y="1"/>
                </a:cxn>
                <a:cxn ang="0">
                  <a:pos x="629" y="21"/>
                </a:cxn>
                <a:cxn ang="0">
                  <a:pos x="673" y="65"/>
                </a:cxn>
                <a:cxn ang="0">
                  <a:pos x="673" y="137"/>
                </a:cxn>
                <a:cxn ang="0">
                  <a:pos x="561" y="225"/>
                </a:cxn>
                <a:cxn ang="0">
                  <a:pos x="425" y="297"/>
                </a:cxn>
                <a:cxn ang="0">
                  <a:pos x="245" y="357"/>
                </a:cxn>
                <a:cxn ang="0">
                  <a:pos x="113" y="377"/>
                </a:cxn>
                <a:cxn ang="0">
                  <a:pos x="1" y="357"/>
                </a:cxn>
              </a:cxnLst>
              <a:rect l="0" t="0" r="r" b="b"/>
              <a:pathLst>
                <a:path w="692" h="378">
                  <a:moveTo>
                    <a:pt x="1" y="357"/>
                  </a:moveTo>
                  <a:cubicBezTo>
                    <a:pt x="0" y="351"/>
                    <a:pt x="69" y="350"/>
                    <a:pt x="109" y="341"/>
                  </a:cubicBezTo>
                  <a:cubicBezTo>
                    <a:pt x="149" y="332"/>
                    <a:pt x="200" y="327"/>
                    <a:pt x="241" y="305"/>
                  </a:cubicBezTo>
                  <a:cubicBezTo>
                    <a:pt x="282" y="283"/>
                    <a:pt x="322" y="245"/>
                    <a:pt x="353" y="209"/>
                  </a:cubicBezTo>
                  <a:cubicBezTo>
                    <a:pt x="384" y="173"/>
                    <a:pt x="406" y="121"/>
                    <a:pt x="429" y="89"/>
                  </a:cubicBezTo>
                  <a:cubicBezTo>
                    <a:pt x="452" y="57"/>
                    <a:pt x="468" y="32"/>
                    <a:pt x="493" y="17"/>
                  </a:cubicBezTo>
                  <a:cubicBezTo>
                    <a:pt x="518" y="2"/>
                    <a:pt x="554" y="0"/>
                    <a:pt x="577" y="1"/>
                  </a:cubicBezTo>
                  <a:cubicBezTo>
                    <a:pt x="600" y="2"/>
                    <a:pt x="613" y="10"/>
                    <a:pt x="629" y="21"/>
                  </a:cubicBezTo>
                  <a:cubicBezTo>
                    <a:pt x="645" y="32"/>
                    <a:pt x="666" y="46"/>
                    <a:pt x="673" y="65"/>
                  </a:cubicBezTo>
                  <a:cubicBezTo>
                    <a:pt x="680" y="84"/>
                    <a:pt x="692" y="110"/>
                    <a:pt x="673" y="137"/>
                  </a:cubicBezTo>
                  <a:cubicBezTo>
                    <a:pt x="654" y="164"/>
                    <a:pt x="602" y="198"/>
                    <a:pt x="561" y="225"/>
                  </a:cubicBezTo>
                  <a:cubicBezTo>
                    <a:pt x="520" y="252"/>
                    <a:pt x="478" y="275"/>
                    <a:pt x="425" y="297"/>
                  </a:cubicBezTo>
                  <a:cubicBezTo>
                    <a:pt x="372" y="319"/>
                    <a:pt x="297" y="344"/>
                    <a:pt x="245" y="357"/>
                  </a:cubicBezTo>
                  <a:cubicBezTo>
                    <a:pt x="193" y="370"/>
                    <a:pt x="156" y="376"/>
                    <a:pt x="113" y="377"/>
                  </a:cubicBezTo>
                  <a:cubicBezTo>
                    <a:pt x="70" y="378"/>
                    <a:pt x="2" y="363"/>
                    <a:pt x="1" y="357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2F131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84342" name="AutoShape 56"/>
            <p:cNvSpPr>
              <a:spLocks noChangeArrowheads="1"/>
            </p:cNvSpPr>
            <p:nvPr/>
          </p:nvSpPr>
          <p:spPr bwMode="hidden">
            <a:xfrm rot="5400000">
              <a:off x="2724" y="2089"/>
              <a:ext cx="4320" cy="14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105 w 21600"/>
                <a:gd name="T13" fmla="*/ 2130 h 21600"/>
                <a:gd name="T14" fmla="*/ 19495 w 21600"/>
                <a:gd name="T15" fmla="*/ 1947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607" y="21600"/>
                  </a:lnTo>
                  <a:lnTo>
                    <a:pt x="20993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 wrap="none" anchor="ctr"/>
            <a:lstStyle/>
            <a:p>
              <a:endParaRPr lang="en-US"/>
            </a:p>
          </p:txBody>
        </p:sp>
      </p:grpSp>
      <p:sp>
        <p:nvSpPr>
          <p:cNvPr id="184323" name="Rectangle 57"/>
          <p:cNvSpPr>
            <a:spLocks noGrp="1" noChangeArrowheads="1"/>
          </p:cNvSpPr>
          <p:nvPr>
            <p:ph type="title"/>
          </p:nvPr>
        </p:nvSpPr>
        <p:spPr bwMode="auto">
          <a:xfrm>
            <a:off x="219075" y="227013"/>
            <a:ext cx="74771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84324" name="Rectangle 58"/>
          <p:cNvSpPr>
            <a:spLocks noGrp="1" noChangeArrowheads="1"/>
          </p:cNvSpPr>
          <p:nvPr>
            <p:ph type="body" idx="1"/>
          </p:nvPr>
        </p:nvSpPr>
        <p:spPr bwMode="auto">
          <a:xfrm>
            <a:off x="263525" y="1598613"/>
            <a:ext cx="7386638" cy="4497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77563" name="Rectangle 5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01625" y="6242050"/>
            <a:ext cx="1782763" cy="47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solidFill>
                  <a:srgbClr val="2F1311"/>
                </a:solidFill>
                <a:latin typeface="Arial" charset="0"/>
              </a:defRPr>
            </a:lvl1pPr>
          </a:lstStyle>
          <a:p>
            <a:pPr>
              <a:defRPr/>
            </a:pPr>
            <a:fld id="{6427BBA2-3797-C042-B6B6-8A40AEF15880}" type="datetime1">
              <a:rPr lang="en-US"/>
              <a:pPr>
                <a:defRPr/>
              </a:pPr>
              <a:t>11/17/19</a:t>
            </a:fld>
            <a:endParaRPr lang="en-US"/>
          </a:p>
        </p:txBody>
      </p:sp>
      <p:sp>
        <p:nvSpPr>
          <p:cNvPr id="277564" name="Rectangle 6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257425" y="6248400"/>
            <a:ext cx="3455988" cy="47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solidFill>
                  <a:srgbClr val="2F131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7565" name="Rectangle 6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5867400" y="6248400"/>
            <a:ext cx="1755775" cy="47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rgbClr val="2F1311"/>
                </a:solidFill>
                <a:latin typeface="Arial" charset="0"/>
              </a:defRPr>
            </a:lvl1pPr>
          </a:lstStyle>
          <a:p>
            <a:pPr>
              <a:defRPr/>
            </a:pPr>
            <a:fld id="{FDEAE72C-A14D-4447-B988-0A04A5362B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739" r:id="rId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ＭＳ Ｐゴシック" pitchFamily="-111" charset="-128"/>
          <a:cs typeface="ＭＳ Ｐゴシック" pitchFamily="-111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1" charset="0"/>
          <a:ea typeface="ＭＳ Ｐゴシック" pitchFamily="-111" charset="-128"/>
          <a:cs typeface="ＭＳ Ｐゴシック" pitchFamily="-111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1" charset="0"/>
          <a:ea typeface="ＭＳ Ｐゴシック" pitchFamily="-111" charset="-128"/>
          <a:cs typeface="ＭＳ Ｐゴシック" pitchFamily="-111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1" charset="0"/>
          <a:ea typeface="ＭＳ Ｐゴシック" pitchFamily="-111" charset="-128"/>
          <a:cs typeface="ＭＳ Ｐゴシック" pitchFamily="-111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1" charset="0"/>
          <a:ea typeface="ＭＳ Ｐゴシック" pitchFamily="-111" charset="-128"/>
          <a:cs typeface="ＭＳ Ｐゴシック" pitchFamily="-111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1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1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1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Blip>
          <a:blip r:embed="rId5"/>
        </a:buBlip>
        <a:defRPr sz="3200">
          <a:solidFill>
            <a:schemeClr val="tx1"/>
          </a:solidFill>
          <a:latin typeface="+mn-lt"/>
          <a:ea typeface="ＭＳ Ｐゴシック" pitchFamily="-111" charset="-128"/>
          <a:cs typeface="ＭＳ Ｐゴシック" pitchFamily="-111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SzPct val="80000"/>
        <a:buBlip>
          <a:blip r:embed="rId6"/>
        </a:buBlip>
        <a:defRPr sz="2800">
          <a:solidFill>
            <a:schemeClr val="tx1"/>
          </a:solidFill>
          <a:latin typeface="+mn-lt"/>
          <a:ea typeface="ＭＳ Ｐゴシック" pitchFamily="-111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SzPct val="70000"/>
        <a:buBlip>
          <a:blip r:embed="rId7"/>
        </a:buBlip>
        <a:defRPr sz="2400">
          <a:solidFill>
            <a:schemeClr val="tx1"/>
          </a:solidFill>
          <a:latin typeface="+mn-lt"/>
          <a:ea typeface="ＭＳ Ｐゴシック" charset="0"/>
          <a:cs typeface="Geneva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Geneva" charset="-128"/>
          <a:cs typeface="Geneva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490" name="Picture 6" descr="Sinlesssacrificecontent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1491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5181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91492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752600"/>
            <a:ext cx="8001000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solidFill>
                  <a:srgbClr val="000000"/>
                </a:solidFill>
                <a:latin typeface="Calibri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solidFill>
                  <a:srgbClr val="000000"/>
                </a:solidFill>
                <a:latin typeface="Calibri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solidFill>
                  <a:srgbClr val="000000"/>
                </a:solidFill>
                <a:latin typeface="Calibri" charset="0"/>
              </a:defRPr>
            </a:lvl1pPr>
          </a:lstStyle>
          <a:p>
            <a:pPr>
              <a:defRPr/>
            </a:pPr>
            <a:fld id="{D457D6E7-1A28-AC49-B4ED-87B2B11BBB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818" r:id="rId1"/>
  </p:sldLayoutIdLst>
  <p:transition spd="slow"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ＭＳ Ｐゴシック" pitchFamily="-111" charset="-128"/>
          <a:cs typeface="ＭＳ Ｐゴシック" pitchFamily="-111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0" charset="0"/>
          <a:ea typeface="ＭＳ Ｐゴシック" pitchFamily="-111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0" charset="0"/>
          <a:ea typeface="ＭＳ Ｐゴシック" pitchFamily="-111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0" charset="0"/>
          <a:ea typeface="ＭＳ Ｐゴシック" pitchFamily="-111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0" charset="0"/>
          <a:ea typeface="ＭＳ Ｐゴシック" pitchFamily="-111" charset="-128"/>
          <a:cs typeface="ＭＳ Ｐゴシック" pitchFamily="-11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0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0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0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0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>
          <a:solidFill>
            <a:schemeClr val="tx1"/>
          </a:solidFill>
          <a:latin typeface="+mn-lt"/>
          <a:ea typeface="ＭＳ Ｐゴシック" pitchFamily="-111" charset="-128"/>
          <a:cs typeface="ＭＳ Ｐゴシック" pitchFamily="-111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>
          <a:solidFill>
            <a:schemeClr val="tx1"/>
          </a:solidFill>
          <a:latin typeface="+mn-lt"/>
          <a:ea typeface="ＭＳ Ｐゴシック" pitchFamily="-110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>
          <a:solidFill>
            <a:schemeClr val="tx1"/>
          </a:solidFill>
          <a:latin typeface="+mn-lt"/>
          <a:ea typeface="ＭＳ Ｐゴシック" charset="0"/>
          <a:cs typeface="Geneva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chemeClr val="tx1"/>
          </a:solidFill>
          <a:latin typeface="+mn-lt"/>
          <a:ea typeface="Geneva" charset="-128"/>
          <a:cs typeface="Geneva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Arial" pitchFamily="-110" charset="0"/>
        <a:buChar char="»"/>
        <a:defRPr sz="2000">
          <a:solidFill>
            <a:schemeClr val="tx1"/>
          </a:solidFill>
          <a:latin typeface="+mn-lt"/>
          <a:ea typeface="ＭＳ Ｐゴシック" pitchFamily="-110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Arial" pitchFamily="-110" charset="0"/>
        <a:buChar char="»"/>
        <a:defRPr sz="2000">
          <a:solidFill>
            <a:schemeClr val="tx1"/>
          </a:solidFill>
          <a:latin typeface="+mn-lt"/>
          <a:ea typeface="ＭＳ Ｐゴシック" pitchFamily="-110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Arial" pitchFamily="-110" charset="0"/>
        <a:buChar char="»"/>
        <a:defRPr sz="2000">
          <a:solidFill>
            <a:schemeClr val="tx1"/>
          </a:solidFill>
          <a:latin typeface="+mn-lt"/>
          <a:ea typeface="ＭＳ Ｐゴシック" pitchFamily="-110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Arial" pitchFamily="-110" charset="0"/>
        <a:buChar char="»"/>
        <a:defRPr sz="2000">
          <a:solidFill>
            <a:schemeClr val="tx1"/>
          </a:solidFill>
          <a:latin typeface="+mn-lt"/>
          <a:ea typeface="ＭＳ Ｐゴシック" pitchFamily="-110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538" name="Picture 6" descr="Sinlesssacrificecontent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3539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5181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93540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752600"/>
            <a:ext cx="8001000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solidFill>
                  <a:srgbClr val="000000"/>
                </a:solidFill>
                <a:latin typeface="Calibri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solidFill>
                  <a:srgbClr val="000000"/>
                </a:solidFill>
                <a:latin typeface="Calibri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solidFill>
                  <a:srgbClr val="000000"/>
                </a:solidFill>
                <a:latin typeface="Calibri" charset="0"/>
              </a:defRPr>
            </a:lvl1pPr>
          </a:lstStyle>
          <a:p>
            <a:pPr>
              <a:defRPr/>
            </a:pPr>
            <a:fld id="{A6CD8DB2-D230-E24C-A0F7-062176C80B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819" r:id="rId1"/>
  </p:sldLayoutIdLst>
  <p:transition spd="slow"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ＭＳ Ｐゴシック" pitchFamily="-111" charset="-128"/>
          <a:cs typeface="ＭＳ Ｐゴシック" pitchFamily="-111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0" charset="0"/>
          <a:ea typeface="ＭＳ Ｐゴシック" pitchFamily="-111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0" charset="0"/>
          <a:ea typeface="ＭＳ Ｐゴシック" pitchFamily="-111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0" charset="0"/>
          <a:ea typeface="ＭＳ Ｐゴシック" pitchFamily="-111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0" charset="0"/>
          <a:ea typeface="ＭＳ Ｐゴシック" pitchFamily="-111" charset="-128"/>
          <a:cs typeface="ＭＳ Ｐゴシック" pitchFamily="-11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0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0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0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0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>
          <a:solidFill>
            <a:schemeClr val="tx1"/>
          </a:solidFill>
          <a:latin typeface="+mn-lt"/>
          <a:ea typeface="ＭＳ Ｐゴシック" pitchFamily="-111" charset="-128"/>
          <a:cs typeface="ＭＳ Ｐゴシック" pitchFamily="-111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>
          <a:solidFill>
            <a:schemeClr val="tx1"/>
          </a:solidFill>
          <a:latin typeface="+mn-lt"/>
          <a:ea typeface="ＭＳ Ｐゴシック" pitchFamily="-110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>
          <a:solidFill>
            <a:schemeClr val="tx1"/>
          </a:solidFill>
          <a:latin typeface="+mn-lt"/>
          <a:ea typeface="ＭＳ Ｐゴシック" charset="0"/>
          <a:cs typeface="Geneva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chemeClr val="tx1"/>
          </a:solidFill>
          <a:latin typeface="+mn-lt"/>
          <a:ea typeface="Geneva" charset="-128"/>
          <a:cs typeface="Geneva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Arial" pitchFamily="-110" charset="0"/>
        <a:buChar char="»"/>
        <a:defRPr sz="2000">
          <a:solidFill>
            <a:schemeClr val="tx1"/>
          </a:solidFill>
          <a:latin typeface="+mn-lt"/>
          <a:ea typeface="ＭＳ Ｐゴシック" pitchFamily="-110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Arial" pitchFamily="-110" charset="0"/>
        <a:buChar char="»"/>
        <a:defRPr sz="2000">
          <a:solidFill>
            <a:schemeClr val="tx1"/>
          </a:solidFill>
          <a:latin typeface="+mn-lt"/>
          <a:ea typeface="ＭＳ Ｐゴシック" pitchFamily="-110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Arial" pitchFamily="-110" charset="0"/>
        <a:buChar char="»"/>
        <a:defRPr sz="2000">
          <a:solidFill>
            <a:schemeClr val="tx1"/>
          </a:solidFill>
          <a:latin typeface="+mn-lt"/>
          <a:ea typeface="ＭＳ Ｐゴシック" pitchFamily="-110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Arial" pitchFamily="-110" charset="0"/>
        <a:buChar char="»"/>
        <a:defRPr sz="2000">
          <a:solidFill>
            <a:schemeClr val="tx1"/>
          </a:solidFill>
          <a:latin typeface="+mn-lt"/>
          <a:ea typeface="ＭＳ Ｐゴシック" pitchFamily="-110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95587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44" name="Rectangle 102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5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6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fld id="{619F59C4-DA12-B148-A096-9CC4E2405B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742" r:id="rId1"/>
    <p:sldLayoutId id="2147484743" r:id="rId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-111" charset="-128"/>
          <a:cs typeface="ＭＳ Ｐゴシック" pitchFamily="-111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0" charset="0"/>
          <a:ea typeface="ＭＳ Ｐゴシック" pitchFamily="-111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0" charset="0"/>
          <a:ea typeface="ＭＳ Ｐゴシック" pitchFamily="-111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0" charset="0"/>
          <a:ea typeface="ＭＳ Ｐゴシック" pitchFamily="-111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0" charset="0"/>
          <a:ea typeface="ＭＳ Ｐゴシック" pitchFamily="-111" charset="-128"/>
          <a:cs typeface="ＭＳ Ｐゴシック" pitchFamily="-11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0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0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0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0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-111" charset="-128"/>
          <a:cs typeface="ＭＳ Ｐゴシック" pitchFamily="-111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110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0"/>
          <a:cs typeface="Geneva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Geneva" charset="-128"/>
          <a:cs typeface="Geneva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0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0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0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0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986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34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34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34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fld id="{7DFEB0DA-14D0-494B-AED4-DD875CDDB5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744" r:id="rId1"/>
    <p:sldLayoutId id="2147484745" r:id="rId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-111" charset="-128"/>
          <a:cs typeface="ＭＳ Ｐゴシック" pitchFamily="-111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0" charset="0"/>
          <a:ea typeface="ＭＳ Ｐゴシック" pitchFamily="-111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0" charset="0"/>
          <a:ea typeface="ＭＳ Ｐゴシック" pitchFamily="-111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0" charset="0"/>
          <a:ea typeface="ＭＳ Ｐゴシック" pitchFamily="-111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0" charset="0"/>
          <a:ea typeface="ＭＳ Ｐゴシック" pitchFamily="-111" charset="-128"/>
          <a:cs typeface="ＭＳ Ｐゴシック" pitchFamily="-11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0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0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0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0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3200">
          <a:solidFill>
            <a:schemeClr val="tx1"/>
          </a:solidFill>
          <a:latin typeface="+mn-lt"/>
          <a:ea typeface="ＭＳ Ｐゴシック" pitchFamily="-111" charset="-128"/>
          <a:cs typeface="ＭＳ Ｐゴシック" pitchFamily="-111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  <a:ea typeface="ＭＳ Ｐゴシック" pitchFamily="-110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defRPr sz="2400">
          <a:solidFill>
            <a:schemeClr val="tx1"/>
          </a:solidFill>
          <a:latin typeface="+mn-lt"/>
          <a:ea typeface="ＭＳ Ｐゴシック" charset="0"/>
          <a:cs typeface="Geneva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  <a:ea typeface="Geneva" charset="-128"/>
          <a:cs typeface="Geneva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  <a:ea typeface="ＭＳ Ｐゴシック" pitchFamily="-110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  <a:ea typeface="ＭＳ Ｐゴシック" pitchFamily="-110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  <a:ea typeface="ＭＳ Ｐゴシック" pitchFamily="-110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  <a:ea typeface="ＭＳ Ｐゴシック" pitchFamily="-110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1730" name="Group 2"/>
          <p:cNvGrpSpPr>
            <a:grpSpLocks/>
          </p:cNvGrpSpPr>
          <p:nvPr/>
        </p:nvGrpSpPr>
        <p:grpSpPr bwMode="auto">
          <a:xfrm>
            <a:off x="0" y="0"/>
            <a:ext cx="7242175" cy="1981200"/>
            <a:chOff x="0" y="0"/>
            <a:chExt cx="4562" cy="1248"/>
          </a:xfrm>
        </p:grpSpPr>
        <p:sp>
          <p:nvSpPr>
            <p:cNvPr id="12291" name="Freeform 3"/>
            <p:cNvSpPr>
              <a:spLocks/>
            </p:cNvSpPr>
            <p:nvPr/>
          </p:nvSpPr>
          <p:spPr bwMode="hidden">
            <a:xfrm>
              <a:off x="0" y="583"/>
              <a:ext cx="4487" cy="665"/>
            </a:xfrm>
            <a:custGeom>
              <a:avLst/>
              <a:gdLst/>
              <a:ahLst/>
              <a:cxnLst>
                <a:cxn ang="0">
                  <a:pos x="4800" y="299"/>
                </a:cxn>
                <a:cxn ang="0">
                  <a:pos x="0" y="665"/>
                </a:cxn>
                <a:cxn ang="0">
                  <a:pos x="0" y="0"/>
                </a:cxn>
                <a:cxn ang="0">
                  <a:pos x="4806" y="1"/>
                </a:cxn>
                <a:cxn ang="0">
                  <a:pos x="4800" y="153"/>
                </a:cxn>
                <a:cxn ang="0">
                  <a:pos x="4800" y="299"/>
                </a:cxn>
              </a:cxnLst>
              <a:rect l="0" t="0" r="r" b="b"/>
              <a:pathLst>
                <a:path w="4806" h="665">
                  <a:moveTo>
                    <a:pt x="4800" y="299"/>
                  </a:moveTo>
                  <a:lnTo>
                    <a:pt x="0" y="665"/>
                  </a:lnTo>
                  <a:lnTo>
                    <a:pt x="0" y="0"/>
                  </a:lnTo>
                  <a:lnTo>
                    <a:pt x="4806" y="1"/>
                  </a:lnTo>
                  <a:lnTo>
                    <a:pt x="4800" y="153"/>
                  </a:lnTo>
                  <a:lnTo>
                    <a:pt x="4800" y="299"/>
                  </a:lnTo>
                  <a:close/>
                </a:path>
              </a:pathLst>
            </a:custGeom>
            <a:gradFill rotWithShape="1">
              <a:gsLst>
                <a:gs pos="0">
                  <a:schemeClr val="bg1">
                    <a:gamma/>
                    <a:shade val="94118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201737" name="Freeform 4"/>
            <p:cNvSpPr>
              <a:spLocks/>
            </p:cNvSpPr>
            <p:nvPr/>
          </p:nvSpPr>
          <p:spPr bwMode="hidden">
            <a:xfrm>
              <a:off x="0" y="0"/>
              <a:ext cx="4562" cy="1199"/>
            </a:xfrm>
            <a:custGeom>
              <a:avLst/>
              <a:gdLst>
                <a:gd name="T0" fmla="*/ 4560 w 4562"/>
                <a:gd name="T1" fmla="*/ 932 h 1199"/>
                <a:gd name="T2" fmla="*/ 0 w 4562"/>
                <a:gd name="T3" fmla="*/ 1199 h 1199"/>
                <a:gd name="T4" fmla="*/ 0 w 4562"/>
                <a:gd name="T5" fmla="*/ 0 h 1199"/>
                <a:gd name="T6" fmla="*/ 4562 w 4562"/>
                <a:gd name="T7" fmla="*/ 0 h 1199"/>
                <a:gd name="T8" fmla="*/ 4560 w 4562"/>
                <a:gd name="T9" fmla="*/ 932 h 1199"/>
                <a:gd name="T10" fmla="*/ 4560 w 4562"/>
                <a:gd name="T11" fmla="*/ 932 h 119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562" h="1199">
                  <a:moveTo>
                    <a:pt x="4560" y="932"/>
                  </a:moveTo>
                  <a:lnTo>
                    <a:pt x="0" y="1199"/>
                  </a:lnTo>
                  <a:lnTo>
                    <a:pt x="0" y="0"/>
                  </a:lnTo>
                  <a:lnTo>
                    <a:pt x="4562" y="0"/>
                  </a:lnTo>
                  <a:lnTo>
                    <a:pt x="4560" y="93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2293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2294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295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296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297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fld id="{65A0412D-4485-2F4F-850E-4360BE0765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746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pitchFamily="-112" charset="-128"/>
          <a:cs typeface="ＭＳ Ｐゴシック" pitchFamily="-112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-112" charset="-52"/>
          <a:ea typeface="ＭＳ Ｐゴシック" pitchFamily="-112" charset="-128"/>
          <a:cs typeface="ＭＳ Ｐゴシック" pitchFamily="-112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-112" charset="-52"/>
          <a:ea typeface="ＭＳ Ｐゴシック" pitchFamily="-112" charset="-128"/>
          <a:cs typeface="ＭＳ Ｐゴシック" pitchFamily="-112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-112" charset="-52"/>
          <a:ea typeface="ＭＳ Ｐゴシック" pitchFamily="-112" charset="-128"/>
          <a:cs typeface="ＭＳ Ｐゴシック" pitchFamily="-112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-112" charset="-52"/>
          <a:ea typeface="ＭＳ Ｐゴシック" pitchFamily="-112" charset="-128"/>
          <a:cs typeface="ＭＳ Ｐゴシック" pitchFamily="-112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-112" charset="-5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-112" charset="-5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-112" charset="-5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-112" charset="-5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charset="0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2" charset="-128"/>
          <a:cs typeface="ＭＳ Ｐゴシック" pitchFamily="-112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2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charset="0"/>
        <a:buChar char="§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  <a:cs typeface="Geneva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charset="0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  <a:cs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-11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2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-11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2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-11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2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-11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0377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>
              <a:defRPr/>
            </a:pPr>
            <a:fld id="{D715F2B8-8B85-AA42-B3A9-EFCD4090ECDD}" type="datetime1">
              <a:rPr lang="en-US"/>
              <a:pPr>
                <a:defRPr/>
              </a:pPr>
              <a:t>11/17/19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Calibri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>
              <a:defRPr/>
            </a:pPr>
            <a:fld id="{F9937A13-0283-8041-B0B5-B1AE534586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747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-112" charset="-128"/>
          <a:cs typeface="ＭＳ Ｐゴシック" pitchFamily="-112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1" charset="0"/>
          <a:ea typeface="ＭＳ Ｐゴシック" pitchFamily="-112" charset="-128"/>
          <a:cs typeface="ＭＳ Ｐゴシック" pitchFamily="-112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1" charset="0"/>
          <a:ea typeface="ＭＳ Ｐゴシック" pitchFamily="-112" charset="-128"/>
          <a:cs typeface="ＭＳ Ｐゴシック" pitchFamily="-112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1" charset="0"/>
          <a:ea typeface="ＭＳ Ｐゴシック" pitchFamily="-112" charset="-128"/>
          <a:cs typeface="ＭＳ Ｐゴシック" pitchFamily="-112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1" charset="0"/>
          <a:ea typeface="ＭＳ Ｐゴシック" pitchFamily="-112" charset="-128"/>
          <a:cs typeface="ＭＳ Ｐゴシック" pitchFamily="-112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1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1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1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pitchFamily="-112" charset="-128"/>
          <a:cs typeface="ＭＳ Ｐゴシック" pitchFamily="-112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pitchFamily="-111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Geneva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Geneva" charset="-128"/>
          <a:cs typeface="Geneva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title style</a:t>
            </a:r>
          </a:p>
        </p:txBody>
      </p:sp>
      <p:sp>
        <p:nvSpPr>
          <p:cNvPr id="205827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</a:p>
        </p:txBody>
      </p:sp>
      <p:sp>
        <p:nvSpPr>
          <p:cNvPr id="333828" name="Rectangle 102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Arial" charset="0"/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fld id="{8CC7C0CB-F58F-3B4F-BFB1-B2C92A943C02}" type="datetime1">
              <a:rPr lang="zh-CN" altLang="en-US"/>
              <a:pPr>
                <a:defRPr/>
              </a:pPr>
              <a:t>2019/11/17</a:t>
            </a:fld>
            <a:endParaRPr lang="en-US" altLang="zh-CN"/>
          </a:p>
        </p:txBody>
      </p:sp>
      <p:sp>
        <p:nvSpPr>
          <p:cNvPr id="333829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Arial" pitchFamily="-112" charset="0"/>
                <a:ea typeface="宋体" pitchFamily="-112" charset="-122"/>
                <a:cs typeface="宋体" pitchFamily="-11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333830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Arial" charset="0"/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fld id="{56B23132-C184-F644-92D3-A89D8A040796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748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ＭＳ Ｐゴシック" charset="0"/>
          <a:cs typeface="宋体" pitchFamily="-111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ＭＳ Ｐゴシック" charset="0"/>
          <a:cs typeface="宋体" pitchFamily="-111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ＭＳ Ｐゴシック" charset="0"/>
          <a:cs typeface="宋体" pitchFamily="-111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ＭＳ Ｐゴシック" charset="0"/>
          <a:cs typeface="宋体" pitchFamily="-111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宋体" pitchFamily="-111" charset="-122"/>
          <a:cs typeface="宋体" pitchFamily="-111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宋体" pitchFamily="-111" charset="-122"/>
          <a:cs typeface="宋体" pitchFamily="-111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宋体" pitchFamily="-111" charset="-122"/>
          <a:cs typeface="宋体" pitchFamily="-111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宋体" pitchFamily="-111" charset="-122"/>
          <a:cs typeface="宋体" pitchFamily="-111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title style</a:t>
            </a:r>
          </a:p>
        </p:txBody>
      </p:sp>
      <p:sp>
        <p:nvSpPr>
          <p:cNvPr id="2201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</a:p>
        </p:txBody>
      </p:sp>
      <p:sp>
        <p:nvSpPr>
          <p:cNvPr id="24986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Times New Roman" charset="0"/>
                <a:ea typeface="MS PGothic" pitchFamily="34" charset="-128"/>
                <a:cs typeface="MS PGothic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986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Times New Roman" charset="0"/>
                <a:ea typeface="MS PGothic" pitchFamily="34" charset="-128"/>
                <a:cs typeface="MS PGothic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986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Times New Roman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fld id="{082CBFF0-A9BE-8846-9EE5-340685047467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831" r:id="rId1"/>
    <p:sldLayoutId id="2147484832" r:id="rId2"/>
    <p:sldLayoutId id="2147484833" r:id="rId3"/>
    <p:sldLayoutId id="2147484834" r:id="rId4"/>
    <p:sldLayoutId id="2147484835" r:id="rId5"/>
    <p:sldLayoutId id="2147484836" r:id="rId6"/>
    <p:sldLayoutId id="2147484837" r:id="rId7"/>
    <p:sldLayoutId id="2147484838" r:id="rId8"/>
    <p:sldLayoutId id="2147484839" r:id="rId9"/>
    <p:sldLayoutId id="2147484840" r:id="rId10"/>
    <p:sldLayoutId id="2147484841" r:id="rId11"/>
    <p:sldLayoutId id="2147484842" r:id="rId12"/>
  </p:sldLayoutIdLst>
  <p:transition spd="med">
    <p:randomBar dir="vert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MS PGothic" pitchFamily="34" charset="-128"/>
          <a:cs typeface="MS PGothic" pitchFamily="34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8" charset="0"/>
          <a:ea typeface="MS PGothic" pitchFamily="34" charset="-128"/>
          <a:cs typeface="MS PGothic" pitchFamily="34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8" charset="0"/>
          <a:ea typeface="MS PGothic" pitchFamily="34" charset="-128"/>
          <a:cs typeface="MS PGothic" pitchFamily="34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8" charset="0"/>
          <a:ea typeface="MS PGothic" pitchFamily="34" charset="-128"/>
          <a:cs typeface="MS PGothic" pitchFamily="34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8" charset="0"/>
          <a:ea typeface="MS PGothic" pitchFamily="34" charset="-128"/>
          <a:cs typeface="MS PGothic" pitchFamily="34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MS PGothic" pitchFamily="34" charset="-128"/>
          <a:cs typeface="MS PGothic" pitchFamily="34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MS PGothic" pitchFamily="34" charset="-128"/>
          <a:cs typeface="MS PGothic" pitchFamily="3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MS PGothic" pitchFamily="34" charset="-128"/>
          <a:cs typeface="MS PGothic" pitchFamily="3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MS PGothic" pitchFamily="34" charset="-128"/>
          <a:cs typeface="MS PGothic" pitchFamily="3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MS PGothic" pitchFamily="34" charset="-128"/>
          <a:cs typeface="MS PGothic" pitchFamily="34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4" name="Title Placeholder 1"/>
          <p:cNvSpPr>
            <a:spLocks noGrp="1"/>
          </p:cNvSpPr>
          <p:nvPr>
            <p:ph type="title"/>
          </p:nvPr>
        </p:nvSpPr>
        <p:spPr bwMode="auto">
          <a:xfrm>
            <a:off x="685800" y="120650"/>
            <a:ext cx="7770813" cy="143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title style</a:t>
            </a:r>
          </a:p>
        </p:txBody>
      </p:sp>
      <p:sp>
        <p:nvSpPr>
          <p:cNvPr id="2334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85800" y="1752600"/>
            <a:ext cx="7770813" cy="437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619875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FFFFFF"/>
                </a:solidFill>
                <a:effectLst>
                  <a:outerShdw blurRad="38100" dist="38100" dir="2700000" algn="tl">
                    <a:srgbClr val="212121"/>
                  </a:outerShdw>
                </a:effectLst>
                <a:latin typeface="Calisto MT"/>
                <a:ea typeface="MS PGothic" pitchFamily="34" charset="-128"/>
                <a:cs typeface="MS PGothic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4013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FFFFFF"/>
                </a:solidFill>
                <a:effectLst>
                  <a:outerShdw blurRad="38100" dist="38100" dir="2700000" algn="tl">
                    <a:srgbClr val="212121"/>
                  </a:outerShdw>
                </a:effectLst>
                <a:latin typeface="Calisto MT"/>
                <a:ea typeface="MS PGothic" pitchFamily="34" charset="-128"/>
                <a:cs typeface="MS PGothic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229100" y="6356350"/>
            <a:ext cx="685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FFFFFF"/>
                </a:solidFill>
                <a:effectLst>
                  <a:outerShdw blurRad="38100" dist="38100" dir="2700000" algn="tl">
                    <a:srgbClr val="212121"/>
                  </a:outerShdw>
                </a:effectLst>
                <a:latin typeface="Calisto MT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fld id="{CBD959FF-DD3A-6241-9557-037D3AC24CC2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843" r:id="rId1"/>
    <p:sldLayoutId id="2147484844" r:id="rId2"/>
    <p:sldLayoutId id="2147484845" r:id="rId3"/>
    <p:sldLayoutId id="2147484846" r:id="rId4"/>
    <p:sldLayoutId id="2147484847" r:id="rId5"/>
    <p:sldLayoutId id="2147484848" r:id="rId6"/>
    <p:sldLayoutId id="2147484849" r:id="rId7"/>
    <p:sldLayoutId id="2147484850" r:id="rId8"/>
    <p:sldLayoutId id="2147484851" r:id="rId9"/>
    <p:sldLayoutId id="2147484852" r:id="rId10"/>
    <p:sldLayoutId id="214748485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sto MT" pitchFamily="-128" charset="0"/>
          <a:ea typeface="MS PGothic" pitchFamily="34" charset="-128"/>
          <a:cs typeface="MS PGothic" pitchFamily="34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sto MT" pitchFamily="-128" charset="0"/>
          <a:ea typeface="MS PGothic" pitchFamily="34" charset="-128"/>
          <a:cs typeface="MS PGothic" pitchFamily="34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sto MT" pitchFamily="-128" charset="0"/>
          <a:ea typeface="MS PGothic" pitchFamily="34" charset="-128"/>
          <a:cs typeface="MS PGothic" pitchFamily="34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sto MT" pitchFamily="-128" charset="0"/>
          <a:ea typeface="MS PGothic" pitchFamily="34" charset="-128"/>
          <a:cs typeface="MS PGothic" pitchFamily="34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sto MT" pitchFamily="-128" charset="0"/>
          <a:ea typeface="MS PGothic" pitchFamily="34" charset="-128"/>
          <a:cs typeface="MS PGothic" pitchFamily="34" charset="-128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sto MT" pitchFamily="-128" charset="0"/>
          <a:ea typeface="MS PGothic" pitchFamily="34" charset="-128"/>
          <a:cs typeface="MS PGothic" pitchFamily="34" charset="-128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sto MT" pitchFamily="-128" charset="0"/>
          <a:ea typeface="MS PGothic" pitchFamily="34" charset="-128"/>
          <a:cs typeface="MS PGothic" pitchFamily="34" charset="-128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sto MT" pitchFamily="-128" charset="0"/>
          <a:ea typeface="MS PGothic" pitchFamily="34" charset="-128"/>
          <a:cs typeface="MS PGothic" pitchFamily="34" charset="-128"/>
        </a:defRPr>
      </a:lvl9pPr>
    </p:titleStyle>
    <p:bodyStyle>
      <a:lvl1pPr marL="342900" indent="-342900" algn="l" rtl="0" eaLnBrk="0" fontAlgn="base" hangingPunct="0">
        <a:spcBef>
          <a:spcPts val="2000"/>
        </a:spcBef>
        <a:spcAft>
          <a:spcPct val="0"/>
        </a:spcAft>
        <a:buBlip>
          <a:blip r:embed="rId14"/>
        </a:buBlip>
        <a:defRPr sz="2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336550" algn="l" rtl="0" eaLnBrk="0" fontAlgn="base" hangingPunct="0">
        <a:spcBef>
          <a:spcPts val="600"/>
        </a:spcBef>
        <a:spcAft>
          <a:spcPct val="0"/>
        </a:spcAft>
        <a:buBlip>
          <a:blip r:embed="rId14"/>
        </a:buBlip>
        <a:defRPr sz="2000">
          <a:solidFill>
            <a:schemeClr val="tx1"/>
          </a:solidFill>
          <a:latin typeface="+mn-lt"/>
          <a:ea typeface="+mn-ea"/>
          <a:cs typeface="+mn-cs"/>
        </a:defRPr>
      </a:lvl2pPr>
      <a:lvl3pPr marL="1035050" indent="-349250" algn="l" rtl="0" eaLnBrk="0" fontAlgn="base" hangingPunct="0">
        <a:spcBef>
          <a:spcPts val="600"/>
        </a:spcBef>
        <a:spcAft>
          <a:spcPct val="0"/>
        </a:spcAft>
        <a:buBlip>
          <a:blip r:embed="rId14"/>
        </a:buBlip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336550" algn="l" rtl="0" eaLnBrk="0" fontAlgn="base" hangingPunct="0">
        <a:spcBef>
          <a:spcPts val="600"/>
        </a:spcBef>
        <a:spcAft>
          <a:spcPct val="0"/>
        </a:spcAft>
        <a:buBlip>
          <a:blip r:embed="rId14"/>
        </a:buBlip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1720850" indent="-349250" algn="l" rtl="0" eaLnBrk="0" fontAlgn="base" hangingPunct="0">
        <a:spcBef>
          <a:spcPts val="600"/>
        </a:spcBef>
        <a:spcAft>
          <a:spcPct val="0"/>
        </a:spcAft>
        <a:buBlip>
          <a:blip r:embed="rId14"/>
        </a:buBlip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178050" indent="-349250" algn="l" rtl="0" eaLnBrk="0" fontAlgn="base" hangingPunct="0">
        <a:spcBef>
          <a:spcPts val="600"/>
        </a:spcBef>
        <a:spcAft>
          <a:spcPct val="0"/>
        </a:spcAft>
        <a:buBlip>
          <a:blip r:embed="rId14"/>
        </a:buBlip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635250" indent="-349250" algn="l" rtl="0" eaLnBrk="0" fontAlgn="base" hangingPunct="0">
        <a:spcBef>
          <a:spcPts val="600"/>
        </a:spcBef>
        <a:spcAft>
          <a:spcPct val="0"/>
        </a:spcAft>
        <a:buBlip>
          <a:blip r:embed="rId14"/>
        </a:buBlip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092450" indent="-349250" algn="l" rtl="0" eaLnBrk="0" fontAlgn="base" hangingPunct="0">
        <a:spcBef>
          <a:spcPts val="600"/>
        </a:spcBef>
        <a:spcAft>
          <a:spcPct val="0"/>
        </a:spcAft>
        <a:buBlip>
          <a:blip r:embed="rId14"/>
        </a:buBlip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549650" indent="-349250" algn="l" rtl="0" eaLnBrk="0" fontAlgn="base" hangingPunct="0">
        <a:spcBef>
          <a:spcPts val="600"/>
        </a:spcBef>
        <a:spcAft>
          <a:spcPct val="0"/>
        </a:spcAft>
        <a:buBlip>
          <a:blip r:embed="rId14"/>
        </a:buBlip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charset="0"/>
                <a:ea typeface="ヒラギノ角ゴ Pro W3" pitchFamily="80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charset="0"/>
                <a:ea typeface="ヒラギノ角ゴ Pro W3" pitchFamily="80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</a:lstStyle>
          <a:p>
            <a:pPr>
              <a:defRPr/>
            </a:pPr>
            <a:fld id="{23D77D23-D9A8-8E45-B308-F9E5333D0E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751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ヒラギノ角ゴ Pro W3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pitchFamily="80" charset="-128"/>
          <a:cs typeface="ヒラギノ角ゴ Pro W3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pitchFamily="80" charset="-128"/>
          <a:cs typeface="ヒラギノ角ゴ Pro W3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pitchFamily="80" charset="-128"/>
          <a:cs typeface="ヒラギノ角ゴ Pro W3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pitchFamily="80" charset="-128"/>
          <a:cs typeface="ヒラギノ角ゴ Pro W3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pitchFamily="80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pitchFamily="80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pitchFamily="80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pitchFamily="8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ヒラギノ角ゴ Pro W3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ヒラギノ角ゴ Pro W3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ヒラギノ角ゴ Pro W3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ヒラギノ角ゴ Pro W3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ヒラギノ角ゴ Pro W3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62" name="Picture 6" descr="ticket7R.png"/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2531">
            <a:off x="5549900" y="1755775"/>
            <a:ext cx="1096963" cy="55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63" name="Picture 7" descr="ticket8R.png"/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887743">
            <a:off x="5383213" y="2155825"/>
            <a:ext cx="1096962" cy="55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64" name="Picture 8" descr="42-16393499.png"/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6188" y="304800"/>
            <a:ext cx="3427412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65" name="Title Placeholder 1"/>
          <p:cNvSpPr>
            <a:spLocks noGrp="1"/>
          </p:cNvSpPr>
          <p:nvPr>
            <p:ph type="title"/>
          </p:nvPr>
        </p:nvSpPr>
        <p:spPr bwMode="auto">
          <a:xfrm>
            <a:off x="685800" y="120650"/>
            <a:ext cx="7770813" cy="143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title style</a:t>
            </a:r>
          </a:p>
        </p:txBody>
      </p:sp>
      <p:sp>
        <p:nvSpPr>
          <p:cNvPr id="24576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85800" y="1752600"/>
            <a:ext cx="7770813" cy="437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6619875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FFFFFF"/>
                </a:solidFill>
                <a:effectLst>
                  <a:outerShdw blurRad="38100" dist="38100" dir="2700000" algn="tl">
                    <a:srgbClr val="212121"/>
                  </a:outerShdw>
                </a:effectLst>
                <a:latin typeface="Calisto MT"/>
                <a:ea typeface="MS PGothic" pitchFamily="34" charset="-128"/>
                <a:cs typeface="MS PGothic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4013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FFFFFF"/>
                </a:solidFill>
                <a:effectLst>
                  <a:outerShdw blurRad="38100" dist="38100" dir="2700000" algn="tl">
                    <a:srgbClr val="212121"/>
                  </a:outerShdw>
                </a:effectLst>
                <a:latin typeface="Calisto MT"/>
                <a:ea typeface="MS PGothic" pitchFamily="34" charset="-128"/>
                <a:cs typeface="MS PGothic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229100" y="6356350"/>
            <a:ext cx="685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FFFFFF"/>
                </a:solidFill>
                <a:effectLst>
                  <a:outerShdw blurRad="38100" dist="38100" dir="2700000" algn="tl">
                    <a:srgbClr val="212121"/>
                  </a:outerShdw>
                </a:effectLst>
                <a:latin typeface="Calisto MT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fld id="{FF1ECEB6-EE6E-7541-997A-6CA4379602B0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854" r:id="rId1"/>
    <p:sldLayoutId id="2147484855" r:id="rId2"/>
    <p:sldLayoutId id="2147484856" r:id="rId3"/>
    <p:sldLayoutId id="2147484857" r:id="rId4"/>
    <p:sldLayoutId id="2147484858" r:id="rId5"/>
    <p:sldLayoutId id="2147484859" r:id="rId6"/>
    <p:sldLayoutId id="2147484860" r:id="rId7"/>
    <p:sldLayoutId id="2147484861" r:id="rId8"/>
    <p:sldLayoutId id="2147484862" r:id="rId9"/>
    <p:sldLayoutId id="2147484863" r:id="rId10"/>
    <p:sldLayoutId id="214748486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sto MT" pitchFamily="-128" charset="0"/>
          <a:ea typeface="MS PGothic" pitchFamily="34" charset="-128"/>
          <a:cs typeface="MS PGothic" pitchFamily="34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sto MT" pitchFamily="-128" charset="0"/>
          <a:ea typeface="MS PGothic" pitchFamily="34" charset="-128"/>
          <a:cs typeface="MS PGothic" pitchFamily="34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sto MT" pitchFamily="-128" charset="0"/>
          <a:ea typeface="MS PGothic" pitchFamily="34" charset="-128"/>
          <a:cs typeface="MS PGothic" pitchFamily="34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sto MT" pitchFamily="-128" charset="0"/>
          <a:ea typeface="MS PGothic" pitchFamily="34" charset="-128"/>
          <a:cs typeface="MS PGothic" pitchFamily="34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sto MT" pitchFamily="-128" charset="0"/>
          <a:ea typeface="MS PGothic" pitchFamily="34" charset="-128"/>
          <a:cs typeface="MS PGothic" pitchFamily="34" charset="-128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sto MT" pitchFamily="-128" charset="0"/>
          <a:ea typeface="MS PGothic" pitchFamily="34" charset="-128"/>
          <a:cs typeface="MS PGothic" pitchFamily="34" charset="-128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sto MT" pitchFamily="-128" charset="0"/>
          <a:ea typeface="MS PGothic" pitchFamily="34" charset="-128"/>
          <a:cs typeface="MS PGothic" pitchFamily="34" charset="-128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sto MT" pitchFamily="-128" charset="0"/>
          <a:ea typeface="MS PGothic" pitchFamily="34" charset="-128"/>
          <a:cs typeface="MS PGothic" pitchFamily="34" charset="-128"/>
        </a:defRPr>
      </a:lvl9pPr>
    </p:titleStyle>
    <p:bodyStyle>
      <a:lvl1pPr marL="342900" indent="-342900" algn="l" rtl="0" eaLnBrk="0" fontAlgn="base" hangingPunct="0">
        <a:spcBef>
          <a:spcPts val="2000"/>
        </a:spcBef>
        <a:spcAft>
          <a:spcPct val="0"/>
        </a:spcAft>
        <a:buBlip>
          <a:blip r:embed="rId17"/>
        </a:buBlip>
        <a:defRPr sz="2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336550" algn="l" rtl="0" eaLnBrk="0" fontAlgn="base" hangingPunct="0">
        <a:spcBef>
          <a:spcPts val="600"/>
        </a:spcBef>
        <a:spcAft>
          <a:spcPct val="0"/>
        </a:spcAft>
        <a:buBlip>
          <a:blip r:embed="rId17"/>
        </a:buBlip>
        <a:defRPr sz="2000">
          <a:solidFill>
            <a:schemeClr val="tx1"/>
          </a:solidFill>
          <a:latin typeface="+mn-lt"/>
          <a:ea typeface="+mn-ea"/>
          <a:cs typeface="+mn-cs"/>
        </a:defRPr>
      </a:lvl2pPr>
      <a:lvl3pPr marL="1035050" indent="-349250" algn="l" rtl="0" eaLnBrk="0" fontAlgn="base" hangingPunct="0">
        <a:spcBef>
          <a:spcPts val="600"/>
        </a:spcBef>
        <a:spcAft>
          <a:spcPct val="0"/>
        </a:spcAft>
        <a:buBlip>
          <a:blip r:embed="rId17"/>
        </a:buBlip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336550" algn="l" rtl="0" eaLnBrk="0" fontAlgn="base" hangingPunct="0">
        <a:spcBef>
          <a:spcPts val="600"/>
        </a:spcBef>
        <a:spcAft>
          <a:spcPct val="0"/>
        </a:spcAft>
        <a:buBlip>
          <a:blip r:embed="rId17"/>
        </a:buBlip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1720850" indent="-349250" algn="l" rtl="0" eaLnBrk="0" fontAlgn="base" hangingPunct="0">
        <a:spcBef>
          <a:spcPts val="600"/>
        </a:spcBef>
        <a:spcAft>
          <a:spcPct val="0"/>
        </a:spcAft>
        <a:buBlip>
          <a:blip r:embed="rId17"/>
        </a:buBlip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178050" indent="-349250" algn="l" rtl="0" eaLnBrk="0" fontAlgn="base" hangingPunct="0">
        <a:spcBef>
          <a:spcPts val="600"/>
        </a:spcBef>
        <a:spcAft>
          <a:spcPct val="0"/>
        </a:spcAft>
        <a:buBlip>
          <a:blip r:embed="rId17"/>
        </a:buBlip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635250" indent="-349250" algn="l" rtl="0" eaLnBrk="0" fontAlgn="base" hangingPunct="0">
        <a:spcBef>
          <a:spcPts val="600"/>
        </a:spcBef>
        <a:spcAft>
          <a:spcPct val="0"/>
        </a:spcAft>
        <a:buBlip>
          <a:blip r:embed="rId17"/>
        </a:buBlip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092450" indent="-349250" algn="l" rtl="0" eaLnBrk="0" fontAlgn="base" hangingPunct="0">
        <a:spcBef>
          <a:spcPts val="600"/>
        </a:spcBef>
        <a:spcAft>
          <a:spcPct val="0"/>
        </a:spcAft>
        <a:buBlip>
          <a:blip r:embed="rId17"/>
        </a:buBlip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549650" indent="-349250" algn="l" rtl="0" eaLnBrk="0" fontAlgn="base" hangingPunct="0">
        <a:spcBef>
          <a:spcPts val="600"/>
        </a:spcBef>
        <a:spcAft>
          <a:spcPct val="0"/>
        </a:spcAft>
        <a:buBlip>
          <a:blip r:embed="rId17"/>
        </a:buBlip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05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title style</a:t>
            </a:r>
          </a:p>
        </p:txBody>
      </p:sp>
      <p:sp>
        <p:nvSpPr>
          <p:cNvPr id="258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  <a:latin typeface="Calibri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fld id="{17909425-C426-084D-A528-2474C6B18939}" type="datetime1">
              <a:rPr lang="zh-CN" altLang="en-US"/>
              <a:pPr>
                <a:defRPr/>
              </a:pPr>
              <a:t>2019/11/17</a:t>
            </a:fld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898989"/>
                </a:solidFill>
                <a:latin typeface="Calibri"/>
                <a:ea typeface="MS PGothic" pitchFamily="34" charset="-128"/>
                <a:cs typeface="MS PGothic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fld id="{EB44A739-90F7-9440-8A0F-DF551A25FADD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865" r:id="rId1"/>
    <p:sldLayoutId id="2147484866" r:id="rId2"/>
    <p:sldLayoutId id="2147484867" r:id="rId3"/>
    <p:sldLayoutId id="2147484868" r:id="rId4"/>
    <p:sldLayoutId id="2147484869" r:id="rId5"/>
    <p:sldLayoutId id="2147484870" r:id="rId6"/>
    <p:sldLayoutId id="2147484871" r:id="rId7"/>
    <p:sldLayoutId id="2147484872" r:id="rId8"/>
    <p:sldLayoutId id="2147484873" r:id="rId9"/>
    <p:sldLayoutId id="2147484874" r:id="rId10"/>
    <p:sldLayoutId id="214748487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pitchFamily="34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pitchFamily="34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pitchFamily="34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pitchFamily="34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pitchFamily="34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pitchFamily="34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pitchFamily="34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pitchFamily="34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title style</a:t>
            </a:r>
          </a:p>
        </p:txBody>
      </p:sp>
      <p:sp>
        <p:nvSpPr>
          <p:cNvPr id="2703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</a:p>
        </p:txBody>
      </p:sp>
      <p:sp>
        <p:nvSpPr>
          <p:cNvPr id="24986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Times New Roman" charset="0"/>
                <a:ea typeface="MS PGothic" pitchFamily="34" charset="-128"/>
                <a:cs typeface="MS PGothic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986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Times New Roman" charset="0"/>
                <a:ea typeface="MS PGothic" pitchFamily="34" charset="-128"/>
                <a:cs typeface="MS PGothic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986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Times New Roman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fld id="{C55669E3-F6DD-6146-8D65-FDCDCAF0A8AD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876" r:id="rId1"/>
    <p:sldLayoutId id="2147484877" r:id="rId2"/>
    <p:sldLayoutId id="2147484878" r:id="rId3"/>
    <p:sldLayoutId id="2147484879" r:id="rId4"/>
    <p:sldLayoutId id="2147484880" r:id="rId5"/>
    <p:sldLayoutId id="2147484881" r:id="rId6"/>
    <p:sldLayoutId id="2147484882" r:id="rId7"/>
    <p:sldLayoutId id="2147484883" r:id="rId8"/>
    <p:sldLayoutId id="2147484884" r:id="rId9"/>
    <p:sldLayoutId id="2147484885" r:id="rId10"/>
    <p:sldLayoutId id="2147484886" r:id="rId11"/>
    <p:sldLayoutId id="2147484887" r:id="rId12"/>
  </p:sldLayoutIdLst>
  <p:transition spd="med">
    <p:randomBar dir="vert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MS PGothic" pitchFamily="34" charset="-128"/>
          <a:cs typeface="MS PGothic" pitchFamily="34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8" charset="0"/>
          <a:ea typeface="MS PGothic" pitchFamily="34" charset="-128"/>
          <a:cs typeface="MS PGothic" pitchFamily="34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8" charset="0"/>
          <a:ea typeface="MS PGothic" pitchFamily="34" charset="-128"/>
          <a:cs typeface="MS PGothic" pitchFamily="34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8" charset="0"/>
          <a:ea typeface="MS PGothic" pitchFamily="34" charset="-128"/>
          <a:cs typeface="MS PGothic" pitchFamily="34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8" charset="0"/>
          <a:ea typeface="MS PGothic" pitchFamily="34" charset="-128"/>
          <a:cs typeface="MS PGothic" pitchFamily="34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MS PGothic" pitchFamily="34" charset="-128"/>
          <a:cs typeface="MS PGothic" pitchFamily="34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MS PGothic" pitchFamily="34" charset="-128"/>
          <a:cs typeface="MS PGothic" pitchFamily="3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MS PGothic" pitchFamily="34" charset="-128"/>
          <a:cs typeface="MS PGothic" pitchFamily="3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MS PGothic" pitchFamily="34" charset="-128"/>
          <a:cs typeface="MS PGothic" pitchFamily="3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MS PGothic" pitchFamily="34" charset="-128"/>
          <a:cs typeface="MS PGothic" pitchFamily="34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650" name="Line 2"/>
          <p:cNvSpPr>
            <a:spLocks noChangeShapeType="1"/>
          </p:cNvSpPr>
          <p:nvPr/>
        </p:nvSpPr>
        <p:spPr bwMode="auto">
          <a:xfrm>
            <a:off x="0" y="15240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3651" name="Rectangle 3"/>
          <p:cNvSpPr>
            <a:spLocks noChangeArrowheads="1"/>
          </p:cNvSpPr>
          <p:nvPr/>
        </p:nvSpPr>
        <p:spPr bwMode="auto">
          <a:xfrm>
            <a:off x="0" y="6400800"/>
            <a:ext cx="9144000" cy="1524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folHlink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solidFill>
                <a:srgbClr val="003300"/>
              </a:solidFill>
              <a:latin typeface="Arial" charset="0"/>
              <a:ea typeface="MS PGothic" charset="0"/>
              <a:cs typeface="MS PGothic" charset="0"/>
            </a:endParaRPr>
          </a:p>
        </p:txBody>
      </p:sp>
      <p:sp>
        <p:nvSpPr>
          <p:cNvPr id="283652" name="Rectangle 4" descr="mutegras"/>
          <p:cNvSpPr>
            <a:spLocks noChangeArrowheads="1"/>
          </p:cNvSpPr>
          <p:nvPr/>
        </p:nvSpPr>
        <p:spPr bwMode="ltGray">
          <a:xfrm>
            <a:off x="0" y="0"/>
            <a:ext cx="9144000" cy="1524000"/>
          </a:xfrm>
          <a:prstGeom prst="rect">
            <a:avLst/>
          </a:prstGeom>
          <a:blipFill dpi="0" rotWithShape="0">
            <a:blip r:embed="rId1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solidFill>
                <a:srgbClr val="003300"/>
              </a:solidFill>
              <a:latin typeface="Arial" charset="0"/>
              <a:ea typeface="MS PGothic" charset="0"/>
              <a:cs typeface="MS PGothic" charset="0"/>
            </a:endParaRPr>
          </a:p>
        </p:txBody>
      </p:sp>
      <p:sp>
        <p:nvSpPr>
          <p:cNvPr id="283653" name="Rectangle 5" descr="mutegras"/>
          <p:cNvSpPr>
            <a:spLocks noChangeArrowheads="1"/>
          </p:cNvSpPr>
          <p:nvPr/>
        </p:nvSpPr>
        <p:spPr bwMode="ltGray">
          <a:xfrm>
            <a:off x="0" y="6553200"/>
            <a:ext cx="9144000" cy="304800"/>
          </a:xfrm>
          <a:prstGeom prst="rect">
            <a:avLst/>
          </a:prstGeom>
          <a:blipFill dpi="0" rotWithShape="0">
            <a:blip r:embed="rId1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solidFill>
                <a:srgbClr val="003300"/>
              </a:solidFill>
              <a:latin typeface="Arial" charset="0"/>
              <a:ea typeface="MS PGothic" charset="0"/>
              <a:cs typeface="MS PGothic" charset="0"/>
            </a:endParaRPr>
          </a:p>
        </p:txBody>
      </p:sp>
      <p:sp>
        <p:nvSpPr>
          <p:cNvPr id="283654" name="Line 6"/>
          <p:cNvSpPr>
            <a:spLocks noChangeShapeType="1"/>
          </p:cNvSpPr>
          <p:nvPr/>
        </p:nvSpPr>
        <p:spPr bwMode="auto">
          <a:xfrm>
            <a:off x="0" y="65532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3655" name="Rectangle 7"/>
          <p:cNvSpPr>
            <a:spLocks noChangeArrowheads="1"/>
          </p:cNvSpPr>
          <p:nvPr/>
        </p:nvSpPr>
        <p:spPr bwMode="auto">
          <a:xfrm>
            <a:off x="609600" y="533400"/>
            <a:ext cx="8534400" cy="685800"/>
          </a:xfrm>
          <a:prstGeom prst="rect">
            <a:avLst/>
          </a:prstGeom>
          <a:solidFill>
            <a:schemeClr val="hlink">
              <a:alpha val="50195"/>
            </a:schemeClr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solidFill>
                <a:srgbClr val="003300"/>
              </a:solidFill>
              <a:latin typeface="Arial" charset="0"/>
              <a:ea typeface="MS PGothic" charset="0"/>
              <a:cs typeface="MS PGothic" charset="0"/>
            </a:endParaRPr>
          </a:p>
        </p:txBody>
      </p:sp>
      <p:sp>
        <p:nvSpPr>
          <p:cNvPr id="189448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048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83657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849438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</a:p>
        </p:txBody>
      </p:sp>
      <p:sp>
        <p:nvSpPr>
          <p:cNvPr id="189450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sz="1400">
                <a:solidFill>
                  <a:srgbClr val="003300"/>
                </a:solidFill>
                <a:latin typeface="Times New Roman" charset="0"/>
                <a:ea typeface="MS PGothic" pitchFamily="34" charset="-128"/>
                <a:cs typeface="MS PGothic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9451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89675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50000"/>
              </a:spcBef>
              <a:defRPr sz="1400">
                <a:solidFill>
                  <a:srgbClr val="003300"/>
                </a:solidFill>
                <a:latin typeface="Times New Roman" charset="0"/>
                <a:ea typeface="MS PGothic" pitchFamily="34" charset="-128"/>
                <a:cs typeface="MS PGothic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9452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400">
                <a:solidFill>
                  <a:srgbClr val="003300"/>
                </a:solidFill>
                <a:latin typeface="Times New Roman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fld id="{F8472DF5-8A36-C642-BF54-08C2E2F9FB9D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888" r:id="rId1"/>
    <p:sldLayoutId id="2147484889" r:id="rId2"/>
    <p:sldLayoutId id="2147484890" r:id="rId3"/>
    <p:sldLayoutId id="2147484891" r:id="rId4"/>
    <p:sldLayoutId id="2147484892" r:id="rId5"/>
    <p:sldLayoutId id="2147484893" r:id="rId6"/>
    <p:sldLayoutId id="2147484894" r:id="rId7"/>
    <p:sldLayoutId id="2147484895" r:id="rId8"/>
    <p:sldLayoutId id="2147484896" r:id="rId9"/>
    <p:sldLayoutId id="2147484897" r:id="rId10"/>
    <p:sldLayoutId id="2147484898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MS PGothic" pitchFamily="34" charset="-128"/>
          <a:cs typeface="MS PGothic" pitchFamily="34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  <a:ea typeface="MS PGothic" pitchFamily="34" charset="-128"/>
          <a:cs typeface="MS PGothic" pitchFamily="34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  <a:ea typeface="MS PGothic" pitchFamily="34" charset="-128"/>
          <a:cs typeface="MS PGothic" pitchFamily="34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  <a:ea typeface="MS PGothic" pitchFamily="34" charset="-128"/>
          <a:cs typeface="MS PGothic" pitchFamily="34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  <a:ea typeface="MS PGothic" pitchFamily="34" charset="-128"/>
          <a:cs typeface="MS PGothic" pitchFamily="34" charset="-128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kumimoji="1" sz="3200">
          <a:solidFill>
            <a:schemeClr val="tx1"/>
          </a:solidFill>
          <a:latin typeface="+mn-lt"/>
          <a:ea typeface="MS PGothic" pitchFamily="34" charset="-128"/>
          <a:cs typeface="MS PGothic" pitchFamily="34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MS PGothic" pitchFamily="34" charset="-128"/>
          <a:cs typeface="MS PGothic" pitchFamily="3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MS PGothic" pitchFamily="34" charset="-128"/>
          <a:cs typeface="MS PGothic" pitchFamily="3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MS PGothic" pitchFamily="34" charset="-128"/>
          <a:cs typeface="MS PGothic" pitchFamily="3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MS PGothic" pitchFamily="34" charset="-128"/>
          <a:cs typeface="MS PGothic" pitchFamily="34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938" name="Line 2"/>
          <p:cNvSpPr>
            <a:spLocks noChangeShapeType="1"/>
          </p:cNvSpPr>
          <p:nvPr/>
        </p:nvSpPr>
        <p:spPr bwMode="auto">
          <a:xfrm>
            <a:off x="0" y="15240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5939" name="Rectangle 3"/>
          <p:cNvSpPr>
            <a:spLocks noChangeArrowheads="1"/>
          </p:cNvSpPr>
          <p:nvPr/>
        </p:nvSpPr>
        <p:spPr bwMode="auto">
          <a:xfrm>
            <a:off x="0" y="6400800"/>
            <a:ext cx="9144000" cy="1524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folHlink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solidFill>
                <a:srgbClr val="003300"/>
              </a:solidFill>
              <a:latin typeface="Arial" charset="0"/>
              <a:ea typeface="MS PGothic" charset="0"/>
              <a:cs typeface="MS PGothic" charset="0"/>
            </a:endParaRPr>
          </a:p>
        </p:txBody>
      </p:sp>
      <p:sp>
        <p:nvSpPr>
          <p:cNvPr id="295940" name="Rectangle 4" descr="mutegras"/>
          <p:cNvSpPr>
            <a:spLocks noChangeArrowheads="1"/>
          </p:cNvSpPr>
          <p:nvPr/>
        </p:nvSpPr>
        <p:spPr bwMode="ltGray">
          <a:xfrm>
            <a:off x="0" y="0"/>
            <a:ext cx="9144000" cy="1524000"/>
          </a:xfrm>
          <a:prstGeom prst="rect">
            <a:avLst/>
          </a:prstGeom>
          <a:blipFill dpi="0" rotWithShape="0">
            <a:blip r:embed="rId1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solidFill>
                <a:srgbClr val="003300"/>
              </a:solidFill>
              <a:latin typeface="Arial" charset="0"/>
              <a:ea typeface="MS PGothic" charset="0"/>
              <a:cs typeface="MS PGothic" charset="0"/>
            </a:endParaRPr>
          </a:p>
        </p:txBody>
      </p:sp>
      <p:sp>
        <p:nvSpPr>
          <p:cNvPr id="295941" name="Rectangle 5" descr="mutegras"/>
          <p:cNvSpPr>
            <a:spLocks noChangeArrowheads="1"/>
          </p:cNvSpPr>
          <p:nvPr/>
        </p:nvSpPr>
        <p:spPr bwMode="ltGray">
          <a:xfrm>
            <a:off x="0" y="6553200"/>
            <a:ext cx="9144000" cy="304800"/>
          </a:xfrm>
          <a:prstGeom prst="rect">
            <a:avLst/>
          </a:prstGeom>
          <a:blipFill dpi="0" rotWithShape="0">
            <a:blip r:embed="rId1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solidFill>
                <a:srgbClr val="003300"/>
              </a:solidFill>
              <a:latin typeface="Arial" charset="0"/>
              <a:ea typeface="MS PGothic" charset="0"/>
              <a:cs typeface="MS PGothic" charset="0"/>
            </a:endParaRPr>
          </a:p>
        </p:txBody>
      </p:sp>
      <p:sp>
        <p:nvSpPr>
          <p:cNvPr id="295942" name="Line 6"/>
          <p:cNvSpPr>
            <a:spLocks noChangeShapeType="1"/>
          </p:cNvSpPr>
          <p:nvPr/>
        </p:nvSpPr>
        <p:spPr bwMode="auto">
          <a:xfrm>
            <a:off x="0" y="65532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5943" name="Rectangle 7"/>
          <p:cNvSpPr>
            <a:spLocks noChangeArrowheads="1"/>
          </p:cNvSpPr>
          <p:nvPr/>
        </p:nvSpPr>
        <p:spPr bwMode="auto">
          <a:xfrm>
            <a:off x="609600" y="533400"/>
            <a:ext cx="8534400" cy="685800"/>
          </a:xfrm>
          <a:prstGeom prst="rect">
            <a:avLst/>
          </a:prstGeom>
          <a:solidFill>
            <a:schemeClr val="hlink">
              <a:alpha val="50195"/>
            </a:schemeClr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solidFill>
                <a:srgbClr val="003300"/>
              </a:solidFill>
              <a:latin typeface="Arial" charset="0"/>
              <a:ea typeface="MS PGothic" charset="0"/>
              <a:cs typeface="MS PGothic" charset="0"/>
            </a:endParaRPr>
          </a:p>
        </p:txBody>
      </p:sp>
      <p:sp>
        <p:nvSpPr>
          <p:cNvPr id="189448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048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95945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849438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</a:p>
        </p:txBody>
      </p:sp>
      <p:sp>
        <p:nvSpPr>
          <p:cNvPr id="189450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sz="1400">
                <a:solidFill>
                  <a:srgbClr val="003300"/>
                </a:solidFill>
                <a:latin typeface="Times New Roman" charset="0"/>
                <a:ea typeface="MS PGothic" pitchFamily="34" charset="-128"/>
                <a:cs typeface="MS PGothic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9451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89675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50000"/>
              </a:spcBef>
              <a:defRPr sz="1400">
                <a:solidFill>
                  <a:srgbClr val="003300"/>
                </a:solidFill>
                <a:latin typeface="Times New Roman" charset="0"/>
                <a:ea typeface="MS PGothic" pitchFamily="34" charset="-128"/>
                <a:cs typeface="MS PGothic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9452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400">
                <a:solidFill>
                  <a:srgbClr val="003300"/>
                </a:solidFill>
                <a:latin typeface="Times New Roman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fld id="{92297DDB-FA5F-B047-A6FC-13469476BD2F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899" r:id="rId1"/>
    <p:sldLayoutId id="2147484900" r:id="rId2"/>
    <p:sldLayoutId id="2147484901" r:id="rId3"/>
    <p:sldLayoutId id="2147484902" r:id="rId4"/>
    <p:sldLayoutId id="2147484903" r:id="rId5"/>
    <p:sldLayoutId id="2147484904" r:id="rId6"/>
    <p:sldLayoutId id="2147484905" r:id="rId7"/>
    <p:sldLayoutId id="2147484906" r:id="rId8"/>
    <p:sldLayoutId id="2147484907" r:id="rId9"/>
    <p:sldLayoutId id="2147484908" r:id="rId10"/>
    <p:sldLayoutId id="2147484909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MS PGothic" pitchFamily="34" charset="-128"/>
          <a:cs typeface="MS PGothic" pitchFamily="34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  <a:ea typeface="MS PGothic" pitchFamily="34" charset="-128"/>
          <a:cs typeface="MS PGothic" pitchFamily="34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  <a:ea typeface="MS PGothic" pitchFamily="34" charset="-128"/>
          <a:cs typeface="MS PGothic" pitchFamily="34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  <a:ea typeface="MS PGothic" pitchFamily="34" charset="-128"/>
          <a:cs typeface="MS PGothic" pitchFamily="34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  <a:ea typeface="MS PGothic" pitchFamily="34" charset="-128"/>
          <a:cs typeface="MS PGothic" pitchFamily="34" charset="-128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kumimoji="1" sz="3200">
          <a:solidFill>
            <a:schemeClr val="tx1"/>
          </a:solidFill>
          <a:latin typeface="+mn-lt"/>
          <a:ea typeface="MS PGothic" pitchFamily="34" charset="-128"/>
          <a:cs typeface="MS PGothic" pitchFamily="34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MS PGothic" pitchFamily="34" charset="-128"/>
          <a:cs typeface="MS PGothic" pitchFamily="3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MS PGothic" pitchFamily="34" charset="-128"/>
          <a:cs typeface="MS PGothic" pitchFamily="3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MS PGothic" pitchFamily="34" charset="-128"/>
          <a:cs typeface="MS PGothic" pitchFamily="3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MS PGothic" pitchFamily="34" charset="-128"/>
          <a:cs typeface="MS PGothic" pitchFamily="34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37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8837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264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64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64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Times New Roman" charset="0"/>
                <a:cs typeface="Times New Roman" charset="0"/>
              </a:defRPr>
            </a:lvl1pPr>
          </a:lstStyle>
          <a:p>
            <a:pPr>
              <a:defRPr/>
            </a:pPr>
            <a:fld id="{6C349984-DD6F-F743-AD5C-18B0A848B6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923" r:id="rId1"/>
  </p:sldLayoutIdLst>
  <p:transition spd="med">
    <p:randomBar dir="vert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-111" charset="-128"/>
          <a:cs typeface="ＭＳ Ｐゴシック" pitchFamily="-111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8" charset="0"/>
          <a:ea typeface="ＭＳ Ｐゴシック" pitchFamily="-111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8" charset="0"/>
          <a:ea typeface="ＭＳ Ｐゴシック" pitchFamily="-111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8" charset="0"/>
          <a:ea typeface="ＭＳ Ｐゴシック" pitchFamily="-111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8" charset="0"/>
          <a:ea typeface="ＭＳ Ｐゴシック" pitchFamily="-111" charset="-128"/>
          <a:cs typeface="ＭＳ Ｐゴシック" pitchFamily="-11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-111" charset="-128"/>
          <a:cs typeface="ＭＳ Ｐゴシック" pitchFamily="-111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108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08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08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 b="0">
                <a:solidFill>
                  <a:srgbClr val="000000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>
                <a:solidFill>
                  <a:srgbClr val="000000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b="0">
                <a:solidFill>
                  <a:srgbClr val="000000"/>
                </a:solidFill>
              </a:defRPr>
            </a:lvl1pPr>
          </a:lstStyle>
          <a:p>
            <a:fld id="{111197F5-119A-7744-A3D0-076D05FD2A1B}" type="slidenum">
              <a:rPr lang="en-US" smtClean="0">
                <a:latin typeface="Arial" charset="0"/>
                <a:ea typeface="MS PGothic" charset="0"/>
                <a:cs typeface="MS PGothic" charset="0"/>
              </a:rPr>
              <a:pPr/>
              <a:t>‹#›</a:t>
            </a:fld>
            <a:endParaRPr lang="en-US">
              <a:latin typeface="Arial" charset="0"/>
              <a:ea typeface="MS PGothic" charset="0"/>
              <a:cs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24767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25" r:id="rId1"/>
    <p:sldLayoutId id="2147484926" r:id="rId2"/>
    <p:sldLayoutId id="2147484927" r:id="rId3"/>
    <p:sldLayoutId id="2147484928" r:id="rId4"/>
    <p:sldLayoutId id="2147484929" r:id="rId5"/>
    <p:sldLayoutId id="2147484930" r:id="rId6"/>
    <p:sldLayoutId id="2147484931" r:id="rId7"/>
    <p:sldLayoutId id="2147484932" r:id="rId8"/>
    <p:sldLayoutId id="2147484933" r:id="rId9"/>
    <p:sldLayoutId id="2147484934" r:id="rId10"/>
    <p:sldLayoutId id="214748493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MS PGothic" charset="0"/>
          <a:cs typeface="MS PGothic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MS PGothic" charset="0"/>
          <a:cs typeface="MS PGothic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MS PGothic" charset="0"/>
          <a:cs typeface="MS PGothic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MS PGothic" charset="0"/>
          <a:cs typeface="MS PGothic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MS PGothic" charset="0"/>
          <a:cs typeface="MS PGothic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MS PGothic" charset="0"/>
          <a:cs typeface="MS PGothic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MS PGothic" charset="0"/>
          <a:cs typeface="MS PGothic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MS PGothic" charset="0"/>
          <a:cs typeface="MS PGothic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MS PGothic" charset="0"/>
          <a:cs typeface="MS PGothic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MS PGothic" charset="0"/>
          <a:cs typeface="MS PGothic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418" name="Group 2"/>
          <p:cNvGrpSpPr>
            <a:grpSpLocks/>
          </p:cNvGrpSpPr>
          <p:nvPr/>
        </p:nvGrpSpPr>
        <p:grpSpPr bwMode="auto">
          <a:xfrm>
            <a:off x="1" y="0"/>
            <a:ext cx="9159875" cy="6870700"/>
            <a:chOff x="0" y="0"/>
            <a:chExt cx="5770" cy="4328"/>
          </a:xfrm>
        </p:grpSpPr>
        <p:sp>
          <p:nvSpPr>
            <p:cNvPr id="60424" name="Rectangle 3"/>
            <p:cNvSpPr>
              <a:spLocks noChangeArrowheads="1"/>
            </p:cNvSpPr>
            <p:nvPr/>
          </p:nvSpPr>
          <p:spPr bwMode="hidden">
            <a:xfrm>
              <a:off x="0" y="4186"/>
              <a:ext cx="5089" cy="142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eaLnBrk="1" hangingPunct="1"/>
              <a:endParaRPr kumimoji="1" lang="en-US" sz="1800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60425" name="Rectangle 4"/>
            <p:cNvSpPr>
              <a:spLocks noChangeArrowheads="1"/>
            </p:cNvSpPr>
            <p:nvPr/>
          </p:nvSpPr>
          <p:spPr bwMode="hidden">
            <a:xfrm>
              <a:off x="0" y="0"/>
              <a:ext cx="5089" cy="126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eaLnBrk="1" hangingPunct="1"/>
              <a:endParaRPr kumimoji="1" lang="en-US" sz="1800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244741" name="Rectangle 5"/>
            <p:cNvSpPr>
              <a:spLocks noChangeArrowheads="1"/>
            </p:cNvSpPr>
            <p:nvPr/>
          </p:nvSpPr>
          <p:spPr bwMode="auto">
            <a:xfrm>
              <a:off x="5010" y="0"/>
              <a:ext cx="758" cy="4320"/>
            </a:xfrm>
            <a:prstGeom prst="rect">
              <a:avLst/>
            </a:prstGeom>
            <a:gradFill rotWithShape="0">
              <a:gsLst>
                <a:gs pos="0">
                  <a:schemeClr val="accent1">
                    <a:gamma/>
                    <a:shade val="84706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84706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1" hangingPunct="1">
                <a:defRPr/>
              </a:pPr>
              <a:endParaRPr kumimoji="1" lang="en-US" sz="1800">
                <a:solidFill>
                  <a:srgbClr val="2F1311"/>
                </a:solidFill>
                <a:latin typeface="Arial" charset="0"/>
              </a:endParaRPr>
            </a:p>
          </p:txBody>
        </p:sp>
        <p:grpSp>
          <p:nvGrpSpPr>
            <p:cNvPr id="60427" name="Group 6"/>
            <p:cNvGrpSpPr>
              <a:grpSpLocks/>
            </p:cNvGrpSpPr>
            <p:nvPr/>
          </p:nvGrpSpPr>
          <p:grpSpPr bwMode="auto">
            <a:xfrm>
              <a:off x="4944" y="1"/>
              <a:ext cx="816" cy="3974"/>
              <a:chOff x="4944" y="1"/>
              <a:chExt cx="816" cy="3974"/>
            </a:xfrm>
          </p:grpSpPr>
          <p:grpSp>
            <p:nvGrpSpPr>
              <p:cNvPr id="60439" name="Group 7"/>
              <p:cNvGrpSpPr>
                <a:grpSpLocks/>
              </p:cNvGrpSpPr>
              <p:nvPr userDrawn="1"/>
            </p:nvGrpSpPr>
            <p:grpSpPr bwMode="auto">
              <a:xfrm>
                <a:off x="5280" y="1"/>
                <a:ext cx="480" cy="1430"/>
                <a:chOff x="5280" y="1"/>
                <a:chExt cx="480" cy="1430"/>
              </a:xfrm>
            </p:grpSpPr>
            <p:grpSp>
              <p:nvGrpSpPr>
                <p:cNvPr id="60460" name="Group 8"/>
                <p:cNvGrpSpPr>
                  <a:grpSpLocks/>
                </p:cNvGrpSpPr>
                <p:nvPr userDrawn="1"/>
              </p:nvGrpSpPr>
              <p:grpSpPr bwMode="auto">
                <a:xfrm rot="-5400000">
                  <a:off x="5484" y="0"/>
                  <a:ext cx="174" cy="176"/>
                  <a:chOff x="1657" y="323"/>
                  <a:chExt cx="1691" cy="2560"/>
                </a:xfrm>
              </p:grpSpPr>
              <p:grpSp>
                <p:nvGrpSpPr>
                  <p:cNvPr id="60469" name="Group 9"/>
                  <p:cNvGrpSpPr>
                    <a:grpSpLocks/>
                  </p:cNvGrpSpPr>
                  <p:nvPr/>
                </p:nvGrpSpPr>
                <p:grpSpPr bwMode="auto">
                  <a:xfrm>
                    <a:off x="1657" y="323"/>
                    <a:ext cx="1691" cy="2560"/>
                    <a:chOff x="1657" y="323"/>
                    <a:chExt cx="1691" cy="2560"/>
                  </a:xfrm>
                </p:grpSpPr>
                <p:sp>
                  <p:nvSpPr>
                    <p:cNvPr id="60476" name="Freeform 10"/>
                    <p:cNvSpPr>
                      <a:spLocks/>
                    </p:cNvSpPr>
                    <p:nvPr/>
                  </p:nvSpPr>
                  <p:spPr bwMode="auto">
                    <a:xfrm>
                      <a:off x="2133" y="323"/>
                      <a:ext cx="1234" cy="2560"/>
                    </a:xfrm>
                    <a:custGeom>
                      <a:avLst/>
                      <a:gdLst>
                        <a:gd name="T0" fmla="*/ 337 w 1231"/>
                        <a:gd name="T1" fmla="*/ 283 h 2560"/>
                        <a:gd name="T2" fmla="*/ 415 w 1231"/>
                        <a:gd name="T3" fmla="*/ 115 h 2560"/>
                        <a:gd name="T4" fmla="*/ 583 w 1231"/>
                        <a:gd name="T5" fmla="*/ 7 h 2560"/>
                        <a:gd name="T6" fmla="*/ 895 w 1231"/>
                        <a:gd name="T7" fmla="*/ 61 h 2560"/>
                        <a:gd name="T8" fmla="*/ 1051 w 1231"/>
                        <a:gd name="T9" fmla="*/ 349 h 2560"/>
                        <a:gd name="T10" fmla="*/ 979 w 1231"/>
                        <a:gd name="T11" fmla="*/ 769 h 2560"/>
                        <a:gd name="T12" fmla="*/ 943 w 1231"/>
                        <a:gd name="T13" fmla="*/ 943 h 2560"/>
                        <a:gd name="T14" fmla="*/ 1105 w 1231"/>
                        <a:gd name="T15" fmla="*/ 1075 h 2560"/>
                        <a:gd name="T16" fmla="*/ 1231 w 1231"/>
                        <a:gd name="T17" fmla="*/ 1525 h 2560"/>
                        <a:gd name="T18" fmla="*/ 1123 w 1231"/>
                        <a:gd name="T19" fmla="*/ 1969 h 2560"/>
                        <a:gd name="T20" fmla="*/ 907 w 1231"/>
                        <a:gd name="T21" fmla="*/ 2077 h 2560"/>
                        <a:gd name="T22" fmla="*/ 721 w 1231"/>
                        <a:gd name="T23" fmla="*/ 2059 h 2560"/>
                        <a:gd name="T24" fmla="*/ 655 w 1231"/>
                        <a:gd name="T25" fmla="*/ 2251 h 2560"/>
                        <a:gd name="T26" fmla="*/ 529 w 1231"/>
                        <a:gd name="T27" fmla="*/ 2527 h 2560"/>
                        <a:gd name="T28" fmla="*/ 211 w 1231"/>
                        <a:gd name="T29" fmla="*/ 2509 h 2560"/>
                        <a:gd name="T30" fmla="*/ 31 w 1231"/>
                        <a:gd name="T31" fmla="*/ 2227 h 2560"/>
                        <a:gd name="T32" fmla="*/ 25 w 1231"/>
                        <a:gd name="T33" fmla="*/ 1969 h 2560"/>
                        <a:gd name="T34" fmla="*/ 145 w 1231"/>
                        <a:gd name="T35" fmla="*/ 1651 h 2560"/>
                        <a:gd name="T36" fmla="*/ 259 w 1231"/>
                        <a:gd name="T37" fmla="*/ 1513 h 2560"/>
                        <a:gd name="T38" fmla="*/ 217 w 1231"/>
                        <a:gd name="T39" fmla="*/ 1729 h 2560"/>
                        <a:gd name="T40" fmla="*/ 73 w 1231"/>
                        <a:gd name="T41" fmla="*/ 2023 h 2560"/>
                        <a:gd name="T42" fmla="*/ 169 w 1231"/>
                        <a:gd name="T43" fmla="*/ 2323 h 2560"/>
                        <a:gd name="T44" fmla="*/ 439 w 1231"/>
                        <a:gd name="T45" fmla="*/ 2431 h 2560"/>
                        <a:gd name="T46" fmla="*/ 595 w 1231"/>
                        <a:gd name="T47" fmla="*/ 2227 h 2560"/>
                        <a:gd name="T48" fmla="*/ 577 w 1231"/>
                        <a:gd name="T49" fmla="*/ 1807 h 2560"/>
                        <a:gd name="T50" fmla="*/ 493 w 1231"/>
                        <a:gd name="T51" fmla="*/ 1531 h 2560"/>
                        <a:gd name="T52" fmla="*/ 535 w 1231"/>
                        <a:gd name="T53" fmla="*/ 1459 h 2560"/>
                        <a:gd name="T54" fmla="*/ 625 w 1231"/>
                        <a:gd name="T55" fmla="*/ 1633 h 2560"/>
                        <a:gd name="T56" fmla="*/ 721 w 1231"/>
                        <a:gd name="T57" fmla="*/ 1933 h 2560"/>
                        <a:gd name="T58" fmla="*/ 967 w 1231"/>
                        <a:gd name="T59" fmla="*/ 1963 h 2560"/>
                        <a:gd name="T60" fmla="*/ 1135 w 1231"/>
                        <a:gd name="T61" fmla="*/ 1687 h 2560"/>
                        <a:gd name="T62" fmla="*/ 1117 w 1231"/>
                        <a:gd name="T63" fmla="*/ 1273 h 2560"/>
                        <a:gd name="T64" fmla="*/ 883 w 1231"/>
                        <a:gd name="T65" fmla="*/ 1057 h 2560"/>
                        <a:gd name="T66" fmla="*/ 679 w 1231"/>
                        <a:gd name="T67" fmla="*/ 1129 h 2560"/>
                        <a:gd name="T68" fmla="*/ 577 w 1231"/>
                        <a:gd name="T69" fmla="*/ 1117 h 2560"/>
                        <a:gd name="T70" fmla="*/ 619 w 1231"/>
                        <a:gd name="T71" fmla="*/ 1033 h 2560"/>
                        <a:gd name="T72" fmla="*/ 811 w 1231"/>
                        <a:gd name="T73" fmla="*/ 937 h 2560"/>
                        <a:gd name="T74" fmla="*/ 949 w 1231"/>
                        <a:gd name="T75" fmla="*/ 613 h 2560"/>
                        <a:gd name="T76" fmla="*/ 883 w 1231"/>
                        <a:gd name="T77" fmla="*/ 175 h 2560"/>
                        <a:gd name="T78" fmla="*/ 619 w 1231"/>
                        <a:gd name="T79" fmla="*/ 103 h 2560"/>
                        <a:gd name="T80" fmla="*/ 391 w 1231"/>
                        <a:gd name="T81" fmla="*/ 355 h 2560"/>
                        <a:gd name="T82" fmla="*/ 403 w 1231"/>
                        <a:gd name="T83" fmla="*/ 763 h 2560"/>
                        <a:gd name="T84" fmla="*/ 343 w 1231"/>
                        <a:gd name="T85" fmla="*/ 949 h 2560"/>
                        <a:gd name="T86" fmla="*/ 289 w 1231"/>
                        <a:gd name="T87" fmla="*/ 685 h 2560"/>
                        <a:gd name="T88" fmla="*/ 307 w 1231"/>
                        <a:gd name="T89" fmla="*/ 367 h 2560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60000 65536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</a:gdLst>
                      <a:ahLst/>
                      <a:cxnLst>
                        <a:cxn ang="T90">
                          <a:pos x="T0" y="T1"/>
                        </a:cxn>
                        <a:cxn ang="T91">
                          <a:pos x="T2" y="T3"/>
                        </a:cxn>
                        <a:cxn ang="T92">
                          <a:pos x="T4" y="T5"/>
                        </a:cxn>
                        <a:cxn ang="T93">
                          <a:pos x="T6" y="T7"/>
                        </a:cxn>
                        <a:cxn ang="T94">
                          <a:pos x="T8" y="T9"/>
                        </a:cxn>
                        <a:cxn ang="T95">
                          <a:pos x="T10" y="T11"/>
                        </a:cxn>
                        <a:cxn ang="T96">
                          <a:pos x="T12" y="T13"/>
                        </a:cxn>
                        <a:cxn ang="T97">
                          <a:pos x="T14" y="T15"/>
                        </a:cxn>
                        <a:cxn ang="T98">
                          <a:pos x="T16" y="T17"/>
                        </a:cxn>
                        <a:cxn ang="T99">
                          <a:pos x="T18" y="T19"/>
                        </a:cxn>
                        <a:cxn ang="T100">
                          <a:pos x="T20" y="T21"/>
                        </a:cxn>
                        <a:cxn ang="T101">
                          <a:pos x="T22" y="T23"/>
                        </a:cxn>
                        <a:cxn ang="T102">
                          <a:pos x="T24" y="T25"/>
                        </a:cxn>
                        <a:cxn ang="T103">
                          <a:pos x="T26" y="T27"/>
                        </a:cxn>
                        <a:cxn ang="T104">
                          <a:pos x="T28" y="T29"/>
                        </a:cxn>
                        <a:cxn ang="T105">
                          <a:pos x="T30" y="T31"/>
                        </a:cxn>
                        <a:cxn ang="T106">
                          <a:pos x="T32" y="T33"/>
                        </a:cxn>
                        <a:cxn ang="T107">
                          <a:pos x="T34" y="T35"/>
                        </a:cxn>
                        <a:cxn ang="T108">
                          <a:pos x="T36" y="T37"/>
                        </a:cxn>
                        <a:cxn ang="T109">
                          <a:pos x="T38" y="T39"/>
                        </a:cxn>
                        <a:cxn ang="T110">
                          <a:pos x="T40" y="T41"/>
                        </a:cxn>
                        <a:cxn ang="T111">
                          <a:pos x="T42" y="T43"/>
                        </a:cxn>
                        <a:cxn ang="T112">
                          <a:pos x="T44" y="T45"/>
                        </a:cxn>
                        <a:cxn ang="T113">
                          <a:pos x="T46" y="T47"/>
                        </a:cxn>
                        <a:cxn ang="T114">
                          <a:pos x="T48" y="T49"/>
                        </a:cxn>
                        <a:cxn ang="T115">
                          <a:pos x="T50" y="T51"/>
                        </a:cxn>
                        <a:cxn ang="T116">
                          <a:pos x="T52" y="T53"/>
                        </a:cxn>
                        <a:cxn ang="T117">
                          <a:pos x="T54" y="T55"/>
                        </a:cxn>
                        <a:cxn ang="T118">
                          <a:pos x="T56" y="T57"/>
                        </a:cxn>
                        <a:cxn ang="T119">
                          <a:pos x="T58" y="T59"/>
                        </a:cxn>
                        <a:cxn ang="T120">
                          <a:pos x="T60" y="T61"/>
                        </a:cxn>
                        <a:cxn ang="T121">
                          <a:pos x="T62" y="T63"/>
                        </a:cxn>
                        <a:cxn ang="T122">
                          <a:pos x="T64" y="T65"/>
                        </a:cxn>
                        <a:cxn ang="T123">
                          <a:pos x="T66" y="T67"/>
                        </a:cxn>
                        <a:cxn ang="T124">
                          <a:pos x="T68" y="T69"/>
                        </a:cxn>
                        <a:cxn ang="T125">
                          <a:pos x="T70" y="T71"/>
                        </a:cxn>
                        <a:cxn ang="T126">
                          <a:pos x="T72" y="T73"/>
                        </a:cxn>
                        <a:cxn ang="T127">
                          <a:pos x="T74" y="T75"/>
                        </a:cxn>
                        <a:cxn ang="T128">
                          <a:pos x="T76" y="T77"/>
                        </a:cxn>
                        <a:cxn ang="T129">
                          <a:pos x="T78" y="T79"/>
                        </a:cxn>
                        <a:cxn ang="T130">
                          <a:pos x="T80" y="T81"/>
                        </a:cxn>
                        <a:cxn ang="T131">
                          <a:pos x="T82" y="T83"/>
                        </a:cxn>
                        <a:cxn ang="T132">
                          <a:pos x="T84" y="T85"/>
                        </a:cxn>
                        <a:cxn ang="T133">
                          <a:pos x="T86" y="T87"/>
                        </a:cxn>
                        <a:cxn ang="T134">
                          <a:pos x="T88" y="T89"/>
                        </a:cxn>
                      </a:cxnLst>
                      <a:rect l="0" t="0" r="r" b="b"/>
                      <a:pathLst>
                        <a:path w="1231" h="2560">
                          <a:moveTo>
                            <a:pt x="307" y="367"/>
                          </a:moveTo>
                          <a:cubicBezTo>
                            <a:pt x="317" y="336"/>
                            <a:pt x="326" y="303"/>
                            <a:pt x="337" y="283"/>
                          </a:cubicBezTo>
                          <a:cubicBezTo>
                            <a:pt x="348" y="263"/>
                            <a:pt x="360" y="275"/>
                            <a:pt x="373" y="247"/>
                          </a:cubicBezTo>
                          <a:cubicBezTo>
                            <a:pt x="386" y="219"/>
                            <a:pt x="400" y="147"/>
                            <a:pt x="415" y="115"/>
                          </a:cubicBezTo>
                          <a:cubicBezTo>
                            <a:pt x="430" y="83"/>
                            <a:pt x="435" y="73"/>
                            <a:pt x="463" y="55"/>
                          </a:cubicBezTo>
                          <a:cubicBezTo>
                            <a:pt x="491" y="37"/>
                            <a:pt x="536" y="14"/>
                            <a:pt x="583" y="7"/>
                          </a:cubicBezTo>
                          <a:cubicBezTo>
                            <a:pt x="630" y="0"/>
                            <a:pt x="693" y="4"/>
                            <a:pt x="745" y="13"/>
                          </a:cubicBezTo>
                          <a:cubicBezTo>
                            <a:pt x="797" y="22"/>
                            <a:pt x="852" y="34"/>
                            <a:pt x="895" y="61"/>
                          </a:cubicBezTo>
                          <a:cubicBezTo>
                            <a:pt x="938" y="88"/>
                            <a:pt x="977" y="127"/>
                            <a:pt x="1003" y="175"/>
                          </a:cubicBezTo>
                          <a:cubicBezTo>
                            <a:pt x="1029" y="223"/>
                            <a:pt x="1044" y="287"/>
                            <a:pt x="1051" y="349"/>
                          </a:cubicBezTo>
                          <a:cubicBezTo>
                            <a:pt x="1058" y="411"/>
                            <a:pt x="1057" y="477"/>
                            <a:pt x="1045" y="547"/>
                          </a:cubicBezTo>
                          <a:cubicBezTo>
                            <a:pt x="1033" y="617"/>
                            <a:pt x="995" y="712"/>
                            <a:pt x="979" y="769"/>
                          </a:cubicBezTo>
                          <a:cubicBezTo>
                            <a:pt x="963" y="826"/>
                            <a:pt x="955" y="860"/>
                            <a:pt x="949" y="889"/>
                          </a:cubicBezTo>
                          <a:cubicBezTo>
                            <a:pt x="943" y="918"/>
                            <a:pt x="936" y="925"/>
                            <a:pt x="943" y="943"/>
                          </a:cubicBezTo>
                          <a:cubicBezTo>
                            <a:pt x="950" y="961"/>
                            <a:pt x="964" y="975"/>
                            <a:pt x="991" y="997"/>
                          </a:cubicBezTo>
                          <a:cubicBezTo>
                            <a:pt x="1018" y="1019"/>
                            <a:pt x="1069" y="1033"/>
                            <a:pt x="1105" y="1075"/>
                          </a:cubicBezTo>
                          <a:cubicBezTo>
                            <a:pt x="1141" y="1117"/>
                            <a:pt x="1186" y="1174"/>
                            <a:pt x="1207" y="1249"/>
                          </a:cubicBezTo>
                          <a:cubicBezTo>
                            <a:pt x="1228" y="1324"/>
                            <a:pt x="1231" y="1441"/>
                            <a:pt x="1231" y="1525"/>
                          </a:cubicBezTo>
                          <a:cubicBezTo>
                            <a:pt x="1231" y="1609"/>
                            <a:pt x="1225" y="1679"/>
                            <a:pt x="1207" y="1753"/>
                          </a:cubicBezTo>
                          <a:cubicBezTo>
                            <a:pt x="1189" y="1827"/>
                            <a:pt x="1153" y="1917"/>
                            <a:pt x="1123" y="1969"/>
                          </a:cubicBezTo>
                          <a:cubicBezTo>
                            <a:pt x="1093" y="2021"/>
                            <a:pt x="1063" y="2047"/>
                            <a:pt x="1027" y="2065"/>
                          </a:cubicBezTo>
                          <a:cubicBezTo>
                            <a:pt x="991" y="2083"/>
                            <a:pt x="951" y="2079"/>
                            <a:pt x="907" y="2077"/>
                          </a:cubicBezTo>
                          <a:cubicBezTo>
                            <a:pt x="863" y="2075"/>
                            <a:pt x="794" y="2056"/>
                            <a:pt x="763" y="2053"/>
                          </a:cubicBezTo>
                          <a:cubicBezTo>
                            <a:pt x="732" y="2050"/>
                            <a:pt x="733" y="2050"/>
                            <a:pt x="721" y="2059"/>
                          </a:cubicBezTo>
                          <a:cubicBezTo>
                            <a:pt x="709" y="2068"/>
                            <a:pt x="702" y="2075"/>
                            <a:pt x="691" y="2107"/>
                          </a:cubicBezTo>
                          <a:cubicBezTo>
                            <a:pt x="680" y="2139"/>
                            <a:pt x="665" y="2205"/>
                            <a:pt x="655" y="2251"/>
                          </a:cubicBezTo>
                          <a:cubicBezTo>
                            <a:pt x="645" y="2297"/>
                            <a:pt x="652" y="2337"/>
                            <a:pt x="631" y="2383"/>
                          </a:cubicBezTo>
                          <a:cubicBezTo>
                            <a:pt x="610" y="2429"/>
                            <a:pt x="574" y="2498"/>
                            <a:pt x="529" y="2527"/>
                          </a:cubicBezTo>
                          <a:cubicBezTo>
                            <a:pt x="484" y="2556"/>
                            <a:pt x="414" y="2560"/>
                            <a:pt x="361" y="2557"/>
                          </a:cubicBezTo>
                          <a:cubicBezTo>
                            <a:pt x="308" y="2554"/>
                            <a:pt x="256" y="2537"/>
                            <a:pt x="211" y="2509"/>
                          </a:cubicBezTo>
                          <a:cubicBezTo>
                            <a:pt x="166" y="2481"/>
                            <a:pt x="121" y="2436"/>
                            <a:pt x="91" y="2389"/>
                          </a:cubicBezTo>
                          <a:cubicBezTo>
                            <a:pt x="61" y="2342"/>
                            <a:pt x="46" y="2275"/>
                            <a:pt x="31" y="2227"/>
                          </a:cubicBezTo>
                          <a:cubicBezTo>
                            <a:pt x="16" y="2179"/>
                            <a:pt x="2" y="2144"/>
                            <a:pt x="1" y="2101"/>
                          </a:cubicBezTo>
                          <a:cubicBezTo>
                            <a:pt x="0" y="2058"/>
                            <a:pt x="13" y="2018"/>
                            <a:pt x="25" y="1969"/>
                          </a:cubicBezTo>
                          <a:cubicBezTo>
                            <a:pt x="37" y="1920"/>
                            <a:pt x="53" y="1860"/>
                            <a:pt x="73" y="1807"/>
                          </a:cubicBezTo>
                          <a:cubicBezTo>
                            <a:pt x="93" y="1754"/>
                            <a:pt x="122" y="1698"/>
                            <a:pt x="145" y="1651"/>
                          </a:cubicBezTo>
                          <a:cubicBezTo>
                            <a:pt x="168" y="1604"/>
                            <a:pt x="192" y="1548"/>
                            <a:pt x="211" y="1525"/>
                          </a:cubicBezTo>
                          <a:cubicBezTo>
                            <a:pt x="230" y="1502"/>
                            <a:pt x="249" y="1502"/>
                            <a:pt x="259" y="1513"/>
                          </a:cubicBezTo>
                          <a:cubicBezTo>
                            <a:pt x="269" y="1524"/>
                            <a:pt x="278" y="1555"/>
                            <a:pt x="271" y="1591"/>
                          </a:cubicBezTo>
                          <a:cubicBezTo>
                            <a:pt x="264" y="1627"/>
                            <a:pt x="242" y="1682"/>
                            <a:pt x="217" y="1729"/>
                          </a:cubicBezTo>
                          <a:cubicBezTo>
                            <a:pt x="192" y="1776"/>
                            <a:pt x="145" y="1824"/>
                            <a:pt x="121" y="1873"/>
                          </a:cubicBezTo>
                          <a:cubicBezTo>
                            <a:pt x="97" y="1922"/>
                            <a:pt x="76" y="1970"/>
                            <a:pt x="73" y="2023"/>
                          </a:cubicBezTo>
                          <a:cubicBezTo>
                            <a:pt x="70" y="2076"/>
                            <a:pt x="87" y="2141"/>
                            <a:pt x="103" y="2191"/>
                          </a:cubicBezTo>
                          <a:cubicBezTo>
                            <a:pt x="119" y="2241"/>
                            <a:pt x="140" y="2285"/>
                            <a:pt x="169" y="2323"/>
                          </a:cubicBezTo>
                          <a:cubicBezTo>
                            <a:pt x="198" y="2361"/>
                            <a:pt x="232" y="2401"/>
                            <a:pt x="277" y="2419"/>
                          </a:cubicBezTo>
                          <a:cubicBezTo>
                            <a:pt x="322" y="2437"/>
                            <a:pt x="395" y="2440"/>
                            <a:pt x="439" y="2431"/>
                          </a:cubicBezTo>
                          <a:cubicBezTo>
                            <a:pt x="483" y="2422"/>
                            <a:pt x="515" y="2399"/>
                            <a:pt x="541" y="2365"/>
                          </a:cubicBezTo>
                          <a:cubicBezTo>
                            <a:pt x="567" y="2331"/>
                            <a:pt x="583" y="2280"/>
                            <a:pt x="595" y="2227"/>
                          </a:cubicBezTo>
                          <a:cubicBezTo>
                            <a:pt x="607" y="2174"/>
                            <a:pt x="616" y="2117"/>
                            <a:pt x="613" y="2047"/>
                          </a:cubicBezTo>
                          <a:cubicBezTo>
                            <a:pt x="610" y="1977"/>
                            <a:pt x="589" y="1871"/>
                            <a:pt x="577" y="1807"/>
                          </a:cubicBezTo>
                          <a:cubicBezTo>
                            <a:pt x="565" y="1743"/>
                            <a:pt x="555" y="1709"/>
                            <a:pt x="541" y="1663"/>
                          </a:cubicBezTo>
                          <a:cubicBezTo>
                            <a:pt x="527" y="1617"/>
                            <a:pt x="502" y="1561"/>
                            <a:pt x="493" y="1531"/>
                          </a:cubicBezTo>
                          <a:cubicBezTo>
                            <a:pt x="484" y="1501"/>
                            <a:pt x="480" y="1495"/>
                            <a:pt x="487" y="1483"/>
                          </a:cubicBezTo>
                          <a:cubicBezTo>
                            <a:pt x="494" y="1471"/>
                            <a:pt x="519" y="1455"/>
                            <a:pt x="535" y="1459"/>
                          </a:cubicBezTo>
                          <a:cubicBezTo>
                            <a:pt x="551" y="1463"/>
                            <a:pt x="568" y="1478"/>
                            <a:pt x="583" y="1507"/>
                          </a:cubicBezTo>
                          <a:cubicBezTo>
                            <a:pt x="598" y="1536"/>
                            <a:pt x="610" y="1583"/>
                            <a:pt x="625" y="1633"/>
                          </a:cubicBezTo>
                          <a:cubicBezTo>
                            <a:pt x="640" y="1683"/>
                            <a:pt x="657" y="1757"/>
                            <a:pt x="673" y="1807"/>
                          </a:cubicBezTo>
                          <a:cubicBezTo>
                            <a:pt x="689" y="1857"/>
                            <a:pt x="697" y="1905"/>
                            <a:pt x="721" y="1933"/>
                          </a:cubicBezTo>
                          <a:cubicBezTo>
                            <a:pt x="745" y="1961"/>
                            <a:pt x="776" y="1970"/>
                            <a:pt x="817" y="1975"/>
                          </a:cubicBezTo>
                          <a:cubicBezTo>
                            <a:pt x="858" y="1980"/>
                            <a:pt x="926" y="1980"/>
                            <a:pt x="967" y="1963"/>
                          </a:cubicBezTo>
                          <a:cubicBezTo>
                            <a:pt x="1008" y="1946"/>
                            <a:pt x="1035" y="1919"/>
                            <a:pt x="1063" y="1873"/>
                          </a:cubicBezTo>
                          <a:cubicBezTo>
                            <a:pt x="1091" y="1827"/>
                            <a:pt x="1122" y="1761"/>
                            <a:pt x="1135" y="1687"/>
                          </a:cubicBezTo>
                          <a:cubicBezTo>
                            <a:pt x="1148" y="1613"/>
                            <a:pt x="1144" y="1498"/>
                            <a:pt x="1141" y="1429"/>
                          </a:cubicBezTo>
                          <a:cubicBezTo>
                            <a:pt x="1138" y="1360"/>
                            <a:pt x="1140" y="1325"/>
                            <a:pt x="1117" y="1273"/>
                          </a:cubicBezTo>
                          <a:cubicBezTo>
                            <a:pt x="1094" y="1221"/>
                            <a:pt x="1042" y="1153"/>
                            <a:pt x="1003" y="1117"/>
                          </a:cubicBezTo>
                          <a:cubicBezTo>
                            <a:pt x="964" y="1081"/>
                            <a:pt x="919" y="1064"/>
                            <a:pt x="883" y="1057"/>
                          </a:cubicBezTo>
                          <a:cubicBezTo>
                            <a:pt x="847" y="1050"/>
                            <a:pt x="821" y="1063"/>
                            <a:pt x="787" y="1075"/>
                          </a:cubicBezTo>
                          <a:cubicBezTo>
                            <a:pt x="753" y="1087"/>
                            <a:pt x="706" y="1117"/>
                            <a:pt x="679" y="1129"/>
                          </a:cubicBezTo>
                          <a:cubicBezTo>
                            <a:pt x="652" y="1141"/>
                            <a:pt x="642" y="1149"/>
                            <a:pt x="625" y="1147"/>
                          </a:cubicBezTo>
                          <a:cubicBezTo>
                            <a:pt x="608" y="1145"/>
                            <a:pt x="584" y="1130"/>
                            <a:pt x="577" y="1117"/>
                          </a:cubicBezTo>
                          <a:cubicBezTo>
                            <a:pt x="570" y="1104"/>
                            <a:pt x="576" y="1083"/>
                            <a:pt x="583" y="1069"/>
                          </a:cubicBezTo>
                          <a:cubicBezTo>
                            <a:pt x="590" y="1055"/>
                            <a:pt x="599" y="1043"/>
                            <a:pt x="619" y="1033"/>
                          </a:cubicBezTo>
                          <a:cubicBezTo>
                            <a:pt x="639" y="1023"/>
                            <a:pt x="671" y="1025"/>
                            <a:pt x="703" y="1009"/>
                          </a:cubicBezTo>
                          <a:cubicBezTo>
                            <a:pt x="735" y="993"/>
                            <a:pt x="780" y="965"/>
                            <a:pt x="811" y="937"/>
                          </a:cubicBezTo>
                          <a:cubicBezTo>
                            <a:pt x="842" y="909"/>
                            <a:pt x="866" y="895"/>
                            <a:pt x="889" y="841"/>
                          </a:cubicBezTo>
                          <a:cubicBezTo>
                            <a:pt x="912" y="787"/>
                            <a:pt x="939" y="696"/>
                            <a:pt x="949" y="613"/>
                          </a:cubicBezTo>
                          <a:cubicBezTo>
                            <a:pt x="959" y="530"/>
                            <a:pt x="960" y="416"/>
                            <a:pt x="949" y="343"/>
                          </a:cubicBezTo>
                          <a:cubicBezTo>
                            <a:pt x="938" y="270"/>
                            <a:pt x="914" y="215"/>
                            <a:pt x="883" y="175"/>
                          </a:cubicBezTo>
                          <a:cubicBezTo>
                            <a:pt x="852" y="135"/>
                            <a:pt x="807" y="115"/>
                            <a:pt x="763" y="103"/>
                          </a:cubicBezTo>
                          <a:cubicBezTo>
                            <a:pt x="719" y="91"/>
                            <a:pt x="665" y="90"/>
                            <a:pt x="619" y="103"/>
                          </a:cubicBezTo>
                          <a:cubicBezTo>
                            <a:pt x="573" y="116"/>
                            <a:pt x="525" y="139"/>
                            <a:pt x="487" y="181"/>
                          </a:cubicBezTo>
                          <a:cubicBezTo>
                            <a:pt x="449" y="223"/>
                            <a:pt x="412" y="301"/>
                            <a:pt x="391" y="355"/>
                          </a:cubicBezTo>
                          <a:cubicBezTo>
                            <a:pt x="370" y="409"/>
                            <a:pt x="359" y="437"/>
                            <a:pt x="361" y="505"/>
                          </a:cubicBezTo>
                          <a:cubicBezTo>
                            <a:pt x="363" y="573"/>
                            <a:pt x="399" y="691"/>
                            <a:pt x="403" y="763"/>
                          </a:cubicBezTo>
                          <a:cubicBezTo>
                            <a:pt x="407" y="835"/>
                            <a:pt x="395" y="906"/>
                            <a:pt x="385" y="937"/>
                          </a:cubicBezTo>
                          <a:cubicBezTo>
                            <a:pt x="375" y="968"/>
                            <a:pt x="356" y="957"/>
                            <a:pt x="343" y="949"/>
                          </a:cubicBezTo>
                          <a:cubicBezTo>
                            <a:pt x="330" y="941"/>
                            <a:pt x="316" y="933"/>
                            <a:pt x="307" y="889"/>
                          </a:cubicBezTo>
                          <a:cubicBezTo>
                            <a:pt x="298" y="845"/>
                            <a:pt x="294" y="755"/>
                            <a:pt x="289" y="685"/>
                          </a:cubicBezTo>
                          <a:cubicBezTo>
                            <a:pt x="284" y="615"/>
                            <a:pt x="273" y="523"/>
                            <a:pt x="277" y="469"/>
                          </a:cubicBezTo>
                          <a:cubicBezTo>
                            <a:pt x="281" y="415"/>
                            <a:pt x="297" y="398"/>
                            <a:pt x="307" y="367"/>
                          </a:cubicBezTo>
                          <a:close/>
                        </a:path>
                      </a:pathLst>
                    </a:custGeom>
                    <a:solidFill>
                      <a:srgbClr val="E7D6B7"/>
                    </a:solidFill>
                    <a:ln>
                      <a:noFill/>
                    </a:ln>
                    <a:extLst>
                      <a:ext uri="{91240B29-F687-4f45-9708-019B960494DF}">
                        <a14:hiddenLine xmlns=""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>
                        <a:solidFill>
                          <a:srgbClr val="2F1311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60477" name="Freeform 11"/>
                    <p:cNvSpPr>
                      <a:spLocks/>
                    </p:cNvSpPr>
                    <p:nvPr/>
                  </p:nvSpPr>
                  <p:spPr bwMode="auto">
                    <a:xfrm>
                      <a:off x="1667" y="367"/>
                      <a:ext cx="865" cy="2065"/>
                    </a:xfrm>
                    <a:custGeom>
                      <a:avLst/>
                      <a:gdLst>
                        <a:gd name="T0" fmla="*/ 785 w 865"/>
                        <a:gd name="T1" fmla="*/ 530 h 2071"/>
                        <a:gd name="T2" fmla="*/ 797 w 865"/>
                        <a:gd name="T3" fmla="*/ 350 h 2071"/>
                        <a:gd name="T4" fmla="*/ 863 w 865"/>
                        <a:gd name="T5" fmla="*/ 206 h 2071"/>
                        <a:gd name="T6" fmla="*/ 809 w 865"/>
                        <a:gd name="T7" fmla="*/ 218 h 2071"/>
                        <a:gd name="T8" fmla="*/ 749 w 865"/>
                        <a:gd name="T9" fmla="*/ 218 h 2071"/>
                        <a:gd name="T10" fmla="*/ 683 w 865"/>
                        <a:gd name="T11" fmla="*/ 116 h 2071"/>
                        <a:gd name="T12" fmla="*/ 611 w 865"/>
                        <a:gd name="T13" fmla="*/ 32 h 2071"/>
                        <a:gd name="T14" fmla="*/ 509 w 865"/>
                        <a:gd name="T15" fmla="*/ 2 h 2071"/>
                        <a:gd name="T16" fmla="*/ 407 w 865"/>
                        <a:gd name="T17" fmla="*/ 20 h 2071"/>
                        <a:gd name="T18" fmla="*/ 281 w 865"/>
                        <a:gd name="T19" fmla="*/ 74 h 2071"/>
                        <a:gd name="T20" fmla="*/ 173 w 865"/>
                        <a:gd name="T21" fmla="*/ 206 h 2071"/>
                        <a:gd name="T22" fmla="*/ 119 w 865"/>
                        <a:gd name="T23" fmla="*/ 404 h 2071"/>
                        <a:gd name="T24" fmla="*/ 131 w 865"/>
                        <a:gd name="T25" fmla="*/ 590 h 2071"/>
                        <a:gd name="T26" fmla="*/ 173 w 865"/>
                        <a:gd name="T27" fmla="*/ 782 h 2071"/>
                        <a:gd name="T28" fmla="*/ 197 w 865"/>
                        <a:gd name="T29" fmla="*/ 884 h 2071"/>
                        <a:gd name="T30" fmla="*/ 167 w 865"/>
                        <a:gd name="T31" fmla="*/ 986 h 2071"/>
                        <a:gd name="T32" fmla="*/ 65 w 865"/>
                        <a:gd name="T33" fmla="*/ 1124 h 2071"/>
                        <a:gd name="T34" fmla="*/ 17 w 865"/>
                        <a:gd name="T35" fmla="*/ 1298 h 2071"/>
                        <a:gd name="T36" fmla="*/ 5 w 865"/>
                        <a:gd name="T37" fmla="*/ 1550 h 2071"/>
                        <a:gd name="T38" fmla="*/ 47 w 865"/>
                        <a:gd name="T39" fmla="*/ 1748 h 2071"/>
                        <a:gd name="T40" fmla="*/ 131 w 865"/>
                        <a:gd name="T41" fmla="*/ 1898 h 2071"/>
                        <a:gd name="T42" fmla="*/ 299 w 865"/>
                        <a:gd name="T43" fmla="*/ 1988 h 2071"/>
                        <a:gd name="T44" fmla="*/ 425 w 865"/>
                        <a:gd name="T45" fmla="*/ 1982 h 2071"/>
                        <a:gd name="T46" fmla="*/ 467 w 865"/>
                        <a:gd name="T47" fmla="*/ 1994 h 2071"/>
                        <a:gd name="T48" fmla="*/ 497 w 865"/>
                        <a:gd name="T49" fmla="*/ 2066 h 2071"/>
                        <a:gd name="T50" fmla="*/ 497 w 865"/>
                        <a:gd name="T51" fmla="*/ 1964 h 2071"/>
                        <a:gd name="T52" fmla="*/ 557 w 865"/>
                        <a:gd name="T53" fmla="*/ 1778 h 2071"/>
                        <a:gd name="T54" fmla="*/ 617 w 865"/>
                        <a:gd name="T55" fmla="*/ 1658 h 2071"/>
                        <a:gd name="T56" fmla="*/ 581 w 865"/>
                        <a:gd name="T57" fmla="*/ 1700 h 2071"/>
                        <a:gd name="T58" fmla="*/ 515 w 865"/>
                        <a:gd name="T59" fmla="*/ 1820 h 2071"/>
                        <a:gd name="T60" fmla="*/ 407 w 865"/>
                        <a:gd name="T61" fmla="*/ 1904 h 2071"/>
                        <a:gd name="T62" fmla="*/ 269 w 865"/>
                        <a:gd name="T63" fmla="*/ 1898 h 2071"/>
                        <a:gd name="T64" fmla="*/ 179 w 865"/>
                        <a:gd name="T65" fmla="*/ 1814 h 2071"/>
                        <a:gd name="T66" fmla="*/ 113 w 865"/>
                        <a:gd name="T67" fmla="*/ 1640 h 2071"/>
                        <a:gd name="T68" fmla="*/ 107 w 865"/>
                        <a:gd name="T69" fmla="*/ 1394 h 2071"/>
                        <a:gd name="T70" fmla="*/ 137 w 865"/>
                        <a:gd name="T71" fmla="*/ 1190 h 2071"/>
                        <a:gd name="T72" fmla="*/ 203 w 865"/>
                        <a:gd name="T73" fmla="*/ 1070 h 2071"/>
                        <a:gd name="T74" fmla="*/ 323 w 865"/>
                        <a:gd name="T75" fmla="*/ 1022 h 2071"/>
                        <a:gd name="T76" fmla="*/ 509 w 865"/>
                        <a:gd name="T77" fmla="*/ 1076 h 2071"/>
                        <a:gd name="T78" fmla="*/ 611 w 865"/>
                        <a:gd name="T79" fmla="*/ 1124 h 2071"/>
                        <a:gd name="T80" fmla="*/ 665 w 865"/>
                        <a:gd name="T81" fmla="*/ 1100 h 2071"/>
                        <a:gd name="T82" fmla="*/ 659 w 865"/>
                        <a:gd name="T83" fmla="*/ 1046 h 2071"/>
                        <a:gd name="T84" fmla="*/ 611 w 865"/>
                        <a:gd name="T85" fmla="*/ 1004 h 2071"/>
                        <a:gd name="T86" fmla="*/ 497 w 865"/>
                        <a:gd name="T87" fmla="*/ 980 h 2071"/>
                        <a:gd name="T88" fmla="*/ 323 w 865"/>
                        <a:gd name="T89" fmla="*/ 896 h 2071"/>
                        <a:gd name="T90" fmla="*/ 233 w 865"/>
                        <a:gd name="T91" fmla="*/ 680 h 2071"/>
                        <a:gd name="T92" fmla="*/ 209 w 865"/>
                        <a:gd name="T93" fmla="*/ 416 h 2071"/>
                        <a:gd name="T94" fmla="*/ 317 w 865"/>
                        <a:gd name="T95" fmla="*/ 170 h 2071"/>
                        <a:gd name="T96" fmla="*/ 485 w 865"/>
                        <a:gd name="T97" fmla="*/ 110 h 2071"/>
                        <a:gd name="T98" fmla="*/ 617 w 865"/>
                        <a:gd name="T99" fmla="*/ 164 h 2071"/>
                        <a:gd name="T100" fmla="*/ 707 w 865"/>
                        <a:gd name="T101" fmla="*/ 290 h 2071"/>
                        <a:gd name="T102" fmla="*/ 737 w 865"/>
                        <a:gd name="T103" fmla="*/ 428 h 2071"/>
                        <a:gd name="T104" fmla="*/ 773 w 865"/>
                        <a:gd name="T105" fmla="*/ 602 h 2071"/>
                        <a:gd name="T106" fmla="*/ 809 w 865"/>
                        <a:gd name="T107" fmla="*/ 584 h 2071"/>
                        <a:gd name="T108" fmla="*/ 785 w 865"/>
                        <a:gd name="T109" fmla="*/ 530 h 2071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60000 65536"/>
                        <a:gd name="T151" fmla="*/ 0 60000 65536"/>
                        <a:gd name="T152" fmla="*/ 0 60000 65536"/>
                        <a:gd name="T153" fmla="*/ 0 60000 65536"/>
                        <a:gd name="T154" fmla="*/ 0 60000 65536"/>
                        <a:gd name="T155" fmla="*/ 0 60000 65536"/>
                        <a:gd name="T156" fmla="*/ 0 60000 65536"/>
                        <a:gd name="T157" fmla="*/ 0 60000 65536"/>
                        <a:gd name="T158" fmla="*/ 0 60000 65536"/>
                        <a:gd name="T159" fmla="*/ 0 60000 65536"/>
                        <a:gd name="T160" fmla="*/ 0 60000 65536"/>
                        <a:gd name="T161" fmla="*/ 0 60000 65536"/>
                        <a:gd name="T162" fmla="*/ 0 60000 65536"/>
                        <a:gd name="T163" fmla="*/ 0 60000 65536"/>
                        <a:gd name="T164" fmla="*/ 0 60000 65536"/>
                      </a:gdLst>
                      <a:ahLst/>
                      <a:cxnLst>
                        <a:cxn ang="T110">
                          <a:pos x="T0" y="T1"/>
                        </a:cxn>
                        <a:cxn ang="T111">
                          <a:pos x="T2" y="T3"/>
                        </a:cxn>
                        <a:cxn ang="T112">
                          <a:pos x="T4" y="T5"/>
                        </a:cxn>
                        <a:cxn ang="T113">
                          <a:pos x="T6" y="T7"/>
                        </a:cxn>
                        <a:cxn ang="T114">
                          <a:pos x="T8" y="T9"/>
                        </a:cxn>
                        <a:cxn ang="T115">
                          <a:pos x="T10" y="T11"/>
                        </a:cxn>
                        <a:cxn ang="T116">
                          <a:pos x="T12" y="T13"/>
                        </a:cxn>
                        <a:cxn ang="T117">
                          <a:pos x="T14" y="T15"/>
                        </a:cxn>
                        <a:cxn ang="T118">
                          <a:pos x="T16" y="T17"/>
                        </a:cxn>
                        <a:cxn ang="T119">
                          <a:pos x="T18" y="T19"/>
                        </a:cxn>
                        <a:cxn ang="T120">
                          <a:pos x="T20" y="T21"/>
                        </a:cxn>
                        <a:cxn ang="T121">
                          <a:pos x="T22" y="T23"/>
                        </a:cxn>
                        <a:cxn ang="T122">
                          <a:pos x="T24" y="T25"/>
                        </a:cxn>
                        <a:cxn ang="T123">
                          <a:pos x="T26" y="T27"/>
                        </a:cxn>
                        <a:cxn ang="T124">
                          <a:pos x="T28" y="T29"/>
                        </a:cxn>
                        <a:cxn ang="T125">
                          <a:pos x="T30" y="T31"/>
                        </a:cxn>
                        <a:cxn ang="T126">
                          <a:pos x="T32" y="T33"/>
                        </a:cxn>
                        <a:cxn ang="T127">
                          <a:pos x="T34" y="T35"/>
                        </a:cxn>
                        <a:cxn ang="T128">
                          <a:pos x="T36" y="T37"/>
                        </a:cxn>
                        <a:cxn ang="T129">
                          <a:pos x="T38" y="T39"/>
                        </a:cxn>
                        <a:cxn ang="T130">
                          <a:pos x="T40" y="T41"/>
                        </a:cxn>
                        <a:cxn ang="T131">
                          <a:pos x="T42" y="T43"/>
                        </a:cxn>
                        <a:cxn ang="T132">
                          <a:pos x="T44" y="T45"/>
                        </a:cxn>
                        <a:cxn ang="T133">
                          <a:pos x="T46" y="T47"/>
                        </a:cxn>
                        <a:cxn ang="T134">
                          <a:pos x="T48" y="T49"/>
                        </a:cxn>
                        <a:cxn ang="T135">
                          <a:pos x="T50" y="T51"/>
                        </a:cxn>
                        <a:cxn ang="T136">
                          <a:pos x="T52" y="T53"/>
                        </a:cxn>
                        <a:cxn ang="T137">
                          <a:pos x="T54" y="T55"/>
                        </a:cxn>
                        <a:cxn ang="T138">
                          <a:pos x="T56" y="T57"/>
                        </a:cxn>
                        <a:cxn ang="T139">
                          <a:pos x="T58" y="T59"/>
                        </a:cxn>
                        <a:cxn ang="T140">
                          <a:pos x="T60" y="T61"/>
                        </a:cxn>
                        <a:cxn ang="T141">
                          <a:pos x="T62" y="T63"/>
                        </a:cxn>
                        <a:cxn ang="T142">
                          <a:pos x="T64" y="T65"/>
                        </a:cxn>
                        <a:cxn ang="T143">
                          <a:pos x="T66" y="T67"/>
                        </a:cxn>
                        <a:cxn ang="T144">
                          <a:pos x="T68" y="T69"/>
                        </a:cxn>
                        <a:cxn ang="T145">
                          <a:pos x="T70" y="T71"/>
                        </a:cxn>
                        <a:cxn ang="T146">
                          <a:pos x="T72" y="T73"/>
                        </a:cxn>
                        <a:cxn ang="T147">
                          <a:pos x="T74" y="T75"/>
                        </a:cxn>
                        <a:cxn ang="T148">
                          <a:pos x="T76" y="T77"/>
                        </a:cxn>
                        <a:cxn ang="T149">
                          <a:pos x="T78" y="T79"/>
                        </a:cxn>
                        <a:cxn ang="T150">
                          <a:pos x="T80" y="T81"/>
                        </a:cxn>
                        <a:cxn ang="T151">
                          <a:pos x="T82" y="T83"/>
                        </a:cxn>
                        <a:cxn ang="T152">
                          <a:pos x="T84" y="T85"/>
                        </a:cxn>
                        <a:cxn ang="T153">
                          <a:pos x="T86" y="T87"/>
                        </a:cxn>
                        <a:cxn ang="T154">
                          <a:pos x="T88" y="T89"/>
                        </a:cxn>
                        <a:cxn ang="T155">
                          <a:pos x="T90" y="T91"/>
                        </a:cxn>
                        <a:cxn ang="T156">
                          <a:pos x="T92" y="T93"/>
                        </a:cxn>
                        <a:cxn ang="T157">
                          <a:pos x="T94" y="T95"/>
                        </a:cxn>
                        <a:cxn ang="T158">
                          <a:pos x="T96" y="T97"/>
                        </a:cxn>
                        <a:cxn ang="T159">
                          <a:pos x="T98" y="T99"/>
                        </a:cxn>
                        <a:cxn ang="T160">
                          <a:pos x="T100" y="T101"/>
                        </a:cxn>
                        <a:cxn ang="T161">
                          <a:pos x="T102" y="T103"/>
                        </a:cxn>
                        <a:cxn ang="T162">
                          <a:pos x="T104" y="T105"/>
                        </a:cxn>
                        <a:cxn ang="T163">
                          <a:pos x="T106" y="T107"/>
                        </a:cxn>
                        <a:cxn ang="T164">
                          <a:pos x="T108" y="T109"/>
                        </a:cxn>
                      </a:cxnLst>
                      <a:rect l="0" t="0" r="r" b="b"/>
                      <a:pathLst>
                        <a:path w="865" h="2071">
                          <a:moveTo>
                            <a:pt x="785" y="530"/>
                          </a:moveTo>
                          <a:cubicBezTo>
                            <a:pt x="783" y="491"/>
                            <a:pt x="784" y="404"/>
                            <a:pt x="797" y="350"/>
                          </a:cubicBezTo>
                          <a:cubicBezTo>
                            <a:pt x="810" y="296"/>
                            <a:pt x="861" y="228"/>
                            <a:pt x="863" y="206"/>
                          </a:cubicBezTo>
                          <a:cubicBezTo>
                            <a:pt x="865" y="184"/>
                            <a:pt x="828" y="216"/>
                            <a:pt x="809" y="218"/>
                          </a:cubicBezTo>
                          <a:cubicBezTo>
                            <a:pt x="790" y="220"/>
                            <a:pt x="770" y="235"/>
                            <a:pt x="749" y="218"/>
                          </a:cubicBezTo>
                          <a:cubicBezTo>
                            <a:pt x="728" y="201"/>
                            <a:pt x="706" y="147"/>
                            <a:pt x="683" y="116"/>
                          </a:cubicBezTo>
                          <a:cubicBezTo>
                            <a:pt x="660" y="85"/>
                            <a:pt x="640" y="51"/>
                            <a:pt x="611" y="32"/>
                          </a:cubicBezTo>
                          <a:cubicBezTo>
                            <a:pt x="582" y="13"/>
                            <a:pt x="543" y="4"/>
                            <a:pt x="509" y="2"/>
                          </a:cubicBezTo>
                          <a:cubicBezTo>
                            <a:pt x="475" y="0"/>
                            <a:pt x="445" y="8"/>
                            <a:pt x="407" y="20"/>
                          </a:cubicBezTo>
                          <a:cubicBezTo>
                            <a:pt x="369" y="32"/>
                            <a:pt x="320" y="43"/>
                            <a:pt x="281" y="74"/>
                          </a:cubicBezTo>
                          <a:cubicBezTo>
                            <a:pt x="242" y="105"/>
                            <a:pt x="200" y="151"/>
                            <a:pt x="173" y="206"/>
                          </a:cubicBezTo>
                          <a:cubicBezTo>
                            <a:pt x="146" y="261"/>
                            <a:pt x="126" y="340"/>
                            <a:pt x="119" y="404"/>
                          </a:cubicBezTo>
                          <a:cubicBezTo>
                            <a:pt x="112" y="468"/>
                            <a:pt x="122" y="527"/>
                            <a:pt x="131" y="590"/>
                          </a:cubicBezTo>
                          <a:cubicBezTo>
                            <a:pt x="140" y="653"/>
                            <a:pt x="162" y="733"/>
                            <a:pt x="173" y="782"/>
                          </a:cubicBezTo>
                          <a:cubicBezTo>
                            <a:pt x="184" y="831"/>
                            <a:pt x="198" y="850"/>
                            <a:pt x="197" y="884"/>
                          </a:cubicBezTo>
                          <a:cubicBezTo>
                            <a:pt x="196" y="918"/>
                            <a:pt x="189" y="946"/>
                            <a:pt x="167" y="986"/>
                          </a:cubicBezTo>
                          <a:cubicBezTo>
                            <a:pt x="145" y="1026"/>
                            <a:pt x="90" y="1072"/>
                            <a:pt x="65" y="1124"/>
                          </a:cubicBezTo>
                          <a:cubicBezTo>
                            <a:pt x="40" y="1176"/>
                            <a:pt x="27" y="1227"/>
                            <a:pt x="17" y="1298"/>
                          </a:cubicBezTo>
                          <a:cubicBezTo>
                            <a:pt x="7" y="1369"/>
                            <a:pt x="0" y="1475"/>
                            <a:pt x="5" y="1550"/>
                          </a:cubicBezTo>
                          <a:cubicBezTo>
                            <a:pt x="10" y="1625"/>
                            <a:pt x="26" y="1690"/>
                            <a:pt x="47" y="1748"/>
                          </a:cubicBezTo>
                          <a:cubicBezTo>
                            <a:pt x="68" y="1806"/>
                            <a:pt x="89" y="1858"/>
                            <a:pt x="131" y="1898"/>
                          </a:cubicBezTo>
                          <a:cubicBezTo>
                            <a:pt x="173" y="1938"/>
                            <a:pt x="250" y="1974"/>
                            <a:pt x="299" y="1988"/>
                          </a:cubicBezTo>
                          <a:cubicBezTo>
                            <a:pt x="348" y="2002"/>
                            <a:pt x="397" y="1981"/>
                            <a:pt x="425" y="1982"/>
                          </a:cubicBezTo>
                          <a:cubicBezTo>
                            <a:pt x="453" y="1983"/>
                            <a:pt x="455" y="1980"/>
                            <a:pt x="467" y="1994"/>
                          </a:cubicBezTo>
                          <a:cubicBezTo>
                            <a:pt x="479" y="2008"/>
                            <a:pt x="492" y="2071"/>
                            <a:pt x="497" y="2066"/>
                          </a:cubicBezTo>
                          <a:cubicBezTo>
                            <a:pt x="502" y="2061"/>
                            <a:pt x="487" y="2012"/>
                            <a:pt x="497" y="1964"/>
                          </a:cubicBezTo>
                          <a:cubicBezTo>
                            <a:pt x="507" y="1916"/>
                            <a:pt x="537" y="1829"/>
                            <a:pt x="557" y="1778"/>
                          </a:cubicBezTo>
                          <a:cubicBezTo>
                            <a:pt x="577" y="1727"/>
                            <a:pt x="613" y="1671"/>
                            <a:pt x="617" y="1658"/>
                          </a:cubicBezTo>
                          <a:cubicBezTo>
                            <a:pt x="621" y="1645"/>
                            <a:pt x="598" y="1673"/>
                            <a:pt x="581" y="1700"/>
                          </a:cubicBezTo>
                          <a:cubicBezTo>
                            <a:pt x="564" y="1727"/>
                            <a:pt x="544" y="1786"/>
                            <a:pt x="515" y="1820"/>
                          </a:cubicBezTo>
                          <a:cubicBezTo>
                            <a:pt x="486" y="1854"/>
                            <a:pt x="448" y="1891"/>
                            <a:pt x="407" y="1904"/>
                          </a:cubicBezTo>
                          <a:cubicBezTo>
                            <a:pt x="366" y="1917"/>
                            <a:pt x="307" y="1913"/>
                            <a:pt x="269" y="1898"/>
                          </a:cubicBezTo>
                          <a:cubicBezTo>
                            <a:pt x="231" y="1883"/>
                            <a:pt x="205" y="1857"/>
                            <a:pt x="179" y="1814"/>
                          </a:cubicBezTo>
                          <a:cubicBezTo>
                            <a:pt x="153" y="1771"/>
                            <a:pt x="125" y="1710"/>
                            <a:pt x="113" y="1640"/>
                          </a:cubicBezTo>
                          <a:cubicBezTo>
                            <a:pt x="101" y="1570"/>
                            <a:pt x="103" y="1469"/>
                            <a:pt x="107" y="1394"/>
                          </a:cubicBezTo>
                          <a:cubicBezTo>
                            <a:pt x="111" y="1319"/>
                            <a:pt x="121" y="1244"/>
                            <a:pt x="137" y="1190"/>
                          </a:cubicBezTo>
                          <a:cubicBezTo>
                            <a:pt x="153" y="1136"/>
                            <a:pt x="172" y="1098"/>
                            <a:pt x="203" y="1070"/>
                          </a:cubicBezTo>
                          <a:cubicBezTo>
                            <a:pt x="234" y="1042"/>
                            <a:pt x="272" y="1021"/>
                            <a:pt x="323" y="1022"/>
                          </a:cubicBezTo>
                          <a:cubicBezTo>
                            <a:pt x="374" y="1023"/>
                            <a:pt x="461" y="1059"/>
                            <a:pt x="509" y="1076"/>
                          </a:cubicBezTo>
                          <a:cubicBezTo>
                            <a:pt x="557" y="1093"/>
                            <a:pt x="585" y="1120"/>
                            <a:pt x="611" y="1124"/>
                          </a:cubicBezTo>
                          <a:cubicBezTo>
                            <a:pt x="637" y="1128"/>
                            <a:pt x="657" y="1113"/>
                            <a:pt x="665" y="1100"/>
                          </a:cubicBezTo>
                          <a:cubicBezTo>
                            <a:pt x="673" y="1087"/>
                            <a:pt x="668" y="1062"/>
                            <a:pt x="659" y="1046"/>
                          </a:cubicBezTo>
                          <a:cubicBezTo>
                            <a:pt x="650" y="1030"/>
                            <a:pt x="638" y="1015"/>
                            <a:pt x="611" y="1004"/>
                          </a:cubicBezTo>
                          <a:cubicBezTo>
                            <a:pt x="584" y="993"/>
                            <a:pt x="545" y="998"/>
                            <a:pt x="497" y="980"/>
                          </a:cubicBezTo>
                          <a:cubicBezTo>
                            <a:pt x="449" y="962"/>
                            <a:pt x="367" y="946"/>
                            <a:pt x="323" y="896"/>
                          </a:cubicBezTo>
                          <a:cubicBezTo>
                            <a:pt x="279" y="846"/>
                            <a:pt x="252" y="760"/>
                            <a:pt x="233" y="680"/>
                          </a:cubicBezTo>
                          <a:cubicBezTo>
                            <a:pt x="214" y="600"/>
                            <a:pt x="195" y="501"/>
                            <a:pt x="209" y="416"/>
                          </a:cubicBezTo>
                          <a:cubicBezTo>
                            <a:pt x="223" y="331"/>
                            <a:pt x="271" y="221"/>
                            <a:pt x="317" y="170"/>
                          </a:cubicBezTo>
                          <a:cubicBezTo>
                            <a:pt x="363" y="119"/>
                            <a:pt x="435" y="111"/>
                            <a:pt x="485" y="110"/>
                          </a:cubicBezTo>
                          <a:cubicBezTo>
                            <a:pt x="535" y="109"/>
                            <a:pt x="580" y="134"/>
                            <a:pt x="617" y="164"/>
                          </a:cubicBezTo>
                          <a:cubicBezTo>
                            <a:pt x="654" y="194"/>
                            <a:pt x="687" y="246"/>
                            <a:pt x="707" y="290"/>
                          </a:cubicBezTo>
                          <a:cubicBezTo>
                            <a:pt x="727" y="334"/>
                            <a:pt x="726" y="376"/>
                            <a:pt x="737" y="428"/>
                          </a:cubicBezTo>
                          <a:cubicBezTo>
                            <a:pt x="748" y="480"/>
                            <a:pt x="761" y="576"/>
                            <a:pt x="773" y="602"/>
                          </a:cubicBezTo>
                          <a:cubicBezTo>
                            <a:pt x="785" y="628"/>
                            <a:pt x="807" y="597"/>
                            <a:pt x="809" y="584"/>
                          </a:cubicBezTo>
                          <a:cubicBezTo>
                            <a:pt x="811" y="571"/>
                            <a:pt x="787" y="569"/>
                            <a:pt x="785" y="530"/>
                          </a:cubicBezTo>
                          <a:close/>
                        </a:path>
                      </a:pathLst>
                    </a:custGeom>
                    <a:solidFill>
                      <a:srgbClr val="E7D6B7"/>
                    </a:solidFill>
                    <a:ln>
                      <a:noFill/>
                    </a:ln>
                    <a:extLst>
                      <a:ext uri="{91240B29-F687-4f45-9708-019B960494DF}">
                        <a14:hiddenLine xmlns=""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>
                        <a:solidFill>
                          <a:srgbClr val="2F1311"/>
                        </a:solidFill>
                        <a:latin typeface="Arial" charset="0"/>
                      </a:endParaRPr>
                    </a:p>
                  </p:txBody>
                </p:sp>
              </p:grpSp>
              <p:sp>
                <p:nvSpPr>
                  <p:cNvPr id="60470" name="Oval 12"/>
                  <p:cNvSpPr>
                    <a:spLocks noChangeArrowheads="1"/>
                  </p:cNvSpPr>
                  <p:nvPr/>
                </p:nvSpPr>
                <p:spPr bwMode="auto">
                  <a:xfrm>
                    <a:off x="2396" y="1414"/>
                    <a:ext cx="175" cy="247"/>
                  </a:xfrm>
                  <a:prstGeom prst="ellipse">
                    <a:avLst/>
                  </a:prstGeom>
                  <a:solidFill>
                    <a:srgbClr val="E7D6B7"/>
                  </a:solidFill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60471" name="Freeform 13"/>
                  <p:cNvSpPr>
                    <a:spLocks/>
                  </p:cNvSpPr>
                  <p:nvPr/>
                </p:nvSpPr>
                <p:spPr bwMode="auto">
                  <a:xfrm>
                    <a:off x="2619" y="730"/>
                    <a:ext cx="262" cy="524"/>
                  </a:xfrm>
                  <a:custGeom>
                    <a:avLst/>
                    <a:gdLst>
                      <a:gd name="T0" fmla="*/ 3 w 266"/>
                      <a:gd name="T1" fmla="*/ 483 h 521"/>
                      <a:gd name="T2" fmla="*/ 27 w 266"/>
                      <a:gd name="T3" fmla="*/ 273 h 521"/>
                      <a:gd name="T4" fmla="*/ 111 w 266"/>
                      <a:gd name="T5" fmla="*/ 45 h 521"/>
                      <a:gd name="T6" fmla="*/ 183 w 266"/>
                      <a:gd name="T7" fmla="*/ 3 h 521"/>
                      <a:gd name="T8" fmla="*/ 237 w 266"/>
                      <a:gd name="T9" fmla="*/ 39 h 521"/>
                      <a:gd name="T10" fmla="*/ 261 w 266"/>
                      <a:gd name="T11" fmla="*/ 129 h 521"/>
                      <a:gd name="T12" fmla="*/ 207 w 266"/>
                      <a:gd name="T13" fmla="*/ 273 h 521"/>
                      <a:gd name="T14" fmla="*/ 105 w 266"/>
                      <a:gd name="T15" fmla="*/ 477 h 521"/>
                      <a:gd name="T16" fmla="*/ 45 w 266"/>
                      <a:gd name="T17" fmla="*/ 501 h 521"/>
                      <a:gd name="T18" fmla="*/ 3 w 266"/>
                      <a:gd name="T19" fmla="*/ 483 h 521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266" h="521">
                        <a:moveTo>
                          <a:pt x="3" y="483"/>
                        </a:moveTo>
                        <a:cubicBezTo>
                          <a:pt x="0" y="445"/>
                          <a:pt x="9" y="346"/>
                          <a:pt x="27" y="273"/>
                        </a:cubicBezTo>
                        <a:cubicBezTo>
                          <a:pt x="45" y="200"/>
                          <a:pt x="85" y="90"/>
                          <a:pt x="111" y="45"/>
                        </a:cubicBezTo>
                        <a:cubicBezTo>
                          <a:pt x="137" y="0"/>
                          <a:pt x="162" y="4"/>
                          <a:pt x="183" y="3"/>
                        </a:cubicBezTo>
                        <a:cubicBezTo>
                          <a:pt x="204" y="2"/>
                          <a:pt x="224" y="18"/>
                          <a:pt x="237" y="39"/>
                        </a:cubicBezTo>
                        <a:cubicBezTo>
                          <a:pt x="250" y="60"/>
                          <a:pt x="266" y="90"/>
                          <a:pt x="261" y="129"/>
                        </a:cubicBezTo>
                        <a:cubicBezTo>
                          <a:pt x="256" y="168"/>
                          <a:pt x="233" y="215"/>
                          <a:pt x="207" y="273"/>
                        </a:cubicBezTo>
                        <a:cubicBezTo>
                          <a:pt x="181" y="331"/>
                          <a:pt x="132" y="439"/>
                          <a:pt x="105" y="477"/>
                        </a:cubicBezTo>
                        <a:cubicBezTo>
                          <a:pt x="78" y="515"/>
                          <a:pt x="61" y="501"/>
                          <a:pt x="45" y="501"/>
                        </a:cubicBezTo>
                        <a:cubicBezTo>
                          <a:pt x="29" y="501"/>
                          <a:pt x="6" y="521"/>
                          <a:pt x="3" y="483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60472" name="Freeform 14"/>
                  <p:cNvSpPr>
                    <a:spLocks/>
                  </p:cNvSpPr>
                  <p:nvPr/>
                </p:nvSpPr>
                <p:spPr bwMode="auto">
                  <a:xfrm>
                    <a:off x="2687" y="1588"/>
                    <a:ext cx="398" cy="349"/>
                  </a:xfrm>
                  <a:custGeom>
                    <a:avLst/>
                    <a:gdLst>
                      <a:gd name="T0" fmla="*/ 100 w 392"/>
                      <a:gd name="T1" fmla="*/ 201 h 340"/>
                      <a:gd name="T2" fmla="*/ 16 w 392"/>
                      <a:gd name="T3" fmla="*/ 87 h 340"/>
                      <a:gd name="T4" fmla="*/ 4 w 392"/>
                      <a:gd name="T5" fmla="*/ 45 h 340"/>
                      <a:gd name="T6" fmla="*/ 28 w 392"/>
                      <a:gd name="T7" fmla="*/ 3 h 340"/>
                      <a:gd name="T8" fmla="*/ 130 w 392"/>
                      <a:gd name="T9" fmla="*/ 27 h 340"/>
                      <a:gd name="T10" fmla="*/ 250 w 392"/>
                      <a:gd name="T11" fmla="*/ 75 h 340"/>
                      <a:gd name="T12" fmla="*/ 364 w 392"/>
                      <a:gd name="T13" fmla="*/ 159 h 340"/>
                      <a:gd name="T14" fmla="*/ 388 w 392"/>
                      <a:gd name="T15" fmla="*/ 273 h 340"/>
                      <a:gd name="T16" fmla="*/ 340 w 392"/>
                      <a:gd name="T17" fmla="*/ 333 h 340"/>
                      <a:gd name="T18" fmla="*/ 244 w 392"/>
                      <a:gd name="T19" fmla="*/ 315 h 340"/>
                      <a:gd name="T20" fmla="*/ 100 w 392"/>
                      <a:gd name="T21" fmla="*/ 201 h 340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</a:gdLst>
                    <a:ahLst/>
                    <a:cxnLst>
                      <a:cxn ang="T22">
                        <a:pos x="T0" y="T1"/>
                      </a:cxn>
                      <a:cxn ang="T23">
                        <a:pos x="T2" y="T3"/>
                      </a:cxn>
                      <a:cxn ang="T24">
                        <a:pos x="T4" y="T5"/>
                      </a:cxn>
                      <a:cxn ang="T25">
                        <a:pos x="T6" y="T7"/>
                      </a:cxn>
                      <a:cxn ang="T26">
                        <a:pos x="T8" y="T9"/>
                      </a:cxn>
                      <a:cxn ang="T27">
                        <a:pos x="T10" y="T11"/>
                      </a:cxn>
                      <a:cxn ang="T28">
                        <a:pos x="T12" y="T13"/>
                      </a:cxn>
                      <a:cxn ang="T29">
                        <a:pos x="T14" y="T15"/>
                      </a:cxn>
                      <a:cxn ang="T30">
                        <a:pos x="T16" y="T17"/>
                      </a:cxn>
                      <a:cxn ang="T31">
                        <a:pos x="T18" y="T19"/>
                      </a:cxn>
                      <a:cxn ang="T32">
                        <a:pos x="T20" y="T21"/>
                      </a:cxn>
                    </a:cxnLst>
                    <a:rect l="0" t="0" r="r" b="b"/>
                    <a:pathLst>
                      <a:path w="392" h="340">
                        <a:moveTo>
                          <a:pt x="100" y="201"/>
                        </a:moveTo>
                        <a:cubicBezTo>
                          <a:pt x="62" y="163"/>
                          <a:pt x="32" y="113"/>
                          <a:pt x="16" y="87"/>
                        </a:cubicBezTo>
                        <a:cubicBezTo>
                          <a:pt x="0" y="61"/>
                          <a:pt x="2" y="59"/>
                          <a:pt x="4" y="45"/>
                        </a:cubicBezTo>
                        <a:cubicBezTo>
                          <a:pt x="6" y="31"/>
                          <a:pt x="7" y="6"/>
                          <a:pt x="28" y="3"/>
                        </a:cubicBezTo>
                        <a:cubicBezTo>
                          <a:pt x="49" y="0"/>
                          <a:pt x="93" y="15"/>
                          <a:pt x="130" y="27"/>
                        </a:cubicBezTo>
                        <a:cubicBezTo>
                          <a:pt x="167" y="39"/>
                          <a:pt x="211" y="53"/>
                          <a:pt x="250" y="75"/>
                        </a:cubicBezTo>
                        <a:cubicBezTo>
                          <a:pt x="289" y="97"/>
                          <a:pt x="341" y="126"/>
                          <a:pt x="364" y="159"/>
                        </a:cubicBezTo>
                        <a:cubicBezTo>
                          <a:pt x="387" y="192"/>
                          <a:pt x="392" y="244"/>
                          <a:pt x="388" y="273"/>
                        </a:cubicBezTo>
                        <a:cubicBezTo>
                          <a:pt x="384" y="302"/>
                          <a:pt x="364" y="326"/>
                          <a:pt x="340" y="333"/>
                        </a:cubicBezTo>
                        <a:cubicBezTo>
                          <a:pt x="316" y="340"/>
                          <a:pt x="282" y="336"/>
                          <a:pt x="244" y="315"/>
                        </a:cubicBezTo>
                        <a:cubicBezTo>
                          <a:pt x="206" y="294"/>
                          <a:pt x="138" y="239"/>
                          <a:pt x="100" y="201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60473" name="Freeform 15"/>
                  <p:cNvSpPr>
                    <a:spLocks/>
                  </p:cNvSpPr>
                  <p:nvPr/>
                </p:nvSpPr>
                <p:spPr bwMode="auto">
                  <a:xfrm>
                    <a:off x="2425" y="1923"/>
                    <a:ext cx="146" cy="567"/>
                  </a:xfrm>
                  <a:custGeom>
                    <a:avLst/>
                    <a:gdLst>
                      <a:gd name="T0" fmla="*/ 18 w 151"/>
                      <a:gd name="T1" fmla="*/ 165 h 558"/>
                      <a:gd name="T2" fmla="*/ 42 w 151"/>
                      <a:gd name="T3" fmla="*/ 39 h 558"/>
                      <a:gd name="T4" fmla="*/ 66 w 151"/>
                      <a:gd name="T5" fmla="*/ 3 h 558"/>
                      <a:gd name="T6" fmla="*/ 108 w 151"/>
                      <a:gd name="T7" fmla="*/ 27 h 558"/>
                      <a:gd name="T8" fmla="*/ 138 w 151"/>
                      <a:gd name="T9" fmla="*/ 165 h 558"/>
                      <a:gd name="T10" fmla="*/ 144 w 151"/>
                      <a:gd name="T11" fmla="*/ 423 h 558"/>
                      <a:gd name="T12" fmla="*/ 96 w 151"/>
                      <a:gd name="T13" fmla="*/ 543 h 558"/>
                      <a:gd name="T14" fmla="*/ 24 w 151"/>
                      <a:gd name="T15" fmla="*/ 513 h 558"/>
                      <a:gd name="T16" fmla="*/ 0 w 151"/>
                      <a:gd name="T17" fmla="*/ 315 h 558"/>
                      <a:gd name="T18" fmla="*/ 18 w 151"/>
                      <a:gd name="T19" fmla="*/ 165 h 558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151" h="558">
                        <a:moveTo>
                          <a:pt x="18" y="165"/>
                        </a:moveTo>
                        <a:cubicBezTo>
                          <a:pt x="25" y="119"/>
                          <a:pt x="34" y="66"/>
                          <a:pt x="42" y="39"/>
                        </a:cubicBezTo>
                        <a:cubicBezTo>
                          <a:pt x="50" y="12"/>
                          <a:pt x="55" y="5"/>
                          <a:pt x="66" y="3"/>
                        </a:cubicBezTo>
                        <a:cubicBezTo>
                          <a:pt x="77" y="1"/>
                          <a:pt x="96" y="0"/>
                          <a:pt x="108" y="27"/>
                        </a:cubicBezTo>
                        <a:cubicBezTo>
                          <a:pt x="120" y="54"/>
                          <a:pt x="132" y="99"/>
                          <a:pt x="138" y="165"/>
                        </a:cubicBezTo>
                        <a:cubicBezTo>
                          <a:pt x="144" y="231"/>
                          <a:pt x="151" y="360"/>
                          <a:pt x="144" y="423"/>
                        </a:cubicBezTo>
                        <a:cubicBezTo>
                          <a:pt x="137" y="486"/>
                          <a:pt x="116" y="528"/>
                          <a:pt x="96" y="543"/>
                        </a:cubicBezTo>
                        <a:cubicBezTo>
                          <a:pt x="76" y="558"/>
                          <a:pt x="40" y="551"/>
                          <a:pt x="24" y="513"/>
                        </a:cubicBezTo>
                        <a:cubicBezTo>
                          <a:pt x="8" y="475"/>
                          <a:pt x="0" y="372"/>
                          <a:pt x="0" y="315"/>
                        </a:cubicBezTo>
                        <a:cubicBezTo>
                          <a:pt x="0" y="258"/>
                          <a:pt x="11" y="211"/>
                          <a:pt x="18" y="165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60474" name="Freeform 16"/>
                  <p:cNvSpPr>
                    <a:spLocks/>
                  </p:cNvSpPr>
                  <p:nvPr/>
                </p:nvSpPr>
                <p:spPr bwMode="auto">
                  <a:xfrm>
                    <a:off x="1910" y="1588"/>
                    <a:ext cx="389" cy="247"/>
                  </a:xfrm>
                  <a:custGeom>
                    <a:avLst/>
                    <a:gdLst>
                      <a:gd name="T0" fmla="*/ 175 w 392"/>
                      <a:gd name="T1" fmla="*/ 61 h 253"/>
                      <a:gd name="T2" fmla="*/ 307 w 392"/>
                      <a:gd name="T3" fmla="*/ 19 h 253"/>
                      <a:gd name="T4" fmla="*/ 367 w 392"/>
                      <a:gd name="T5" fmla="*/ 7 h 253"/>
                      <a:gd name="T6" fmla="*/ 385 w 392"/>
                      <a:gd name="T7" fmla="*/ 61 h 253"/>
                      <a:gd name="T8" fmla="*/ 325 w 392"/>
                      <a:gd name="T9" fmla="*/ 133 h 253"/>
                      <a:gd name="T10" fmla="*/ 193 w 392"/>
                      <a:gd name="T11" fmla="*/ 223 h 253"/>
                      <a:gd name="T12" fmla="*/ 37 w 392"/>
                      <a:gd name="T13" fmla="*/ 247 h 253"/>
                      <a:gd name="T14" fmla="*/ 1 w 392"/>
                      <a:gd name="T15" fmla="*/ 187 h 253"/>
                      <a:gd name="T16" fmla="*/ 43 w 392"/>
                      <a:gd name="T17" fmla="*/ 115 h 253"/>
                      <a:gd name="T18" fmla="*/ 175 w 392"/>
                      <a:gd name="T19" fmla="*/ 61 h 253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392" h="253">
                        <a:moveTo>
                          <a:pt x="175" y="61"/>
                        </a:moveTo>
                        <a:cubicBezTo>
                          <a:pt x="219" y="45"/>
                          <a:pt x="275" y="28"/>
                          <a:pt x="307" y="19"/>
                        </a:cubicBezTo>
                        <a:cubicBezTo>
                          <a:pt x="339" y="10"/>
                          <a:pt x="354" y="0"/>
                          <a:pt x="367" y="7"/>
                        </a:cubicBezTo>
                        <a:cubicBezTo>
                          <a:pt x="380" y="14"/>
                          <a:pt x="392" y="40"/>
                          <a:pt x="385" y="61"/>
                        </a:cubicBezTo>
                        <a:cubicBezTo>
                          <a:pt x="378" y="82"/>
                          <a:pt x="357" y="106"/>
                          <a:pt x="325" y="133"/>
                        </a:cubicBezTo>
                        <a:cubicBezTo>
                          <a:pt x="293" y="160"/>
                          <a:pt x="241" y="204"/>
                          <a:pt x="193" y="223"/>
                        </a:cubicBezTo>
                        <a:cubicBezTo>
                          <a:pt x="145" y="242"/>
                          <a:pt x="69" y="253"/>
                          <a:pt x="37" y="247"/>
                        </a:cubicBezTo>
                        <a:cubicBezTo>
                          <a:pt x="5" y="241"/>
                          <a:pt x="0" y="209"/>
                          <a:pt x="1" y="187"/>
                        </a:cubicBezTo>
                        <a:cubicBezTo>
                          <a:pt x="2" y="165"/>
                          <a:pt x="15" y="136"/>
                          <a:pt x="43" y="115"/>
                        </a:cubicBezTo>
                        <a:cubicBezTo>
                          <a:pt x="71" y="94"/>
                          <a:pt x="131" y="77"/>
                          <a:pt x="175" y="61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60475" name="Freeform 17"/>
                  <p:cNvSpPr>
                    <a:spLocks/>
                  </p:cNvSpPr>
                  <p:nvPr/>
                </p:nvSpPr>
                <p:spPr bwMode="auto">
                  <a:xfrm>
                    <a:off x="2094" y="919"/>
                    <a:ext cx="233" cy="378"/>
                  </a:xfrm>
                  <a:custGeom>
                    <a:avLst/>
                    <a:gdLst>
                      <a:gd name="T0" fmla="*/ 78 w 238"/>
                      <a:gd name="T1" fmla="*/ 270 h 386"/>
                      <a:gd name="T2" fmla="*/ 24 w 238"/>
                      <a:gd name="T3" fmla="*/ 192 h 386"/>
                      <a:gd name="T4" fmla="*/ 0 w 238"/>
                      <a:gd name="T5" fmla="*/ 96 h 386"/>
                      <a:gd name="T6" fmla="*/ 24 w 238"/>
                      <a:gd name="T7" fmla="*/ 12 h 386"/>
                      <a:gd name="T8" fmla="*/ 120 w 238"/>
                      <a:gd name="T9" fmla="*/ 24 h 386"/>
                      <a:gd name="T10" fmla="*/ 180 w 238"/>
                      <a:gd name="T11" fmla="*/ 132 h 386"/>
                      <a:gd name="T12" fmla="*/ 234 w 238"/>
                      <a:gd name="T13" fmla="*/ 306 h 386"/>
                      <a:gd name="T14" fmla="*/ 204 w 238"/>
                      <a:gd name="T15" fmla="*/ 378 h 386"/>
                      <a:gd name="T16" fmla="*/ 168 w 238"/>
                      <a:gd name="T17" fmla="*/ 354 h 386"/>
                      <a:gd name="T18" fmla="*/ 78 w 238"/>
                      <a:gd name="T19" fmla="*/ 270 h 38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238" h="386">
                        <a:moveTo>
                          <a:pt x="78" y="270"/>
                        </a:moveTo>
                        <a:cubicBezTo>
                          <a:pt x="54" y="243"/>
                          <a:pt x="37" y="221"/>
                          <a:pt x="24" y="192"/>
                        </a:cubicBezTo>
                        <a:cubicBezTo>
                          <a:pt x="11" y="163"/>
                          <a:pt x="0" y="126"/>
                          <a:pt x="0" y="96"/>
                        </a:cubicBezTo>
                        <a:cubicBezTo>
                          <a:pt x="0" y="66"/>
                          <a:pt x="4" y="24"/>
                          <a:pt x="24" y="12"/>
                        </a:cubicBezTo>
                        <a:cubicBezTo>
                          <a:pt x="44" y="0"/>
                          <a:pt x="94" y="4"/>
                          <a:pt x="120" y="24"/>
                        </a:cubicBezTo>
                        <a:cubicBezTo>
                          <a:pt x="146" y="44"/>
                          <a:pt x="161" y="85"/>
                          <a:pt x="180" y="132"/>
                        </a:cubicBezTo>
                        <a:cubicBezTo>
                          <a:pt x="199" y="179"/>
                          <a:pt x="230" y="265"/>
                          <a:pt x="234" y="306"/>
                        </a:cubicBezTo>
                        <a:cubicBezTo>
                          <a:pt x="238" y="347"/>
                          <a:pt x="215" y="370"/>
                          <a:pt x="204" y="378"/>
                        </a:cubicBezTo>
                        <a:cubicBezTo>
                          <a:pt x="193" y="386"/>
                          <a:pt x="190" y="372"/>
                          <a:pt x="168" y="354"/>
                        </a:cubicBezTo>
                        <a:cubicBezTo>
                          <a:pt x="146" y="336"/>
                          <a:pt x="102" y="297"/>
                          <a:pt x="78" y="270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</p:grpSp>
            <p:pic>
              <p:nvPicPr>
                <p:cNvPr id="60461" name="Picture 18"/>
                <p:cNvPicPr>
                  <a:picLocks noChangeAspect="1" noChangeArrowheads="1"/>
                </p:cNvPicPr>
                <p:nvPr userDrawn="1"/>
              </p:nvPicPr>
              <p:blipFill>
                <a:blip r:embed="rId12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280" y="144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60462" name="Picture 19"/>
                <p:cNvPicPr>
                  <a:picLocks noChangeAspect="1" noChangeArrowheads="1"/>
                </p:cNvPicPr>
                <p:nvPr userDrawn="1"/>
              </p:nvPicPr>
              <p:blipFill>
                <a:blip r:embed="rId12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574" y="144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60463" name="Picture 20"/>
                <p:cNvPicPr>
                  <a:picLocks noChangeAspect="1" noChangeArrowheads="1"/>
                </p:cNvPicPr>
                <p:nvPr userDrawn="1"/>
              </p:nvPicPr>
              <p:blipFill>
                <a:blip r:embed="rId12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424" y="336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60464" name="Picture 21"/>
                <p:cNvPicPr>
                  <a:picLocks noChangeAspect="1" noChangeArrowheads="1"/>
                </p:cNvPicPr>
                <p:nvPr userDrawn="1"/>
              </p:nvPicPr>
              <p:blipFill>
                <a:blip r:embed="rId12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376" y="576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60465" name="Picture 22"/>
                <p:cNvPicPr>
                  <a:picLocks noChangeAspect="1" noChangeArrowheads="1"/>
                </p:cNvPicPr>
                <p:nvPr userDrawn="1"/>
              </p:nvPicPr>
              <p:blipFill>
                <a:blip r:embed="rId12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574" y="528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60466" name="Picture 23"/>
                <p:cNvPicPr>
                  <a:picLocks noChangeAspect="1" noChangeArrowheads="1"/>
                </p:cNvPicPr>
                <p:nvPr userDrawn="1"/>
              </p:nvPicPr>
              <p:blipFill>
                <a:blip r:embed="rId12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472" y="768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60467" name="Picture 24"/>
                <p:cNvPicPr>
                  <a:picLocks noChangeAspect="1" noChangeArrowheads="1"/>
                </p:cNvPicPr>
                <p:nvPr userDrawn="1"/>
              </p:nvPicPr>
              <p:blipFill>
                <a:blip r:embed="rId12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574" y="1008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60468" name="Picture 25"/>
                <p:cNvPicPr>
                  <a:picLocks noChangeAspect="1" noChangeArrowheads="1"/>
                </p:cNvPicPr>
                <p:nvPr userDrawn="1"/>
              </p:nvPicPr>
              <p:blipFill>
                <a:blip r:embed="rId12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574" y="1248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60440" name="Group 26"/>
              <p:cNvGrpSpPr>
                <a:grpSpLocks/>
              </p:cNvGrpSpPr>
              <p:nvPr userDrawn="1"/>
            </p:nvGrpSpPr>
            <p:grpSpPr bwMode="auto">
              <a:xfrm>
                <a:off x="4944" y="1008"/>
                <a:ext cx="522" cy="2967"/>
                <a:chOff x="4944" y="1008"/>
                <a:chExt cx="522" cy="2967"/>
              </a:xfrm>
            </p:grpSpPr>
            <p:pic>
              <p:nvPicPr>
                <p:cNvPr id="60441" name="Picture 27"/>
                <p:cNvPicPr>
                  <a:picLocks noChangeAspect="1" noChangeArrowheads="1"/>
                </p:cNvPicPr>
                <p:nvPr userDrawn="1"/>
              </p:nvPicPr>
              <p:blipFill>
                <a:blip r:embed="rId12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36" y="1008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60442" name="Picture 28"/>
                <p:cNvPicPr>
                  <a:picLocks noChangeAspect="1" noChangeArrowheads="1"/>
                </p:cNvPicPr>
                <p:nvPr userDrawn="1"/>
              </p:nvPicPr>
              <p:blipFill>
                <a:blip r:embed="rId12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84" y="1200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60443" name="Picture 29"/>
                <p:cNvPicPr>
                  <a:picLocks noChangeAspect="1" noChangeArrowheads="1"/>
                </p:cNvPicPr>
                <p:nvPr userDrawn="1"/>
              </p:nvPicPr>
              <p:blipFill>
                <a:blip r:embed="rId12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36" y="1584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60444" name="Picture 30"/>
                <p:cNvPicPr>
                  <a:picLocks noChangeAspect="1" noChangeArrowheads="1"/>
                </p:cNvPicPr>
                <p:nvPr userDrawn="1"/>
              </p:nvPicPr>
              <p:blipFill>
                <a:blip r:embed="rId12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280" y="1728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60445" name="Picture 31"/>
                <p:cNvPicPr>
                  <a:picLocks noChangeAspect="1" noChangeArrowheads="1"/>
                </p:cNvPicPr>
                <p:nvPr userDrawn="1"/>
              </p:nvPicPr>
              <p:blipFill>
                <a:blip r:embed="rId12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040" y="1824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60446" name="Picture 32"/>
                <p:cNvPicPr>
                  <a:picLocks noChangeAspect="1" noChangeArrowheads="1"/>
                </p:cNvPicPr>
                <p:nvPr userDrawn="1"/>
              </p:nvPicPr>
              <p:blipFill>
                <a:blip r:embed="rId12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088" y="2016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60447" name="Picture 33"/>
                <p:cNvPicPr>
                  <a:picLocks noChangeAspect="1" noChangeArrowheads="1"/>
                </p:cNvPicPr>
                <p:nvPr userDrawn="1"/>
              </p:nvPicPr>
              <p:blipFill>
                <a:blip r:embed="rId12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280" y="2064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60448" name="Picture 34"/>
                <p:cNvPicPr>
                  <a:picLocks noChangeAspect="1" noChangeArrowheads="1"/>
                </p:cNvPicPr>
                <p:nvPr userDrawn="1"/>
              </p:nvPicPr>
              <p:blipFill>
                <a:blip r:embed="rId12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232" y="2352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60449" name="Picture 35"/>
                <p:cNvPicPr>
                  <a:picLocks noChangeAspect="1" noChangeArrowheads="1"/>
                </p:cNvPicPr>
                <p:nvPr userDrawn="1"/>
              </p:nvPicPr>
              <p:blipFill>
                <a:blip r:embed="rId12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992" y="2208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60450" name="Picture 36"/>
                <p:cNvPicPr>
                  <a:picLocks noChangeAspect="1" noChangeArrowheads="1"/>
                </p:cNvPicPr>
                <p:nvPr userDrawn="1"/>
              </p:nvPicPr>
              <p:blipFill>
                <a:blip r:embed="rId12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992" y="2448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60451" name="Picture 37"/>
                <p:cNvPicPr>
                  <a:picLocks noChangeAspect="1" noChangeArrowheads="1"/>
                </p:cNvPicPr>
                <p:nvPr userDrawn="1"/>
              </p:nvPicPr>
              <p:blipFill>
                <a:blip r:embed="rId12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36" y="2592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60452" name="Picture 38"/>
                <p:cNvPicPr>
                  <a:picLocks noChangeAspect="1" noChangeArrowheads="1"/>
                </p:cNvPicPr>
                <p:nvPr userDrawn="1"/>
              </p:nvPicPr>
              <p:blipFill>
                <a:blip r:embed="rId12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232" y="1392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60453" name="Picture 39"/>
                <p:cNvPicPr>
                  <a:picLocks noChangeAspect="1" noChangeArrowheads="1"/>
                </p:cNvPicPr>
                <p:nvPr userDrawn="1"/>
              </p:nvPicPr>
              <p:blipFill>
                <a:blip r:embed="rId12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944" y="2736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60454" name="Picture 40"/>
                <p:cNvPicPr>
                  <a:picLocks noChangeAspect="1" noChangeArrowheads="1"/>
                </p:cNvPicPr>
                <p:nvPr userDrawn="1"/>
              </p:nvPicPr>
              <p:blipFill>
                <a:blip r:embed="rId12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992" y="3072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60455" name="Picture 41"/>
                <p:cNvPicPr>
                  <a:picLocks noChangeAspect="1" noChangeArrowheads="1"/>
                </p:cNvPicPr>
                <p:nvPr userDrawn="1"/>
              </p:nvPicPr>
              <p:blipFill>
                <a:blip r:embed="rId12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232" y="3312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60456" name="Picture 42"/>
                <p:cNvPicPr>
                  <a:picLocks noChangeAspect="1" noChangeArrowheads="1"/>
                </p:cNvPicPr>
                <p:nvPr userDrawn="1"/>
              </p:nvPicPr>
              <p:blipFill>
                <a:blip r:embed="rId12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992" y="3408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60457" name="Picture 43"/>
                <p:cNvPicPr>
                  <a:picLocks noChangeAspect="1" noChangeArrowheads="1"/>
                </p:cNvPicPr>
                <p:nvPr userDrawn="1"/>
              </p:nvPicPr>
              <p:blipFill>
                <a:blip r:embed="rId12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088" y="3552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60458" name="Picture 44"/>
                <p:cNvPicPr>
                  <a:picLocks noChangeAspect="1" noChangeArrowheads="1"/>
                </p:cNvPicPr>
                <p:nvPr userDrawn="1"/>
              </p:nvPicPr>
              <p:blipFill>
                <a:blip r:embed="rId12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992" y="3792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60459" name="Picture 45"/>
                <p:cNvPicPr>
                  <a:picLocks noChangeAspect="1" noChangeArrowheads="1"/>
                </p:cNvPicPr>
                <p:nvPr userDrawn="1"/>
              </p:nvPicPr>
              <p:blipFill>
                <a:blip r:embed="rId12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84" y="3696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  <p:sp>
          <p:nvSpPr>
            <p:cNvPr id="60428" name="Freeform 46"/>
            <p:cNvSpPr>
              <a:spLocks/>
            </p:cNvSpPr>
            <p:nvPr/>
          </p:nvSpPr>
          <p:spPr bwMode="auto">
            <a:xfrm>
              <a:off x="5010" y="3092"/>
              <a:ext cx="750" cy="1222"/>
            </a:xfrm>
            <a:custGeom>
              <a:avLst/>
              <a:gdLst>
                <a:gd name="T0" fmla="*/ 372 w 750"/>
                <a:gd name="T1" fmla="*/ 154 h 1222"/>
                <a:gd name="T2" fmla="*/ 378 w 750"/>
                <a:gd name="T3" fmla="*/ 412 h 1222"/>
                <a:gd name="T4" fmla="*/ 312 w 750"/>
                <a:gd name="T5" fmla="*/ 724 h 1222"/>
                <a:gd name="T6" fmla="*/ 138 w 750"/>
                <a:gd name="T7" fmla="*/ 928 h 1222"/>
                <a:gd name="T8" fmla="*/ 0 w 750"/>
                <a:gd name="T9" fmla="*/ 976 h 1222"/>
                <a:gd name="T10" fmla="*/ 0 w 750"/>
                <a:gd name="T11" fmla="*/ 1222 h 1222"/>
                <a:gd name="T12" fmla="*/ 750 w 750"/>
                <a:gd name="T13" fmla="*/ 1222 h 1222"/>
                <a:gd name="T14" fmla="*/ 750 w 750"/>
                <a:gd name="T15" fmla="*/ 178 h 1222"/>
                <a:gd name="T16" fmla="*/ 372 w 750"/>
                <a:gd name="T17" fmla="*/ 154 h 122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50" h="1222">
                  <a:moveTo>
                    <a:pt x="372" y="154"/>
                  </a:moveTo>
                  <a:cubicBezTo>
                    <a:pt x="309" y="193"/>
                    <a:pt x="388" y="317"/>
                    <a:pt x="378" y="412"/>
                  </a:cubicBezTo>
                  <a:cubicBezTo>
                    <a:pt x="368" y="507"/>
                    <a:pt x="352" y="638"/>
                    <a:pt x="312" y="724"/>
                  </a:cubicBezTo>
                  <a:cubicBezTo>
                    <a:pt x="272" y="810"/>
                    <a:pt x="190" y="886"/>
                    <a:pt x="138" y="928"/>
                  </a:cubicBezTo>
                  <a:cubicBezTo>
                    <a:pt x="86" y="970"/>
                    <a:pt x="23" y="927"/>
                    <a:pt x="0" y="976"/>
                  </a:cubicBezTo>
                  <a:lnTo>
                    <a:pt x="0" y="1222"/>
                  </a:lnTo>
                  <a:lnTo>
                    <a:pt x="750" y="1222"/>
                  </a:lnTo>
                  <a:lnTo>
                    <a:pt x="750" y="178"/>
                  </a:lnTo>
                  <a:cubicBezTo>
                    <a:pt x="687" y="0"/>
                    <a:pt x="451" y="159"/>
                    <a:pt x="372" y="154"/>
                  </a:cubicBezTo>
                  <a:close/>
                </a:path>
              </a:pathLst>
            </a:custGeom>
            <a:gradFill rotWithShape="0">
              <a:gsLst>
                <a:gs pos="0">
                  <a:srgbClr val="FAE3B7"/>
                </a:gs>
                <a:gs pos="17999">
                  <a:srgbClr val="A28949"/>
                </a:gs>
                <a:gs pos="31000">
                  <a:srgbClr val="835E17"/>
                </a:gs>
                <a:gs pos="33000">
                  <a:srgbClr val="BD922A"/>
                </a:gs>
                <a:gs pos="37000">
                  <a:srgbClr val="FBE4AE"/>
                </a:gs>
                <a:gs pos="78999">
                  <a:srgbClr val="BD922A"/>
                </a:gs>
                <a:gs pos="87000">
                  <a:srgbClr val="BD922A"/>
                </a:gs>
                <a:gs pos="100000">
                  <a:srgbClr val="FBE4AE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244783" name="Freeform 47"/>
            <p:cNvSpPr>
              <a:spLocks/>
            </p:cNvSpPr>
            <p:nvPr/>
          </p:nvSpPr>
          <p:spPr bwMode="auto">
            <a:xfrm>
              <a:off x="5001" y="3060"/>
              <a:ext cx="768" cy="1260"/>
            </a:xfrm>
            <a:custGeom>
              <a:avLst/>
              <a:gdLst/>
              <a:ahLst/>
              <a:cxnLst>
                <a:cxn ang="0">
                  <a:pos x="0" y="1260"/>
                </a:cxn>
                <a:cxn ang="0">
                  <a:pos x="0" y="1134"/>
                </a:cxn>
                <a:cxn ang="0">
                  <a:pos x="210" y="1032"/>
                </a:cxn>
                <a:cxn ang="0">
                  <a:pos x="324" y="918"/>
                </a:cxn>
                <a:cxn ang="0">
                  <a:pos x="414" y="714"/>
                </a:cxn>
                <a:cxn ang="0">
                  <a:pos x="450" y="456"/>
                </a:cxn>
                <a:cxn ang="0">
                  <a:pos x="438" y="258"/>
                </a:cxn>
                <a:cxn ang="0">
                  <a:pos x="684" y="0"/>
                </a:cxn>
                <a:cxn ang="0">
                  <a:pos x="768" y="18"/>
                </a:cxn>
                <a:cxn ang="0">
                  <a:pos x="768" y="1254"/>
                </a:cxn>
                <a:cxn ang="0">
                  <a:pos x="0" y="1260"/>
                </a:cxn>
              </a:cxnLst>
              <a:rect l="0" t="0" r="r" b="b"/>
              <a:pathLst>
                <a:path w="768" h="1260">
                  <a:moveTo>
                    <a:pt x="0" y="1260"/>
                  </a:moveTo>
                  <a:lnTo>
                    <a:pt x="0" y="1134"/>
                  </a:lnTo>
                  <a:lnTo>
                    <a:pt x="210" y="1032"/>
                  </a:lnTo>
                  <a:lnTo>
                    <a:pt x="324" y="918"/>
                  </a:lnTo>
                  <a:lnTo>
                    <a:pt x="414" y="714"/>
                  </a:lnTo>
                  <a:lnTo>
                    <a:pt x="450" y="456"/>
                  </a:lnTo>
                  <a:lnTo>
                    <a:pt x="438" y="258"/>
                  </a:lnTo>
                  <a:lnTo>
                    <a:pt x="684" y="0"/>
                  </a:lnTo>
                  <a:lnTo>
                    <a:pt x="768" y="18"/>
                  </a:lnTo>
                  <a:lnTo>
                    <a:pt x="768" y="1254"/>
                  </a:lnTo>
                  <a:lnTo>
                    <a:pt x="0" y="1260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50000">
                  <a:schemeClr val="hlink"/>
                </a:gs>
                <a:gs pos="100000">
                  <a:schemeClr val="folHlink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244784" name="Freeform 48"/>
            <p:cNvSpPr>
              <a:spLocks/>
            </p:cNvSpPr>
            <p:nvPr/>
          </p:nvSpPr>
          <p:spPr bwMode="auto">
            <a:xfrm>
              <a:off x="4994" y="1775"/>
              <a:ext cx="776" cy="2543"/>
            </a:xfrm>
            <a:custGeom>
              <a:avLst/>
              <a:gdLst/>
              <a:ahLst/>
              <a:cxnLst>
                <a:cxn ang="0">
                  <a:pos x="550" y="115"/>
                </a:cxn>
                <a:cxn ang="0">
                  <a:pos x="460" y="529"/>
                </a:cxn>
                <a:cxn ang="0">
                  <a:pos x="298" y="925"/>
                </a:cxn>
                <a:cxn ang="0">
                  <a:pos x="76" y="1267"/>
                </a:cxn>
                <a:cxn ang="0">
                  <a:pos x="4" y="1339"/>
                </a:cxn>
                <a:cxn ang="0">
                  <a:pos x="100" y="1351"/>
                </a:cxn>
                <a:cxn ang="0">
                  <a:pos x="286" y="1399"/>
                </a:cxn>
                <a:cxn ang="0">
                  <a:pos x="394" y="1525"/>
                </a:cxn>
                <a:cxn ang="0">
                  <a:pos x="478" y="1705"/>
                </a:cxn>
                <a:cxn ang="0">
                  <a:pos x="478" y="1969"/>
                </a:cxn>
                <a:cxn ang="0">
                  <a:pos x="370" y="2263"/>
                </a:cxn>
                <a:cxn ang="0">
                  <a:pos x="124" y="2479"/>
                </a:cxn>
                <a:cxn ang="0">
                  <a:pos x="22" y="2515"/>
                </a:cxn>
                <a:cxn ang="0">
                  <a:pos x="196" y="2533"/>
                </a:cxn>
                <a:cxn ang="0">
                  <a:pos x="388" y="2455"/>
                </a:cxn>
                <a:cxn ang="0">
                  <a:pos x="502" y="2299"/>
                </a:cxn>
                <a:cxn ang="0">
                  <a:pos x="598" y="2197"/>
                </a:cxn>
                <a:cxn ang="0">
                  <a:pos x="694" y="2197"/>
                </a:cxn>
                <a:cxn ang="0">
                  <a:pos x="742" y="2230"/>
                </a:cxn>
                <a:cxn ang="0">
                  <a:pos x="712" y="2137"/>
                </a:cxn>
                <a:cxn ang="0">
                  <a:pos x="664" y="1807"/>
                </a:cxn>
                <a:cxn ang="0">
                  <a:pos x="670" y="1561"/>
                </a:cxn>
                <a:cxn ang="0">
                  <a:pos x="718" y="1393"/>
                </a:cxn>
                <a:cxn ang="0">
                  <a:pos x="748" y="1219"/>
                </a:cxn>
                <a:cxn ang="0">
                  <a:pos x="550" y="115"/>
                </a:cxn>
              </a:cxnLst>
              <a:rect l="0" t="0" r="r" b="b"/>
              <a:pathLst>
                <a:path w="776" h="2543">
                  <a:moveTo>
                    <a:pt x="550" y="115"/>
                  </a:moveTo>
                  <a:cubicBezTo>
                    <a:pt x="502" y="0"/>
                    <a:pt x="502" y="394"/>
                    <a:pt x="460" y="529"/>
                  </a:cubicBezTo>
                  <a:cubicBezTo>
                    <a:pt x="418" y="664"/>
                    <a:pt x="362" y="802"/>
                    <a:pt x="298" y="925"/>
                  </a:cubicBezTo>
                  <a:cubicBezTo>
                    <a:pt x="234" y="1048"/>
                    <a:pt x="125" y="1198"/>
                    <a:pt x="76" y="1267"/>
                  </a:cubicBezTo>
                  <a:cubicBezTo>
                    <a:pt x="27" y="1336"/>
                    <a:pt x="0" y="1325"/>
                    <a:pt x="4" y="1339"/>
                  </a:cubicBezTo>
                  <a:cubicBezTo>
                    <a:pt x="8" y="1353"/>
                    <a:pt x="53" y="1341"/>
                    <a:pt x="100" y="1351"/>
                  </a:cubicBezTo>
                  <a:cubicBezTo>
                    <a:pt x="147" y="1361"/>
                    <a:pt x="237" y="1370"/>
                    <a:pt x="286" y="1399"/>
                  </a:cubicBezTo>
                  <a:cubicBezTo>
                    <a:pt x="335" y="1428"/>
                    <a:pt x="362" y="1474"/>
                    <a:pt x="394" y="1525"/>
                  </a:cubicBezTo>
                  <a:cubicBezTo>
                    <a:pt x="426" y="1576"/>
                    <a:pt x="464" y="1631"/>
                    <a:pt x="478" y="1705"/>
                  </a:cubicBezTo>
                  <a:cubicBezTo>
                    <a:pt x="492" y="1779"/>
                    <a:pt x="496" y="1876"/>
                    <a:pt x="478" y="1969"/>
                  </a:cubicBezTo>
                  <a:cubicBezTo>
                    <a:pt x="460" y="2062"/>
                    <a:pt x="429" y="2178"/>
                    <a:pt x="370" y="2263"/>
                  </a:cubicBezTo>
                  <a:cubicBezTo>
                    <a:pt x="311" y="2348"/>
                    <a:pt x="238" y="2428"/>
                    <a:pt x="124" y="2479"/>
                  </a:cubicBezTo>
                  <a:cubicBezTo>
                    <a:pt x="66" y="2521"/>
                    <a:pt x="10" y="2506"/>
                    <a:pt x="22" y="2515"/>
                  </a:cubicBezTo>
                  <a:cubicBezTo>
                    <a:pt x="34" y="2524"/>
                    <a:pt x="135" y="2543"/>
                    <a:pt x="196" y="2533"/>
                  </a:cubicBezTo>
                  <a:cubicBezTo>
                    <a:pt x="257" y="2523"/>
                    <a:pt x="337" y="2494"/>
                    <a:pt x="388" y="2455"/>
                  </a:cubicBezTo>
                  <a:cubicBezTo>
                    <a:pt x="439" y="2416"/>
                    <a:pt x="467" y="2342"/>
                    <a:pt x="502" y="2299"/>
                  </a:cubicBezTo>
                  <a:cubicBezTo>
                    <a:pt x="537" y="2256"/>
                    <a:pt x="566" y="2214"/>
                    <a:pt x="598" y="2197"/>
                  </a:cubicBezTo>
                  <a:cubicBezTo>
                    <a:pt x="630" y="2180"/>
                    <a:pt x="670" y="2191"/>
                    <a:pt x="694" y="2197"/>
                  </a:cubicBezTo>
                  <a:cubicBezTo>
                    <a:pt x="718" y="2203"/>
                    <a:pt x="739" y="2240"/>
                    <a:pt x="742" y="2230"/>
                  </a:cubicBezTo>
                  <a:cubicBezTo>
                    <a:pt x="745" y="2220"/>
                    <a:pt x="725" y="2207"/>
                    <a:pt x="712" y="2137"/>
                  </a:cubicBezTo>
                  <a:cubicBezTo>
                    <a:pt x="699" y="2067"/>
                    <a:pt x="671" y="1903"/>
                    <a:pt x="664" y="1807"/>
                  </a:cubicBezTo>
                  <a:cubicBezTo>
                    <a:pt x="657" y="1711"/>
                    <a:pt x="661" y="1630"/>
                    <a:pt x="670" y="1561"/>
                  </a:cubicBezTo>
                  <a:cubicBezTo>
                    <a:pt x="679" y="1492"/>
                    <a:pt x="705" y="1450"/>
                    <a:pt x="718" y="1393"/>
                  </a:cubicBezTo>
                  <a:cubicBezTo>
                    <a:pt x="731" y="1336"/>
                    <a:pt x="776" y="1427"/>
                    <a:pt x="748" y="1219"/>
                  </a:cubicBezTo>
                  <a:cubicBezTo>
                    <a:pt x="720" y="1011"/>
                    <a:pt x="598" y="230"/>
                    <a:pt x="550" y="115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>
                    <a:gamma/>
                    <a:shade val="46275"/>
                    <a:invGamma/>
                  </a:schemeClr>
                </a:gs>
                <a:gs pos="50000">
                  <a:schemeClr val="accent2"/>
                </a:gs>
                <a:gs pos="100000">
                  <a:schemeClr val="accent2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60431" name="Freeform 49" descr="kimonopat1"/>
            <p:cNvSpPr>
              <a:spLocks/>
            </p:cNvSpPr>
            <p:nvPr/>
          </p:nvSpPr>
          <p:spPr bwMode="auto">
            <a:xfrm>
              <a:off x="5046" y="2229"/>
              <a:ext cx="617" cy="1376"/>
            </a:xfrm>
            <a:custGeom>
              <a:avLst/>
              <a:gdLst>
                <a:gd name="T0" fmla="*/ 486 w 617"/>
                <a:gd name="T1" fmla="*/ 3 h 1376"/>
                <a:gd name="T2" fmla="*/ 402 w 617"/>
                <a:gd name="T3" fmla="*/ 381 h 1376"/>
                <a:gd name="T4" fmla="*/ 216 w 617"/>
                <a:gd name="T5" fmla="*/ 777 h 1376"/>
                <a:gd name="T6" fmla="*/ 0 w 617"/>
                <a:gd name="T7" fmla="*/ 1119 h 1376"/>
                <a:gd name="T8" fmla="*/ 102 w 617"/>
                <a:gd name="T9" fmla="*/ 1101 h 1376"/>
                <a:gd name="T10" fmla="*/ 282 w 617"/>
                <a:gd name="T11" fmla="*/ 1119 h 1376"/>
                <a:gd name="T12" fmla="*/ 378 w 617"/>
                <a:gd name="T13" fmla="*/ 1185 h 1376"/>
                <a:gd name="T14" fmla="*/ 432 w 617"/>
                <a:gd name="T15" fmla="*/ 1269 h 1376"/>
                <a:gd name="T16" fmla="*/ 444 w 617"/>
                <a:gd name="T17" fmla="*/ 1365 h 1376"/>
                <a:gd name="T18" fmla="*/ 498 w 617"/>
                <a:gd name="T19" fmla="*/ 1203 h 1376"/>
                <a:gd name="T20" fmla="*/ 564 w 617"/>
                <a:gd name="T21" fmla="*/ 825 h 1376"/>
                <a:gd name="T22" fmla="*/ 606 w 617"/>
                <a:gd name="T23" fmla="*/ 363 h 1376"/>
                <a:gd name="T24" fmla="*/ 486 w 617"/>
                <a:gd name="T25" fmla="*/ 3 h 137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617" h="1376">
                  <a:moveTo>
                    <a:pt x="486" y="3"/>
                  </a:moveTo>
                  <a:cubicBezTo>
                    <a:pt x="452" y="6"/>
                    <a:pt x="447" y="252"/>
                    <a:pt x="402" y="381"/>
                  </a:cubicBezTo>
                  <a:cubicBezTo>
                    <a:pt x="357" y="510"/>
                    <a:pt x="283" y="654"/>
                    <a:pt x="216" y="777"/>
                  </a:cubicBezTo>
                  <a:cubicBezTo>
                    <a:pt x="149" y="900"/>
                    <a:pt x="19" y="1065"/>
                    <a:pt x="0" y="1119"/>
                  </a:cubicBezTo>
                  <a:cubicBezTo>
                    <a:pt x="48" y="1119"/>
                    <a:pt x="55" y="1101"/>
                    <a:pt x="102" y="1101"/>
                  </a:cubicBezTo>
                  <a:cubicBezTo>
                    <a:pt x="149" y="1101"/>
                    <a:pt x="236" y="1105"/>
                    <a:pt x="282" y="1119"/>
                  </a:cubicBezTo>
                  <a:cubicBezTo>
                    <a:pt x="328" y="1133"/>
                    <a:pt x="353" y="1160"/>
                    <a:pt x="378" y="1185"/>
                  </a:cubicBezTo>
                  <a:cubicBezTo>
                    <a:pt x="403" y="1210"/>
                    <a:pt x="421" y="1239"/>
                    <a:pt x="432" y="1269"/>
                  </a:cubicBezTo>
                  <a:cubicBezTo>
                    <a:pt x="443" y="1299"/>
                    <a:pt x="433" y="1376"/>
                    <a:pt x="444" y="1365"/>
                  </a:cubicBezTo>
                  <a:cubicBezTo>
                    <a:pt x="455" y="1354"/>
                    <a:pt x="478" y="1293"/>
                    <a:pt x="498" y="1203"/>
                  </a:cubicBezTo>
                  <a:cubicBezTo>
                    <a:pt x="518" y="1113"/>
                    <a:pt x="546" y="965"/>
                    <a:pt x="564" y="825"/>
                  </a:cubicBezTo>
                  <a:cubicBezTo>
                    <a:pt x="582" y="685"/>
                    <a:pt x="617" y="496"/>
                    <a:pt x="606" y="363"/>
                  </a:cubicBezTo>
                  <a:cubicBezTo>
                    <a:pt x="595" y="230"/>
                    <a:pt x="520" y="0"/>
                    <a:pt x="486" y="3"/>
                  </a:cubicBezTo>
                  <a:close/>
                </a:path>
              </a:pathLst>
            </a:custGeom>
            <a:blipFill dpi="0" rotWithShape="0">
              <a:blip r:embed="rId13"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=""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60432" name="Freeform 50" descr="kimonopat1"/>
            <p:cNvSpPr>
              <a:spLocks/>
            </p:cNvSpPr>
            <p:nvPr/>
          </p:nvSpPr>
          <p:spPr bwMode="auto">
            <a:xfrm>
              <a:off x="5193" y="269"/>
              <a:ext cx="576" cy="3180"/>
            </a:xfrm>
            <a:custGeom>
              <a:avLst/>
              <a:gdLst>
                <a:gd name="T0" fmla="*/ 42 w 576"/>
                <a:gd name="T1" fmla="*/ 61 h 3180"/>
                <a:gd name="T2" fmla="*/ 156 w 576"/>
                <a:gd name="T3" fmla="*/ 517 h 3180"/>
                <a:gd name="T4" fmla="*/ 288 w 576"/>
                <a:gd name="T5" fmla="*/ 991 h 3180"/>
                <a:gd name="T6" fmla="*/ 414 w 576"/>
                <a:gd name="T7" fmla="*/ 1435 h 3180"/>
                <a:gd name="T8" fmla="*/ 576 w 576"/>
                <a:gd name="T9" fmla="*/ 1807 h 3180"/>
                <a:gd name="T10" fmla="*/ 576 w 576"/>
                <a:gd name="T11" fmla="*/ 3055 h 3180"/>
                <a:gd name="T12" fmla="*/ 414 w 576"/>
                <a:gd name="T13" fmla="*/ 2557 h 3180"/>
                <a:gd name="T14" fmla="*/ 252 w 576"/>
                <a:gd name="T15" fmla="*/ 1765 h 3180"/>
                <a:gd name="T16" fmla="*/ 126 w 576"/>
                <a:gd name="T17" fmla="*/ 961 h 3180"/>
                <a:gd name="T18" fmla="*/ 12 w 576"/>
                <a:gd name="T19" fmla="*/ 151 h 3180"/>
                <a:gd name="T20" fmla="*/ 42 w 576"/>
                <a:gd name="T21" fmla="*/ 61 h 318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576" h="3180">
                  <a:moveTo>
                    <a:pt x="42" y="61"/>
                  </a:moveTo>
                  <a:cubicBezTo>
                    <a:pt x="66" y="122"/>
                    <a:pt x="115" y="362"/>
                    <a:pt x="156" y="517"/>
                  </a:cubicBezTo>
                  <a:cubicBezTo>
                    <a:pt x="197" y="672"/>
                    <a:pt x="245" y="838"/>
                    <a:pt x="288" y="991"/>
                  </a:cubicBezTo>
                  <a:cubicBezTo>
                    <a:pt x="331" y="1144"/>
                    <a:pt x="366" y="1299"/>
                    <a:pt x="414" y="1435"/>
                  </a:cubicBezTo>
                  <a:cubicBezTo>
                    <a:pt x="462" y="1571"/>
                    <a:pt x="549" y="1537"/>
                    <a:pt x="576" y="1807"/>
                  </a:cubicBezTo>
                  <a:lnTo>
                    <a:pt x="576" y="3055"/>
                  </a:lnTo>
                  <a:cubicBezTo>
                    <a:pt x="549" y="3180"/>
                    <a:pt x="468" y="2772"/>
                    <a:pt x="414" y="2557"/>
                  </a:cubicBezTo>
                  <a:cubicBezTo>
                    <a:pt x="360" y="2342"/>
                    <a:pt x="300" y="2031"/>
                    <a:pt x="252" y="1765"/>
                  </a:cubicBezTo>
                  <a:cubicBezTo>
                    <a:pt x="204" y="1499"/>
                    <a:pt x="166" y="1230"/>
                    <a:pt x="126" y="961"/>
                  </a:cubicBezTo>
                  <a:cubicBezTo>
                    <a:pt x="86" y="692"/>
                    <a:pt x="24" y="299"/>
                    <a:pt x="12" y="151"/>
                  </a:cubicBezTo>
                  <a:cubicBezTo>
                    <a:pt x="0" y="3"/>
                    <a:pt x="18" y="0"/>
                    <a:pt x="42" y="61"/>
                  </a:cubicBezTo>
                  <a:close/>
                </a:path>
              </a:pathLst>
            </a:custGeom>
            <a:blipFill dpi="0" rotWithShape="0">
              <a:blip r:embed="rId13"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=""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60433" name="Freeform 51"/>
            <p:cNvSpPr>
              <a:spLocks/>
            </p:cNvSpPr>
            <p:nvPr/>
          </p:nvSpPr>
          <p:spPr bwMode="auto">
            <a:xfrm>
              <a:off x="5197" y="165"/>
              <a:ext cx="573" cy="1935"/>
            </a:xfrm>
            <a:custGeom>
              <a:avLst/>
              <a:gdLst>
                <a:gd name="T0" fmla="*/ 69 w 573"/>
                <a:gd name="T1" fmla="*/ 63 h 1935"/>
                <a:gd name="T2" fmla="*/ 207 w 573"/>
                <a:gd name="T3" fmla="*/ 549 h 1935"/>
                <a:gd name="T4" fmla="*/ 381 w 573"/>
                <a:gd name="T5" fmla="*/ 1101 h 1935"/>
                <a:gd name="T6" fmla="*/ 573 w 573"/>
                <a:gd name="T7" fmla="*/ 1575 h 1935"/>
                <a:gd name="T8" fmla="*/ 573 w 573"/>
                <a:gd name="T9" fmla="*/ 1935 h 1935"/>
                <a:gd name="T10" fmla="*/ 321 w 573"/>
                <a:gd name="T11" fmla="*/ 1449 h 1935"/>
                <a:gd name="T12" fmla="*/ 147 w 573"/>
                <a:gd name="T13" fmla="*/ 699 h 1935"/>
                <a:gd name="T14" fmla="*/ 15 w 573"/>
                <a:gd name="T15" fmla="*/ 171 h 1935"/>
                <a:gd name="T16" fmla="*/ 69 w 573"/>
                <a:gd name="T17" fmla="*/ 63 h 19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73" h="1935">
                  <a:moveTo>
                    <a:pt x="69" y="63"/>
                  </a:moveTo>
                  <a:cubicBezTo>
                    <a:pt x="101" y="126"/>
                    <a:pt x="155" y="376"/>
                    <a:pt x="207" y="549"/>
                  </a:cubicBezTo>
                  <a:cubicBezTo>
                    <a:pt x="259" y="722"/>
                    <a:pt x="320" y="930"/>
                    <a:pt x="381" y="1101"/>
                  </a:cubicBezTo>
                  <a:cubicBezTo>
                    <a:pt x="442" y="1272"/>
                    <a:pt x="541" y="1436"/>
                    <a:pt x="573" y="1575"/>
                  </a:cubicBezTo>
                  <a:lnTo>
                    <a:pt x="573" y="1935"/>
                  </a:lnTo>
                  <a:cubicBezTo>
                    <a:pt x="531" y="1914"/>
                    <a:pt x="392" y="1655"/>
                    <a:pt x="321" y="1449"/>
                  </a:cubicBezTo>
                  <a:cubicBezTo>
                    <a:pt x="250" y="1243"/>
                    <a:pt x="198" y="912"/>
                    <a:pt x="147" y="699"/>
                  </a:cubicBezTo>
                  <a:cubicBezTo>
                    <a:pt x="96" y="486"/>
                    <a:pt x="30" y="274"/>
                    <a:pt x="15" y="171"/>
                  </a:cubicBezTo>
                  <a:cubicBezTo>
                    <a:pt x="0" y="68"/>
                    <a:pt x="37" y="0"/>
                    <a:pt x="69" y="63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60434" name="Freeform 52"/>
            <p:cNvSpPr>
              <a:spLocks/>
            </p:cNvSpPr>
            <p:nvPr/>
          </p:nvSpPr>
          <p:spPr bwMode="auto">
            <a:xfrm>
              <a:off x="5004" y="0"/>
              <a:ext cx="363" cy="2112"/>
            </a:xfrm>
            <a:custGeom>
              <a:avLst/>
              <a:gdLst>
                <a:gd name="T0" fmla="*/ 0 w 363"/>
                <a:gd name="T1" fmla="*/ 2094 h 2112"/>
                <a:gd name="T2" fmla="*/ 66 w 363"/>
                <a:gd name="T3" fmla="*/ 1992 h 2112"/>
                <a:gd name="T4" fmla="*/ 150 w 363"/>
                <a:gd name="T5" fmla="*/ 1464 h 2112"/>
                <a:gd name="T6" fmla="*/ 234 w 363"/>
                <a:gd name="T7" fmla="*/ 678 h 2112"/>
                <a:gd name="T8" fmla="*/ 324 w 363"/>
                <a:gd name="T9" fmla="*/ 0 h 2112"/>
                <a:gd name="T10" fmla="*/ 0 w 363"/>
                <a:gd name="T11" fmla="*/ 0 h 2112"/>
                <a:gd name="T12" fmla="*/ 0 w 363"/>
                <a:gd name="T13" fmla="*/ 2094 h 211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63" h="2112">
                  <a:moveTo>
                    <a:pt x="0" y="2094"/>
                  </a:moveTo>
                  <a:cubicBezTo>
                    <a:pt x="54" y="2112"/>
                    <a:pt x="41" y="2097"/>
                    <a:pt x="66" y="1992"/>
                  </a:cubicBezTo>
                  <a:cubicBezTo>
                    <a:pt x="91" y="1887"/>
                    <a:pt x="122" y="1683"/>
                    <a:pt x="150" y="1464"/>
                  </a:cubicBezTo>
                  <a:cubicBezTo>
                    <a:pt x="178" y="1245"/>
                    <a:pt x="205" y="922"/>
                    <a:pt x="234" y="678"/>
                  </a:cubicBezTo>
                  <a:cubicBezTo>
                    <a:pt x="263" y="434"/>
                    <a:pt x="363" y="113"/>
                    <a:pt x="324" y="0"/>
                  </a:cubicBezTo>
                  <a:lnTo>
                    <a:pt x="0" y="0"/>
                  </a:lnTo>
                  <a:cubicBezTo>
                    <a:pt x="0" y="0"/>
                    <a:pt x="0" y="2094"/>
                    <a:pt x="0" y="2094"/>
                  </a:cubicBezTo>
                  <a:close/>
                </a:path>
              </a:pathLst>
            </a:custGeom>
            <a:gradFill rotWithShape="0">
              <a:gsLst>
                <a:gs pos="0">
                  <a:srgbClr val="FAE3B7"/>
                </a:gs>
                <a:gs pos="17999">
                  <a:srgbClr val="A28949"/>
                </a:gs>
                <a:gs pos="31000">
                  <a:srgbClr val="835E17"/>
                </a:gs>
                <a:gs pos="33000">
                  <a:srgbClr val="BD922A"/>
                </a:gs>
                <a:gs pos="37000">
                  <a:srgbClr val="FBE4AE"/>
                </a:gs>
                <a:gs pos="78999">
                  <a:srgbClr val="BD922A"/>
                </a:gs>
                <a:gs pos="87000">
                  <a:srgbClr val="BD922A"/>
                </a:gs>
                <a:gs pos="100000">
                  <a:srgbClr val="FBE4AE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244789" name="Freeform 53"/>
            <p:cNvSpPr>
              <a:spLocks/>
            </p:cNvSpPr>
            <p:nvPr/>
          </p:nvSpPr>
          <p:spPr bwMode="auto">
            <a:xfrm>
              <a:off x="5004" y="1"/>
              <a:ext cx="189" cy="2112"/>
            </a:xfrm>
            <a:custGeom>
              <a:avLst/>
              <a:gdLst/>
              <a:ahLst/>
              <a:cxnLst>
                <a:cxn ang="0">
                  <a:pos x="0" y="2094"/>
                </a:cxn>
                <a:cxn ang="0">
                  <a:pos x="66" y="1992"/>
                </a:cxn>
                <a:cxn ang="0">
                  <a:pos x="150" y="1464"/>
                </a:cxn>
                <a:cxn ang="0">
                  <a:pos x="234" y="678"/>
                </a:cxn>
                <a:cxn ang="0">
                  <a:pos x="324" y="0"/>
                </a:cxn>
                <a:cxn ang="0">
                  <a:pos x="0" y="0"/>
                </a:cxn>
                <a:cxn ang="0">
                  <a:pos x="0" y="2094"/>
                </a:cxn>
              </a:cxnLst>
              <a:rect l="0" t="0" r="r" b="b"/>
              <a:pathLst>
                <a:path w="363" h="2112">
                  <a:moveTo>
                    <a:pt x="0" y="2094"/>
                  </a:moveTo>
                  <a:cubicBezTo>
                    <a:pt x="54" y="2112"/>
                    <a:pt x="41" y="2097"/>
                    <a:pt x="66" y="1992"/>
                  </a:cubicBezTo>
                  <a:cubicBezTo>
                    <a:pt x="91" y="1887"/>
                    <a:pt x="122" y="1683"/>
                    <a:pt x="150" y="1464"/>
                  </a:cubicBezTo>
                  <a:cubicBezTo>
                    <a:pt x="178" y="1245"/>
                    <a:pt x="205" y="922"/>
                    <a:pt x="234" y="678"/>
                  </a:cubicBezTo>
                  <a:cubicBezTo>
                    <a:pt x="263" y="434"/>
                    <a:pt x="363" y="113"/>
                    <a:pt x="324" y="0"/>
                  </a:cubicBezTo>
                  <a:lnTo>
                    <a:pt x="0" y="0"/>
                  </a:lnTo>
                  <a:cubicBezTo>
                    <a:pt x="0" y="0"/>
                    <a:pt x="0" y="2094"/>
                    <a:pt x="0" y="209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50000">
                  <a:schemeClr val="hlink"/>
                </a:gs>
                <a:gs pos="100000">
                  <a:schemeClr val="folHlink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60436" name="Rectangle 54"/>
            <p:cNvSpPr>
              <a:spLocks noChangeArrowheads="1"/>
            </p:cNvSpPr>
            <p:nvPr/>
          </p:nvSpPr>
          <p:spPr bwMode="auto">
            <a:xfrm>
              <a:off x="4955" y="1"/>
              <a:ext cx="56" cy="4320"/>
            </a:xfrm>
            <a:prstGeom prst="rect">
              <a:avLst/>
            </a:prstGeom>
            <a:gradFill rotWithShape="0">
              <a:gsLst>
                <a:gs pos="0">
                  <a:srgbClr val="FAE3B7"/>
                </a:gs>
                <a:gs pos="17999">
                  <a:srgbClr val="A28949"/>
                </a:gs>
                <a:gs pos="31000">
                  <a:srgbClr val="835E17"/>
                </a:gs>
                <a:gs pos="33000">
                  <a:srgbClr val="BD922A"/>
                </a:gs>
                <a:gs pos="37000">
                  <a:srgbClr val="FBE4AE"/>
                </a:gs>
                <a:gs pos="78999">
                  <a:srgbClr val="BD922A"/>
                </a:gs>
                <a:gs pos="87000">
                  <a:srgbClr val="BD922A"/>
                </a:gs>
                <a:gs pos="100000">
                  <a:srgbClr val="FBE4AE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eaLnBrk="1" hangingPunct="1"/>
              <a:endParaRPr kumimoji="1" lang="en-US" sz="1800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244791" name="Freeform 55"/>
            <p:cNvSpPr>
              <a:spLocks/>
            </p:cNvSpPr>
            <p:nvPr/>
          </p:nvSpPr>
          <p:spPr bwMode="auto">
            <a:xfrm>
              <a:off x="5013" y="3924"/>
              <a:ext cx="734" cy="390"/>
            </a:xfrm>
            <a:custGeom>
              <a:avLst/>
              <a:gdLst/>
              <a:ahLst/>
              <a:cxnLst>
                <a:cxn ang="0">
                  <a:pos x="1" y="357"/>
                </a:cxn>
                <a:cxn ang="0">
                  <a:pos x="109" y="341"/>
                </a:cxn>
                <a:cxn ang="0">
                  <a:pos x="241" y="305"/>
                </a:cxn>
                <a:cxn ang="0">
                  <a:pos x="353" y="209"/>
                </a:cxn>
                <a:cxn ang="0">
                  <a:pos x="429" y="89"/>
                </a:cxn>
                <a:cxn ang="0">
                  <a:pos x="493" y="17"/>
                </a:cxn>
                <a:cxn ang="0">
                  <a:pos x="577" y="1"/>
                </a:cxn>
                <a:cxn ang="0">
                  <a:pos x="629" y="21"/>
                </a:cxn>
                <a:cxn ang="0">
                  <a:pos x="673" y="65"/>
                </a:cxn>
                <a:cxn ang="0">
                  <a:pos x="673" y="137"/>
                </a:cxn>
                <a:cxn ang="0">
                  <a:pos x="561" y="225"/>
                </a:cxn>
                <a:cxn ang="0">
                  <a:pos x="425" y="297"/>
                </a:cxn>
                <a:cxn ang="0">
                  <a:pos x="245" y="357"/>
                </a:cxn>
                <a:cxn ang="0">
                  <a:pos x="113" y="377"/>
                </a:cxn>
                <a:cxn ang="0">
                  <a:pos x="1" y="357"/>
                </a:cxn>
              </a:cxnLst>
              <a:rect l="0" t="0" r="r" b="b"/>
              <a:pathLst>
                <a:path w="692" h="378">
                  <a:moveTo>
                    <a:pt x="1" y="357"/>
                  </a:moveTo>
                  <a:cubicBezTo>
                    <a:pt x="0" y="351"/>
                    <a:pt x="69" y="350"/>
                    <a:pt x="109" y="341"/>
                  </a:cubicBezTo>
                  <a:cubicBezTo>
                    <a:pt x="149" y="332"/>
                    <a:pt x="200" y="327"/>
                    <a:pt x="241" y="305"/>
                  </a:cubicBezTo>
                  <a:cubicBezTo>
                    <a:pt x="282" y="283"/>
                    <a:pt x="322" y="245"/>
                    <a:pt x="353" y="209"/>
                  </a:cubicBezTo>
                  <a:cubicBezTo>
                    <a:pt x="384" y="173"/>
                    <a:pt x="406" y="121"/>
                    <a:pt x="429" y="89"/>
                  </a:cubicBezTo>
                  <a:cubicBezTo>
                    <a:pt x="452" y="57"/>
                    <a:pt x="468" y="32"/>
                    <a:pt x="493" y="17"/>
                  </a:cubicBezTo>
                  <a:cubicBezTo>
                    <a:pt x="518" y="2"/>
                    <a:pt x="554" y="0"/>
                    <a:pt x="577" y="1"/>
                  </a:cubicBezTo>
                  <a:cubicBezTo>
                    <a:pt x="600" y="2"/>
                    <a:pt x="613" y="10"/>
                    <a:pt x="629" y="21"/>
                  </a:cubicBezTo>
                  <a:cubicBezTo>
                    <a:pt x="645" y="32"/>
                    <a:pt x="666" y="46"/>
                    <a:pt x="673" y="65"/>
                  </a:cubicBezTo>
                  <a:cubicBezTo>
                    <a:pt x="680" y="84"/>
                    <a:pt x="692" y="110"/>
                    <a:pt x="673" y="137"/>
                  </a:cubicBezTo>
                  <a:cubicBezTo>
                    <a:pt x="654" y="164"/>
                    <a:pt x="602" y="198"/>
                    <a:pt x="561" y="225"/>
                  </a:cubicBezTo>
                  <a:cubicBezTo>
                    <a:pt x="520" y="252"/>
                    <a:pt x="478" y="275"/>
                    <a:pt x="425" y="297"/>
                  </a:cubicBezTo>
                  <a:cubicBezTo>
                    <a:pt x="372" y="319"/>
                    <a:pt x="297" y="344"/>
                    <a:pt x="245" y="357"/>
                  </a:cubicBezTo>
                  <a:cubicBezTo>
                    <a:pt x="193" y="370"/>
                    <a:pt x="156" y="376"/>
                    <a:pt x="113" y="377"/>
                  </a:cubicBezTo>
                  <a:cubicBezTo>
                    <a:pt x="70" y="378"/>
                    <a:pt x="2" y="363"/>
                    <a:pt x="1" y="357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60438" name="AutoShape 56"/>
            <p:cNvSpPr>
              <a:spLocks noChangeArrowheads="1"/>
            </p:cNvSpPr>
            <p:nvPr/>
          </p:nvSpPr>
          <p:spPr bwMode="hidden">
            <a:xfrm rot="5400000">
              <a:off x="2724" y="2089"/>
              <a:ext cx="4320" cy="142"/>
            </a:xfrm>
            <a:custGeom>
              <a:avLst/>
              <a:gdLst>
                <a:gd name="T0" fmla="*/ 4259 w 21600"/>
                <a:gd name="T1" fmla="*/ 71 h 21600"/>
                <a:gd name="T2" fmla="*/ 2160 w 21600"/>
                <a:gd name="T3" fmla="*/ 142 h 21600"/>
                <a:gd name="T4" fmla="*/ 61 w 21600"/>
                <a:gd name="T5" fmla="*/ 71 h 21600"/>
                <a:gd name="T6" fmla="*/ 216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105 w 21600"/>
                <a:gd name="T13" fmla="*/ 2130 h 21600"/>
                <a:gd name="T14" fmla="*/ 19495 w 21600"/>
                <a:gd name="T15" fmla="*/ 1947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607" y="21600"/>
                  </a:lnTo>
                  <a:lnTo>
                    <a:pt x="20993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 wrap="none" anchor="ctr"/>
            <a:lstStyle/>
            <a:p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</p:grpSp>
      <p:sp>
        <p:nvSpPr>
          <p:cNvPr id="60419" name="Rectangle 57"/>
          <p:cNvSpPr>
            <a:spLocks noGrp="1" noChangeArrowheads="1"/>
          </p:cNvSpPr>
          <p:nvPr>
            <p:ph type="title"/>
          </p:nvPr>
        </p:nvSpPr>
        <p:spPr bwMode="auto">
          <a:xfrm>
            <a:off x="219105" y="227013"/>
            <a:ext cx="74771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293" tIns="45647" rIns="91293" bIns="4564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0420" name="Rectangle 58"/>
          <p:cNvSpPr>
            <a:spLocks noGrp="1" noChangeArrowheads="1"/>
          </p:cNvSpPr>
          <p:nvPr>
            <p:ph type="body" idx="1"/>
          </p:nvPr>
        </p:nvSpPr>
        <p:spPr bwMode="auto">
          <a:xfrm>
            <a:off x="263525" y="1598615"/>
            <a:ext cx="7386638" cy="4497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293" tIns="45647" rIns="91293" bIns="4564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4795" name="Rectangle 5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01656" y="6242050"/>
            <a:ext cx="1782763" cy="47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93" tIns="45647" rIns="91293" bIns="45647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 smtClean="0"/>
            </a:lvl1pPr>
          </a:lstStyle>
          <a:p>
            <a:pPr>
              <a:defRPr/>
            </a:pPr>
            <a:endParaRPr lang="en-US">
              <a:solidFill>
                <a:srgbClr val="2F1311"/>
              </a:solidFill>
              <a:latin typeface="Arial" charset="0"/>
            </a:endParaRPr>
          </a:p>
        </p:txBody>
      </p:sp>
      <p:sp>
        <p:nvSpPr>
          <p:cNvPr id="244796" name="Rectangle 6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257425" y="6248400"/>
            <a:ext cx="3455988" cy="47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93" tIns="45647" rIns="91293" bIns="45647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 smtClean="0"/>
            </a:lvl1pPr>
          </a:lstStyle>
          <a:p>
            <a:pPr>
              <a:defRPr/>
            </a:pPr>
            <a:endParaRPr lang="en-US">
              <a:solidFill>
                <a:srgbClr val="2F1311"/>
              </a:solidFill>
              <a:latin typeface="Arial" charset="0"/>
            </a:endParaRPr>
          </a:p>
        </p:txBody>
      </p:sp>
      <p:sp>
        <p:nvSpPr>
          <p:cNvPr id="244797" name="Rectangle 6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5867400" y="6248400"/>
            <a:ext cx="1755775" cy="47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93" tIns="45647" rIns="91293" bIns="45647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 smtClean="0"/>
            </a:lvl1pPr>
          </a:lstStyle>
          <a:p>
            <a:pPr>
              <a:defRPr/>
            </a:pPr>
            <a:fld id="{36F18F49-C851-7B46-83D5-FFF3133C04CA}" type="slidenum">
              <a:rPr lang="en-US">
                <a:solidFill>
                  <a:srgbClr val="2F1311"/>
                </a:solidFill>
                <a:latin typeface="Arial" charset="0"/>
              </a:rPr>
              <a:pPr>
                <a:defRPr/>
              </a:pPr>
              <a:t>‹#›</a:t>
            </a:fld>
            <a:endParaRPr lang="en-US">
              <a:solidFill>
                <a:srgbClr val="2F1311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0550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37" r:id="rId1"/>
    <p:sldLayoutId id="2147484938" r:id="rId2"/>
    <p:sldLayoutId id="2147484939" r:id="rId3"/>
    <p:sldLayoutId id="2147484940" r:id="rId4"/>
    <p:sldLayoutId id="2147484941" r:id="rId5"/>
    <p:sldLayoutId id="2147484942" r:id="rId6"/>
    <p:sldLayoutId id="2147484943" r:id="rId7"/>
    <p:sldLayoutId id="2147484944" r:id="rId8"/>
    <p:sldLayoutId id="2147484945" r:id="rId9"/>
    <p:sldLayoutId id="2147484946" r:id="rId10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0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0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0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0" charset="0"/>
          <a:ea typeface="ＭＳ Ｐゴシック" charset="0"/>
          <a:cs typeface="ＭＳ Ｐゴシック" charset="0"/>
        </a:defRPr>
      </a:lvl5pPr>
      <a:lvl6pPr marL="456467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0" charset="0"/>
        </a:defRPr>
      </a:lvl6pPr>
      <a:lvl7pPr marL="912947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0" charset="0"/>
        </a:defRPr>
      </a:lvl7pPr>
      <a:lvl8pPr marL="136943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0" charset="0"/>
        </a:defRPr>
      </a:lvl8pPr>
      <a:lvl9pPr marL="1825903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0" charset="0"/>
        </a:defRPr>
      </a:lvl9pPr>
    </p:titleStyle>
    <p:bodyStyle>
      <a:lvl1pPr marL="342363" indent="-342363" algn="l" rtl="0" eaLnBrk="0" fontAlgn="base" hangingPunct="0">
        <a:spcBef>
          <a:spcPct val="20000"/>
        </a:spcBef>
        <a:spcAft>
          <a:spcPct val="0"/>
        </a:spcAft>
        <a:buBlip>
          <a:blip r:embed="rId14"/>
        </a:buBlip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1772" indent="-285305" algn="l" rtl="0" eaLnBrk="0" fontAlgn="base" hangingPunct="0">
        <a:spcBef>
          <a:spcPct val="20000"/>
        </a:spcBef>
        <a:spcAft>
          <a:spcPct val="0"/>
        </a:spcAft>
        <a:buSzPct val="80000"/>
        <a:buBlip>
          <a:blip r:embed="rId15"/>
        </a:buBlip>
        <a:defRPr sz="2800">
          <a:solidFill>
            <a:schemeClr val="tx1"/>
          </a:solidFill>
          <a:latin typeface="+mn-lt"/>
          <a:ea typeface="ＭＳ Ｐゴシック" pitchFamily="-110" charset="-128"/>
        </a:defRPr>
      </a:lvl2pPr>
      <a:lvl3pPr marL="1141185" indent="-228233" algn="l" rtl="0" eaLnBrk="0" fontAlgn="base" hangingPunct="0">
        <a:spcBef>
          <a:spcPct val="20000"/>
        </a:spcBef>
        <a:spcAft>
          <a:spcPct val="0"/>
        </a:spcAft>
        <a:buSzPct val="70000"/>
        <a:buBlip>
          <a:blip r:embed="rId16"/>
        </a:buBlip>
        <a:defRPr sz="2400">
          <a:solidFill>
            <a:schemeClr val="tx1"/>
          </a:solidFill>
          <a:latin typeface="+mn-lt"/>
          <a:ea typeface="ＭＳ Ｐゴシック" pitchFamily="-110" charset="-128"/>
        </a:defRPr>
      </a:lvl3pPr>
      <a:lvl4pPr marL="1597659" indent="-228233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10" charset="-128"/>
        </a:defRPr>
      </a:lvl4pPr>
      <a:lvl5pPr marL="2054145" indent="-228233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0" charset="-128"/>
        </a:defRPr>
      </a:lvl5pPr>
      <a:lvl6pPr marL="2510617" indent="-22823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0" charset="-128"/>
        </a:defRPr>
      </a:lvl6pPr>
      <a:lvl7pPr marL="2967088" indent="-22823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0" charset="-128"/>
        </a:defRPr>
      </a:lvl7pPr>
      <a:lvl8pPr marL="3423568" indent="-22823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0" charset="-128"/>
        </a:defRPr>
      </a:lvl8pPr>
      <a:lvl9pPr marL="3880033" indent="-22823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0" charset="-128"/>
        </a:defRPr>
      </a:lvl9pPr>
    </p:bodyStyle>
    <p:otherStyle>
      <a:defPPr>
        <a:defRPr lang="en-US"/>
      </a:defPPr>
      <a:lvl1pPr marL="0" algn="l" defTabSz="4564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467" algn="l" defTabSz="4564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947" algn="l" defTabSz="4564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430" algn="l" defTabSz="4564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903" algn="l" defTabSz="4564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373" algn="l" defTabSz="4564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855" algn="l" defTabSz="4564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5327" algn="l" defTabSz="4564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1803" algn="l" defTabSz="4564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293" tIns="45647" rIns="91293" bIns="4564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813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31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293" tIns="45647" rIns="91293" bIns="4564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81"/>
            <a:ext cx="2133600" cy="365125"/>
          </a:xfrm>
          <a:prstGeom prst="rect">
            <a:avLst/>
          </a:prstGeom>
        </p:spPr>
        <p:txBody>
          <a:bodyPr vert="horz" wrap="square" lIns="91293" tIns="45647" rIns="91293" bIns="45647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 smtClean="0">
                <a:solidFill>
                  <a:srgbClr val="898989"/>
                </a:solidFill>
                <a:latin typeface="Calibri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1" y="6356381"/>
            <a:ext cx="2895600" cy="365125"/>
          </a:xfrm>
          <a:prstGeom prst="rect">
            <a:avLst/>
          </a:prstGeom>
        </p:spPr>
        <p:txBody>
          <a:bodyPr vert="horz" wrap="square" lIns="91293" tIns="45647" rIns="91293" bIns="45647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 smtClean="0">
                <a:solidFill>
                  <a:srgbClr val="898989"/>
                </a:solidFill>
                <a:latin typeface="Calibri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81"/>
            <a:ext cx="2133600" cy="365125"/>
          </a:xfrm>
          <a:prstGeom prst="rect">
            <a:avLst/>
          </a:prstGeom>
        </p:spPr>
        <p:txBody>
          <a:bodyPr vert="horz" wrap="square" lIns="91293" tIns="45647" rIns="91293" bIns="45647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898989"/>
                </a:solidFill>
                <a:latin typeface="Calibri" charset="0"/>
              </a:defRPr>
            </a:lvl1pPr>
          </a:lstStyle>
          <a:p>
            <a:pPr>
              <a:defRPr/>
            </a:pPr>
            <a:fld id="{F0B80751-370E-5340-A28B-70319E3BB4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22402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48" r:id="rId1"/>
    <p:sldLayoutId id="2147484949" r:id="rId2"/>
    <p:sldLayoutId id="2147484950" r:id="rId3"/>
    <p:sldLayoutId id="2147484951" r:id="rId4"/>
    <p:sldLayoutId id="2147484952" r:id="rId5"/>
    <p:sldLayoutId id="2147484953" r:id="rId6"/>
    <p:sldLayoutId id="2147484954" r:id="rId7"/>
    <p:sldLayoutId id="2147484955" r:id="rId8"/>
    <p:sldLayoutId id="2147484956" r:id="rId9"/>
    <p:sldLayoutId id="2147484957" r:id="rId10"/>
    <p:sldLayoutId id="214748495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5pPr>
      <a:lvl6pPr marL="456467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6pPr>
      <a:lvl7pPr marL="912947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7pPr>
      <a:lvl8pPr marL="136943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8pPr>
      <a:lvl9pPr marL="1825903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9pPr>
    </p:titleStyle>
    <p:bodyStyle>
      <a:lvl1pPr marL="342363" indent="-342363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1772" indent="-285305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1185" indent="-228233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597659" indent="-228233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4145" indent="-228233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0617" indent="-228233" algn="l" rtl="0" eaLnBrk="0" fontAlgn="base" hangingPunct="0">
        <a:spcBef>
          <a:spcPct val="20000"/>
        </a:spcBef>
        <a:spcAft>
          <a:spcPct val="0"/>
        </a:spcAft>
        <a:buFont typeface="Arial" pitchFamily="-110" charset="0"/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67088" indent="-228233" algn="l" rtl="0" eaLnBrk="0" fontAlgn="base" hangingPunct="0">
        <a:spcBef>
          <a:spcPct val="20000"/>
        </a:spcBef>
        <a:spcAft>
          <a:spcPct val="0"/>
        </a:spcAft>
        <a:buFont typeface="Arial" pitchFamily="-110" charset="0"/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3568" indent="-228233" algn="l" rtl="0" eaLnBrk="0" fontAlgn="base" hangingPunct="0">
        <a:spcBef>
          <a:spcPct val="20000"/>
        </a:spcBef>
        <a:spcAft>
          <a:spcPct val="0"/>
        </a:spcAft>
        <a:buFont typeface="Arial" pitchFamily="-110" charset="0"/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0033" indent="-228233" algn="l" rtl="0" eaLnBrk="0" fontAlgn="base" hangingPunct="0">
        <a:spcBef>
          <a:spcPct val="20000"/>
        </a:spcBef>
        <a:spcAft>
          <a:spcPct val="0"/>
        </a:spcAft>
        <a:buFont typeface="Arial" pitchFamily="-110" charset="0"/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64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467" algn="l" defTabSz="4564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947" algn="l" defTabSz="4564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430" algn="l" defTabSz="4564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903" algn="l" defTabSz="4564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373" algn="l" defTabSz="4564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855" algn="l" defTabSz="4564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5327" algn="l" defTabSz="4564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1803" algn="l" defTabSz="4564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293" tIns="45647" rIns="91293" bIns="4564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293" tIns="45647" rIns="91293" bIns="4564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93" tIns="45647" rIns="91293" bIns="45647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93" tIns="45647" rIns="91293" bIns="45647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93" tIns="45647" rIns="91293" bIns="45647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>
              <a:defRPr/>
            </a:pPr>
            <a:fld id="{B76732AD-70A6-7E45-A486-BEE1C3E32EC5}" type="slidenum">
              <a:rPr lang="en-US">
                <a:solidFill>
                  <a:srgbClr val="000000"/>
                </a:solidFill>
                <a:latin typeface="Arial" charset="0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3235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60" r:id="rId1"/>
    <p:sldLayoutId id="2147484961" r:id="rId2"/>
    <p:sldLayoutId id="2147484962" r:id="rId3"/>
    <p:sldLayoutId id="2147484963" r:id="rId4"/>
    <p:sldLayoutId id="2147484964" r:id="rId5"/>
    <p:sldLayoutId id="2147484965" r:id="rId6"/>
    <p:sldLayoutId id="2147484966" r:id="rId7"/>
    <p:sldLayoutId id="2147484967" r:id="rId8"/>
    <p:sldLayoutId id="2147484968" r:id="rId9"/>
    <p:sldLayoutId id="2147484969" r:id="rId10"/>
    <p:sldLayoutId id="214748497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0" charset="0"/>
          <a:ea typeface="ＭＳ Ｐゴシック" pitchFamily="-110" charset="-128"/>
          <a:cs typeface="ＭＳ Ｐゴシック" pitchFamily="-11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0" charset="0"/>
          <a:ea typeface="ＭＳ Ｐゴシック" pitchFamily="-110" charset="-128"/>
          <a:cs typeface="ＭＳ Ｐゴシック" pitchFamily="-11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0" charset="0"/>
          <a:ea typeface="ＭＳ Ｐゴシック" pitchFamily="-110" charset="-128"/>
          <a:cs typeface="ＭＳ Ｐゴシック" pitchFamily="-11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0" charset="0"/>
          <a:ea typeface="ＭＳ Ｐゴシック" pitchFamily="-110" charset="-128"/>
          <a:cs typeface="ＭＳ Ｐゴシック" pitchFamily="-110" charset="-128"/>
        </a:defRPr>
      </a:lvl5pPr>
      <a:lvl6pPr marL="456467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0" charset="0"/>
          <a:ea typeface="ＭＳ Ｐゴシック" pitchFamily="-110" charset="-128"/>
          <a:cs typeface="ＭＳ Ｐゴシック" pitchFamily="-110" charset="-128"/>
        </a:defRPr>
      </a:lvl6pPr>
      <a:lvl7pPr marL="912947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0" charset="0"/>
          <a:ea typeface="ＭＳ Ｐゴシック" pitchFamily="-110" charset="-128"/>
          <a:cs typeface="ＭＳ Ｐゴシック" pitchFamily="-110" charset="-128"/>
        </a:defRPr>
      </a:lvl7pPr>
      <a:lvl8pPr marL="136943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0" charset="0"/>
          <a:ea typeface="ＭＳ Ｐゴシック" pitchFamily="-110" charset="-128"/>
          <a:cs typeface="ＭＳ Ｐゴシック" pitchFamily="-110" charset="-128"/>
        </a:defRPr>
      </a:lvl8pPr>
      <a:lvl9pPr marL="1825903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0" charset="0"/>
          <a:ea typeface="ＭＳ Ｐゴシック" pitchFamily="-110" charset="-128"/>
          <a:cs typeface="ＭＳ Ｐゴシック" pitchFamily="-110" charset="-128"/>
        </a:defRPr>
      </a:lvl9pPr>
    </p:titleStyle>
    <p:bodyStyle>
      <a:lvl1pPr marL="342363" indent="-342363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1772" indent="-285305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1185" indent="-228233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597659" indent="-228233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4145" indent="-228233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0617" indent="-22823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67088" indent="-22823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3568" indent="-22823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0033" indent="-22823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64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467" algn="l" defTabSz="4564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947" algn="l" defTabSz="4564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430" algn="l" defTabSz="4564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903" algn="l" defTabSz="4564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373" algn="l" defTabSz="4564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855" algn="l" defTabSz="4564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5327" algn="l" defTabSz="4564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1803" algn="l" defTabSz="4564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746" name="Group 2"/>
          <p:cNvGrpSpPr>
            <a:grpSpLocks/>
          </p:cNvGrpSpPr>
          <p:nvPr/>
        </p:nvGrpSpPr>
        <p:grpSpPr bwMode="auto">
          <a:xfrm>
            <a:off x="0" y="0"/>
            <a:ext cx="7242175" cy="1981200"/>
            <a:chOff x="0" y="0"/>
            <a:chExt cx="4562" cy="1248"/>
          </a:xfrm>
        </p:grpSpPr>
        <p:sp>
          <p:nvSpPr>
            <p:cNvPr id="14339" name="Freeform 3"/>
            <p:cNvSpPr>
              <a:spLocks/>
            </p:cNvSpPr>
            <p:nvPr/>
          </p:nvSpPr>
          <p:spPr bwMode="hidden">
            <a:xfrm>
              <a:off x="0" y="583"/>
              <a:ext cx="4487" cy="665"/>
            </a:xfrm>
            <a:custGeom>
              <a:avLst/>
              <a:gdLst/>
              <a:ahLst/>
              <a:cxnLst>
                <a:cxn ang="0">
                  <a:pos x="4800" y="299"/>
                </a:cxn>
                <a:cxn ang="0">
                  <a:pos x="0" y="665"/>
                </a:cxn>
                <a:cxn ang="0">
                  <a:pos x="0" y="0"/>
                </a:cxn>
                <a:cxn ang="0">
                  <a:pos x="4806" y="1"/>
                </a:cxn>
                <a:cxn ang="0">
                  <a:pos x="4800" y="153"/>
                </a:cxn>
                <a:cxn ang="0">
                  <a:pos x="4800" y="299"/>
                </a:cxn>
              </a:cxnLst>
              <a:rect l="0" t="0" r="r" b="b"/>
              <a:pathLst>
                <a:path w="4806" h="665">
                  <a:moveTo>
                    <a:pt x="4800" y="299"/>
                  </a:moveTo>
                  <a:lnTo>
                    <a:pt x="0" y="665"/>
                  </a:lnTo>
                  <a:lnTo>
                    <a:pt x="0" y="0"/>
                  </a:lnTo>
                  <a:lnTo>
                    <a:pt x="4806" y="1"/>
                  </a:lnTo>
                  <a:lnTo>
                    <a:pt x="4800" y="153"/>
                  </a:lnTo>
                  <a:lnTo>
                    <a:pt x="4800" y="299"/>
                  </a:lnTo>
                  <a:close/>
                </a:path>
              </a:pathLst>
            </a:custGeom>
            <a:gradFill rotWithShape="1">
              <a:gsLst>
                <a:gs pos="0">
                  <a:schemeClr val="bg1">
                    <a:gamma/>
                    <a:shade val="94118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31753" name="Freeform 4"/>
            <p:cNvSpPr>
              <a:spLocks/>
            </p:cNvSpPr>
            <p:nvPr/>
          </p:nvSpPr>
          <p:spPr bwMode="hidden">
            <a:xfrm>
              <a:off x="0" y="0"/>
              <a:ext cx="4562" cy="1199"/>
            </a:xfrm>
            <a:custGeom>
              <a:avLst/>
              <a:gdLst>
                <a:gd name="T0" fmla="*/ 4560 w 4562"/>
                <a:gd name="T1" fmla="*/ 932 h 1199"/>
                <a:gd name="T2" fmla="*/ 0 w 4562"/>
                <a:gd name="T3" fmla="*/ 1199 h 1199"/>
                <a:gd name="T4" fmla="*/ 0 w 4562"/>
                <a:gd name="T5" fmla="*/ 0 h 1199"/>
                <a:gd name="T6" fmla="*/ 4562 w 4562"/>
                <a:gd name="T7" fmla="*/ 0 h 1199"/>
                <a:gd name="T8" fmla="*/ 4560 w 4562"/>
                <a:gd name="T9" fmla="*/ 932 h 1199"/>
                <a:gd name="T10" fmla="*/ 4560 w 4562"/>
                <a:gd name="T11" fmla="*/ 932 h 119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562" h="1199">
                  <a:moveTo>
                    <a:pt x="4560" y="932"/>
                  </a:moveTo>
                  <a:lnTo>
                    <a:pt x="0" y="1199"/>
                  </a:lnTo>
                  <a:lnTo>
                    <a:pt x="0" y="0"/>
                  </a:lnTo>
                  <a:lnTo>
                    <a:pt x="4562" y="0"/>
                  </a:lnTo>
                  <a:lnTo>
                    <a:pt x="4560" y="93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4341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4342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343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-112" charset="-52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4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-112" charset="-52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5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fld id="{FA032E5F-DF8D-5C46-92B7-919907D772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675" r:id="rId1"/>
    <p:sldLayoutId id="2147484676" r:id="rId2"/>
    <p:sldLayoutId id="2147484752" r:id="rId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pitchFamily="-111" charset="-128"/>
          <a:cs typeface="ＭＳ Ｐゴシック" pitchFamily="-111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-110" charset="-52"/>
          <a:ea typeface="ＭＳ Ｐゴシック" pitchFamily="-111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-110" charset="-52"/>
          <a:ea typeface="ＭＳ Ｐゴシック" pitchFamily="-111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-110" charset="-52"/>
          <a:ea typeface="ＭＳ Ｐゴシック" pitchFamily="-111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-110" charset="-52"/>
          <a:ea typeface="ＭＳ Ｐゴシック" pitchFamily="-111" charset="-128"/>
          <a:cs typeface="ＭＳ Ｐゴシック" pitchFamily="-11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-110" charset="-5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-110" charset="-5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-110" charset="-5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-110" charset="-5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charset="0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  <a:cs typeface="ＭＳ Ｐゴシック" pitchFamily="-111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0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charset="0"/>
        <a:buChar char="§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  <a:cs typeface="Geneva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charset="0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  <a:cs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-110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0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-110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0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-110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0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-110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0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Placeholder 1"/>
          <p:cNvSpPr>
            <a:spLocks noGrp="1"/>
          </p:cNvSpPr>
          <p:nvPr>
            <p:ph type="title"/>
          </p:nvPr>
        </p:nvSpPr>
        <p:spPr bwMode="auto">
          <a:xfrm>
            <a:off x="685831" y="120650"/>
            <a:ext cx="7770813" cy="143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293" tIns="45647" rIns="91293" bIns="4564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433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85831" y="1752601"/>
            <a:ext cx="7770813" cy="437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293" tIns="45647" rIns="91293" bIns="4564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619876" y="6356381"/>
            <a:ext cx="2133600" cy="365125"/>
          </a:xfrm>
          <a:prstGeom prst="rect">
            <a:avLst/>
          </a:prstGeom>
        </p:spPr>
        <p:txBody>
          <a:bodyPr vert="horz" wrap="square" lIns="91293" tIns="45647" rIns="91293" bIns="45647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FFFFFF"/>
                </a:solidFill>
                <a:effectLst>
                  <a:outerShdw blurRad="38100" dist="38100" dir="2700000" algn="tl">
                    <a:srgbClr val="212121"/>
                  </a:outerShdw>
                </a:effectLst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4013" y="6356381"/>
            <a:ext cx="2895600" cy="365125"/>
          </a:xfrm>
          <a:prstGeom prst="rect">
            <a:avLst/>
          </a:prstGeom>
        </p:spPr>
        <p:txBody>
          <a:bodyPr vert="horz" wrap="square" lIns="91293" tIns="45647" rIns="91293" bIns="45647" numCol="1" anchor="ctr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solidFill>
                  <a:srgbClr val="FFFFFF"/>
                </a:solidFill>
                <a:effectLst>
                  <a:outerShdw blurRad="38100" dist="38100" dir="2700000" algn="tl">
                    <a:srgbClr val="212121"/>
                  </a:outerShdw>
                </a:effectLst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229100" y="6356381"/>
            <a:ext cx="685800" cy="365125"/>
          </a:xfrm>
          <a:prstGeom prst="rect">
            <a:avLst/>
          </a:prstGeom>
        </p:spPr>
        <p:txBody>
          <a:bodyPr vert="horz" wrap="square" lIns="91293" tIns="45647" rIns="91293" bIns="45647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FFFFFF"/>
                </a:solidFill>
                <a:effectLst>
                  <a:outerShdw blurRad="38100" dist="38100" dir="2700000" algn="tl">
                    <a:srgbClr val="212121"/>
                  </a:outerShdw>
                </a:effectLst>
                <a:latin typeface="+mn-lt"/>
                <a:cs typeface="+mn-cs"/>
              </a:defRPr>
            </a:lvl1pPr>
          </a:lstStyle>
          <a:p>
            <a:pPr algn="ctr">
              <a:defRPr/>
            </a:pPr>
            <a:fld id="{D0CAC97A-581F-9041-A449-D54F7AEDB91A}" type="slidenum">
              <a:rPr lang="en-US"/>
              <a:pPr algn="ctr"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571587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972" r:id="rId1"/>
    <p:sldLayoutId id="2147484973" r:id="rId2"/>
    <p:sldLayoutId id="2147484974" r:id="rId3"/>
    <p:sldLayoutId id="2147484975" r:id="rId4"/>
    <p:sldLayoutId id="2147484976" r:id="rId5"/>
    <p:sldLayoutId id="2147484977" r:id="rId6"/>
    <p:sldLayoutId id="2147484978" r:id="rId7"/>
    <p:sldLayoutId id="2147484979" r:id="rId8"/>
    <p:sldLayoutId id="2147484980" r:id="rId9"/>
    <p:sldLayoutId id="2147484981" r:id="rId10"/>
    <p:sldLayoutId id="214748498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Arial"/>
          <a:ea typeface="+mj-ea"/>
          <a:cs typeface="Arial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5pPr>
      <a:lvl6pPr marL="456467" algn="ctr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sto MT" charset="0"/>
          <a:ea typeface="ＭＳ Ｐゴシック" charset="0"/>
          <a:cs typeface="ＭＳ Ｐゴシック" charset="0"/>
        </a:defRPr>
      </a:lvl6pPr>
      <a:lvl7pPr marL="912947" algn="ctr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sto MT" charset="0"/>
          <a:ea typeface="ＭＳ Ｐゴシック" charset="0"/>
          <a:cs typeface="ＭＳ Ｐゴシック" charset="0"/>
        </a:defRPr>
      </a:lvl7pPr>
      <a:lvl8pPr marL="1369430" algn="ctr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sto MT" charset="0"/>
          <a:ea typeface="ＭＳ Ｐゴシック" charset="0"/>
          <a:cs typeface="ＭＳ Ｐゴシック" charset="0"/>
        </a:defRPr>
      </a:lvl8pPr>
      <a:lvl9pPr marL="1825903" algn="ctr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sto MT" charset="0"/>
          <a:ea typeface="ＭＳ Ｐゴシック" charset="0"/>
          <a:cs typeface="ＭＳ Ｐゴシック" charset="0"/>
        </a:defRPr>
      </a:lvl9pPr>
    </p:titleStyle>
    <p:bodyStyle>
      <a:lvl1pPr marL="342363" indent="-342363" algn="l" rtl="0" eaLnBrk="0" fontAlgn="base" hangingPunct="0">
        <a:spcBef>
          <a:spcPts val="2000"/>
        </a:spcBef>
        <a:spcAft>
          <a:spcPct val="0"/>
        </a:spcAft>
        <a:buBlip>
          <a:blip r:embed="rId14"/>
        </a:buBlip>
        <a:defRPr sz="2200">
          <a:solidFill>
            <a:schemeClr val="tx1"/>
          </a:solidFill>
          <a:latin typeface="Arial"/>
          <a:ea typeface="+mn-ea"/>
          <a:cs typeface="Arial"/>
        </a:defRPr>
      </a:lvl1pPr>
      <a:lvl2pPr marL="684715" indent="-336018" algn="l" rtl="0" eaLnBrk="0" fontAlgn="base" hangingPunct="0">
        <a:spcBef>
          <a:spcPts val="600"/>
        </a:spcBef>
        <a:spcAft>
          <a:spcPct val="0"/>
        </a:spcAft>
        <a:buBlip>
          <a:blip r:embed="rId14"/>
        </a:buBlip>
        <a:defRPr sz="2000">
          <a:solidFill>
            <a:schemeClr val="tx1"/>
          </a:solidFill>
          <a:latin typeface="Arial"/>
          <a:ea typeface="+mn-ea"/>
          <a:cs typeface="Arial"/>
        </a:defRPr>
      </a:lvl2pPr>
      <a:lvl3pPr marL="1033407" indent="-348692" algn="l" rtl="0" eaLnBrk="0" fontAlgn="base" hangingPunct="0">
        <a:spcBef>
          <a:spcPts val="600"/>
        </a:spcBef>
        <a:spcAft>
          <a:spcPct val="0"/>
        </a:spcAft>
        <a:buBlip>
          <a:blip r:embed="rId14"/>
        </a:buBlip>
        <a:defRPr>
          <a:solidFill>
            <a:schemeClr val="tx1"/>
          </a:solidFill>
          <a:latin typeface="Arial"/>
          <a:ea typeface="+mn-ea"/>
          <a:cs typeface="Arial"/>
        </a:defRPr>
      </a:lvl3pPr>
      <a:lvl4pPr marL="1369430" indent="-336018" algn="l" rtl="0" eaLnBrk="0" fontAlgn="base" hangingPunct="0">
        <a:spcBef>
          <a:spcPts val="600"/>
        </a:spcBef>
        <a:spcAft>
          <a:spcPct val="0"/>
        </a:spcAft>
        <a:buBlip>
          <a:blip r:embed="rId14"/>
        </a:buBlip>
        <a:defRPr>
          <a:solidFill>
            <a:schemeClr val="tx1"/>
          </a:solidFill>
          <a:latin typeface="Arial"/>
          <a:ea typeface="+mn-ea"/>
          <a:cs typeface="Arial"/>
        </a:defRPr>
      </a:lvl4pPr>
      <a:lvl5pPr marL="1718122" indent="-348692" algn="l" rtl="0" eaLnBrk="0" fontAlgn="base" hangingPunct="0">
        <a:spcBef>
          <a:spcPts val="600"/>
        </a:spcBef>
        <a:spcAft>
          <a:spcPct val="0"/>
        </a:spcAft>
        <a:buBlip>
          <a:blip r:embed="rId14"/>
        </a:buBlip>
        <a:defRPr>
          <a:solidFill>
            <a:schemeClr val="tx1"/>
          </a:solidFill>
          <a:latin typeface="Arial"/>
          <a:ea typeface="+mn-ea"/>
          <a:cs typeface="Arial"/>
        </a:defRPr>
      </a:lvl5pPr>
      <a:lvl6pPr marL="2174600" indent="-348692" algn="l" rtl="0" fontAlgn="base">
        <a:spcBef>
          <a:spcPts val="600"/>
        </a:spcBef>
        <a:spcAft>
          <a:spcPct val="0"/>
        </a:spcAft>
        <a:buBlip>
          <a:blip r:embed="rId14"/>
        </a:buBlip>
        <a:defRPr>
          <a:solidFill>
            <a:schemeClr val="tx1"/>
          </a:solidFill>
          <a:latin typeface="+mn-lt"/>
          <a:ea typeface="+mn-ea"/>
        </a:defRPr>
      </a:lvl6pPr>
      <a:lvl7pPr marL="2631066" indent="-348692" algn="l" rtl="0" fontAlgn="base">
        <a:spcBef>
          <a:spcPts val="600"/>
        </a:spcBef>
        <a:spcAft>
          <a:spcPct val="0"/>
        </a:spcAft>
        <a:buBlip>
          <a:blip r:embed="rId14"/>
        </a:buBlip>
        <a:defRPr>
          <a:solidFill>
            <a:schemeClr val="tx1"/>
          </a:solidFill>
          <a:latin typeface="+mn-lt"/>
          <a:ea typeface="+mn-ea"/>
        </a:defRPr>
      </a:lvl7pPr>
      <a:lvl8pPr marL="3087549" indent="-348692" algn="l" rtl="0" fontAlgn="base">
        <a:spcBef>
          <a:spcPts val="600"/>
        </a:spcBef>
        <a:spcAft>
          <a:spcPct val="0"/>
        </a:spcAft>
        <a:buBlip>
          <a:blip r:embed="rId14"/>
        </a:buBlip>
        <a:defRPr>
          <a:solidFill>
            <a:schemeClr val="tx1"/>
          </a:solidFill>
          <a:latin typeface="+mn-lt"/>
          <a:ea typeface="+mn-ea"/>
        </a:defRPr>
      </a:lvl8pPr>
      <a:lvl9pPr marL="3544016" indent="-348692" algn="l" rtl="0" fontAlgn="base">
        <a:spcBef>
          <a:spcPts val="600"/>
        </a:spcBef>
        <a:spcAft>
          <a:spcPct val="0"/>
        </a:spcAft>
        <a:buBlip>
          <a:blip r:embed="rId14"/>
        </a:buBlip>
        <a:defRPr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64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467" algn="l" defTabSz="4564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947" algn="l" defTabSz="4564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430" algn="l" defTabSz="4564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903" algn="l" defTabSz="4564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373" algn="l" defTabSz="4564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855" algn="l" defTabSz="4564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5327" algn="l" defTabSz="4564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1803" algn="l" defTabSz="4564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3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8077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88900" algn="ctr" rotWithShape="0">
              <a:srgbClr val="FFFFFF">
                <a:alpha val="75000"/>
              </a:srgbClr>
            </a:outerShdw>
          </a:effectLst>
        </p:spPr>
        <p:txBody>
          <a:bodyPr vert="horz" wrap="square" lIns="91293" tIns="45647" rIns="91293" bIns="45647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905000" y="1981200"/>
            <a:ext cx="68580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293" tIns="45647" rIns="91293" bIns="4564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6931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524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93" tIns="45647" rIns="91293" bIns="45647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solidFill>
                  <a:srgbClr val="FFFFFF"/>
                </a:solidFill>
                <a:latin typeface="Trebuchet MS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6931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2613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93" tIns="45647" rIns="91293" bIns="45647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latin typeface="Trebuchet MS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6931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580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93" tIns="45647" rIns="91293" bIns="45647" numCol="1" anchor="t" anchorCtr="0" compatLnSpc="1">
            <a:prstTxWarp prst="textNoShape">
              <a:avLst/>
            </a:prstTxWarp>
          </a:bodyPr>
          <a:lstStyle>
            <a:lvl1pPr algn="r">
              <a:defRPr sz="1400" smtClean="0">
                <a:latin typeface="Trebuchet MS" charset="0"/>
              </a:defRPr>
            </a:lvl1pPr>
          </a:lstStyle>
          <a:p>
            <a:pPr>
              <a:defRPr/>
            </a:pPr>
            <a:fld id="{6D1A4C35-2A1B-A049-BA6B-23CD314A8DB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54400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84" r:id="rId1"/>
    <p:sldLayoutId id="2147484985" r:id="rId2"/>
    <p:sldLayoutId id="2147484986" r:id="rId3"/>
    <p:sldLayoutId id="2147484987" r:id="rId4"/>
    <p:sldLayoutId id="2147484988" r:id="rId5"/>
    <p:sldLayoutId id="2147484989" r:id="rId6"/>
    <p:sldLayoutId id="2147484990" r:id="rId7"/>
    <p:sldLayoutId id="2147484991" r:id="rId8"/>
    <p:sldLayoutId id="2147484992" r:id="rId9"/>
    <p:sldLayoutId id="2147484993" r:id="rId10"/>
  </p:sldLayoutIdLst>
  <p:transition>
    <p:random/>
  </p:transition>
  <p:txStyles>
    <p:titleStyle>
      <a:lvl1pPr algn="r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rebuchet MS" pitchFamily="-110" charset="0"/>
          <a:ea typeface="ＭＳ Ｐゴシック" pitchFamily="-110" charset="-128"/>
          <a:cs typeface="ＭＳ Ｐゴシック" pitchFamily="-110" charset="-128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rebuchet MS" pitchFamily="-110" charset="0"/>
          <a:ea typeface="ＭＳ Ｐゴシック" pitchFamily="-110" charset="-128"/>
          <a:cs typeface="ＭＳ Ｐゴシック" pitchFamily="-110" charset="-128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rebuchet MS" pitchFamily="-110" charset="0"/>
          <a:ea typeface="ＭＳ Ｐゴシック" pitchFamily="-110" charset="-128"/>
          <a:cs typeface="ＭＳ Ｐゴシック" pitchFamily="-110" charset="-128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rebuchet MS" pitchFamily="-110" charset="0"/>
          <a:ea typeface="ＭＳ Ｐゴシック" pitchFamily="-110" charset="-128"/>
          <a:cs typeface="ＭＳ Ｐゴシック" pitchFamily="-110" charset="-128"/>
        </a:defRPr>
      </a:lvl5pPr>
      <a:lvl6pPr marL="456467" algn="r" rtl="0" fontAlgn="base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rebuchet MS" pitchFamily="-110" charset="0"/>
          <a:ea typeface="ＭＳ Ｐゴシック" pitchFamily="-110" charset="-128"/>
          <a:cs typeface="ＭＳ Ｐゴシック" pitchFamily="-110" charset="-128"/>
        </a:defRPr>
      </a:lvl6pPr>
      <a:lvl7pPr marL="912947" algn="r" rtl="0" fontAlgn="base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rebuchet MS" pitchFamily="-110" charset="0"/>
          <a:ea typeface="ＭＳ Ｐゴシック" pitchFamily="-110" charset="-128"/>
          <a:cs typeface="ＭＳ Ｐゴシック" pitchFamily="-110" charset="-128"/>
        </a:defRPr>
      </a:lvl7pPr>
      <a:lvl8pPr marL="1369430" algn="r" rtl="0" fontAlgn="base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rebuchet MS" pitchFamily="-110" charset="0"/>
          <a:ea typeface="ＭＳ Ｐゴシック" pitchFamily="-110" charset="-128"/>
          <a:cs typeface="ＭＳ Ｐゴシック" pitchFamily="-110" charset="-128"/>
        </a:defRPr>
      </a:lvl8pPr>
      <a:lvl9pPr marL="1825903" algn="r" rtl="0" fontAlgn="base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rebuchet MS" pitchFamily="-110" charset="0"/>
          <a:ea typeface="ＭＳ Ｐゴシック" pitchFamily="-110" charset="-128"/>
          <a:cs typeface="ＭＳ Ｐゴシック" pitchFamily="-110" charset="-128"/>
        </a:defRPr>
      </a:lvl9pPr>
    </p:titleStyle>
    <p:bodyStyle>
      <a:lvl1pPr marL="342363" indent="-342363" algn="l" rtl="0" eaLnBrk="0" fontAlgn="base" hangingPunct="0">
        <a:spcBef>
          <a:spcPct val="20000"/>
        </a:spcBef>
        <a:spcAft>
          <a:spcPct val="0"/>
        </a:spcAft>
        <a:buChar char="»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1772" indent="-285305" algn="l" rtl="0" eaLnBrk="0" fontAlgn="base" hangingPunct="0">
        <a:spcBef>
          <a:spcPct val="20000"/>
        </a:spcBef>
        <a:spcAft>
          <a:spcPct val="0"/>
        </a:spcAft>
        <a:buChar char="»"/>
        <a:defRPr sz="2800">
          <a:solidFill>
            <a:schemeClr val="tx1"/>
          </a:solidFill>
          <a:latin typeface="+mn-lt"/>
          <a:ea typeface="+mn-ea"/>
        </a:defRPr>
      </a:lvl2pPr>
      <a:lvl3pPr marL="1141185" indent="-228233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+mn-ea"/>
        </a:defRPr>
      </a:lvl3pPr>
      <a:lvl4pPr marL="1597659" indent="-228233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4pPr>
      <a:lvl5pPr marL="2054145" indent="-228233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0617" indent="-22823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67088" indent="-22823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3568" indent="-22823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0033" indent="-22823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64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467" algn="l" defTabSz="4564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947" algn="l" defTabSz="4564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430" algn="l" defTabSz="4564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903" algn="l" defTabSz="4564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373" algn="l" defTabSz="4564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855" algn="l" defTabSz="4564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5327" algn="l" defTabSz="4564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1803" algn="l" defTabSz="4564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14" name="Group 2"/>
          <p:cNvGrpSpPr>
            <a:grpSpLocks/>
          </p:cNvGrpSpPr>
          <p:nvPr/>
        </p:nvGrpSpPr>
        <p:grpSpPr bwMode="auto">
          <a:xfrm>
            <a:off x="0" y="31"/>
            <a:ext cx="9144000" cy="6856413"/>
            <a:chOff x="0" y="0"/>
            <a:chExt cx="5760" cy="4319"/>
          </a:xfrm>
        </p:grpSpPr>
        <p:sp>
          <p:nvSpPr>
            <p:cNvPr id="328707" name="Freeform 3"/>
            <p:cNvSpPr>
              <a:spLocks/>
            </p:cNvSpPr>
            <p:nvPr/>
          </p:nvSpPr>
          <p:spPr bwMode="hidden">
            <a:xfrm>
              <a:off x="0" y="12"/>
              <a:ext cx="5758" cy="3273"/>
            </a:xfrm>
            <a:custGeom>
              <a:avLst/>
              <a:gdLst/>
              <a:ahLst/>
              <a:cxnLst>
                <a:cxn ang="0">
                  <a:pos x="3193" y="1816"/>
                </a:cxn>
                <a:cxn ang="0">
                  <a:pos x="0" y="0"/>
                </a:cxn>
                <a:cxn ang="0">
                  <a:pos x="0" y="522"/>
                </a:cxn>
                <a:cxn ang="0">
                  <a:pos x="3037" y="1978"/>
                </a:cxn>
                <a:cxn ang="0">
                  <a:pos x="5740" y="3273"/>
                </a:cxn>
                <a:cxn ang="0">
                  <a:pos x="5740" y="3267"/>
                </a:cxn>
                <a:cxn ang="0">
                  <a:pos x="3193" y="1816"/>
                </a:cxn>
                <a:cxn ang="0">
                  <a:pos x="3193" y="1816"/>
                </a:cxn>
              </a:cxnLst>
              <a:rect l="0" t="0" r="r" b="b"/>
              <a:pathLst>
                <a:path w="5740" h="3273">
                  <a:moveTo>
                    <a:pt x="3193" y="1816"/>
                  </a:moveTo>
                  <a:lnTo>
                    <a:pt x="0" y="0"/>
                  </a:lnTo>
                  <a:lnTo>
                    <a:pt x="0" y="522"/>
                  </a:lnTo>
                  <a:lnTo>
                    <a:pt x="3037" y="1978"/>
                  </a:lnTo>
                  <a:lnTo>
                    <a:pt x="5740" y="3273"/>
                  </a:lnTo>
                  <a:lnTo>
                    <a:pt x="5740" y="3267"/>
                  </a:lnTo>
                  <a:lnTo>
                    <a:pt x="3193" y="1816"/>
                  </a:lnTo>
                  <a:lnTo>
                    <a:pt x="3193" y="181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3529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28708" name="Freeform 4"/>
            <p:cNvSpPr>
              <a:spLocks/>
            </p:cNvSpPr>
            <p:nvPr/>
          </p:nvSpPr>
          <p:spPr bwMode="hidden">
            <a:xfrm>
              <a:off x="149" y="0"/>
              <a:ext cx="5609" cy="3243"/>
            </a:xfrm>
            <a:custGeom>
              <a:avLst/>
              <a:gdLst/>
              <a:ahLst/>
              <a:cxnLst>
                <a:cxn ang="0">
                  <a:pos x="3163" y="1714"/>
                </a:cxn>
                <a:cxn ang="0">
                  <a:pos x="431" y="0"/>
                </a:cxn>
                <a:cxn ang="0">
                  <a:pos x="0" y="0"/>
                </a:cxn>
                <a:cxn ang="0">
                  <a:pos x="3086" y="1786"/>
                </a:cxn>
                <a:cxn ang="0">
                  <a:pos x="5591" y="3243"/>
                </a:cxn>
                <a:cxn ang="0">
                  <a:pos x="5591" y="3237"/>
                </a:cxn>
                <a:cxn ang="0">
                  <a:pos x="3163" y="1714"/>
                </a:cxn>
                <a:cxn ang="0">
                  <a:pos x="3163" y="1714"/>
                </a:cxn>
              </a:cxnLst>
              <a:rect l="0" t="0" r="r" b="b"/>
              <a:pathLst>
                <a:path w="5591" h="3243">
                  <a:moveTo>
                    <a:pt x="3163" y="1714"/>
                  </a:moveTo>
                  <a:lnTo>
                    <a:pt x="431" y="0"/>
                  </a:lnTo>
                  <a:lnTo>
                    <a:pt x="0" y="0"/>
                  </a:lnTo>
                  <a:lnTo>
                    <a:pt x="3086" y="1786"/>
                  </a:lnTo>
                  <a:lnTo>
                    <a:pt x="5591" y="3243"/>
                  </a:lnTo>
                  <a:lnTo>
                    <a:pt x="5591" y="3237"/>
                  </a:lnTo>
                  <a:lnTo>
                    <a:pt x="3163" y="1714"/>
                  </a:lnTo>
                  <a:lnTo>
                    <a:pt x="3163" y="1714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28709" name="Freeform 5"/>
            <p:cNvSpPr>
              <a:spLocks/>
            </p:cNvSpPr>
            <p:nvPr/>
          </p:nvSpPr>
          <p:spPr bwMode="hidden">
            <a:xfrm>
              <a:off x="0" y="3433"/>
              <a:ext cx="4038" cy="191"/>
            </a:xfrm>
            <a:custGeom>
              <a:avLst/>
              <a:gdLst/>
              <a:ahLst/>
              <a:cxnLst>
                <a:cxn ang="0">
                  <a:pos x="0" y="156"/>
                </a:cxn>
                <a:cxn ang="0">
                  <a:pos x="4042" y="192"/>
                </a:cxn>
                <a:cxn ang="0">
                  <a:pos x="4042" y="144"/>
                </a:cxn>
                <a:cxn ang="0">
                  <a:pos x="0" y="0"/>
                </a:cxn>
                <a:cxn ang="0">
                  <a:pos x="0" y="156"/>
                </a:cxn>
                <a:cxn ang="0">
                  <a:pos x="0" y="156"/>
                </a:cxn>
              </a:cxnLst>
              <a:rect l="0" t="0" r="r" b="b"/>
              <a:pathLst>
                <a:path w="4042" h="192">
                  <a:moveTo>
                    <a:pt x="0" y="156"/>
                  </a:moveTo>
                  <a:lnTo>
                    <a:pt x="4042" y="192"/>
                  </a:lnTo>
                  <a:lnTo>
                    <a:pt x="4042" y="144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0" y="15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568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3323" name="Freeform 6"/>
            <p:cNvSpPr>
              <a:spLocks/>
            </p:cNvSpPr>
            <p:nvPr/>
          </p:nvSpPr>
          <p:spPr bwMode="hidden">
            <a:xfrm>
              <a:off x="4038" y="3577"/>
              <a:ext cx="1720" cy="65"/>
            </a:xfrm>
            <a:custGeom>
              <a:avLst/>
              <a:gdLst>
                <a:gd name="T0" fmla="*/ 1722 w 1722"/>
                <a:gd name="T1" fmla="*/ 66 h 66"/>
                <a:gd name="T2" fmla="*/ 1722 w 1722"/>
                <a:gd name="T3" fmla="*/ 60 h 66"/>
                <a:gd name="T4" fmla="*/ 0 w 1722"/>
                <a:gd name="T5" fmla="*/ 0 h 66"/>
                <a:gd name="T6" fmla="*/ 0 w 1722"/>
                <a:gd name="T7" fmla="*/ 48 h 66"/>
                <a:gd name="T8" fmla="*/ 1722 w 1722"/>
                <a:gd name="T9" fmla="*/ 66 h 66"/>
                <a:gd name="T10" fmla="*/ 1722 w 1722"/>
                <a:gd name="T11" fmla="*/ 66 h 6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22" h="66">
                  <a:moveTo>
                    <a:pt x="1722" y="66"/>
                  </a:moveTo>
                  <a:lnTo>
                    <a:pt x="1722" y="6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72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28711" name="Freeform 7"/>
            <p:cNvSpPr>
              <a:spLocks/>
            </p:cNvSpPr>
            <p:nvPr/>
          </p:nvSpPr>
          <p:spPr bwMode="hidden">
            <a:xfrm>
              <a:off x="0" y="3726"/>
              <a:ext cx="4784" cy="329"/>
            </a:xfrm>
            <a:custGeom>
              <a:avLst/>
              <a:gdLst/>
              <a:ahLst/>
              <a:cxnLst>
                <a:cxn ang="0">
                  <a:pos x="0" y="329"/>
                </a:cxn>
                <a:cxn ang="0">
                  <a:pos x="4789" y="77"/>
                </a:cxn>
                <a:cxn ang="0">
                  <a:pos x="4789" y="0"/>
                </a:cxn>
                <a:cxn ang="0">
                  <a:pos x="0" y="107"/>
                </a:cxn>
                <a:cxn ang="0">
                  <a:pos x="0" y="329"/>
                </a:cxn>
                <a:cxn ang="0">
                  <a:pos x="0" y="329"/>
                </a:cxn>
              </a:cxnLst>
              <a:rect l="0" t="0" r="r" b="b"/>
              <a:pathLst>
                <a:path w="4789" h="329">
                  <a:moveTo>
                    <a:pt x="0" y="329"/>
                  </a:moveTo>
                  <a:lnTo>
                    <a:pt x="4789" y="77"/>
                  </a:lnTo>
                  <a:lnTo>
                    <a:pt x="4789" y="0"/>
                  </a:lnTo>
                  <a:lnTo>
                    <a:pt x="0" y="107"/>
                  </a:lnTo>
                  <a:lnTo>
                    <a:pt x="0" y="329"/>
                  </a:lnTo>
                  <a:lnTo>
                    <a:pt x="0" y="329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1961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3325" name="Freeform 8"/>
            <p:cNvSpPr>
              <a:spLocks/>
            </p:cNvSpPr>
            <p:nvPr/>
          </p:nvSpPr>
          <p:spPr bwMode="hidden">
            <a:xfrm>
              <a:off x="4784" y="3702"/>
              <a:ext cx="974" cy="101"/>
            </a:xfrm>
            <a:custGeom>
              <a:avLst/>
              <a:gdLst>
                <a:gd name="T0" fmla="*/ 975 w 975"/>
                <a:gd name="T1" fmla="*/ 48 h 101"/>
                <a:gd name="T2" fmla="*/ 975 w 975"/>
                <a:gd name="T3" fmla="*/ 0 h 101"/>
                <a:gd name="T4" fmla="*/ 0 w 975"/>
                <a:gd name="T5" fmla="*/ 24 h 101"/>
                <a:gd name="T6" fmla="*/ 0 w 975"/>
                <a:gd name="T7" fmla="*/ 101 h 101"/>
                <a:gd name="T8" fmla="*/ 975 w 975"/>
                <a:gd name="T9" fmla="*/ 48 h 101"/>
                <a:gd name="T10" fmla="*/ 975 w 975"/>
                <a:gd name="T11" fmla="*/ 48 h 10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975" h="101">
                  <a:moveTo>
                    <a:pt x="975" y="48"/>
                  </a:moveTo>
                  <a:lnTo>
                    <a:pt x="975" y="0"/>
                  </a:lnTo>
                  <a:lnTo>
                    <a:pt x="0" y="24"/>
                  </a:lnTo>
                  <a:lnTo>
                    <a:pt x="0" y="101"/>
                  </a:lnTo>
                  <a:lnTo>
                    <a:pt x="975" y="4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3326" name="Freeform 9"/>
            <p:cNvSpPr>
              <a:spLocks/>
            </p:cNvSpPr>
            <p:nvPr/>
          </p:nvSpPr>
          <p:spPr bwMode="hidden">
            <a:xfrm>
              <a:off x="3619" y="3815"/>
              <a:ext cx="2139" cy="198"/>
            </a:xfrm>
            <a:custGeom>
              <a:avLst/>
              <a:gdLst>
                <a:gd name="T0" fmla="*/ 2141 w 2141"/>
                <a:gd name="T1" fmla="*/ 0 h 198"/>
                <a:gd name="T2" fmla="*/ 0 w 2141"/>
                <a:gd name="T3" fmla="*/ 156 h 198"/>
                <a:gd name="T4" fmla="*/ 0 w 2141"/>
                <a:gd name="T5" fmla="*/ 198 h 198"/>
                <a:gd name="T6" fmla="*/ 2141 w 2141"/>
                <a:gd name="T7" fmla="*/ 0 h 198"/>
                <a:gd name="T8" fmla="*/ 2141 w 2141"/>
                <a:gd name="T9" fmla="*/ 0 h 19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41" h="198">
                  <a:moveTo>
                    <a:pt x="2141" y="0"/>
                  </a:moveTo>
                  <a:lnTo>
                    <a:pt x="0" y="156"/>
                  </a:lnTo>
                  <a:lnTo>
                    <a:pt x="0" y="198"/>
                  </a:lnTo>
                  <a:lnTo>
                    <a:pt x="214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28714" name="Freeform 10"/>
            <p:cNvSpPr>
              <a:spLocks/>
            </p:cNvSpPr>
            <p:nvPr/>
          </p:nvSpPr>
          <p:spPr bwMode="hidden">
            <a:xfrm>
              <a:off x="0" y="3971"/>
              <a:ext cx="3619" cy="348"/>
            </a:xfrm>
            <a:custGeom>
              <a:avLst/>
              <a:gdLst/>
              <a:ahLst/>
              <a:cxnLst>
                <a:cxn ang="0">
                  <a:pos x="0" y="348"/>
                </a:cxn>
                <a:cxn ang="0">
                  <a:pos x="311" y="348"/>
                </a:cxn>
                <a:cxn ang="0">
                  <a:pos x="3623" y="42"/>
                </a:cxn>
                <a:cxn ang="0">
                  <a:pos x="3623" y="0"/>
                </a:cxn>
                <a:cxn ang="0">
                  <a:pos x="0" y="264"/>
                </a:cxn>
                <a:cxn ang="0">
                  <a:pos x="0" y="348"/>
                </a:cxn>
                <a:cxn ang="0">
                  <a:pos x="0" y="348"/>
                </a:cxn>
              </a:cxnLst>
              <a:rect l="0" t="0" r="r" b="b"/>
              <a:pathLst>
                <a:path w="3623" h="348">
                  <a:moveTo>
                    <a:pt x="0" y="348"/>
                  </a:moveTo>
                  <a:lnTo>
                    <a:pt x="311" y="348"/>
                  </a:lnTo>
                  <a:lnTo>
                    <a:pt x="3623" y="42"/>
                  </a:lnTo>
                  <a:lnTo>
                    <a:pt x="3623" y="0"/>
                  </a:lnTo>
                  <a:lnTo>
                    <a:pt x="0" y="264"/>
                  </a:lnTo>
                  <a:lnTo>
                    <a:pt x="0" y="348"/>
                  </a:lnTo>
                  <a:lnTo>
                    <a:pt x="0" y="3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3328" name="Freeform 11"/>
            <p:cNvSpPr>
              <a:spLocks/>
            </p:cNvSpPr>
            <p:nvPr/>
          </p:nvSpPr>
          <p:spPr bwMode="hidden">
            <a:xfrm>
              <a:off x="2097" y="4043"/>
              <a:ext cx="2514" cy="276"/>
            </a:xfrm>
            <a:custGeom>
              <a:avLst/>
              <a:gdLst>
                <a:gd name="T0" fmla="*/ 2182 w 2517"/>
                <a:gd name="T1" fmla="*/ 276 h 276"/>
                <a:gd name="T2" fmla="*/ 2517 w 2517"/>
                <a:gd name="T3" fmla="*/ 204 h 276"/>
                <a:gd name="T4" fmla="*/ 2260 w 2517"/>
                <a:gd name="T5" fmla="*/ 0 h 276"/>
                <a:gd name="T6" fmla="*/ 0 w 2517"/>
                <a:gd name="T7" fmla="*/ 276 h 276"/>
                <a:gd name="T8" fmla="*/ 2182 w 2517"/>
                <a:gd name="T9" fmla="*/ 276 h 276"/>
                <a:gd name="T10" fmla="*/ 2182 w 2517"/>
                <a:gd name="T11" fmla="*/ 276 h 27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17" h="276">
                  <a:moveTo>
                    <a:pt x="2182" y="276"/>
                  </a:moveTo>
                  <a:lnTo>
                    <a:pt x="2517" y="204"/>
                  </a:lnTo>
                  <a:lnTo>
                    <a:pt x="2260" y="0"/>
                  </a:lnTo>
                  <a:lnTo>
                    <a:pt x="0" y="276"/>
                  </a:lnTo>
                  <a:lnTo>
                    <a:pt x="2182" y="27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28716" name="Freeform 12"/>
            <p:cNvSpPr>
              <a:spLocks/>
            </p:cNvSpPr>
            <p:nvPr/>
          </p:nvSpPr>
          <p:spPr bwMode="hidden">
            <a:xfrm>
              <a:off x="4354" y="3869"/>
              <a:ext cx="1404" cy="378"/>
            </a:xfrm>
            <a:custGeom>
              <a:avLst/>
              <a:gdLst/>
              <a:ahLst/>
              <a:cxnLst>
                <a:cxn ang="0">
                  <a:pos x="1405" y="126"/>
                </a:cxn>
                <a:cxn ang="0">
                  <a:pos x="1405" y="0"/>
                </a:cxn>
                <a:cxn ang="0">
                  <a:pos x="0" y="174"/>
                </a:cxn>
                <a:cxn ang="0">
                  <a:pos x="257" y="378"/>
                </a:cxn>
                <a:cxn ang="0">
                  <a:pos x="1405" y="126"/>
                </a:cxn>
                <a:cxn ang="0">
                  <a:pos x="1405" y="126"/>
                </a:cxn>
              </a:cxnLst>
              <a:rect l="0" t="0" r="r" b="b"/>
              <a:pathLst>
                <a:path w="1405" h="378">
                  <a:moveTo>
                    <a:pt x="1405" y="126"/>
                  </a:moveTo>
                  <a:lnTo>
                    <a:pt x="1405" y="0"/>
                  </a:lnTo>
                  <a:lnTo>
                    <a:pt x="0" y="174"/>
                  </a:lnTo>
                  <a:lnTo>
                    <a:pt x="257" y="378"/>
                  </a:lnTo>
                  <a:lnTo>
                    <a:pt x="1405" y="126"/>
                  </a:lnTo>
                  <a:lnTo>
                    <a:pt x="1405" y="12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6863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3330" name="Freeform 13"/>
            <p:cNvSpPr>
              <a:spLocks/>
            </p:cNvSpPr>
            <p:nvPr/>
          </p:nvSpPr>
          <p:spPr bwMode="hidden">
            <a:xfrm>
              <a:off x="5030" y="3151"/>
              <a:ext cx="728" cy="240"/>
            </a:xfrm>
            <a:custGeom>
              <a:avLst/>
              <a:gdLst>
                <a:gd name="T0" fmla="*/ 729 w 729"/>
                <a:gd name="T1" fmla="*/ 240 h 240"/>
                <a:gd name="T2" fmla="*/ 0 w 729"/>
                <a:gd name="T3" fmla="*/ 0 h 240"/>
                <a:gd name="T4" fmla="*/ 0 w 729"/>
                <a:gd name="T5" fmla="*/ 6 h 240"/>
                <a:gd name="T6" fmla="*/ 729 w 729"/>
                <a:gd name="T7" fmla="*/ 240 h 240"/>
                <a:gd name="T8" fmla="*/ 729 w 729"/>
                <a:gd name="T9" fmla="*/ 240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29" h="240">
                  <a:moveTo>
                    <a:pt x="729" y="24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729" y="24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28718" name="Freeform 14"/>
            <p:cNvSpPr>
              <a:spLocks/>
            </p:cNvSpPr>
            <p:nvPr/>
          </p:nvSpPr>
          <p:spPr bwMode="hidden">
            <a:xfrm>
              <a:off x="0" y="1486"/>
              <a:ext cx="5030" cy="1671"/>
            </a:xfrm>
            <a:custGeom>
              <a:avLst/>
              <a:gdLst/>
              <a:ahLst/>
              <a:cxnLst>
                <a:cxn ang="0">
                  <a:pos x="0" y="72"/>
                </a:cxn>
                <a:cxn ang="0">
                  <a:pos x="5035" y="1672"/>
                </a:cxn>
                <a:cxn ang="0">
                  <a:pos x="5035" y="1666"/>
                </a:cxn>
                <a:cxn ang="0">
                  <a:pos x="0" y="0"/>
                </a:cxn>
                <a:cxn ang="0">
                  <a:pos x="0" y="72"/>
                </a:cxn>
                <a:cxn ang="0">
                  <a:pos x="0" y="72"/>
                </a:cxn>
              </a:cxnLst>
              <a:rect l="0" t="0" r="r" b="b"/>
              <a:pathLst>
                <a:path w="5035" h="1672">
                  <a:moveTo>
                    <a:pt x="0" y="72"/>
                  </a:moveTo>
                  <a:lnTo>
                    <a:pt x="5035" y="1672"/>
                  </a:lnTo>
                  <a:lnTo>
                    <a:pt x="5035" y="1666"/>
                  </a:lnTo>
                  <a:lnTo>
                    <a:pt x="0" y="0"/>
                  </a:lnTo>
                  <a:lnTo>
                    <a:pt x="0" y="72"/>
                  </a:lnTo>
                  <a:lnTo>
                    <a:pt x="0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451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3332" name="Freeform 15"/>
            <p:cNvSpPr>
              <a:spLocks/>
            </p:cNvSpPr>
            <p:nvPr/>
          </p:nvSpPr>
          <p:spPr bwMode="hidden">
            <a:xfrm>
              <a:off x="5030" y="3049"/>
              <a:ext cx="728" cy="318"/>
            </a:xfrm>
            <a:custGeom>
              <a:avLst/>
              <a:gdLst>
                <a:gd name="T0" fmla="*/ 729 w 729"/>
                <a:gd name="T1" fmla="*/ 318 h 318"/>
                <a:gd name="T2" fmla="*/ 729 w 729"/>
                <a:gd name="T3" fmla="*/ 312 h 318"/>
                <a:gd name="T4" fmla="*/ 0 w 729"/>
                <a:gd name="T5" fmla="*/ 0 h 318"/>
                <a:gd name="T6" fmla="*/ 0 w 729"/>
                <a:gd name="T7" fmla="*/ 54 h 318"/>
                <a:gd name="T8" fmla="*/ 729 w 729"/>
                <a:gd name="T9" fmla="*/ 318 h 318"/>
                <a:gd name="T10" fmla="*/ 729 w 729"/>
                <a:gd name="T11" fmla="*/ 318 h 31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29" h="318">
                  <a:moveTo>
                    <a:pt x="729" y="318"/>
                  </a:moveTo>
                  <a:lnTo>
                    <a:pt x="729" y="312"/>
                  </a:lnTo>
                  <a:lnTo>
                    <a:pt x="0" y="0"/>
                  </a:lnTo>
                  <a:lnTo>
                    <a:pt x="0" y="54"/>
                  </a:lnTo>
                  <a:lnTo>
                    <a:pt x="729" y="3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28720" name="Freeform 16"/>
            <p:cNvSpPr>
              <a:spLocks/>
            </p:cNvSpPr>
            <p:nvPr/>
          </p:nvSpPr>
          <p:spPr bwMode="hidden">
            <a:xfrm>
              <a:off x="0" y="916"/>
              <a:ext cx="5030" cy="2187"/>
            </a:xfrm>
            <a:custGeom>
              <a:avLst/>
              <a:gdLst/>
              <a:ahLst/>
              <a:cxnLst>
                <a:cxn ang="0">
                  <a:pos x="0" y="396"/>
                </a:cxn>
                <a:cxn ang="0">
                  <a:pos x="5035" y="2188"/>
                </a:cxn>
                <a:cxn ang="0">
                  <a:pos x="5035" y="2134"/>
                </a:cxn>
                <a:cxn ang="0">
                  <a:pos x="0" y="0"/>
                </a:cxn>
                <a:cxn ang="0">
                  <a:pos x="0" y="396"/>
                </a:cxn>
                <a:cxn ang="0">
                  <a:pos x="0" y="396"/>
                </a:cxn>
              </a:cxnLst>
              <a:rect l="0" t="0" r="r" b="b"/>
              <a:pathLst>
                <a:path w="5035" h="2188">
                  <a:moveTo>
                    <a:pt x="0" y="396"/>
                  </a:moveTo>
                  <a:lnTo>
                    <a:pt x="5035" y="2188"/>
                  </a:lnTo>
                  <a:lnTo>
                    <a:pt x="5035" y="2134"/>
                  </a:lnTo>
                  <a:lnTo>
                    <a:pt x="0" y="0"/>
                  </a:lnTo>
                  <a:lnTo>
                    <a:pt x="0" y="396"/>
                  </a:lnTo>
                  <a:lnTo>
                    <a:pt x="0" y="39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28721" name="Freeform 17"/>
            <p:cNvSpPr>
              <a:spLocks/>
            </p:cNvSpPr>
            <p:nvPr/>
          </p:nvSpPr>
          <p:spPr bwMode="hidden">
            <a:xfrm>
              <a:off x="2294" y="0"/>
              <a:ext cx="3159" cy="27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145" y="2727"/>
                </a:cxn>
                <a:cxn ang="0">
                  <a:pos x="3163" y="2704"/>
                </a:cxn>
                <a:cxn ang="0">
                  <a:pos x="102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163" h="2727">
                  <a:moveTo>
                    <a:pt x="0" y="0"/>
                  </a:moveTo>
                  <a:lnTo>
                    <a:pt x="3145" y="2727"/>
                  </a:lnTo>
                  <a:lnTo>
                    <a:pt x="3163" y="2704"/>
                  </a:lnTo>
                  <a:lnTo>
                    <a:pt x="10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980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28722" name="Freeform 18"/>
            <p:cNvSpPr>
              <a:spLocks/>
            </p:cNvSpPr>
            <p:nvPr/>
          </p:nvSpPr>
          <p:spPr bwMode="hidden">
            <a:xfrm>
              <a:off x="5435" y="2702"/>
              <a:ext cx="323" cy="299"/>
            </a:xfrm>
            <a:custGeom>
              <a:avLst/>
              <a:gdLst/>
              <a:ahLst/>
              <a:cxnLst>
                <a:cxn ang="0">
                  <a:pos x="323" y="299"/>
                </a:cxn>
                <a:cxn ang="0">
                  <a:pos x="323" y="263"/>
                </a:cxn>
                <a:cxn ang="0">
                  <a:pos x="18" y="0"/>
                </a:cxn>
                <a:cxn ang="0">
                  <a:pos x="0" y="23"/>
                </a:cxn>
                <a:cxn ang="0">
                  <a:pos x="323" y="299"/>
                </a:cxn>
                <a:cxn ang="0">
                  <a:pos x="323" y="299"/>
                </a:cxn>
              </a:cxnLst>
              <a:rect l="0" t="0" r="r" b="b"/>
              <a:pathLst>
                <a:path w="323" h="299">
                  <a:moveTo>
                    <a:pt x="323" y="299"/>
                  </a:moveTo>
                  <a:lnTo>
                    <a:pt x="323" y="263"/>
                  </a:lnTo>
                  <a:lnTo>
                    <a:pt x="18" y="0"/>
                  </a:lnTo>
                  <a:lnTo>
                    <a:pt x="0" y="23"/>
                  </a:lnTo>
                  <a:lnTo>
                    <a:pt x="323" y="299"/>
                  </a:lnTo>
                  <a:lnTo>
                    <a:pt x="323" y="29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4118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3336" name="Freeform 19"/>
            <p:cNvSpPr>
              <a:spLocks/>
            </p:cNvSpPr>
            <p:nvPr/>
          </p:nvSpPr>
          <p:spPr bwMode="hidden">
            <a:xfrm>
              <a:off x="5477" y="2588"/>
              <a:ext cx="281" cy="335"/>
            </a:xfrm>
            <a:custGeom>
              <a:avLst/>
              <a:gdLst>
                <a:gd name="T0" fmla="*/ 281 w 281"/>
                <a:gd name="T1" fmla="*/ 335 h 335"/>
                <a:gd name="T2" fmla="*/ 281 w 281"/>
                <a:gd name="T3" fmla="*/ 173 h 335"/>
                <a:gd name="T4" fmla="*/ 96 w 281"/>
                <a:gd name="T5" fmla="*/ 0 h 335"/>
                <a:gd name="T6" fmla="*/ 0 w 281"/>
                <a:gd name="T7" fmla="*/ 90 h 335"/>
                <a:gd name="T8" fmla="*/ 281 w 281"/>
                <a:gd name="T9" fmla="*/ 335 h 335"/>
                <a:gd name="T10" fmla="*/ 281 w 281"/>
                <a:gd name="T11" fmla="*/ 335 h 33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81" h="335">
                  <a:moveTo>
                    <a:pt x="281" y="335"/>
                  </a:moveTo>
                  <a:lnTo>
                    <a:pt x="281" y="173"/>
                  </a:lnTo>
                  <a:lnTo>
                    <a:pt x="96" y="0"/>
                  </a:lnTo>
                  <a:lnTo>
                    <a:pt x="0" y="90"/>
                  </a:lnTo>
                  <a:lnTo>
                    <a:pt x="281" y="33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28724" name="Freeform 20"/>
            <p:cNvSpPr>
              <a:spLocks/>
            </p:cNvSpPr>
            <p:nvPr/>
          </p:nvSpPr>
          <p:spPr bwMode="hidden">
            <a:xfrm>
              <a:off x="2454" y="0"/>
              <a:ext cx="3119" cy="267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026" y="2680"/>
                </a:cxn>
                <a:cxn ang="0">
                  <a:pos x="3122" y="2590"/>
                </a:cxn>
                <a:cxn ang="0">
                  <a:pos x="383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122" h="2680">
                  <a:moveTo>
                    <a:pt x="0" y="0"/>
                  </a:moveTo>
                  <a:lnTo>
                    <a:pt x="3026" y="2680"/>
                  </a:lnTo>
                  <a:lnTo>
                    <a:pt x="3122" y="2590"/>
                  </a:lnTo>
                  <a:lnTo>
                    <a:pt x="38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3338" name="Freeform 21"/>
            <p:cNvSpPr>
              <a:spLocks/>
            </p:cNvSpPr>
            <p:nvPr/>
          </p:nvSpPr>
          <p:spPr bwMode="hidden">
            <a:xfrm>
              <a:off x="5626" y="2534"/>
              <a:ext cx="132" cy="132"/>
            </a:xfrm>
            <a:custGeom>
              <a:avLst/>
              <a:gdLst>
                <a:gd name="T0" fmla="*/ 132 w 132"/>
                <a:gd name="T1" fmla="*/ 132 h 132"/>
                <a:gd name="T2" fmla="*/ 0 w 132"/>
                <a:gd name="T3" fmla="*/ 0 h 132"/>
                <a:gd name="T4" fmla="*/ 0 w 132"/>
                <a:gd name="T5" fmla="*/ 0 h 132"/>
                <a:gd name="T6" fmla="*/ 132 w 132"/>
                <a:gd name="T7" fmla="*/ 132 h 132"/>
                <a:gd name="T8" fmla="*/ 132 w 132"/>
                <a:gd name="T9" fmla="*/ 132 h 1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2" h="132">
                  <a:moveTo>
                    <a:pt x="132" y="132"/>
                  </a:moveTo>
                  <a:lnTo>
                    <a:pt x="0" y="0"/>
                  </a:lnTo>
                  <a:lnTo>
                    <a:pt x="132" y="132"/>
                  </a:lnTo>
                  <a:close/>
                </a:path>
              </a:pathLst>
            </a:custGeom>
            <a:solidFill>
              <a:srgbClr val="FF999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28726" name="Freeform 22"/>
            <p:cNvSpPr>
              <a:spLocks/>
            </p:cNvSpPr>
            <p:nvPr/>
          </p:nvSpPr>
          <p:spPr bwMode="hidden">
            <a:xfrm>
              <a:off x="3112" y="0"/>
              <a:ext cx="2514" cy="253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517" y="2536"/>
                </a:cxn>
                <a:cxn ang="0">
                  <a:pos x="2517" y="2536"/>
                </a:cxn>
                <a:cxn ang="0">
                  <a:pos x="66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517" h="2536">
                  <a:moveTo>
                    <a:pt x="0" y="0"/>
                  </a:moveTo>
                  <a:lnTo>
                    <a:pt x="2517" y="2536"/>
                  </a:lnTo>
                  <a:lnTo>
                    <a:pt x="2517" y="2536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1373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28727" name="Freeform 23"/>
            <p:cNvSpPr>
              <a:spLocks/>
            </p:cNvSpPr>
            <p:nvPr/>
          </p:nvSpPr>
          <p:spPr bwMode="hidden">
            <a:xfrm>
              <a:off x="3488" y="0"/>
              <a:ext cx="2198" cy="248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188" y="2482"/>
                </a:cxn>
                <a:cxn ang="0">
                  <a:pos x="2200" y="2476"/>
                </a:cxn>
                <a:cxn ang="0">
                  <a:pos x="31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200" h="2482">
                  <a:moveTo>
                    <a:pt x="0" y="0"/>
                  </a:moveTo>
                  <a:lnTo>
                    <a:pt x="2188" y="2482"/>
                  </a:lnTo>
                  <a:lnTo>
                    <a:pt x="2200" y="2476"/>
                  </a:lnTo>
                  <a:lnTo>
                    <a:pt x="31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28728" name="Freeform 24"/>
            <p:cNvSpPr>
              <a:spLocks/>
            </p:cNvSpPr>
            <p:nvPr/>
          </p:nvSpPr>
          <p:spPr bwMode="hidden">
            <a:xfrm>
              <a:off x="5674" y="2474"/>
              <a:ext cx="84" cy="96"/>
            </a:xfrm>
            <a:custGeom>
              <a:avLst/>
              <a:gdLst/>
              <a:ahLst/>
              <a:cxnLst>
                <a:cxn ang="0">
                  <a:pos x="84" y="96"/>
                </a:cxn>
                <a:cxn ang="0">
                  <a:pos x="84" y="90"/>
                </a:cxn>
                <a:cxn ang="0">
                  <a:pos x="12" y="0"/>
                </a:cxn>
                <a:cxn ang="0">
                  <a:pos x="0" y="6"/>
                </a:cxn>
                <a:cxn ang="0">
                  <a:pos x="84" y="96"/>
                </a:cxn>
                <a:cxn ang="0">
                  <a:pos x="84" y="96"/>
                </a:cxn>
              </a:cxnLst>
              <a:rect l="0" t="0" r="r" b="b"/>
              <a:pathLst>
                <a:path w="84" h="96">
                  <a:moveTo>
                    <a:pt x="84" y="96"/>
                  </a:moveTo>
                  <a:lnTo>
                    <a:pt x="84" y="90"/>
                  </a:lnTo>
                  <a:lnTo>
                    <a:pt x="12" y="0"/>
                  </a:lnTo>
                  <a:lnTo>
                    <a:pt x="0" y="6"/>
                  </a:lnTo>
                  <a:lnTo>
                    <a:pt x="84" y="96"/>
                  </a:lnTo>
                  <a:lnTo>
                    <a:pt x="84" y="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3342" name="Freeform 25"/>
            <p:cNvSpPr>
              <a:spLocks/>
            </p:cNvSpPr>
            <p:nvPr/>
          </p:nvSpPr>
          <p:spPr bwMode="hidden">
            <a:xfrm>
              <a:off x="5603" y="850"/>
              <a:ext cx="155" cy="516"/>
            </a:xfrm>
            <a:custGeom>
              <a:avLst/>
              <a:gdLst>
                <a:gd name="T0" fmla="*/ 155 w 155"/>
                <a:gd name="T1" fmla="*/ 516 h 516"/>
                <a:gd name="T2" fmla="*/ 155 w 155"/>
                <a:gd name="T3" fmla="*/ 204 h 516"/>
                <a:gd name="T4" fmla="*/ 77 w 155"/>
                <a:gd name="T5" fmla="*/ 0 h 516"/>
                <a:gd name="T6" fmla="*/ 0 w 155"/>
                <a:gd name="T7" fmla="*/ 192 h 516"/>
                <a:gd name="T8" fmla="*/ 155 w 155"/>
                <a:gd name="T9" fmla="*/ 516 h 516"/>
                <a:gd name="T10" fmla="*/ 155 w 155"/>
                <a:gd name="T11" fmla="*/ 516 h 5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55" h="516">
                  <a:moveTo>
                    <a:pt x="155" y="516"/>
                  </a:moveTo>
                  <a:lnTo>
                    <a:pt x="155" y="204"/>
                  </a:lnTo>
                  <a:lnTo>
                    <a:pt x="77" y="0"/>
                  </a:lnTo>
                  <a:lnTo>
                    <a:pt x="0" y="192"/>
                  </a:lnTo>
                  <a:lnTo>
                    <a:pt x="155" y="51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28730" name="Freeform 26"/>
            <p:cNvSpPr>
              <a:spLocks/>
            </p:cNvSpPr>
            <p:nvPr/>
          </p:nvSpPr>
          <p:spPr bwMode="hidden">
            <a:xfrm>
              <a:off x="5107" y="0"/>
              <a:ext cx="573" cy="104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97" y="1043"/>
                </a:cxn>
                <a:cxn ang="0">
                  <a:pos x="574" y="851"/>
                </a:cxn>
                <a:cxn ang="0">
                  <a:pos x="251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" h="1043">
                  <a:moveTo>
                    <a:pt x="0" y="0"/>
                  </a:moveTo>
                  <a:lnTo>
                    <a:pt x="497" y="1043"/>
                  </a:lnTo>
                  <a:lnTo>
                    <a:pt x="574" y="851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28731" name="Freeform 27"/>
            <p:cNvSpPr>
              <a:spLocks/>
            </p:cNvSpPr>
            <p:nvPr/>
          </p:nvSpPr>
          <p:spPr bwMode="hidden">
            <a:xfrm>
              <a:off x="5411" y="0"/>
              <a:ext cx="341" cy="796"/>
            </a:xfrm>
            <a:custGeom>
              <a:avLst/>
              <a:gdLst/>
              <a:ahLst/>
              <a:cxnLst>
                <a:cxn ang="0">
                  <a:pos x="144" y="0"/>
                </a:cxn>
                <a:cxn ang="0">
                  <a:pos x="0" y="0"/>
                </a:cxn>
                <a:cxn ang="0">
                  <a:pos x="287" y="797"/>
                </a:cxn>
                <a:cxn ang="0">
                  <a:pos x="341" y="653"/>
                </a:cxn>
                <a:cxn ang="0">
                  <a:pos x="144" y="0"/>
                </a:cxn>
                <a:cxn ang="0">
                  <a:pos x="144" y="0"/>
                </a:cxn>
              </a:cxnLst>
              <a:rect l="0" t="0" r="r" b="b"/>
              <a:pathLst>
                <a:path w="341" h="797">
                  <a:moveTo>
                    <a:pt x="144" y="0"/>
                  </a:moveTo>
                  <a:lnTo>
                    <a:pt x="0" y="0"/>
                  </a:lnTo>
                  <a:lnTo>
                    <a:pt x="287" y="797"/>
                  </a:lnTo>
                  <a:lnTo>
                    <a:pt x="341" y="653"/>
                  </a:lnTo>
                  <a:lnTo>
                    <a:pt x="144" y="0"/>
                  </a:lnTo>
                  <a:lnTo>
                    <a:pt x="144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980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3345" name="Freeform 28"/>
            <p:cNvSpPr>
              <a:spLocks/>
            </p:cNvSpPr>
            <p:nvPr/>
          </p:nvSpPr>
          <p:spPr bwMode="hidden">
            <a:xfrm>
              <a:off x="5698" y="653"/>
              <a:ext cx="60" cy="311"/>
            </a:xfrm>
            <a:custGeom>
              <a:avLst/>
              <a:gdLst>
                <a:gd name="T0" fmla="*/ 0 w 60"/>
                <a:gd name="T1" fmla="*/ 144 h 312"/>
                <a:gd name="T2" fmla="*/ 60 w 60"/>
                <a:gd name="T3" fmla="*/ 312 h 312"/>
                <a:gd name="T4" fmla="*/ 60 w 60"/>
                <a:gd name="T5" fmla="*/ 6 h 312"/>
                <a:gd name="T6" fmla="*/ 54 w 60"/>
                <a:gd name="T7" fmla="*/ 0 h 312"/>
                <a:gd name="T8" fmla="*/ 0 w 60"/>
                <a:gd name="T9" fmla="*/ 144 h 312"/>
                <a:gd name="T10" fmla="*/ 0 w 60"/>
                <a:gd name="T11" fmla="*/ 144 h 3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" h="312">
                  <a:moveTo>
                    <a:pt x="0" y="144"/>
                  </a:moveTo>
                  <a:lnTo>
                    <a:pt x="60" y="312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28733" name="Freeform 29"/>
            <p:cNvSpPr>
              <a:spLocks/>
            </p:cNvSpPr>
            <p:nvPr/>
          </p:nvSpPr>
          <p:spPr bwMode="hidden">
            <a:xfrm>
              <a:off x="2" y="1601"/>
              <a:ext cx="5752" cy="1864"/>
            </a:xfrm>
            <a:custGeom>
              <a:avLst/>
              <a:gdLst/>
              <a:ahLst/>
              <a:cxnLst>
                <a:cxn ang="0">
                  <a:pos x="0" y="371"/>
                </a:cxn>
                <a:cxn ang="0">
                  <a:pos x="5740" y="1864"/>
                </a:cxn>
                <a:cxn ang="0">
                  <a:pos x="5740" y="1834"/>
                </a:cxn>
                <a:cxn ang="0">
                  <a:pos x="0" y="0"/>
                </a:cxn>
                <a:cxn ang="0">
                  <a:pos x="0" y="371"/>
                </a:cxn>
                <a:cxn ang="0">
                  <a:pos x="0" y="371"/>
                </a:cxn>
              </a:cxnLst>
              <a:rect l="0" t="0" r="r" b="b"/>
              <a:pathLst>
                <a:path w="5740" h="1864">
                  <a:moveTo>
                    <a:pt x="0" y="371"/>
                  </a:moveTo>
                  <a:lnTo>
                    <a:pt x="5740" y="1864"/>
                  </a:lnTo>
                  <a:lnTo>
                    <a:pt x="5740" y="1834"/>
                  </a:lnTo>
                  <a:lnTo>
                    <a:pt x="0" y="0"/>
                  </a:lnTo>
                  <a:lnTo>
                    <a:pt x="0" y="371"/>
                  </a:lnTo>
                  <a:lnTo>
                    <a:pt x="0" y="371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352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3347" name="Freeform 30"/>
            <p:cNvSpPr>
              <a:spLocks/>
            </p:cNvSpPr>
            <p:nvPr/>
          </p:nvSpPr>
          <p:spPr bwMode="hidden">
            <a:xfrm>
              <a:off x="5754" y="3483"/>
              <a:ext cx="6" cy="6"/>
            </a:xfrm>
            <a:custGeom>
              <a:avLst/>
              <a:gdLst>
                <a:gd name="T0" fmla="*/ 6 w 6"/>
                <a:gd name="T1" fmla="*/ 6 h 6"/>
                <a:gd name="T2" fmla="*/ 0 w 6"/>
                <a:gd name="T3" fmla="*/ 0 h 6"/>
                <a:gd name="T4" fmla="*/ 0 w 6"/>
                <a:gd name="T5" fmla="*/ 6 h 6"/>
                <a:gd name="T6" fmla="*/ 6 w 6"/>
                <a:gd name="T7" fmla="*/ 6 h 6"/>
                <a:gd name="T8" fmla="*/ 6 w 6"/>
                <a:gd name="T9" fmla="*/ 6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" h="6">
                  <a:moveTo>
                    <a:pt x="6" y="6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18FF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28735" name="Freeform 31"/>
            <p:cNvSpPr>
              <a:spLocks/>
            </p:cNvSpPr>
            <p:nvPr/>
          </p:nvSpPr>
          <p:spPr bwMode="hidden">
            <a:xfrm>
              <a:off x="2" y="2152"/>
              <a:ext cx="5752" cy="1337"/>
            </a:xfrm>
            <a:custGeom>
              <a:avLst/>
              <a:gdLst/>
              <a:ahLst/>
              <a:cxnLst>
                <a:cxn ang="0">
                  <a:pos x="0" y="366"/>
                </a:cxn>
                <a:cxn ang="0">
                  <a:pos x="5740" y="1337"/>
                </a:cxn>
                <a:cxn ang="0">
                  <a:pos x="5740" y="1331"/>
                </a:cxn>
                <a:cxn ang="0">
                  <a:pos x="0" y="0"/>
                </a:cxn>
                <a:cxn ang="0">
                  <a:pos x="0" y="366"/>
                </a:cxn>
                <a:cxn ang="0">
                  <a:pos x="0" y="366"/>
                </a:cxn>
              </a:cxnLst>
              <a:rect l="0" t="0" r="r" b="b"/>
              <a:pathLst>
                <a:path w="5740" h="1337">
                  <a:moveTo>
                    <a:pt x="0" y="366"/>
                  </a:moveTo>
                  <a:lnTo>
                    <a:pt x="5740" y="1337"/>
                  </a:lnTo>
                  <a:lnTo>
                    <a:pt x="5740" y="1331"/>
                  </a:lnTo>
                  <a:lnTo>
                    <a:pt x="0" y="0"/>
                  </a:lnTo>
                  <a:lnTo>
                    <a:pt x="0" y="366"/>
                  </a:lnTo>
                  <a:lnTo>
                    <a:pt x="0" y="36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28736" name="Freeform 32"/>
            <p:cNvSpPr>
              <a:spLocks/>
            </p:cNvSpPr>
            <p:nvPr/>
          </p:nvSpPr>
          <p:spPr bwMode="hidden">
            <a:xfrm>
              <a:off x="2" y="3177"/>
              <a:ext cx="5752" cy="414"/>
            </a:xfrm>
            <a:custGeom>
              <a:avLst/>
              <a:gdLst/>
              <a:ahLst/>
              <a:cxnLst>
                <a:cxn ang="0">
                  <a:pos x="0" y="48"/>
                </a:cxn>
                <a:cxn ang="0">
                  <a:pos x="5740" y="414"/>
                </a:cxn>
                <a:cxn ang="0">
                  <a:pos x="5740" y="402"/>
                </a:cxn>
                <a:cxn ang="0">
                  <a:pos x="0" y="0"/>
                </a:cxn>
                <a:cxn ang="0">
                  <a:pos x="0" y="48"/>
                </a:cxn>
                <a:cxn ang="0">
                  <a:pos x="0" y="48"/>
                </a:cxn>
              </a:cxnLst>
              <a:rect l="0" t="0" r="r" b="b"/>
              <a:pathLst>
                <a:path w="5740" h="414">
                  <a:moveTo>
                    <a:pt x="0" y="48"/>
                  </a:moveTo>
                  <a:lnTo>
                    <a:pt x="5740" y="414"/>
                  </a:lnTo>
                  <a:lnTo>
                    <a:pt x="5740" y="402"/>
                  </a:ln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28737" name="Freeform 33"/>
            <p:cNvSpPr>
              <a:spLocks/>
            </p:cNvSpPr>
            <p:nvPr/>
          </p:nvSpPr>
          <p:spPr bwMode="hidden">
            <a:xfrm>
              <a:off x="1297" y="0"/>
              <a:ext cx="4457" cy="317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448" y="3177"/>
                </a:cxn>
                <a:cxn ang="0">
                  <a:pos x="4448" y="3153"/>
                </a:cxn>
                <a:cxn ang="0">
                  <a:pos x="125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448" h="3177">
                  <a:moveTo>
                    <a:pt x="0" y="0"/>
                  </a:moveTo>
                  <a:lnTo>
                    <a:pt x="4448" y="3177"/>
                  </a:lnTo>
                  <a:lnTo>
                    <a:pt x="4448" y="3153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862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28738" name="Freeform 34"/>
            <p:cNvSpPr>
              <a:spLocks/>
            </p:cNvSpPr>
            <p:nvPr/>
          </p:nvSpPr>
          <p:spPr bwMode="hidden">
            <a:xfrm>
              <a:off x="3321" y="0"/>
              <a:ext cx="2433" cy="261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28" y="2614"/>
                </a:cxn>
                <a:cxn ang="0">
                  <a:pos x="2428" y="2608"/>
                </a:cxn>
                <a:cxn ang="0">
                  <a:pos x="66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428" h="2614">
                  <a:moveTo>
                    <a:pt x="0" y="0"/>
                  </a:moveTo>
                  <a:lnTo>
                    <a:pt x="2428" y="2614"/>
                  </a:lnTo>
                  <a:lnTo>
                    <a:pt x="2428" y="2608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28739" name="Freeform 35"/>
            <p:cNvSpPr>
              <a:spLocks/>
            </p:cNvSpPr>
            <p:nvPr/>
          </p:nvSpPr>
          <p:spPr bwMode="hidden">
            <a:xfrm>
              <a:off x="3950" y="0"/>
              <a:ext cx="1804" cy="2464"/>
            </a:xfrm>
            <a:custGeom>
              <a:avLst/>
              <a:gdLst/>
              <a:ahLst/>
              <a:cxnLst>
                <a:cxn ang="0">
                  <a:pos x="485" y="0"/>
                </a:cxn>
                <a:cxn ang="0">
                  <a:pos x="0" y="0"/>
                </a:cxn>
                <a:cxn ang="0">
                  <a:pos x="1800" y="2464"/>
                </a:cxn>
                <a:cxn ang="0">
                  <a:pos x="1800" y="2248"/>
                </a:cxn>
                <a:cxn ang="0">
                  <a:pos x="1794" y="2248"/>
                </a:cxn>
                <a:cxn ang="0">
                  <a:pos x="485" y="0"/>
                </a:cxn>
                <a:cxn ang="0">
                  <a:pos x="485" y="0"/>
                </a:cxn>
              </a:cxnLst>
              <a:rect l="0" t="0" r="r" b="b"/>
              <a:pathLst>
                <a:path w="1800" h="2464">
                  <a:moveTo>
                    <a:pt x="485" y="0"/>
                  </a:moveTo>
                  <a:lnTo>
                    <a:pt x="0" y="0"/>
                  </a:lnTo>
                  <a:lnTo>
                    <a:pt x="1800" y="2464"/>
                  </a:lnTo>
                  <a:lnTo>
                    <a:pt x="1800" y="2248"/>
                  </a:lnTo>
                  <a:lnTo>
                    <a:pt x="1794" y="2248"/>
                  </a:lnTo>
                  <a:lnTo>
                    <a:pt x="485" y="0"/>
                  </a:lnTo>
                  <a:lnTo>
                    <a:pt x="48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28740" name="Freeform 36"/>
            <p:cNvSpPr>
              <a:spLocks/>
            </p:cNvSpPr>
            <p:nvPr/>
          </p:nvSpPr>
          <p:spPr bwMode="hidden">
            <a:xfrm>
              <a:off x="4519" y="0"/>
              <a:ext cx="1235" cy="207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232" y="2074"/>
                </a:cxn>
                <a:cxn ang="0">
                  <a:pos x="1232" y="2038"/>
                </a:cxn>
                <a:cxn ang="0">
                  <a:pos x="42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232" h="2074">
                  <a:moveTo>
                    <a:pt x="0" y="0"/>
                  </a:moveTo>
                  <a:lnTo>
                    <a:pt x="1232" y="2074"/>
                  </a:lnTo>
                  <a:lnTo>
                    <a:pt x="1232" y="2038"/>
                  </a:lnTo>
                  <a:lnTo>
                    <a:pt x="4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764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28741" name="Freeform 37"/>
            <p:cNvSpPr>
              <a:spLocks/>
            </p:cNvSpPr>
            <p:nvPr/>
          </p:nvSpPr>
          <p:spPr bwMode="hidden">
            <a:xfrm>
              <a:off x="4694" y="0"/>
              <a:ext cx="1060" cy="193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058" y="1936"/>
                </a:cxn>
                <a:cxn ang="0">
                  <a:pos x="1058" y="1930"/>
                </a:cxn>
                <a:cxn ang="0">
                  <a:pos x="54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058" h="1936">
                  <a:moveTo>
                    <a:pt x="0" y="0"/>
                  </a:moveTo>
                  <a:lnTo>
                    <a:pt x="1058" y="1936"/>
                  </a:lnTo>
                  <a:lnTo>
                    <a:pt x="1058" y="1930"/>
                  </a:lnTo>
                  <a:lnTo>
                    <a:pt x="5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28742" name="Freeform 38"/>
            <p:cNvSpPr>
              <a:spLocks/>
            </p:cNvSpPr>
            <p:nvPr/>
          </p:nvSpPr>
          <p:spPr bwMode="hidden">
            <a:xfrm>
              <a:off x="4981" y="0"/>
              <a:ext cx="773" cy="1487"/>
            </a:xfrm>
            <a:custGeom>
              <a:avLst/>
              <a:gdLst/>
              <a:ahLst/>
              <a:cxnLst>
                <a:cxn ang="0">
                  <a:pos x="771" y="1433"/>
                </a:cxn>
                <a:cxn ang="0">
                  <a:pos x="42" y="0"/>
                </a:cxn>
                <a:cxn ang="0">
                  <a:pos x="0" y="0"/>
                </a:cxn>
                <a:cxn ang="0">
                  <a:pos x="771" y="1487"/>
                </a:cxn>
                <a:cxn ang="0">
                  <a:pos x="771" y="1433"/>
                </a:cxn>
                <a:cxn ang="0">
                  <a:pos x="771" y="1433"/>
                </a:cxn>
              </a:cxnLst>
              <a:rect l="0" t="0" r="r" b="b"/>
              <a:pathLst>
                <a:path w="771" h="1487">
                  <a:moveTo>
                    <a:pt x="771" y="1433"/>
                  </a:moveTo>
                  <a:lnTo>
                    <a:pt x="42" y="0"/>
                  </a:lnTo>
                  <a:lnTo>
                    <a:pt x="0" y="0"/>
                  </a:lnTo>
                  <a:lnTo>
                    <a:pt x="771" y="1487"/>
                  </a:lnTo>
                  <a:lnTo>
                    <a:pt x="771" y="1433"/>
                  </a:lnTo>
                  <a:lnTo>
                    <a:pt x="771" y="1433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882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grpSp>
          <p:nvGrpSpPr>
            <p:cNvPr id="13356" name="Group 39"/>
            <p:cNvGrpSpPr>
              <a:grpSpLocks/>
            </p:cNvGrpSpPr>
            <p:nvPr userDrawn="1"/>
          </p:nvGrpSpPr>
          <p:grpSpPr bwMode="auto">
            <a:xfrm>
              <a:off x="0" y="1632"/>
              <a:ext cx="5758" cy="1858"/>
              <a:chOff x="0" y="1632"/>
              <a:chExt cx="5758" cy="1858"/>
            </a:xfrm>
          </p:grpSpPr>
          <p:sp>
            <p:nvSpPr>
              <p:cNvPr id="328744" name="Freeform 40"/>
              <p:cNvSpPr>
                <a:spLocks/>
              </p:cNvSpPr>
              <p:nvPr/>
            </p:nvSpPr>
            <p:spPr bwMode="hidden">
              <a:xfrm>
                <a:off x="0" y="1632"/>
                <a:ext cx="3670" cy="13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366"/>
                  </a:cxn>
                  <a:cxn ang="0">
                    <a:pos x="3635" y="1313"/>
                  </a:cxn>
                  <a:cxn ang="0">
                    <a:pos x="3647" y="1235"/>
                  </a:cxn>
                  <a:cxn ang="0">
                    <a:pos x="3659" y="1163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3659" h="1313">
                    <a:moveTo>
                      <a:pt x="0" y="0"/>
                    </a:moveTo>
                    <a:lnTo>
                      <a:pt x="0" y="366"/>
                    </a:lnTo>
                    <a:lnTo>
                      <a:pt x="3635" y="1313"/>
                    </a:lnTo>
                    <a:lnTo>
                      <a:pt x="3647" y="1235"/>
                    </a:lnTo>
                    <a:lnTo>
                      <a:pt x="3659" y="116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72549"/>
                      <a:invGamma/>
                    </a:schemeClr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328745" name="Freeform 41"/>
              <p:cNvSpPr>
                <a:spLocks/>
              </p:cNvSpPr>
              <p:nvPr/>
            </p:nvSpPr>
            <p:spPr bwMode="hidden">
              <a:xfrm>
                <a:off x="3646" y="2795"/>
                <a:ext cx="2112" cy="695"/>
              </a:xfrm>
              <a:custGeom>
                <a:avLst/>
                <a:gdLst/>
                <a:ahLst/>
                <a:cxnLst>
                  <a:cxn ang="0">
                    <a:pos x="2105" y="665"/>
                  </a:cxn>
                  <a:cxn ang="0">
                    <a:pos x="24" y="0"/>
                  </a:cxn>
                  <a:cxn ang="0">
                    <a:pos x="12" y="72"/>
                  </a:cxn>
                  <a:cxn ang="0">
                    <a:pos x="0" y="150"/>
                  </a:cxn>
                  <a:cxn ang="0">
                    <a:pos x="2105" y="695"/>
                  </a:cxn>
                  <a:cxn ang="0">
                    <a:pos x="2105" y="665"/>
                  </a:cxn>
                  <a:cxn ang="0">
                    <a:pos x="2105" y="665"/>
                  </a:cxn>
                </a:cxnLst>
                <a:rect l="0" t="0" r="r" b="b"/>
                <a:pathLst>
                  <a:path w="2105" h="695">
                    <a:moveTo>
                      <a:pt x="2105" y="665"/>
                    </a:moveTo>
                    <a:lnTo>
                      <a:pt x="24" y="0"/>
                    </a:lnTo>
                    <a:lnTo>
                      <a:pt x="12" y="72"/>
                    </a:lnTo>
                    <a:lnTo>
                      <a:pt x="0" y="150"/>
                    </a:lnTo>
                    <a:lnTo>
                      <a:pt x="2105" y="695"/>
                    </a:lnTo>
                    <a:lnTo>
                      <a:pt x="2105" y="665"/>
                    </a:lnTo>
                    <a:lnTo>
                      <a:pt x="2105" y="6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</p:grpSp>
      </p:grpSp>
      <p:sp>
        <p:nvSpPr>
          <p:cNvPr id="328746" name="Rectangle 4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93" tIns="45647" rIns="91293" bIns="4564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title style</a:t>
            </a:r>
          </a:p>
        </p:txBody>
      </p:sp>
      <p:sp>
        <p:nvSpPr>
          <p:cNvPr id="328747" name="Rectangle 4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1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93" tIns="45647" rIns="91293" bIns="4564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</a:p>
        </p:txBody>
      </p:sp>
      <p:sp>
        <p:nvSpPr>
          <p:cNvPr id="328748" name="Rectangle 4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93" tIns="45647" rIns="91293" bIns="45647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smtClean="0"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endParaRPr lang="en-US" altLang="zh-CN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28749" name="Rectangle 4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93" tIns="45647" rIns="91293" bIns="45647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 smtClean="0"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endParaRPr lang="en-US" altLang="zh-CN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28750" name="Rectangle 4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93" tIns="45647" rIns="91293" bIns="45647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fld id="{598CABF1-8264-F041-8B02-6493178F9A8F}" type="slidenum">
              <a:rPr lang="en-US" altLang="zh-CN">
                <a:solidFill>
                  <a:srgbClr val="FFFFFF"/>
                </a:solidFill>
                <a:latin typeface="Arial" charset="0"/>
              </a:rPr>
              <a:pPr>
                <a:defRPr/>
              </a:pPr>
              <a:t>‹#›</a:t>
            </a:fld>
            <a:endParaRPr lang="en-US" altLang="zh-CN">
              <a:solidFill>
                <a:srgbClr val="FFFFFF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6409279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995" r:id="rId1"/>
    <p:sldLayoutId id="2147484996" r:id="rId2"/>
    <p:sldLayoutId id="2147484997" r:id="rId3"/>
    <p:sldLayoutId id="2147484998" r:id="rId4"/>
    <p:sldLayoutId id="2147484999" r:id="rId5"/>
    <p:sldLayoutId id="2147485000" r:id="rId6"/>
    <p:sldLayoutId id="2147485001" r:id="rId7"/>
    <p:sldLayoutId id="2147485002" r:id="rId8"/>
    <p:sldLayoutId id="2147485003" r:id="rId9"/>
    <p:sldLayoutId id="2147485004" r:id="rId10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0" charset="0"/>
          <a:ea typeface="ＭＳ Ｐゴシック" charset="0"/>
          <a:cs typeface="Arial" pitchFamily="-110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0" charset="0"/>
          <a:ea typeface="ＭＳ Ｐゴシック" charset="0"/>
          <a:cs typeface="Arial" pitchFamily="-110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0" charset="0"/>
          <a:ea typeface="ＭＳ Ｐゴシック" charset="0"/>
          <a:cs typeface="Arial" pitchFamily="-110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0" charset="0"/>
          <a:ea typeface="ＭＳ Ｐゴシック" charset="0"/>
          <a:cs typeface="Arial" pitchFamily="-110" charset="0"/>
        </a:defRPr>
      </a:lvl5pPr>
      <a:lvl6pPr marL="456467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0" charset="0"/>
          <a:ea typeface="Arial" pitchFamily="-110" charset="0"/>
          <a:cs typeface="Arial" pitchFamily="-110" charset="0"/>
        </a:defRPr>
      </a:lvl6pPr>
      <a:lvl7pPr marL="912947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0" charset="0"/>
          <a:ea typeface="Arial" pitchFamily="-110" charset="0"/>
          <a:cs typeface="Arial" pitchFamily="-110" charset="0"/>
        </a:defRPr>
      </a:lvl7pPr>
      <a:lvl8pPr marL="136943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0" charset="0"/>
          <a:ea typeface="Arial" pitchFamily="-110" charset="0"/>
          <a:cs typeface="Arial" pitchFamily="-110" charset="0"/>
        </a:defRPr>
      </a:lvl8pPr>
      <a:lvl9pPr marL="1825903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0" charset="0"/>
          <a:ea typeface="Arial" pitchFamily="-110" charset="0"/>
          <a:cs typeface="Arial" pitchFamily="-110" charset="0"/>
        </a:defRPr>
      </a:lvl9pPr>
    </p:titleStyle>
    <p:bodyStyle>
      <a:lvl1pPr marL="342363" indent="-342363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90000"/>
        <a:buFont typeface="Wingdings" charset="0"/>
        <a:buBlip>
          <a:blip r:embed="rId13"/>
        </a:buBlip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  <a:cs typeface="+mn-cs"/>
        </a:defRPr>
      </a:lvl1pPr>
      <a:lvl2pPr marL="741772" indent="-285305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2pPr>
      <a:lvl3pPr marL="1141185" indent="-22823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charset="0"/>
        <a:buBlip>
          <a:blip r:embed="rId14"/>
        </a:buBlip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3pPr>
      <a:lvl4pPr marL="1597659" indent="-228233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4pPr>
      <a:lvl5pPr marL="2054145" indent="-228233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charset="0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5pPr>
      <a:lvl6pPr marL="2510617" indent="-22823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-110" charset="2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6pPr>
      <a:lvl7pPr marL="2967088" indent="-22823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-110" charset="2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7pPr>
      <a:lvl8pPr marL="3423568" indent="-22823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-110" charset="2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8pPr>
      <a:lvl9pPr marL="3880033" indent="-22823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-110" charset="2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64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467" algn="l" defTabSz="4564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947" algn="l" defTabSz="4564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430" algn="l" defTabSz="4564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903" algn="l" defTabSz="4564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373" algn="l" defTabSz="4564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855" algn="l" defTabSz="4564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5327" algn="l" defTabSz="4564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1803" algn="l" defTabSz="4564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682" name="Group 2"/>
          <p:cNvGrpSpPr>
            <a:grpSpLocks/>
          </p:cNvGrpSpPr>
          <p:nvPr/>
        </p:nvGrpSpPr>
        <p:grpSpPr bwMode="auto">
          <a:xfrm>
            <a:off x="1" y="0"/>
            <a:ext cx="7242175" cy="1981200"/>
            <a:chOff x="0" y="0"/>
            <a:chExt cx="4562" cy="1248"/>
          </a:xfrm>
        </p:grpSpPr>
        <p:sp>
          <p:nvSpPr>
            <p:cNvPr id="14339" name="Freeform 3"/>
            <p:cNvSpPr>
              <a:spLocks/>
            </p:cNvSpPr>
            <p:nvPr/>
          </p:nvSpPr>
          <p:spPr bwMode="hidden">
            <a:xfrm>
              <a:off x="0" y="583"/>
              <a:ext cx="4487" cy="665"/>
            </a:xfrm>
            <a:custGeom>
              <a:avLst/>
              <a:gdLst/>
              <a:ahLst/>
              <a:cxnLst>
                <a:cxn ang="0">
                  <a:pos x="4800" y="299"/>
                </a:cxn>
                <a:cxn ang="0">
                  <a:pos x="0" y="665"/>
                </a:cxn>
                <a:cxn ang="0">
                  <a:pos x="0" y="0"/>
                </a:cxn>
                <a:cxn ang="0">
                  <a:pos x="4806" y="1"/>
                </a:cxn>
                <a:cxn ang="0">
                  <a:pos x="4800" y="153"/>
                </a:cxn>
                <a:cxn ang="0">
                  <a:pos x="4800" y="299"/>
                </a:cxn>
              </a:cxnLst>
              <a:rect l="0" t="0" r="r" b="b"/>
              <a:pathLst>
                <a:path w="4806" h="665">
                  <a:moveTo>
                    <a:pt x="4800" y="299"/>
                  </a:moveTo>
                  <a:lnTo>
                    <a:pt x="0" y="665"/>
                  </a:lnTo>
                  <a:lnTo>
                    <a:pt x="0" y="0"/>
                  </a:lnTo>
                  <a:lnTo>
                    <a:pt x="4806" y="1"/>
                  </a:lnTo>
                  <a:lnTo>
                    <a:pt x="4800" y="153"/>
                  </a:lnTo>
                  <a:lnTo>
                    <a:pt x="4800" y="299"/>
                  </a:lnTo>
                  <a:close/>
                </a:path>
              </a:pathLst>
            </a:custGeom>
            <a:gradFill rotWithShape="1">
              <a:gsLst>
                <a:gs pos="0">
                  <a:schemeClr val="bg1">
                    <a:gamma/>
                    <a:shade val="94118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71689" name="Freeform 4"/>
            <p:cNvSpPr>
              <a:spLocks/>
            </p:cNvSpPr>
            <p:nvPr/>
          </p:nvSpPr>
          <p:spPr bwMode="hidden">
            <a:xfrm>
              <a:off x="0" y="0"/>
              <a:ext cx="4562" cy="1199"/>
            </a:xfrm>
            <a:custGeom>
              <a:avLst/>
              <a:gdLst>
                <a:gd name="T0" fmla="*/ 4560 w 4562"/>
                <a:gd name="T1" fmla="*/ 932 h 1199"/>
                <a:gd name="T2" fmla="*/ 0 w 4562"/>
                <a:gd name="T3" fmla="*/ 1199 h 1199"/>
                <a:gd name="T4" fmla="*/ 0 w 4562"/>
                <a:gd name="T5" fmla="*/ 0 h 1199"/>
                <a:gd name="T6" fmla="*/ 4562 w 4562"/>
                <a:gd name="T7" fmla="*/ 0 h 1199"/>
                <a:gd name="T8" fmla="*/ 4560 w 4562"/>
                <a:gd name="T9" fmla="*/ 932 h 1199"/>
                <a:gd name="T10" fmla="*/ 4560 w 4562"/>
                <a:gd name="T11" fmla="*/ 932 h 119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562" h="1199">
                  <a:moveTo>
                    <a:pt x="4560" y="932"/>
                  </a:moveTo>
                  <a:lnTo>
                    <a:pt x="0" y="1199"/>
                  </a:lnTo>
                  <a:lnTo>
                    <a:pt x="0" y="0"/>
                  </a:lnTo>
                  <a:lnTo>
                    <a:pt x="4562" y="0"/>
                  </a:lnTo>
                  <a:lnTo>
                    <a:pt x="4560" y="93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</p:grpSp>
      <p:sp>
        <p:nvSpPr>
          <p:cNvPr id="71683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293" tIns="45647" rIns="91293" bIns="4564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71684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293" tIns="45647" rIns="91293" bIns="4564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343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93" tIns="45647" rIns="91293" bIns="45647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smtClean="0"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4344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93" tIns="45647" rIns="91293" bIns="45647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 smtClean="0"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4345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93" tIns="45647" rIns="91293" bIns="45647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1pPr>
          </a:lstStyle>
          <a:p>
            <a:pPr>
              <a:defRPr/>
            </a:pPr>
            <a:fld id="{EB09A375-EF9A-F345-BD07-A138A0444FDD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9788636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5006" r:id="rId1"/>
    <p:sldLayoutId id="2147485007" r:id="rId2"/>
    <p:sldLayoutId id="2147485008" r:id="rId3"/>
    <p:sldLayoutId id="2147485009" r:id="rId4"/>
    <p:sldLayoutId id="2147485010" r:id="rId5"/>
    <p:sldLayoutId id="2147485011" r:id="rId6"/>
    <p:sldLayoutId id="2147485012" r:id="rId7"/>
    <p:sldLayoutId id="2147485013" r:id="rId8"/>
    <p:sldLayoutId id="2147485014" r:id="rId9"/>
    <p:sldLayoutId id="2147485015" r:id="rId10"/>
    <p:sldLayoutId id="214748501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-110" charset="-52"/>
          <a:ea typeface="ＭＳ Ｐゴシック" pitchFamily="-110" charset="-128"/>
          <a:cs typeface="ＭＳ Ｐゴシック" pitchFamily="-11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-110" charset="-52"/>
          <a:ea typeface="ＭＳ Ｐゴシック" pitchFamily="-110" charset="-128"/>
          <a:cs typeface="ＭＳ Ｐゴシック" pitchFamily="-11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-110" charset="-52"/>
          <a:ea typeface="ＭＳ Ｐゴシック" pitchFamily="-110" charset="-128"/>
          <a:cs typeface="ＭＳ Ｐゴシック" pitchFamily="-11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-110" charset="-52"/>
          <a:ea typeface="ＭＳ Ｐゴシック" pitchFamily="-110" charset="-128"/>
          <a:cs typeface="ＭＳ Ｐゴシック" pitchFamily="-110" charset="-128"/>
        </a:defRPr>
      </a:lvl5pPr>
      <a:lvl6pPr marL="456467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-110" charset="-52"/>
          <a:ea typeface="ＭＳ Ｐゴシック" pitchFamily="-110" charset="-128"/>
          <a:cs typeface="ＭＳ Ｐゴシック" pitchFamily="-110" charset="-128"/>
        </a:defRPr>
      </a:lvl6pPr>
      <a:lvl7pPr marL="912947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-110" charset="-52"/>
          <a:ea typeface="ＭＳ Ｐゴシック" pitchFamily="-110" charset="-128"/>
          <a:cs typeface="ＭＳ Ｐゴシック" pitchFamily="-110" charset="-128"/>
        </a:defRPr>
      </a:lvl7pPr>
      <a:lvl8pPr marL="136943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-110" charset="-52"/>
          <a:ea typeface="ＭＳ Ｐゴシック" pitchFamily="-110" charset="-128"/>
          <a:cs typeface="ＭＳ Ｐゴシック" pitchFamily="-110" charset="-128"/>
        </a:defRPr>
      </a:lvl8pPr>
      <a:lvl9pPr marL="1825903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-110" charset="-52"/>
          <a:ea typeface="ＭＳ Ｐゴシック" pitchFamily="-110" charset="-128"/>
          <a:cs typeface="ＭＳ Ｐゴシック" pitchFamily="-110" charset="-128"/>
        </a:defRPr>
      </a:lvl9pPr>
    </p:titleStyle>
    <p:bodyStyle>
      <a:lvl1pPr marL="342363" indent="-342363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charset="0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1772" indent="-285305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1185" indent="-228233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charset="0"/>
        <a:buChar char="§"/>
        <a:defRPr sz="2400">
          <a:solidFill>
            <a:schemeClr val="tx1"/>
          </a:solidFill>
          <a:latin typeface="+mn-lt"/>
          <a:ea typeface="+mn-ea"/>
        </a:defRPr>
      </a:lvl3pPr>
      <a:lvl4pPr marL="1597659" indent="-228233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4145" indent="-228233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charset="0"/>
        <a:buChar char="§"/>
        <a:defRPr sz="2000">
          <a:solidFill>
            <a:schemeClr val="tx1"/>
          </a:solidFill>
          <a:latin typeface="+mn-lt"/>
          <a:ea typeface="+mn-ea"/>
        </a:defRPr>
      </a:lvl5pPr>
      <a:lvl6pPr marL="2510617" indent="-228233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-110" charset="2"/>
        <a:buChar char="§"/>
        <a:defRPr sz="2000">
          <a:solidFill>
            <a:schemeClr val="tx1"/>
          </a:solidFill>
          <a:latin typeface="+mn-lt"/>
          <a:ea typeface="+mn-ea"/>
        </a:defRPr>
      </a:lvl6pPr>
      <a:lvl7pPr marL="2967088" indent="-228233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-110" charset="2"/>
        <a:buChar char="§"/>
        <a:defRPr sz="2000">
          <a:solidFill>
            <a:schemeClr val="tx1"/>
          </a:solidFill>
          <a:latin typeface="+mn-lt"/>
          <a:ea typeface="+mn-ea"/>
        </a:defRPr>
      </a:lvl7pPr>
      <a:lvl8pPr marL="3423568" indent="-228233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-110" charset="2"/>
        <a:buChar char="§"/>
        <a:defRPr sz="2000">
          <a:solidFill>
            <a:schemeClr val="tx1"/>
          </a:solidFill>
          <a:latin typeface="+mn-lt"/>
          <a:ea typeface="+mn-ea"/>
        </a:defRPr>
      </a:lvl8pPr>
      <a:lvl9pPr marL="3880033" indent="-228233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-110" charset="2"/>
        <a:buChar char="§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64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467" algn="l" defTabSz="4564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947" algn="l" defTabSz="4564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430" algn="l" defTabSz="4564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903" algn="l" defTabSz="4564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373" algn="l" defTabSz="4564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855" algn="l" defTabSz="4564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5327" algn="l" defTabSz="4564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1803" algn="l" defTabSz="4564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>
                <a:gamma/>
                <a:shade val="80000"/>
                <a:invGamma/>
              </a:schemeClr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9570" name="Group 2"/>
          <p:cNvGrpSpPr>
            <a:grpSpLocks/>
          </p:cNvGrpSpPr>
          <p:nvPr/>
        </p:nvGrpSpPr>
        <p:grpSpPr bwMode="auto">
          <a:xfrm>
            <a:off x="0" y="0"/>
            <a:ext cx="9145588" cy="6845300"/>
            <a:chOff x="0" y="0"/>
            <a:chExt cx="5761" cy="4312"/>
          </a:xfrm>
        </p:grpSpPr>
        <p:sp>
          <p:nvSpPr>
            <p:cNvPr id="109573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5753" cy="4312"/>
            </a:xfrm>
            <a:prstGeom prst="rect">
              <a:avLst/>
            </a:prstGeom>
            <a:gradFill rotWithShape="0">
              <a:gsLst>
                <a:gs pos="0">
                  <a:srgbClr val="000080"/>
                </a:gs>
                <a:gs pos="100000">
                  <a:srgbClr val="000026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US">
                <a:solidFill>
                  <a:srgbClr val="FFFFFF"/>
                </a:solidFill>
                <a:latin typeface="Times New Roman" charset="0"/>
              </a:endParaRPr>
            </a:p>
          </p:txBody>
        </p:sp>
        <p:sp useBgFill="1">
          <p:nvSpPr>
            <p:cNvPr id="109574" name="Freeform 4"/>
            <p:cNvSpPr>
              <a:spLocks/>
            </p:cNvSpPr>
            <p:nvPr/>
          </p:nvSpPr>
          <p:spPr bwMode="auto">
            <a:xfrm>
              <a:off x="0" y="73"/>
              <a:ext cx="5761" cy="4166"/>
            </a:xfrm>
            <a:custGeom>
              <a:avLst/>
              <a:gdLst>
                <a:gd name="T0" fmla="*/ 1 w 5761"/>
                <a:gd name="T1" fmla="*/ 3948 h 4166"/>
                <a:gd name="T2" fmla="*/ 1 w 5761"/>
                <a:gd name="T3" fmla="*/ 3997 h 4166"/>
                <a:gd name="T4" fmla="*/ 5760 w 5761"/>
                <a:gd name="T5" fmla="*/ 4105 h 4166"/>
                <a:gd name="T6" fmla="*/ 5760 w 5761"/>
                <a:gd name="T7" fmla="*/ 4165 h 4166"/>
                <a:gd name="T8" fmla="*/ 1 w 5761"/>
                <a:gd name="T9" fmla="*/ 61 h 4166"/>
                <a:gd name="T10" fmla="*/ 1 w 5761"/>
                <a:gd name="T11" fmla="*/ 108 h 4166"/>
                <a:gd name="T12" fmla="*/ 5760 w 5761"/>
                <a:gd name="T13" fmla="*/ 216 h 4166"/>
                <a:gd name="T14" fmla="*/ 5760 w 5761"/>
                <a:gd name="T15" fmla="*/ 277 h 4166"/>
                <a:gd name="T16" fmla="*/ 1 w 5761"/>
                <a:gd name="T17" fmla="*/ 384 h 4166"/>
                <a:gd name="T18" fmla="*/ 1 w 5761"/>
                <a:gd name="T19" fmla="*/ 432 h 4166"/>
                <a:gd name="T20" fmla="*/ 5760 w 5761"/>
                <a:gd name="T21" fmla="*/ 540 h 4166"/>
                <a:gd name="T22" fmla="*/ 5760 w 5761"/>
                <a:gd name="T23" fmla="*/ 600 h 4166"/>
                <a:gd name="T24" fmla="*/ 1 w 5761"/>
                <a:gd name="T25" fmla="*/ 708 h 4166"/>
                <a:gd name="T26" fmla="*/ 1 w 5761"/>
                <a:gd name="T27" fmla="*/ 756 h 4166"/>
                <a:gd name="T28" fmla="*/ 5760 w 5761"/>
                <a:gd name="T29" fmla="*/ 865 h 4166"/>
                <a:gd name="T30" fmla="*/ 5760 w 5761"/>
                <a:gd name="T31" fmla="*/ 925 h 4166"/>
                <a:gd name="T32" fmla="*/ 1 w 5761"/>
                <a:gd name="T33" fmla="*/ 1032 h 4166"/>
                <a:gd name="T34" fmla="*/ 1 w 5761"/>
                <a:gd name="T35" fmla="*/ 1080 h 4166"/>
                <a:gd name="T36" fmla="*/ 5760 w 5761"/>
                <a:gd name="T37" fmla="*/ 1188 h 4166"/>
                <a:gd name="T38" fmla="*/ 5760 w 5761"/>
                <a:gd name="T39" fmla="*/ 1248 h 4166"/>
                <a:gd name="T40" fmla="*/ 1 w 5761"/>
                <a:gd name="T41" fmla="*/ 1357 h 4166"/>
                <a:gd name="T42" fmla="*/ 1 w 5761"/>
                <a:gd name="T43" fmla="*/ 1404 h 4166"/>
                <a:gd name="T44" fmla="*/ 5760 w 5761"/>
                <a:gd name="T45" fmla="*/ 1512 h 4166"/>
                <a:gd name="T46" fmla="*/ 5760 w 5761"/>
                <a:gd name="T47" fmla="*/ 1572 h 4166"/>
                <a:gd name="T48" fmla="*/ 1 w 5761"/>
                <a:gd name="T49" fmla="*/ 1680 h 4166"/>
                <a:gd name="T50" fmla="*/ 1 w 5761"/>
                <a:gd name="T51" fmla="*/ 1728 h 4166"/>
                <a:gd name="T52" fmla="*/ 5760 w 5761"/>
                <a:gd name="T53" fmla="*/ 1836 h 4166"/>
                <a:gd name="T54" fmla="*/ 5760 w 5761"/>
                <a:gd name="T55" fmla="*/ 1896 h 4166"/>
                <a:gd name="T56" fmla="*/ 1 w 5761"/>
                <a:gd name="T57" fmla="*/ 2005 h 4166"/>
                <a:gd name="T58" fmla="*/ 1 w 5761"/>
                <a:gd name="T59" fmla="*/ 2052 h 4166"/>
                <a:gd name="T60" fmla="*/ 5760 w 5761"/>
                <a:gd name="T61" fmla="*/ 2161 h 4166"/>
                <a:gd name="T62" fmla="*/ 5760 w 5761"/>
                <a:gd name="T63" fmla="*/ 2220 h 4166"/>
                <a:gd name="T64" fmla="*/ 1 w 5761"/>
                <a:gd name="T65" fmla="*/ 2328 h 4166"/>
                <a:gd name="T66" fmla="*/ 1 w 5761"/>
                <a:gd name="T67" fmla="*/ 2376 h 4166"/>
                <a:gd name="T68" fmla="*/ 5760 w 5761"/>
                <a:gd name="T69" fmla="*/ 2484 h 4166"/>
                <a:gd name="T70" fmla="*/ 5760 w 5761"/>
                <a:gd name="T71" fmla="*/ 2545 h 4166"/>
                <a:gd name="T72" fmla="*/ 1 w 5761"/>
                <a:gd name="T73" fmla="*/ 2652 h 4166"/>
                <a:gd name="T74" fmla="*/ 1 w 5761"/>
                <a:gd name="T75" fmla="*/ 2700 h 4166"/>
                <a:gd name="T76" fmla="*/ 5760 w 5761"/>
                <a:gd name="T77" fmla="*/ 2808 h 4166"/>
                <a:gd name="T78" fmla="*/ 5760 w 5761"/>
                <a:gd name="T79" fmla="*/ 2868 h 4166"/>
                <a:gd name="T80" fmla="*/ 1 w 5761"/>
                <a:gd name="T81" fmla="*/ 2977 h 4166"/>
                <a:gd name="T82" fmla="*/ 1 w 5761"/>
                <a:gd name="T83" fmla="*/ 3024 h 4166"/>
                <a:gd name="T84" fmla="*/ 5760 w 5761"/>
                <a:gd name="T85" fmla="*/ 3132 h 4166"/>
                <a:gd name="T86" fmla="*/ 5760 w 5761"/>
                <a:gd name="T87" fmla="*/ 3192 h 4166"/>
                <a:gd name="T88" fmla="*/ 1 w 5761"/>
                <a:gd name="T89" fmla="*/ 3301 h 4166"/>
                <a:gd name="T90" fmla="*/ 1 w 5761"/>
                <a:gd name="T91" fmla="*/ 3348 h 4166"/>
                <a:gd name="T92" fmla="*/ 5760 w 5761"/>
                <a:gd name="T93" fmla="*/ 3457 h 4166"/>
                <a:gd name="T94" fmla="*/ 5760 w 5761"/>
                <a:gd name="T95" fmla="*/ 3516 h 4166"/>
                <a:gd name="T96" fmla="*/ 1 w 5761"/>
                <a:gd name="T97" fmla="*/ 3624 h 4166"/>
                <a:gd name="T98" fmla="*/ 1 w 5761"/>
                <a:gd name="T99" fmla="*/ 3672 h 4166"/>
                <a:gd name="T100" fmla="*/ 5760 w 5761"/>
                <a:gd name="T101" fmla="*/ 3781 h 4166"/>
                <a:gd name="T102" fmla="*/ 5760 w 5761"/>
                <a:gd name="T103" fmla="*/ 3841 h 416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5761" h="4166">
                  <a:moveTo>
                    <a:pt x="5760" y="3889"/>
                  </a:moveTo>
                  <a:lnTo>
                    <a:pt x="1" y="3888"/>
                  </a:lnTo>
                  <a:lnTo>
                    <a:pt x="1" y="3948"/>
                  </a:lnTo>
                  <a:lnTo>
                    <a:pt x="5760" y="3948"/>
                  </a:lnTo>
                  <a:lnTo>
                    <a:pt x="5760" y="3996"/>
                  </a:lnTo>
                  <a:lnTo>
                    <a:pt x="1" y="3997"/>
                  </a:lnTo>
                  <a:lnTo>
                    <a:pt x="1" y="4056"/>
                  </a:lnTo>
                  <a:lnTo>
                    <a:pt x="5760" y="4056"/>
                  </a:lnTo>
                  <a:lnTo>
                    <a:pt x="5760" y="4105"/>
                  </a:lnTo>
                  <a:lnTo>
                    <a:pt x="1" y="4104"/>
                  </a:lnTo>
                  <a:lnTo>
                    <a:pt x="1" y="4165"/>
                  </a:lnTo>
                  <a:lnTo>
                    <a:pt x="5760" y="4165"/>
                  </a:lnTo>
                  <a:lnTo>
                    <a:pt x="5760" y="0"/>
                  </a:lnTo>
                  <a:lnTo>
                    <a:pt x="1" y="0"/>
                  </a:lnTo>
                  <a:lnTo>
                    <a:pt x="1" y="61"/>
                  </a:lnTo>
                  <a:lnTo>
                    <a:pt x="5760" y="60"/>
                  </a:lnTo>
                  <a:lnTo>
                    <a:pt x="5760" y="108"/>
                  </a:lnTo>
                  <a:lnTo>
                    <a:pt x="1" y="108"/>
                  </a:lnTo>
                  <a:lnTo>
                    <a:pt x="1" y="168"/>
                  </a:lnTo>
                  <a:lnTo>
                    <a:pt x="5760" y="169"/>
                  </a:lnTo>
                  <a:lnTo>
                    <a:pt x="5760" y="216"/>
                  </a:lnTo>
                  <a:lnTo>
                    <a:pt x="1" y="216"/>
                  </a:lnTo>
                  <a:lnTo>
                    <a:pt x="1" y="276"/>
                  </a:lnTo>
                  <a:lnTo>
                    <a:pt x="5760" y="277"/>
                  </a:lnTo>
                  <a:lnTo>
                    <a:pt x="5760" y="324"/>
                  </a:lnTo>
                  <a:lnTo>
                    <a:pt x="1" y="324"/>
                  </a:lnTo>
                  <a:lnTo>
                    <a:pt x="1" y="384"/>
                  </a:lnTo>
                  <a:lnTo>
                    <a:pt x="5760" y="384"/>
                  </a:lnTo>
                  <a:lnTo>
                    <a:pt x="5760" y="432"/>
                  </a:lnTo>
                  <a:lnTo>
                    <a:pt x="1" y="432"/>
                  </a:lnTo>
                  <a:lnTo>
                    <a:pt x="1" y="492"/>
                  </a:lnTo>
                  <a:lnTo>
                    <a:pt x="5760" y="493"/>
                  </a:lnTo>
                  <a:lnTo>
                    <a:pt x="5760" y="540"/>
                  </a:lnTo>
                  <a:lnTo>
                    <a:pt x="1" y="540"/>
                  </a:lnTo>
                  <a:lnTo>
                    <a:pt x="1" y="600"/>
                  </a:lnTo>
                  <a:lnTo>
                    <a:pt x="5760" y="600"/>
                  </a:lnTo>
                  <a:lnTo>
                    <a:pt x="5760" y="648"/>
                  </a:lnTo>
                  <a:lnTo>
                    <a:pt x="1" y="648"/>
                  </a:lnTo>
                  <a:lnTo>
                    <a:pt x="1" y="708"/>
                  </a:lnTo>
                  <a:lnTo>
                    <a:pt x="5760" y="709"/>
                  </a:lnTo>
                  <a:lnTo>
                    <a:pt x="5760" y="756"/>
                  </a:lnTo>
                  <a:lnTo>
                    <a:pt x="1" y="756"/>
                  </a:lnTo>
                  <a:lnTo>
                    <a:pt x="1" y="816"/>
                  </a:lnTo>
                  <a:lnTo>
                    <a:pt x="5760" y="817"/>
                  </a:lnTo>
                  <a:lnTo>
                    <a:pt x="5760" y="865"/>
                  </a:lnTo>
                  <a:lnTo>
                    <a:pt x="1" y="864"/>
                  </a:lnTo>
                  <a:lnTo>
                    <a:pt x="1" y="925"/>
                  </a:lnTo>
                  <a:lnTo>
                    <a:pt x="5760" y="925"/>
                  </a:lnTo>
                  <a:lnTo>
                    <a:pt x="5760" y="973"/>
                  </a:lnTo>
                  <a:lnTo>
                    <a:pt x="1" y="972"/>
                  </a:lnTo>
                  <a:lnTo>
                    <a:pt x="1" y="1032"/>
                  </a:lnTo>
                  <a:lnTo>
                    <a:pt x="5760" y="1033"/>
                  </a:lnTo>
                  <a:lnTo>
                    <a:pt x="5760" y="1080"/>
                  </a:lnTo>
                  <a:lnTo>
                    <a:pt x="1" y="1080"/>
                  </a:lnTo>
                  <a:lnTo>
                    <a:pt x="1" y="1140"/>
                  </a:lnTo>
                  <a:lnTo>
                    <a:pt x="5760" y="1140"/>
                  </a:lnTo>
                  <a:lnTo>
                    <a:pt x="5760" y="1188"/>
                  </a:lnTo>
                  <a:lnTo>
                    <a:pt x="1" y="1188"/>
                  </a:lnTo>
                  <a:lnTo>
                    <a:pt x="1" y="1248"/>
                  </a:lnTo>
                  <a:lnTo>
                    <a:pt x="5760" y="1248"/>
                  </a:lnTo>
                  <a:lnTo>
                    <a:pt x="5760" y="1296"/>
                  </a:lnTo>
                  <a:lnTo>
                    <a:pt x="1" y="1297"/>
                  </a:lnTo>
                  <a:lnTo>
                    <a:pt x="1" y="1357"/>
                  </a:lnTo>
                  <a:lnTo>
                    <a:pt x="5760" y="1356"/>
                  </a:lnTo>
                  <a:lnTo>
                    <a:pt x="5760" y="1404"/>
                  </a:lnTo>
                  <a:lnTo>
                    <a:pt x="1" y="1404"/>
                  </a:lnTo>
                  <a:lnTo>
                    <a:pt x="1" y="1465"/>
                  </a:lnTo>
                  <a:lnTo>
                    <a:pt x="5760" y="1464"/>
                  </a:lnTo>
                  <a:lnTo>
                    <a:pt x="5760" y="1512"/>
                  </a:lnTo>
                  <a:lnTo>
                    <a:pt x="1" y="1512"/>
                  </a:lnTo>
                  <a:lnTo>
                    <a:pt x="1" y="1572"/>
                  </a:lnTo>
                  <a:lnTo>
                    <a:pt x="5760" y="1572"/>
                  </a:lnTo>
                  <a:lnTo>
                    <a:pt x="5760" y="1620"/>
                  </a:lnTo>
                  <a:lnTo>
                    <a:pt x="1" y="1620"/>
                  </a:lnTo>
                  <a:lnTo>
                    <a:pt x="1" y="1680"/>
                  </a:lnTo>
                  <a:lnTo>
                    <a:pt x="5760" y="1681"/>
                  </a:lnTo>
                  <a:lnTo>
                    <a:pt x="5760" y="1728"/>
                  </a:lnTo>
                  <a:lnTo>
                    <a:pt x="1" y="1728"/>
                  </a:lnTo>
                  <a:lnTo>
                    <a:pt x="1" y="1789"/>
                  </a:lnTo>
                  <a:lnTo>
                    <a:pt x="5760" y="1789"/>
                  </a:lnTo>
                  <a:lnTo>
                    <a:pt x="5760" y="1836"/>
                  </a:lnTo>
                  <a:lnTo>
                    <a:pt x="1" y="1836"/>
                  </a:lnTo>
                  <a:lnTo>
                    <a:pt x="1" y="1896"/>
                  </a:lnTo>
                  <a:lnTo>
                    <a:pt x="5760" y="1896"/>
                  </a:lnTo>
                  <a:lnTo>
                    <a:pt x="5760" y="1944"/>
                  </a:lnTo>
                  <a:lnTo>
                    <a:pt x="1" y="1944"/>
                  </a:lnTo>
                  <a:lnTo>
                    <a:pt x="1" y="2005"/>
                  </a:lnTo>
                  <a:lnTo>
                    <a:pt x="5760" y="2004"/>
                  </a:lnTo>
                  <a:lnTo>
                    <a:pt x="5760" y="2052"/>
                  </a:lnTo>
                  <a:lnTo>
                    <a:pt x="1" y="2052"/>
                  </a:lnTo>
                  <a:lnTo>
                    <a:pt x="1" y="2113"/>
                  </a:lnTo>
                  <a:lnTo>
                    <a:pt x="5760" y="2112"/>
                  </a:lnTo>
                  <a:lnTo>
                    <a:pt x="5760" y="2161"/>
                  </a:lnTo>
                  <a:lnTo>
                    <a:pt x="1" y="2160"/>
                  </a:lnTo>
                  <a:lnTo>
                    <a:pt x="1" y="2220"/>
                  </a:lnTo>
                  <a:lnTo>
                    <a:pt x="5760" y="2220"/>
                  </a:lnTo>
                  <a:lnTo>
                    <a:pt x="5760" y="2268"/>
                  </a:lnTo>
                  <a:lnTo>
                    <a:pt x="1" y="2268"/>
                  </a:lnTo>
                  <a:lnTo>
                    <a:pt x="1" y="2328"/>
                  </a:lnTo>
                  <a:lnTo>
                    <a:pt x="5760" y="2328"/>
                  </a:lnTo>
                  <a:lnTo>
                    <a:pt x="5760" y="2376"/>
                  </a:lnTo>
                  <a:lnTo>
                    <a:pt x="1" y="2376"/>
                  </a:lnTo>
                  <a:lnTo>
                    <a:pt x="1" y="2437"/>
                  </a:lnTo>
                  <a:lnTo>
                    <a:pt x="5760" y="2436"/>
                  </a:lnTo>
                  <a:lnTo>
                    <a:pt x="5760" y="2484"/>
                  </a:lnTo>
                  <a:lnTo>
                    <a:pt x="1" y="2484"/>
                  </a:lnTo>
                  <a:lnTo>
                    <a:pt x="1" y="2545"/>
                  </a:lnTo>
                  <a:lnTo>
                    <a:pt x="5760" y="2545"/>
                  </a:lnTo>
                  <a:lnTo>
                    <a:pt x="5760" y="2592"/>
                  </a:lnTo>
                  <a:lnTo>
                    <a:pt x="1" y="2592"/>
                  </a:lnTo>
                  <a:lnTo>
                    <a:pt x="1" y="2652"/>
                  </a:lnTo>
                  <a:lnTo>
                    <a:pt x="5760" y="2652"/>
                  </a:lnTo>
                  <a:lnTo>
                    <a:pt x="5760" y="2700"/>
                  </a:lnTo>
                  <a:lnTo>
                    <a:pt x="1" y="2700"/>
                  </a:lnTo>
                  <a:lnTo>
                    <a:pt x="1" y="2761"/>
                  </a:lnTo>
                  <a:lnTo>
                    <a:pt x="5760" y="2760"/>
                  </a:lnTo>
                  <a:lnTo>
                    <a:pt x="5760" y="2808"/>
                  </a:lnTo>
                  <a:lnTo>
                    <a:pt x="1" y="2808"/>
                  </a:lnTo>
                  <a:lnTo>
                    <a:pt x="1" y="2868"/>
                  </a:lnTo>
                  <a:lnTo>
                    <a:pt x="5760" y="2868"/>
                  </a:lnTo>
                  <a:lnTo>
                    <a:pt x="5760" y="2917"/>
                  </a:lnTo>
                  <a:lnTo>
                    <a:pt x="0" y="2917"/>
                  </a:lnTo>
                  <a:lnTo>
                    <a:pt x="1" y="2977"/>
                  </a:lnTo>
                  <a:lnTo>
                    <a:pt x="5760" y="2976"/>
                  </a:lnTo>
                  <a:lnTo>
                    <a:pt x="5760" y="3024"/>
                  </a:lnTo>
                  <a:lnTo>
                    <a:pt x="1" y="3024"/>
                  </a:lnTo>
                  <a:lnTo>
                    <a:pt x="1" y="3084"/>
                  </a:lnTo>
                  <a:lnTo>
                    <a:pt x="5760" y="3084"/>
                  </a:lnTo>
                  <a:lnTo>
                    <a:pt x="5760" y="3132"/>
                  </a:lnTo>
                  <a:lnTo>
                    <a:pt x="1" y="3132"/>
                  </a:lnTo>
                  <a:lnTo>
                    <a:pt x="1" y="3192"/>
                  </a:lnTo>
                  <a:lnTo>
                    <a:pt x="5760" y="3192"/>
                  </a:lnTo>
                  <a:lnTo>
                    <a:pt x="5760" y="3240"/>
                  </a:lnTo>
                  <a:lnTo>
                    <a:pt x="1" y="3240"/>
                  </a:lnTo>
                  <a:lnTo>
                    <a:pt x="1" y="3301"/>
                  </a:lnTo>
                  <a:lnTo>
                    <a:pt x="5760" y="3300"/>
                  </a:lnTo>
                  <a:lnTo>
                    <a:pt x="5760" y="3348"/>
                  </a:lnTo>
                  <a:lnTo>
                    <a:pt x="1" y="3348"/>
                  </a:lnTo>
                  <a:lnTo>
                    <a:pt x="1" y="3408"/>
                  </a:lnTo>
                  <a:lnTo>
                    <a:pt x="5760" y="3409"/>
                  </a:lnTo>
                  <a:lnTo>
                    <a:pt x="5760" y="3457"/>
                  </a:lnTo>
                  <a:lnTo>
                    <a:pt x="1" y="3456"/>
                  </a:lnTo>
                  <a:lnTo>
                    <a:pt x="1" y="3517"/>
                  </a:lnTo>
                  <a:lnTo>
                    <a:pt x="5760" y="3516"/>
                  </a:lnTo>
                  <a:lnTo>
                    <a:pt x="5760" y="3565"/>
                  </a:lnTo>
                  <a:lnTo>
                    <a:pt x="1" y="3565"/>
                  </a:lnTo>
                  <a:lnTo>
                    <a:pt x="1" y="3624"/>
                  </a:lnTo>
                  <a:lnTo>
                    <a:pt x="5760" y="3625"/>
                  </a:lnTo>
                  <a:lnTo>
                    <a:pt x="5760" y="3673"/>
                  </a:lnTo>
                  <a:lnTo>
                    <a:pt x="1" y="3672"/>
                  </a:lnTo>
                  <a:lnTo>
                    <a:pt x="1" y="3733"/>
                  </a:lnTo>
                  <a:lnTo>
                    <a:pt x="5760" y="3733"/>
                  </a:lnTo>
                  <a:lnTo>
                    <a:pt x="5760" y="3781"/>
                  </a:lnTo>
                  <a:lnTo>
                    <a:pt x="1" y="3781"/>
                  </a:lnTo>
                  <a:lnTo>
                    <a:pt x="1" y="3841"/>
                  </a:lnTo>
                  <a:lnTo>
                    <a:pt x="5760" y="3841"/>
                  </a:lnTo>
                  <a:lnTo>
                    <a:pt x="5760" y="3889"/>
                  </a:lnTo>
                </a:path>
              </a:pathLst>
            </a:custGeom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00">
                <a:solidFill>
                  <a:srgbClr val="FFFFFF"/>
                </a:solidFill>
                <a:latin typeface="Arial" charset="0"/>
              </a:endParaRPr>
            </a:p>
          </p:txBody>
        </p:sp>
      </p:grpSp>
      <p:sp>
        <p:nvSpPr>
          <p:cNvPr id="109571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488" tIns="44450" rIns="90488" bIns="4445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9572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78239773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5018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24" charset="-128"/>
          <a:cs typeface="ＭＳ Ｐゴシック" pitchFamily="24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ＭＳ Ｐゴシック" pitchFamily="24" charset="-128"/>
          <a:cs typeface="ＭＳ Ｐゴシック" pitchFamily="24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ＭＳ Ｐゴシック" pitchFamily="24" charset="-128"/>
          <a:cs typeface="ＭＳ Ｐゴシック" pitchFamily="24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ＭＳ Ｐゴシック" pitchFamily="24" charset="-128"/>
          <a:cs typeface="ＭＳ Ｐゴシック" pitchFamily="24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ＭＳ Ｐゴシック" pitchFamily="24" charset="-128"/>
          <a:cs typeface="ＭＳ Ｐゴシック" pitchFamily="24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Monotype Sorts" charset="0"/>
        <a:buChar char="n"/>
        <a:defRPr sz="3200">
          <a:solidFill>
            <a:schemeClr val="tx1"/>
          </a:solidFill>
          <a:latin typeface="+mn-lt"/>
          <a:ea typeface="ＭＳ Ｐゴシック" pitchFamily="24" charset="-128"/>
          <a:cs typeface="ＭＳ Ｐゴシック" pitchFamily="24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-"/>
        <a:defRPr sz="2800">
          <a:solidFill>
            <a:schemeClr val="tx1"/>
          </a:solidFill>
          <a:latin typeface="+mn-lt"/>
          <a:ea typeface="ＭＳ Ｐゴシック" pitchFamily="-112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400">
          <a:solidFill>
            <a:schemeClr val="tx1"/>
          </a:solidFill>
          <a:latin typeface="+mn-lt"/>
          <a:ea typeface="ＭＳ Ｐゴシック" charset="0"/>
          <a:cs typeface="Geneva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000">
          <a:solidFill>
            <a:schemeClr val="tx1"/>
          </a:solidFill>
          <a:latin typeface="+mn-lt"/>
          <a:ea typeface="Geneva" charset="-128"/>
          <a:cs typeface="Geneva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latin typeface="+mn-lt"/>
          <a:ea typeface="Geneva" charset="-128"/>
          <a:cs typeface="Geneva" charset="0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latin typeface="+mn-lt"/>
          <a:ea typeface="ＭＳ Ｐゴシック" pitchFamily="-112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latin typeface="+mn-lt"/>
          <a:ea typeface="ＭＳ Ｐゴシック" pitchFamily="-112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latin typeface="+mn-lt"/>
          <a:ea typeface="ＭＳ Ｐゴシック" pitchFamily="-112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latin typeface="+mn-lt"/>
          <a:ea typeface="ＭＳ Ｐゴシック" pitchFamily="-11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850" name="Group 2"/>
          <p:cNvGrpSpPr>
            <a:grpSpLocks/>
          </p:cNvGrpSpPr>
          <p:nvPr/>
        </p:nvGrpSpPr>
        <p:grpSpPr bwMode="auto">
          <a:xfrm>
            <a:off x="3800475" y="1789113"/>
            <a:ext cx="5340350" cy="5056187"/>
            <a:chOff x="2394" y="1127"/>
            <a:chExt cx="3364" cy="3185"/>
          </a:xfrm>
        </p:grpSpPr>
        <p:sp>
          <p:nvSpPr>
            <p:cNvPr id="4099" name="Rectangle 3"/>
            <p:cNvSpPr>
              <a:spLocks noChangeArrowheads="1"/>
            </p:cNvSpPr>
            <p:nvPr userDrawn="1"/>
          </p:nvSpPr>
          <p:spPr bwMode="ltGray">
            <a:xfrm>
              <a:off x="4230" y="1365"/>
              <a:ext cx="197" cy="102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endParaRPr lang="en-US" altLang="en-US" sz="1800">
                <a:solidFill>
                  <a:srgbClr val="FFFFFF"/>
                </a:solidFill>
                <a:cs typeface="+mn-cs"/>
              </a:endParaRPr>
            </a:p>
          </p:txBody>
        </p:sp>
        <p:sp>
          <p:nvSpPr>
            <p:cNvPr id="4100" name="Oval 4"/>
            <p:cNvSpPr>
              <a:spLocks noChangeArrowheads="1"/>
            </p:cNvSpPr>
            <p:nvPr userDrawn="1"/>
          </p:nvSpPr>
          <p:spPr bwMode="ltGray">
            <a:xfrm>
              <a:off x="4299" y="1185"/>
              <a:ext cx="47" cy="47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endParaRPr lang="en-US" altLang="en-US" sz="1800">
                <a:solidFill>
                  <a:srgbClr val="FFFFFF"/>
                </a:solidFill>
                <a:cs typeface="+mn-cs"/>
              </a:endParaRPr>
            </a:p>
          </p:txBody>
        </p:sp>
        <p:sp>
          <p:nvSpPr>
            <p:cNvPr id="4101" name="Rectangle 5"/>
            <p:cNvSpPr>
              <a:spLocks noChangeArrowheads="1"/>
            </p:cNvSpPr>
            <p:nvPr userDrawn="1"/>
          </p:nvSpPr>
          <p:spPr bwMode="ltGray">
            <a:xfrm rot="995337">
              <a:off x="5205" y="1495"/>
              <a:ext cx="6" cy="207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endParaRPr lang="en-US" altLang="en-US" sz="1800">
                <a:solidFill>
                  <a:srgbClr val="FFFFFF"/>
                </a:solidFill>
                <a:cs typeface="+mn-cs"/>
              </a:endParaRPr>
            </a:p>
          </p:txBody>
        </p:sp>
        <p:sp>
          <p:nvSpPr>
            <p:cNvPr id="4102" name="Freeform 6"/>
            <p:cNvSpPr>
              <a:spLocks noEditPoints="1"/>
            </p:cNvSpPr>
            <p:nvPr userDrawn="1"/>
          </p:nvSpPr>
          <p:spPr bwMode="ltGray">
            <a:xfrm>
              <a:off x="4871" y="3508"/>
              <a:ext cx="66" cy="96"/>
            </a:xfrm>
            <a:custGeom>
              <a:avLst/>
              <a:gdLst/>
              <a:ahLst/>
              <a:cxnLst>
                <a:cxn ang="0">
                  <a:pos x="18" y="96"/>
                </a:cxn>
                <a:cxn ang="0">
                  <a:pos x="42" y="78"/>
                </a:cxn>
                <a:cxn ang="0">
                  <a:pos x="60" y="60"/>
                </a:cxn>
                <a:cxn ang="0">
                  <a:pos x="66" y="36"/>
                </a:cxn>
                <a:cxn ang="0">
                  <a:pos x="60" y="12"/>
                </a:cxn>
                <a:cxn ang="0">
                  <a:pos x="36" y="0"/>
                </a:cxn>
                <a:cxn ang="0">
                  <a:pos x="24" y="6"/>
                </a:cxn>
                <a:cxn ang="0">
                  <a:pos x="12" y="12"/>
                </a:cxn>
                <a:cxn ang="0">
                  <a:pos x="0" y="36"/>
                </a:cxn>
                <a:cxn ang="0">
                  <a:pos x="0" y="60"/>
                </a:cxn>
                <a:cxn ang="0">
                  <a:pos x="12" y="84"/>
                </a:cxn>
                <a:cxn ang="0">
                  <a:pos x="18" y="96"/>
                </a:cxn>
                <a:cxn ang="0">
                  <a:pos x="18" y="96"/>
                </a:cxn>
                <a:cxn ang="0">
                  <a:pos x="42" y="18"/>
                </a:cxn>
                <a:cxn ang="0">
                  <a:pos x="54" y="24"/>
                </a:cxn>
                <a:cxn ang="0">
                  <a:pos x="60" y="36"/>
                </a:cxn>
                <a:cxn ang="0">
                  <a:pos x="60" y="48"/>
                </a:cxn>
                <a:cxn ang="0">
                  <a:pos x="54" y="54"/>
                </a:cxn>
                <a:cxn ang="0">
                  <a:pos x="36" y="72"/>
                </a:cxn>
                <a:cxn ang="0">
                  <a:pos x="24" y="78"/>
                </a:cxn>
                <a:cxn ang="0">
                  <a:pos x="24" y="78"/>
                </a:cxn>
                <a:cxn ang="0">
                  <a:pos x="12" y="48"/>
                </a:cxn>
                <a:cxn ang="0">
                  <a:pos x="18" y="24"/>
                </a:cxn>
                <a:cxn ang="0">
                  <a:pos x="30" y="18"/>
                </a:cxn>
                <a:cxn ang="0">
                  <a:pos x="42" y="18"/>
                </a:cxn>
                <a:cxn ang="0">
                  <a:pos x="42" y="18"/>
                </a:cxn>
              </a:cxnLst>
              <a:rect l="0" t="0" r="r" b="b"/>
              <a:pathLst>
                <a:path w="66" h="96">
                  <a:moveTo>
                    <a:pt x="18" y="96"/>
                  </a:moveTo>
                  <a:lnTo>
                    <a:pt x="42" y="78"/>
                  </a:lnTo>
                  <a:lnTo>
                    <a:pt x="60" y="60"/>
                  </a:lnTo>
                  <a:lnTo>
                    <a:pt x="66" y="36"/>
                  </a:lnTo>
                  <a:lnTo>
                    <a:pt x="60" y="12"/>
                  </a:lnTo>
                  <a:lnTo>
                    <a:pt x="36" y="0"/>
                  </a:lnTo>
                  <a:lnTo>
                    <a:pt x="24" y="6"/>
                  </a:lnTo>
                  <a:lnTo>
                    <a:pt x="12" y="12"/>
                  </a:lnTo>
                  <a:lnTo>
                    <a:pt x="0" y="36"/>
                  </a:lnTo>
                  <a:lnTo>
                    <a:pt x="0" y="60"/>
                  </a:lnTo>
                  <a:lnTo>
                    <a:pt x="12" y="84"/>
                  </a:lnTo>
                  <a:lnTo>
                    <a:pt x="18" y="96"/>
                  </a:lnTo>
                  <a:close/>
                  <a:moveTo>
                    <a:pt x="42" y="18"/>
                  </a:moveTo>
                  <a:lnTo>
                    <a:pt x="54" y="24"/>
                  </a:lnTo>
                  <a:lnTo>
                    <a:pt x="60" y="36"/>
                  </a:lnTo>
                  <a:lnTo>
                    <a:pt x="60" y="48"/>
                  </a:lnTo>
                  <a:lnTo>
                    <a:pt x="54" y="54"/>
                  </a:lnTo>
                  <a:lnTo>
                    <a:pt x="36" y="72"/>
                  </a:lnTo>
                  <a:lnTo>
                    <a:pt x="24" y="78"/>
                  </a:lnTo>
                  <a:lnTo>
                    <a:pt x="12" y="48"/>
                  </a:lnTo>
                  <a:lnTo>
                    <a:pt x="18" y="24"/>
                  </a:lnTo>
                  <a:lnTo>
                    <a:pt x="30" y="18"/>
                  </a:lnTo>
                  <a:lnTo>
                    <a:pt x="42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Tahoma" pitchFamily="-107" charset="-52"/>
              </a:endParaRPr>
            </a:p>
          </p:txBody>
        </p:sp>
        <p:sp>
          <p:nvSpPr>
            <p:cNvPr id="4103" name="Rectangle 7"/>
            <p:cNvSpPr>
              <a:spLocks noChangeArrowheads="1"/>
            </p:cNvSpPr>
            <p:nvPr userDrawn="1"/>
          </p:nvSpPr>
          <p:spPr bwMode="ltGray">
            <a:xfrm rot="91736">
              <a:off x="5487" y="1535"/>
              <a:ext cx="6" cy="1998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endParaRPr lang="en-US" altLang="en-US" sz="1800">
                <a:solidFill>
                  <a:srgbClr val="FFFFFF"/>
                </a:solidFill>
                <a:cs typeface="+mn-cs"/>
              </a:endParaRPr>
            </a:p>
          </p:txBody>
        </p:sp>
        <p:sp>
          <p:nvSpPr>
            <p:cNvPr id="4104" name="Rectangle 8"/>
            <p:cNvSpPr>
              <a:spLocks noChangeArrowheads="1"/>
            </p:cNvSpPr>
            <p:nvPr userDrawn="1"/>
          </p:nvSpPr>
          <p:spPr bwMode="ltGray">
            <a:xfrm rot="-926223">
              <a:off x="5640" y="1521"/>
              <a:ext cx="6" cy="881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endParaRPr lang="en-US" altLang="en-US" sz="1800">
                <a:solidFill>
                  <a:srgbClr val="FFFFFF"/>
                </a:solidFill>
                <a:cs typeface="+mn-cs"/>
              </a:endParaRPr>
            </a:p>
          </p:txBody>
        </p:sp>
        <p:sp>
          <p:nvSpPr>
            <p:cNvPr id="4105" name="Rectangle 9"/>
            <p:cNvSpPr>
              <a:spLocks noChangeArrowheads="1"/>
            </p:cNvSpPr>
            <p:nvPr userDrawn="1"/>
          </p:nvSpPr>
          <p:spPr bwMode="ltGray">
            <a:xfrm rot="-1140313">
              <a:off x="3444" y="1816"/>
              <a:ext cx="6" cy="203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endParaRPr lang="en-US" altLang="en-US" sz="1800">
                <a:solidFill>
                  <a:srgbClr val="FFFFFF"/>
                </a:solidFill>
                <a:cs typeface="+mn-cs"/>
              </a:endParaRPr>
            </a:p>
          </p:txBody>
        </p:sp>
        <p:sp>
          <p:nvSpPr>
            <p:cNvPr id="4106" name="Rectangle 10"/>
            <p:cNvSpPr>
              <a:spLocks noChangeArrowheads="1"/>
            </p:cNvSpPr>
            <p:nvPr userDrawn="1"/>
          </p:nvSpPr>
          <p:spPr bwMode="ltGray">
            <a:xfrm rot="1114412">
              <a:off x="2757" y="1821"/>
              <a:ext cx="6" cy="2119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endParaRPr lang="en-US" altLang="en-US" sz="1800">
                <a:solidFill>
                  <a:srgbClr val="FFFFFF"/>
                </a:solidFill>
                <a:cs typeface="+mn-cs"/>
              </a:endParaRPr>
            </a:p>
          </p:txBody>
        </p:sp>
        <p:sp>
          <p:nvSpPr>
            <p:cNvPr id="4107" name="Rectangle 11"/>
            <p:cNvSpPr>
              <a:spLocks noChangeArrowheads="1"/>
            </p:cNvSpPr>
            <p:nvPr userDrawn="1"/>
          </p:nvSpPr>
          <p:spPr bwMode="ltGray">
            <a:xfrm rot="254676">
              <a:off x="3035" y="1870"/>
              <a:ext cx="6" cy="1906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endParaRPr lang="en-US" altLang="en-US" sz="1800">
                <a:solidFill>
                  <a:srgbClr val="FFFFFF"/>
                </a:solidFill>
                <a:cs typeface="+mn-cs"/>
              </a:endParaRPr>
            </a:p>
          </p:txBody>
        </p:sp>
        <p:sp>
          <p:nvSpPr>
            <p:cNvPr id="4108" name="Freeform 12"/>
            <p:cNvSpPr>
              <a:spLocks/>
            </p:cNvSpPr>
            <p:nvPr userDrawn="1"/>
          </p:nvSpPr>
          <p:spPr bwMode="ltGray">
            <a:xfrm>
              <a:off x="4007" y="3021"/>
              <a:ext cx="623" cy="156"/>
            </a:xfrm>
            <a:custGeom>
              <a:avLst/>
              <a:gdLst/>
              <a:ahLst/>
              <a:cxnLst>
                <a:cxn ang="0">
                  <a:pos x="6" y="18"/>
                </a:cxn>
                <a:cxn ang="0">
                  <a:pos x="162" y="36"/>
                </a:cxn>
                <a:cxn ang="0">
                  <a:pos x="251" y="36"/>
                </a:cxn>
                <a:cxn ang="0">
                  <a:pos x="354" y="30"/>
                </a:cxn>
                <a:cxn ang="0">
                  <a:pos x="473" y="18"/>
                </a:cxn>
                <a:cxn ang="0">
                  <a:pos x="611" y="0"/>
                </a:cxn>
                <a:cxn ang="0">
                  <a:pos x="623" y="114"/>
                </a:cxn>
                <a:cxn ang="0">
                  <a:pos x="497" y="138"/>
                </a:cxn>
                <a:cxn ang="0">
                  <a:pos x="414" y="150"/>
                </a:cxn>
                <a:cxn ang="0">
                  <a:pos x="318" y="156"/>
                </a:cxn>
                <a:cxn ang="0">
                  <a:pos x="215" y="156"/>
                </a:cxn>
                <a:cxn ang="0">
                  <a:pos x="108" y="150"/>
                </a:cxn>
                <a:cxn ang="0">
                  <a:pos x="0" y="132"/>
                </a:cxn>
                <a:cxn ang="0">
                  <a:pos x="6" y="18"/>
                </a:cxn>
                <a:cxn ang="0">
                  <a:pos x="6" y="18"/>
                </a:cxn>
              </a:cxnLst>
              <a:rect l="0" t="0" r="r" b="b"/>
              <a:pathLst>
                <a:path w="623" h="156">
                  <a:moveTo>
                    <a:pt x="6" y="18"/>
                  </a:moveTo>
                  <a:lnTo>
                    <a:pt x="162" y="36"/>
                  </a:lnTo>
                  <a:lnTo>
                    <a:pt x="251" y="36"/>
                  </a:lnTo>
                  <a:lnTo>
                    <a:pt x="354" y="30"/>
                  </a:lnTo>
                  <a:lnTo>
                    <a:pt x="473" y="18"/>
                  </a:lnTo>
                  <a:lnTo>
                    <a:pt x="611" y="0"/>
                  </a:lnTo>
                  <a:lnTo>
                    <a:pt x="623" y="114"/>
                  </a:lnTo>
                  <a:lnTo>
                    <a:pt x="497" y="138"/>
                  </a:lnTo>
                  <a:lnTo>
                    <a:pt x="414" y="150"/>
                  </a:lnTo>
                  <a:lnTo>
                    <a:pt x="318" y="156"/>
                  </a:lnTo>
                  <a:lnTo>
                    <a:pt x="215" y="156"/>
                  </a:lnTo>
                  <a:lnTo>
                    <a:pt x="108" y="150"/>
                  </a:lnTo>
                  <a:lnTo>
                    <a:pt x="0" y="132"/>
                  </a:lnTo>
                  <a:lnTo>
                    <a:pt x="6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Tahoma" pitchFamily="-107" charset="-52"/>
              </a:endParaRPr>
            </a:p>
          </p:txBody>
        </p:sp>
        <p:sp>
          <p:nvSpPr>
            <p:cNvPr id="4109" name="Freeform 13"/>
            <p:cNvSpPr>
              <a:spLocks/>
            </p:cNvSpPr>
            <p:nvPr userDrawn="1"/>
          </p:nvSpPr>
          <p:spPr bwMode="ltGray">
            <a:xfrm>
              <a:off x="4762" y="3591"/>
              <a:ext cx="996" cy="126"/>
            </a:xfrm>
            <a:custGeom>
              <a:avLst/>
              <a:gdLst/>
              <a:ahLst/>
              <a:cxnLst>
                <a:cxn ang="0">
                  <a:pos x="754" y="6"/>
                </a:cxn>
                <a:cxn ang="0">
                  <a:pos x="652" y="6"/>
                </a:cxn>
                <a:cxn ang="0">
                  <a:pos x="563" y="6"/>
                </a:cxn>
                <a:cxn ang="0">
                  <a:pos x="479" y="6"/>
                </a:cxn>
                <a:cxn ang="0">
                  <a:pos x="401" y="6"/>
                </a:cxn>
                <a:cxn ang="0">
                  <a:pos x="335" y="0"/>
                </a:cxn>
                <a:cxn ang="0">
                  <a:pos x="276" y="0"/>
                </a:cxn>
                <a:cxn ang="0">
                  <a:pos x="222" y="0"/>
                </a:cxn>
                <a:cxn ang="0">
                  <a:pos x="180" y="6"/>
                </a:cxn>
                <a:cxn ang="0">
                  <a:pos x="138" y="6"/>
                </a:cxn>
                <a:cxn ang="0">
                  <a:pos x="108" y="6"/>
                </a:cxn>
                <a:cxn ang="0">
                  <a:pos x="54" y="6"/>
                </a:cxn>
                <a:cxn ang="0">
                  <a:pos x="24" y="12"/>
                </a:cxn>
                <a:cxn ang="0">
                  <a:pos x="6" y="18"/>
                </a:cxn>
                <a:cxn ang="0">
                  <a:pos x="0" y="24"/>
                </a:cxn>
                <a:cxn ang="0">
                  <a:pos x="12" y="42"/>
                </a:cxn>
                <a:cxn ang="0">
                  <a:pos x="18" y="48"/>
                </a:cxn>
                <a:cxn ang="0">
                  <a:pos x="30" y="54"/>
                </a:cxn>
                <a:cxn ang="0">
                  <a:pos x="60" y="60"/>
                </a:cxn>
                <a:cxn ang="0">
                  <a:pos x="90" y="72"/>
                </a:cxn>
                <a:cxn ang="0">
                  <a:pos x="144" y="84"/>
                </a:cxn>
                <a:cxn ang="0">
                  <a:pos x="210" y="90"/>
                </a:cxn>
                <a:cxn ang="0">
                  <a:pos x="293" y="102"/>
                </a:cxn>
                <a:cxn ang="0">
                  <a:pos x="389" y="108"/>
                </a:cxn>
                <a:cxn ang="0">
                  <a:pos x="503" y="120"/>
                </a:cxn>
                <a:cxn ang="0">
                  <a:pos x="622" y="120"/>
                </a:cxn>
                <a:cxn ang="0">
                  <a:pos x="754" y="126"/>
                </a:cxn>
                <a:cxn ang="0">
                  <a:pos x="873" y="126"/>
                </a:cxn>
                <a:cxn ang="0">
                  <a:pos x="993" y="126"/>
                </a:cxn>
                <a:cxn ang="0">
                  <a:pos x="993" y="12"/>
                </a:cxn>
                <a:cxn ang="0">
                  <a:pos x="879" y="12"/>
                </a:cxn>
                <a:cxn ang="0">
                  <a:pos x="754" y="6"/>
                </a:cxn>
                <a:cxn ang="0">
                  <a:pos x="754" y="6"/>
                </a:cxn>
              </a:cxnLst>
              <a:rect l="0" t="0" r="r" b="b"/>
              <a:pathLst>
                <a:path w="993" h="126">
                  <a:moveTo>
                    <a:pt x="754" y="6"/>
                  </a:moveTo>
                  <a:lnTo>
                    <a:pt x="652" y="6"/>
                  </a:lnTo>
                  <a:lnTo>
                    <a:pt x="563" y="6"/>
                  </a:lnTo>
                  <a:lnTo>
                    <a:pt x="479" y="6"/>
                  </a:lnTo>
                  <a:lnTo>
                    <a:pt x="401" y="6"/>
                  </a:lnTo>
                  <a:lnTo>
                    <a:pt x="335" y="0"/>
                  </a:lnTo>
                  <a:lnTo>
                    <a:pt x="276" y="0"/>
                  </a:lnTo>
                  <a:lnTo>
                    <a:pt x="222" y="0"/>
                  </a:lnTo>
                  <a:lnTo>
                    <a:pt x="180" y="6"/>
                  </a:lnTo>
                  <a:lnTo>
                    <a:pt x="138" y="6"/>
                  </a:lnTo>
                  <a:lnTo>
                    <a:pt x="108" y="6"/>
                  </a:lnTo>
                  <a:lnTo>
                    <a:pt x="54" y="6"/>
                  </a:lnTo>
                  <a:lnTo>
                    <a:pt x="24" y="12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12" y="42"/>
                  </a:lnTo>
                  <a:lnTo>
                    <a:pt x="18" y="48"/>
                  </a:lnTo>
                  <a:lnTo>
                    <a:pt x="30" y="54"/>
                  </a:lnTo>
                  <a:lnTo>
                    <a:pt x="60" y="60"/>
                  </a:lnTo>
                  <a:lnTo>
                    <a:pt x="90" y="72"/>
                  </a:lnTo>
                  <a:lnTo>
                    <a:pt x="144" y="84"/>
                  </a:lnTo>
                  <a:lnTo>
                    <a:pt x="210" y="90"/>
                  </a:lnTo>
                  <a:lnTo>
                    <a:pt x="293" y="102"/>
                  </a:lnTo>
                  <a:lnTo>
                    <a:pt x="389" y="108"/>
                  </a:lnTo>
                  <a:lnTo>
                    <a:pt x="503" y="120"/>
                  </a:lnTo>
                  <a:lnTo>
                    <a:pt x="622" y="120"/>
                  </a:lnTo>
                  <a:lnTo>
                    <a:pt x="754" y="126"/>
                  </a:lnTo>
                  <a:lnTo>
                    <a:pt x="873" y="126"/>
                  </a:lnTo>
                  <a:lnTo>
                    <a:pt x="993" y="126"/>
                  </a:lnTo>
                  <a:lnTo>
                    <a:pt x="993" y="12"/>
                  </a:lnTo>
                  <a:lnTo>
                    <a:pt x="879" y="12"/>
                  </a:lnTo>
                  <a:lnTo>
                    <a:pt x="754" y="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Tahoma" pitchFamily="-107" charset="-52"/>
              </a:endParaRPr>
            </a:p>
          </p:txBody>
        </p:sp>
        <p:sp>
          <p:nvSpPr>
            <p:cNvPr id="4110" name="Freeform 14"/>
            <p:cNvSpPr>
              <a:spLocks/>
            </p:cNvSpPr>
            <p:nvPr userDrawn="1"/>
          </p:nvSpPr>
          <p:spPr bwMode="ltGray">
            <a:xfrm>
              <a:off x="4786" y="3645"/>
              <a:ext cx="972" cy="24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" y="54"/>
                </a:cxn>
                <a:cxn ang="0">
                  <a:pos x="66" y="96"/>
                </a:cxn>
                <a:cxn ang="0">
                  <a:pos x="120" y="137"/>
                </a:cxn>
                <a:cxn ang="0">
                  <a:pos x="198" y="173"/>
                </a:cxn>
                <a:cxn ang="0">
                  <a:pos x="293" y="203"/>
                </a:cxn>
                <a:cxn ang="0">
                  <a:pos x="353" y="215"/>
                </a:cxn>
                <a:cxn ang="0">
                  <a:pos x="413" y="227"/>
                </a:cxn>
                <a:cxn ang="0">
                  <a:pos x="479" y="233"/>
                </a:cxn>
                <a:cxn ang="0">
                  <a:pos x="556" y="239"/>
                </a:cxn>
                <a:cxn ang="0">
                  <a:pos x="634" y="245"/>
                </a:cxn>
                <a:cxn ang="0">
                  <a:pos x="724" y="245"/>
                </a:cxn>
                <a:cxn ang="0">
                  <a:pos x="855" y="245"/>
                </a:cxn>
                <a:cxn ang="0">
                  <a:pos x="969" y="239"/>
                </a:cxn>
                <a:cxn ang="0">
                  <a:pos x="969" y="60"/>
                </a:cxn>
                <a:cxn ang="0">
                  <a:pos x="700" y="60"/>
                </a:cxn>
                <a:cxn ang="0">
                  <a:pos x="503" y="54"/>
                </a:cxn>
                <a:cxn ang="0">
                  <a:pos x="317" y="42"/>
                </a:cxn>
                <a:cxn ang="0">
                  <a:pos x="150" y="24"/>
                </a:cxn>
                <a:cxn ang="0">
                  <a:pos x="72" y="12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969" h="245">
                  <a:moveTo>
                    <a:pt x="0" y="0"/>
                  </a:moveTo>
                  <a:lnTo>
                    <a:pt x="24" y="54"/>
                  </a:lnTo>
                  <a:lnTo>
                    <a:pt x="66" y="96"/>
                  </a:lnTo>
                  <a:lnTo>
                    <a:pt x="120" y="137"/>
                  </a:lnTo>
                  <a:lnTo>
                    <a:pt x="198" y="173"/>
                  </a:lnTo>
                  <a:lnTo>
                    <a:pt x="293" y="203"/>
                  </a:lnTo>
                  <a:lnTo>
                    <a:pt x="353" y="215"/>
                  </a:lnTo>
                  <a:lnTo>
                    <a:pt x="413" y="227"/>
                  </a:lnTo>
                  <a:lnTo>
                    <a:pt x="479" y="233"/>
                  </a:lnTo>
                  <a:lnTo>
                    <a:pt x="556" y="239"/>
                  </a:lnTo>
                  <a:lnTo>
                    <a:pt x="634" y="245"/>
                  </a:lnTo>
                  <a:lnTo>
                    <a:pt x="724" y="245"/>
                  </a:lnTo>
                  <a:lnTo>
                    <a:pt x="855" y="245"/>
                  </a:lnTo>
                  <a:lnTo>
                    <a:pt x="969" y="239"/>
                  </a:lnTo>
                  <a:lnTo>
                    <a:pt x="969" y="60"/>
                  </a:lnTo>
                  <a:lnTo>
                    <a:pt x="700" y="60"/>
                  </a:lnTo>
                  <a:lnTo>
                    <a:pt x="503" y="54"/>
                  </a:lnTo>
                  <a:lnTo>
                    <a:pt x="317" y="42"/>
                  </a:lnTo>
                  <a:lnTo>
                    <a:pt x="150" y="24"/>
                  </a:lnTo>
                  <a:lnTo>
                    <a:pt x="72" y="12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Tahoma" pitchFamily="-107" charset="-52"/>
              </a:endParaRPr>
            </a:p>
          </p:txBody>
        </p:sp>
        <p:sp>
          <p:nvSpPr>
            <p:cNvPr id="4111" name="Freeform 15"/>
            <p:cNvSpPr>
              <a:spLocks/>
            </p:cNvSpPr>
            <p:nvPr userDrawn="1"/>
          </p:nvSpPr>
          <p:spPr bwMode="ltGray">
            <a:xfrm>
              <a:off x="4804" y="3591"/>
              <a:ext cx="954" cy="90"/>
            </a:xfrm>
            <a:custGeom>
              <a:avLst/>
              <a:gdLst/>
              <a:ahLst/>
              <a:cxnLst>
                <a:cxn ang="0">
                  <a:pos x="700" y="0"/>
                </a:cxn>
                <a:cxn ang="0">
                  <a:pos x="598" y="0"/>
                </a:cxn>
                <a:cxn ang="0">
                  <a:pos x="515" y="0"/>
                </a:cxn>
                <a:cxn ang="0">
                  <a:pos x="431" y="0"/>
                </a:cxn>
                <a:cxn ang="0">
                  <a:pos x="365" y="0"/>
                </a:cxn>
                <a:cxn ang="0">
                  <a:pos x="299" y="0"/>
                </a:cxn>
                <a:cxn ang="0">
                  <a:pos x="245" y="0"/>
                </a:cxn>
                <a:cxn ang="0">
                  <a:pos x="198" y="0"/>
                </a:cxn>
                <a:cxn ang="0">
                  <a:pos x="162" y="0"/>
                </a:cxn>
                <a:cxn ang="0">
                  <a:pos x="126" y="6"/>
                </a:cxn>
                <a:cxn ang="0">
                  <a:pos x="96" y="6"/>
                </a:cxn>
                <a:cxn ang="0">
                  <a:pos x="54" y="12"/>
                </a:cxn>
                <a:cxn ang="0">
                  <a:pos x="30" y="12"/>
                </a:cxn>
                <a:cxn ang="0">
                  <a:pos x="12" y="18"/>
                </a:cxn>
                <a:cxn ang="0">
                  <a:pos x="6" y="18"/>
                </a:cxn>
                <a:cxn ang="0">
                  <a:pos x="0" y="24"/>
                </a:cxn>
                <a:cxn ang="0">
                  <a:pos x="6" y="30"/>
                </a:cxn>
                <a:cxn ang="0">
                  <a:pos x="24" y="36"/>
                </a:cxn>
                <a:cxn ang="0">
                  <a:pos x="54" y="42"/>
                </a:cxn>
                <a:cxn ang="0">
                  <a:pos x="102" y="54"/>
                </a:cxn>
                <a:cxn ang="0">
                  <a:pos x="168" y="60"/>
                </a:cxn>
                <a:cxn ang="0">
                  <a:pos x="251" y="66"/>
                </a:cxn>
                <a:cxn ang="0">
                  <a:pos x="341" y="78"/>
                </a:cxn>
                <a:cxn ang="0">
                  <a:pos x="449" y="84"/>
                </a:cxn>
                <a:cxn ang="0">
                  <a:pos x="568" y="84"/>
                </a:cxn>
                <a:cxn ang="0">
                  <a:pos x="694" y="90"/>
                </a:cxn>
                <a:cxn ang="0">
                  <a:pos x="825" y="90"/>
                </a:cxn>
                <a:cxn ang="0">
                  <a:pos x="951" y="90"/>
                </a:cxn>
                <a:cxn ang="0">
                  <a:pos x="951" y="6"/>
                </a:cxn>
                <a:cxn ang="0">
                  <a:pos x="831" y="6"/>
                </a:cxn>
                <a:cxn ang="0">
                  <a:pos x="772" y="6"/>
                </a:cxn>
                <a:cxn ang="0">
                  <a:pos x="700" y="0"/>
                </a:cxn>
                <a:cxn ang="0">
                  <a:pos x="700" y="0"/>
                </a:cxn>
              </a:cxnLst>
              <a:rect l="0" t="0" r="r" b="b"/>
              <a:pathLst>
                <a:path w="951" h="90">
                  <a:moveTo>
                    <a:pt x="700" y="0"/>
                  </a:moveTo>
                  <a:lnTo>
                    <a:pt x="598" y="0"/>
                  </a:lnTo>
                  <a:lnTo>
                    <a:pt x="515" y="0"/>
                  </a:lnTo>
                  <a:lnTo>
                    <a:pt x="431" y="0"/>
                  </a:lnTo>
                  <a:lnTo>
                    <a:pt x="365" y="0"/>
                  </a:lnTo>
                  <a:lnTo>
                    <a:pt x="299" y="0"/>
                  </a:lnTo>
                  <a:lnTo>
                    <a:pt x="245" y="0"/>
                  </a:lnTo>
                  <a:lnTo>
                    <a:pt x="198" y="0"/>
                  </a:lnTo>
                  <a:lnTo>
                    <a:pt x="162" y="0"/>
                  </a:lnTo>
                  <a:lnTo>
                    <a:pt x="126" y="6"/>
                  </a:lnTo>
                  <a:lnTo>
                    <a:pt x="96" y="6"/>
                  </a:lnTo>
                  <a:lnTo>
                    <a:pt x="54" y="12"/>
                  </a:lnTo>
                  <a:lnTo>
                    <a:pt x="30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6" y="30"/>
                  </a:lnTo>
                  <a:lnTo>
                    <a:pt x="24" y="36"/>
                  </a:lnTo>
                  <a:lnTo>
                    <a:pt x="54" y="42"/>
                  </a:lnTo>
                  <a:lnTo>
                    <a:pt x="102" y="54"/>
                  </a:lnTo>
                  <a:lnTo>
                    <a:pt x="168" y="60"/>
                  </a:lnTo>
                  <a:lnTo>
                    <a:pt x="251" y="66"/>
                  </a:lnTo>
                  <a:lnTo>
                    <a:pt x="341" y="78"/>
                  </a:lnTo>
                  <a:lnTo>
                    <a:pt x="449" y="84"/>
                  </a:lnTo>
                  <a:lnTo>
                    <a:pt x="568" y="84"/>
                  </a:lnTo>
                  <a:lnTo>
                    <a:pt x="694" y="90"/>
                  </a:lnTo>
                  <a:lnTo>
                    <a:pt x="825" y="90"/>
                  </a:lnTo>
                  <a:lnTo>
                    <a:pt x="951" y="90"/>
                  </a:lnTo>
                  <a:lnTo>
                    <a:pt x="951" y="6"/>
                  </a:lnTo>
                  <a:lnTo>
                    <a:pt x="831" y="6"/>
                  </a:lnTo>
                  <a:lnTo>
                    <a:pt x="772" y="6"/>
                  </a:lnTo>
                  <a:lnTo>
                    <a:pt x="70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Tahoma" pitchFamily="-107" charset="-52"/>
              </a:endParaRPr>
            </a:p>
          </p:txBody>
        </p:sp>
        <p:sp>
          <p:nvSpPr>
            <p:cNvPr id="4112" name="Freeform 16"/>
            <p:cNvSpPr>
              <a:spLocks/>
            </p:cNvSpPr>
            <p:nvPr userDrawn="1"/>
          </p:nvSpPr>
          <p:spPr bwMode="ltGray">
            <a:xfrm>
              <a:off x="3059" y="1541"/>
              <a:ext cx="102" cy="155"/>
            </a:xfrm>
            <a:custGeom>
              <a:avLst/>
              <a:gdLst/>
              <a:ahLst/>
              <a:cxnLst>
                <a:cxn ang="0">
                  <a:pos x="102" y="0"/>
                </a:cxn>
                <a:cxn ang="0">
                  <a:pos x="0" y="12"/>
                </a:cxn>
                <a:cxn ang="0">
                  <a:pos x="30" y="72"/>
                </a:cxn>
                <a:cxn ang="0">
                  <a:pos x="30" y="155"/>
                </a:cxn>
                <a:cxn ang="0">
                  <a:pos x="72" y="155"/>
                </a:cxn>
                <a:cxn ang="0">
                  <a:pos x="72" y="66"/>
                </a:cxn>
                <a:cxn ang="0">
                  <a:pos x="102" y="0"/>
                </a:cxn>
                <a:cxn ang="0">
                  <a:pos x="102" y="0"/>
                </a:cxn>
              </a:cxnLst>
              <a:rect l="0" t="0" r="r" b="b"/>
              <a:pathLst>
                <a:path w="102" h="155">
                  <a:moveTo>
                    <a:pt x="102" y="0"/>
                  </a:moveTo>
                  <a:lnTo>
                    <a:pt x="0" y="12"/>
                  </a:lnTo>
                  <a:lnTo>
                    <a:pt x="30" y="72"/>
                  </a:lnTo>
                  <a:lnTo>
                    <a:pt x="30" y="155"/>
                  </a:lnTo>
                  <a:lnTo>
                    <a:pt x="72" y="155"/>
                  </a:lnTo>
                  <a:lnTo>
                    <a:pt x="72" y="66"/>
                  </a:lnTo>
                  <a:lnTo>
                    <a:pt x="102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Tahoma" pitchFamily="-107" charset="-52"/>
              </a:endParaRPr>
            </a:p>
          </p:txBody>
        </p:sp>
        <p:sp>
          <p:nvSpPr>
            <p:cNvPr id="4113" name="Freeform 17"/>
            <p:cNvSpPr>
              <a:spLocks noEditPoints="1"/>
            </p:cNvSpPr>
            <p:nvPr userDrawn="1"/>
          </p:nvSpPr>
          <p:spPr bwMode="ltGray">
            <a:xfrm>
              <a:off x="3059" y="1690"/>
              <a:ext cx="90" cy="96"/>
            </a:xfrm>
            <a:custGeom>
              <a:avLst/>
              <a:gdLst/>
              <a:ahLst/>
              <a:cxnLst>
                <a:cxn ang="0">
                  <a:pos x="48" y="96"/>
                </a:cxn>
                <a:cxn ang="0">
                  <a:pos x="72" y="72"/>
                </a:cxn>
                <a:cxn ang="0">
                  <a:pos x="84" y="48"/>
                </a:cxn>
                <a:cxn ang="0">
                  <a:pos x="90" y="36"/>
                </a:cxn>
                <a:cxn ang="0">
                  <a:pos x="84" y="24"/>
                </a:cxn>
                <a:cxn ang="0">
                  <a:pos x="66" y="6"/>
                </a:cxn>
                <a:cxn ang="0">
                  <a:pos x="42" y="0"/>
                </a:cxn>
                <a:cxn ang="0">
                  <a:pos x="24" y="0"/>
                </a:cxn>
                <a:cxn ang="0">
                  <a:pos x="12" y="12"/>
                </a:cxn>
                <a:cxn ang="0">
                  <a:pos x="6" y="24"/>
                </a:cxn>
                <a:cxn ang="0">
                  <a:pos x="0" y="36"/>
                </a:cxn>
                <a:cxn ang="0">
                  <a:pos x="12" y="66"/>
                </a:cxn>
                <a:cxn ang="0">
                  <a:pos x="30" y="84"/>
                </a:cxn>
                <a:cxn ang="0">
                  <a:pos x="48" y="96"/>
                </a:cxn>
                <a:cxn ang="0">
                  <a:pos x="48" y="96"/>
                </a:cxn>
                <a:cxn ang="0">
                  <a:pos x="48" y="12"/>
                </a:cxn>
                <a:cxn ang="0">
                  <a:pos x="66" y="18"/>
                </a:cxn>
                <a:cxn ang="0">
                  <a:pos x="72" y="24"/>
                </a:cxn>
                <a:cxn ang="0">
                  <a:pos x="72" y="36"/>
                </a:cxn>
                <a:cxn ang="0">
                  <a:pos x="72" y="48"/>
                </a:cxn>
                <a:cxn ang="0">
                  <a:pos x="54" y="66"/>
                </a:cxn>
                <a:cxn ang="0">
                  <a:pos x="48" y="78"/>
                </a:cxn>
                <a:cxn ang="0">
                  <a:pos x="30" y="66"/>
                </a:cxn>
                <a:cxn ang="0">
                  <a:pos x="24" y="48"/>
                </a:cxn>
                <a:cxn ang="0">
                  <a:pos x="18" y="30"/>
                </a:cxn>
                <a:cxn ang="0">
                  <a:pos x="30" y="12"/>
                </a:cxn>
                <a:cxn ang="0">
                  <a:pos x="48" y="12"/>
                </a:cxn>
                <a:cxn ang="0">
                  <a:pos x="48" y="12"/>
                </a:cxn>
              </a:cxnLst>
              <a:rect l="0" t="0" r="r" b="b"/>
              <a:pathLst>
                <a:path w="90" h="96">
                  <a:moveTo>
                    <a:pt x="48" y="96"/>
                  </a:moveTo>
                  <a:lnTo>
                    <a:pt x="72" y="72"/>
                  </a:lnTo>
                  <a:lnTo>
                    <a:pt x="84" y="48"/>
                  </a:lnTo>
                  <a:lnTo>
                    <a:pt x="90" y="36"/>
                  </a:lnTo>
                  <a:lnTo>
                    <a:pt x="84" y="24"/>
                  </a:lnTo>
                  <a:lnTo>
                    <a:pt x="66" y="6"/>
                  </a:lnTo>
                  <a:lnTo>
                    <a:pt x="42" y="0"/>
                  </a:lnTo>
                  <a:lnTo>
                    <a:pt x="24" y="0"/>
                  </a:lnTo>
                  <a:lnTo>
                    <a:pt x="12" y="12"/>
                  </a:lnTo>
                  <a:lnTo>
                    <a:pt x="6" y="24"/>
                  </a:lnTo>
                  <a:lnTo>
                    <a:pt x="0" y="36"/>
                  </a:lnTo>
                  <a:lnTo>
                    <a:pt x="12" y="66"/>
                  </a:lnTo>
                  <a:lnTo>
                    <a:pt x="30" y="84"/>
                  </a:lnTo>
                  <a:lnTo>
                    <a:pt x="48" y="96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24"/>
                  </a:lnTo>
                  <a:lnTo>
                    <a:pt x="72" y="36"/>
                  </a:lnTo>
                  <a:lnTo>
                    <a:pt x="72" y="48"/>
                  </a:lnTo>
                  <a:lnTo>
                    <a:pt x="54" y="66"/>
                  </a:lnTo>
                  <a:lnTo>
                    <a:pt x="48" y="78"/>
                  </a:lnTo>
                  <a:lnTo>
                    <a:pt x="30" y="66"/>
                  </a:lnTo>
                  <a:lnTo>
                    <a:pt x="24" y="48"/>
                  </a:lnTo>
                  <a:lnTo>
                    <a:pt x="18" y="30"/>
                  </a:lnTo>
                  <a:lnTo>
                    <a:pt x="30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Tahoma" pitchFamily="-107" charset="-52"/>
              </a:endParaRPr>
            </a:p>
          </p:txBody>
        </p:sp>
        <p:sp>
          <p:nvSpPr>
            <p:cNvPr id="4114" name="Freeform 18"/>
            <p:cNvSpPr>
              <a:spLocks noEditPoints="1"/>
            </p:cNvSpPr>
            <p:nvPr userDrawn="1"/>
          </p:nvSpPr>
          <p:spPr bwMode="ltGray">
            <a:xfrm>
              <a:off x="3059" y="1768"/>
              <a:ext cx="90" cy="108"/>
            </a:xfrm>
            <a:custGeom>
              <a:avLst/>
              <a:gdLst/>
              <a:ahLst/>
              <a:cxnLst>
                <a:cxn ang="0">
                  <a:pos x="0" y="90"/>
                </a:cxn>
                <a:cxn ang="0">
                  <a:pos x="12" y="102"/>
                </a:cxn>
                <a:cxn ang="0">
                  <a:pos x="24" y="108"/>
                </a:cxn>
                <a:cxn ang="0">
                  <a:pos x="54" y="108"/>
                </a:cxn>
                <a:cxn ang="0">
                  <a:pos x="78" y="96"/>
                </a:cxn>
                <a:cxn ang="0">
                  <a:pos x="90" y="72"/>
                </a:cxn>
                <a:cxn ang="0">
                  <a:pos x="84" y="42"/>
                </a:cxn>
                <a:cxn ang="0">
                  <a:pos x="66" y="24"/>
                </a:cxn>
                <a:cxn ang="0">
                  <a:pos x="54" y="12"/>
                </a:cxn>
                <a:cxn ang="0">
                  <a:pos x="48" y="6"/>
                </a:cxn>
                <a:cxn ang="0">
                  <a:pos x="48" y="6"/>
                </a:cxn>
                <a:cxn ang="0">
                  <a:pos x="48" y="0"/>
                </a:cxn>
                <a:cxn ang="0">
                  <a:pos x="24" y="24"/>
                </a:cxn>
                <a:cxn ang="0">
                  <a:pos x="6" y="48"/>
                </a:cxn>
                <a:cxn ang="0">
                  <a:pos x="0" y="66"/>
                </a:cxn>
                <a:cxn ang="0">
                  <a:pos x="0" y="90"/>
                </a:cxn>
                <a:cxn ang="0">
                  <a:pos x="0" y="90"/>
                </a:cxn>
                <a:cxn ang="0">
                  <a:pos x="12" y="66"/>
                </a:cxn>
                <a:cxn ang="0">
                  <a:pos x="18" y="48"/>
                </a:cxn>
                <a:cxn ang="0">
                  <a:pos x="30" y="36"/>
                </a:cxn>
                <a:cxn ang="0">
                  <a:pos x="42" y="24"/>
                </a:cxn>
                <a:cxn ang="0">
                  <a:pos x="48" y="18"/>
                </a:cxn>
                <a:cxn ang="0">
                  <a:pos x="66" y="30"/>
                </a:cxn>
                <a:cxn ang="0">
                  <a:pos x="72" y="48"/>
                </a:cxn>
                <a:cxn ang="0">
                  <a:pos x="78" y="72"/>
                </a:cxn>
                <a:cxn ang="0">
                  <a:pos x="78" y="84"/>
                </a:cxn>
                <a:cxn ang="0">
                  <a:pos x="66" y="96"/>
                </a:cxn>
                <a:cxn ang="0">
                  <a:pos x="42" y="102"/>
                </a:cxn>
                <a:cxn ang="0">
                  <a:pos x="30" y="96"/>
                </a:cxn>
                <a:cxn ang="0">
                  <a:pos x="18" y="90"/>
                </a:cxn>
                <a:cxn ang="0">
                  <a:pos x="12" y="78"/>
                </a:cxn>
                <a:cxn ang="0">
                  <a:pos x="12" y="66"/>
                </a:cxn>
                <a:cxn ang="0">
                  <a:pos x="12" y="66"/>
                </a:cxn>
              </a:cxnLst>
              <a:rect l="0" t="0" r="r" b="b"/>
              <a:pathLst>
                <a:path w="90" h="108">
                  <a:moveTo>
                    <a:pt x="0" y="90"/>
                  </a:moveTo>
                  <a:lnTo>
                    <a:pt x="12" y="102"/>
                  </a:lnTo>
                  <a:lnTo>
                    <a:pt x="24" y="108"/>
                  </a:lnTo>
                  <a:lnTo>
                    <a:pt x="54" y="108"/>
                  </a:lnTo>
                  <a:lnTo>
                    <a:pt x="78" y="96"/>
                  </a:lnTo>
                  <a:lnTo>
                    <a:pt x="90" y="72"/>
                  </a:lnTo>
                  <a:lnTo>
                    <a:pt x="84" y="42"/>
                  </a:lnTo>
                  <a:lnTo>
                    <a:pt x="66" y="24"/>
                  </a:lnTo>
                  <a:lnTo>
                    <a:pt x="54" y="12"/>
                  </a:lnTo>
                  <a:lnTo>
                    <a:pt x="48" y="6"/>
                  </a:lnTo>
                  <a:lnTo>
                    <a:pt x="48" y="0"/>
                  </a:lnTo>
                  <a:lnTo>
                    <a:pt x="24" y="24"/>
                  </a:lnTo>
                  <a:lnTo>
                    <a:pt x="6" y="48"/>
                  </a:lnTo>
                  <a:lnTo>
                    <a:pt x="0" y="66"/>
                  </a:lnTo>
                  <a:lnTo>
                    <a:pt x="0" y="90"/>
                  </a:lnTo>
                  <a:close/>
                  <a:moveTo>
                    <a:pt x="12" y="66"/>
                  </a:moveTo>
                  <a:lnTo>
                    <a:pt x="18" y="48"/>
                  </a:lnTo>
                  <a:lnTo>
                    <a:pt x="30" y="36"/>
                  </a:lnTo>
                  <a:lnTo>
                    <a:pt x="42" y="24"/>
                  </a:lnTo>
                  <a:lnTo>
                    <a:pt x="48" y="18"/>
                  </a:lnTo>
                  <a:lnTo>
                    <a:pt x="66" y="30"/>
                  </a:lnTo>
                  <a:lnTo>
                    <a:pt x="72" y="48"/>
                  </a:lnTo>
                  <a:lnTo>
                    <a:pt x="78" y="72"/>
                  </a:lnTo>
                  <a:lnTo>
                    <a:pt x="78" y="84"/>
                  </a:lnTo>
                  <a:lnTo>
                    <a:pt x="66" y="96"/>
                  </a:lnTo>
                  <a:lnTo>
                    <a:pt x="42" y="102"/>
                  </a:lnTo>
                  <a:lnTo>
                    <a:pt x="30" y="96"/>
                  </a:lnTo>
                  <a:lnTo>
                    <a:pt x="18" y="90"/>
                  </a:lnTo>
                  <a:lnTo>
                    <a:pt x="12" y="78"/>
                  </a:lnTo>
                  <a:lnTo>
                    <a:pt x="1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Tahoma" pitchFamily="-107" charset="-52"/>
              </a:endParaRPr>
            </a:p>
          </p:txBody>
        </p:sp>
        <p:sp>
          <p:nvSpPr>
            <p:cNvPr id="4115" name="Freeform 19"/>
            <p:cNvSpPr>
              <a:spLocks/>
            </p:cNvSpPr>
            <p:nvPr userDrawn="1"/>
          </p:nvSpPr>
          <p:spPr bwMode="ltGray">
            <a:xfrm>
              <a:off x="5470" y="1205"/>
              <a:ext cx="102" cy="156"/>
            </a:xfrm>
            <a:custGeom>
              <a:avLst/>
              <a:gdLst/>
              <a:ahLst/>
              <a:cxnLst>
                <a:cxn ang="0">
                  <a:pos x="102" y="0"/>
                </a:cxn>
                <a:cxn ang="0">
                  <a:pos x="0" y="6"/>
                </a:cxn>
                <a:cxn ang="0">
                  <a:pos x="30" y="72"/>
                </a:cxn>
                <a:cxn ang="0">
                  <a:pos x="30" y="156"/>
                </a:cxn>
                <a:cxn ang="0">
                  <a:pos x="72" y="156"/>
                </a:cxn>
                <a:cxn ang="0">
                  <a:pos x="72" y="66"/>
                </a:cxn>
                <a:cxn ang="0">
                  <a:pos x="102" y="0"/>
                </a:cxn>
                <a:cxn ang="0">
                  <a:pos x="102" y="0"/>
                </a:cxn>
              </a:cxnLst>
              <a:rect l="0" t="0" r="r" b="b"/>
              <a:pathLst>
                <a:path w="102" h="156">
                  <a:moveTo>
                    <a:pt x="102" y="0"/>
                  </a:moveTo>
                  <a:lnTo>
                    <a:pt x="0" y="6"/>
                  </a:lnTo>
                  <a:lnTo>
                    <a:pt x="30" y="72"/>
                  </a:lnTo>
                  <a:lnTo>
                    <a:pt x="30" y="156"/>
                  </a:lnTo>
                  <a:lnTo>
                    <a:pt x="72" y="156"/>
                  </a:lnTo>
                  <a:lnTo>
                    <a:pt x="72" y="66"/>
                  </a:lnTo>
                  <a:lnTo>
                    <a:pt x="102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Tahoma" pitchFamily="-107" charset="-52"/>
              </a:endParaRPr>
            </a:p>
          </p:txBody>
        </p:sp>
        <p:sp>
          <p:nvSpPr>
            <p:cNvPr id="4116" name="Freeform 20"/>
            <p:cNvSpPr>
              <a:spLocks noEditPoints="1"/>
            </p:cNvSpPr>
            <p:nvPr userDrawn="1"/>
          </p:nvSpPr>
          <p:spPr bwMode="ltGray">
            <a:xfrm>
              <a:off x="5476" y="1349"/>
              <a:ext cx="84" cy="96"/>
            </a:xfrm>
            <a:custGeom>
              <a:avLst/>
              <a:gdLst/>
              <a:ahLst/>
              <a:cxnLst>
                <a:cxn ang="0">
                  <a:pos x="42" y="96"/>
                </a:cxn>
                <a:cxn ang="0">
                  <a:pos x="66" y="78"/>
                </a:cxn>
                <a:cxn ang="0">
                  <a:pos x="84" y="54"/>
                </a:cxn>
                <a:cxn ang="0">
                  <a:pos x="84" y="30"/>
                </a:cxn>
                <a:cxn ang="0">
                  <a:pos x="66" y="6"/>
                </a:cxn>
                <a:cxn ang="0">
                  <a:pos x="42" y="0"/>
                </a:cxn>
                <a:cxn ang="0">
                  <a:pos x="24" y="6"/>
                </a:cxn>
                <a:cxn ang="0">
                  <a:pos x="12" y="18"/>
                </a:cxn>
                <a:cxn ang="0">
                  <a:pos x="6" y="30"/>
                </a:cxn>
                <a:cxn ang="0">
                  <a:pos x="0" y="42"/>
                </a:cxn>
                <a:cxn ang="0">
                  <a:pos x="12" y="66"/>
                </a:cxn>
                <a:cxn ang="0">
                  <a:pos x="30" y="84"/>
                </a:cxn>
                <a:cxn ang="0">
                  <a:pos x="42" y="96"/>
                </a:cxn>
                <a:cxn ang="0">
                  <a:pos x="42" y="96"/>
                </a:cxn>
                <a:cxn ang="0">
                  <a:pos x="48" y="12"/>
                </a:cxn>
                <a:cxn ang="0">
                  <a:pos x="66" y="18"/>
                </a:cxn>
                <a:cxn ang="0">
                  <a:pos x="72" y="30"/>
                </a:cxn>
                <a:cxn ang="0">
                  <a:pos x="72" y="42"/>
                </a:cxn>
                <a:cxn ang="0">
                  <a:pos x="66" y="54"/>
                </a:cxn>
                <a:cxn ang="0">
                  <a:pos x="54" y="72"/>
                </a:cxn>
                <a:cxn ang="0">
                  <a:pos x="42" y="84"/>
                </a:cxn>
                <a:cxn ang="0">
                  <a:pos x="42" y="84"/>
                </a:cxn>
                <a:cxn ang="0">
                  <a:pos x="30" y="72"/>
                </a:cxn>
                <a:cxn ang="0">
                  <a:pos x="18" y="54"/>
                </a:cxn>
                <a:cxn ang="0">
                  <a:pos x="18" y="30"/>
                </a:cxn>
                <a:cxn ang="0">
                  <a:pos x="30" y="18"/>
                </a:cxn>
                <a:cxn ang="0">
                  <a:pos x="48" y="12"/>
                </a:cxn>
                <a:cxn ang="0">
                  <a:pos x="48" y="12"/>
                </a:cxn>
              </a:cxnLst>
              <a:rect l="0" t="0" r="r" b="b"/>
              <a:pathLst>
                <a:path w="84" h="96">
                  <a:moveTo>
                    <a:pt x="42" y="96"/>
                  </a:moveTo>
                  <a:lnTo>
                    <a:pt x="66" y="78"/>
                  </a:lnTo>
                  <a:lnTo>
                    <a:pt x="84" y="54"/>
                  </a:lnTo>
                  <a:lnTo>
                    <a:pt x="84" y="30"/>
                  </a:lnTo>
                  <a:lnTo>
                    <a:pt x="66" y="6"/>
                  </a:lnTo>
                  <a:lnTo>
                    <a:pt x="42" y="0"/>
                  </a:lnTo>
                  <a:lnTo>
                    <a:pt x="24" y="6"/>
                  </a:lnTo>
                  <a:lnTo>
                    <a:pt x="12" y="18"/>
                  </a:lnTo>
                  <a:lnTo>
                    <a:pt x="6" y="30"/>
                  </a:lnTo>
                  <a:lnTo>
                    <a:pt x="0" y="42"/>
                  </a:lnTo>
                  <a:lnTo>
                    <a:pt x="12" y="66"/>
                  </a:lnTo>
                  <a:lnTo>
                    <a:pt x="30" y="84"/>
                  </a:lnTo>
                  <a:lnTo>
                    <a:pt x="42" y="96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30"/>
                  </a:lnTo>
                  <a:lnTo>
                    <a:pt x="72" y="42"/>
                  </a:lnTo>
                  <a:lnTo>
                    <a:pt x="66" y="54"/>
                  </a:lnTo>
                  <a:lnTo>
                    <a:pt x="54" y="72"/>
                  </a:lnTo>
                  <a:lnTo>
                    <a:pt x="42" y="84"/>
                  </a:lnTo>
                  <a:lnTo>
                    <a:pt x="30" y="72"/>
                  </a:lnTo>
                  <a:lnTo>
                    <a:pt x="18" y="54"/>
                  </a:lnTo>
                  <a:lnTo>
                    <a:pt x="18" y="30"/>
                  </a:lnTo>
                  <a:lnTo>
                    <a:pt x="30" y="18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Tahoma" pitchFamily="-107" charset="-52"/>
              </a:endParaRPr>
            </a:p>
          </p:txBody>
        </p:sp>
        <p:sp>
          <p:nvSpPr>
            <p:cNvPr id="4117" name="Freeform 21"/>
            <p:cNvSpPr>
              <a:spLocks noEditPoints="1"/>
            </p:cNvSpPr>
            <p:nvPr userDrawn="1"/>
          </p:nvSpPr>
          <p:spPr bwMode="ltGray">
            <a:xfrm>
              <a:off x="5470" y="1433"/>
              <a:ext cx="90" cy="108"/>
            </a:xfrm>
            <a:custGeom>
              <a:avLst/>
              <a:gdLst/>
              <a:ahLst/>
              <a:cxnLst>
                <a:cxn ang="0">
                  <a:pos x="6" y="90"/>
                </a:cxn>
                <a:cxn ang="0">
                  <a:pos x="18" y="102"/>
                </a:cxn>
                <a:cxn ang="0">
                  <a:pos x="30" y="108"/>
                </a:cxn>
                <a:cxn ang="0">
                  <a:pos x="60" y="108"/>
                </a:cxn>
                <a:cxn ang="0">
                  <a:pos x="84" y="96"/>
                </a:cxn>
                <a:cxn ang="0">
                  <a:pos x="90" y="84"/>
                </a:cxn>
                <a:cxn ang="0">
                  <a:pos x="90" y="66"/>
                </a:cxn>
                <a:cxn ang="0">
                  <a:pos x="84" y="36"/>
                </a:cxn>
                <a:cxn ang="0">
                  <a:pos x="72" y="18"/>
                </a:cxn>
                <a:cxn ang="0">
                  <a:pos x="60" y="6"/>
                </a:cxn>
                <a:cxn ang="0">
                  <a:pos x="54" y="0"/>
                </a:cxn>
                <a:cxn ang="0">
                  <a:pos x="54" y="0"/>
                </a:cxn>
                <a:cxn ang="0">
                  <a:pos x="48" y="0"/>
                </a:cxn>
                <a:cxn ang="0">
                  <a:pos x="24" y="24"/>
                </a:cxn>
                <a:cxn ang="0">
                  <a:pos x="12" y="48"/>
                </a:cxn>
                <a:cxn ang="0">
                  <a:pos x="0" y="66"/>
                </a:cxn>
                <a:cxn ang="0">
                  <a:pos x="6" y="90"/>
                </a:cxn>
                <a:cxn ang="0">
                  <a:pos x="6" y="90"/>
                </a:cxn>
                <a:cxn ang="0">
                  <a:pos x="18" y="66"/>
                </a:cxn>
                <a:cxn ang="0">
                  <a:pos x="24" y="48"/>
                </a:cxn>
                <a:cxn ang="0">
                  <a:pos x="36" y="30"/>
                </a:cxn>
                <a:cxn ang="0">
                  <a:pos x="42" y="18"/>
                </a:cxn>
                <a:cxn ang="0">
                  <a:pos x="48" y="12"/>
                </a:cxn>
                <a:cxn ang="0">
                  <a:pos x="78" y="42"/>
                </a:cxn>
                <a:cxn ang="0">
                  <a:pos x="84" y="66"/>
                </a:cxn>
                <a:cxn ang="0">
                  <a:pos x="66" y="90"/>
                </a:cxn>
                <a:cxn ang="0">
                  <a:pos x="54" y="96"/>
                </a:cxn>
                <a:cxn ang="0">
                  <a:pos x="42" y="96"/>
                </a:cxn>
                <a:cxn ang="0">
                  <a:pos x="30" y="96"/>
                </a:cxn>
                <a:cxn ang="0">
                  <a:pos x="24" y="84"/>
                </a:cxn>
                <a:cxn ang="0">
                  <a:pos x="18" y="78"/>
                </a:cxn>
                <a:cxn ang="0">
                  <a:pos x="18" y="66"/>
                </a:cxn>
                <a:cxn ang="0">
                  <a:pos x="18" y="66"/>
                </a:cxn>
              </a:cxnLst>
              <a:rect l="0" t="0" r="r" b="b"/>
              <a:pathLst>
                <a:path w="90" h="108">
                  <a:moveTo>
                    <a:pt x="6" y="90"/>
                  </a:moveTo>
                  <a:lnTo>
                    <a:pt x="18" y="102"/>
                  </a:lnTo>
                  <a:lnTo>
                    <a:pt x="30" y="108"/>
                  </a:lnTo>
                  <a:lnTo>
                    <a:pt x="60" y="108"/>
                  </a:lnTo>
                  <a:lnTo>
                    <a:pt x="84" y="96"/>
                  </a:lnTo>
                  <a:lnTo>
                    <a:pt x="90" y="84"/>
                  </a:lnTo>
                  <a:lnTo>
                    <a:pt x="90" y="66"/>
                  </a:lnTo>
                  <a:lnTo>
                    <a:pt x="84" y="36"/>
                  </a:lnTo>
                  <a:lnTo>
                    <a:pt x="72" y="18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48" y="0"/>
                  </a:lnTo>
                  <a:lnTo>
                    <a:pt x="24" y="24"/>
                  </a:lnTo>
                  <a:lnTo>
                    <a:pt x="12" y="48"/>
                  </a:lnTo>
                  <a:lnTo>
                    <a:pt x="0" y="66"/>
                  </a:lnTo>
                  <a:lnTo>
                    <a:pt x="6" y="90"/>
                  </a:lnTo>
                  <a:close/>
                  <a:moveTo>
                    <a:pt x="18" y="66"/>
                  </a:moveTo>
                  <a:lnTo>
                    <a:pt x="24" y="48"/>
                  </a:lnTo>
                  <a:lnTo>
                    <a:pt x="36" y="30"/>
                  </a:lnTo>
                  <a:lnTo>
                    <a:pt x="42" y="18"/>
                  </a:lnTo>
                  <a:lnTo>
                    <a:pt x="48" y="12"/>
                  </a:lnTo>
                  <a:lnTo>
                    <a:pt x="78" y="42"/>
                  </a:lnTo>
                  <a:lnTo>
                    <a:pt x="84" y="66"/>
                  </a:lnTo>
                  <a:lnTo>
                    <a:pt x="66" y="90"/>
                  </a:lnTo>
                  <a:lnTo>
                    <a:pt x="54" y="96"/>
                  </a:lnTo>
                  <a:lnTo>
                    <a:pt x="42" y="96"/>
                  </a:lnTo>
                  <a:lnTo>
                    <a:pt x="30" y="96"/>
                  </a:lnTo>
                  <a:lnTo>
                    <a:pt x="24" y="84"/>
                  </a:lnTo>
                  <a:lnTo>
                    <a:pt x="18" y="78"/>
                  </a:lnTo>
                  <a:lnTo>
                    <a:pt x="18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Tahoma" pitchFamily="-107" charset="-52"/>
              </a:endParaRPr>
            </a:p>
          </p:txBody>
        </p:sp>
        <p:sp>
          <p:nvSpPr>
            <p:cNvPr id="4118" name="Freeform 22"/>
            <p:cNvSpPr>
              <a:spLocks noEditPoints="1"/>
            </p:cNvSpPr>
            <p:nvPr userDrawn="1"/>
          </p:nvSpPr>
          <p:spPr bwMode="ltGray">
            <a:xfrm>
              <a:off x="5428" y="3525"/>
              <a:ext cx="66" cy="96"/>
            </a:xfrm>
            <a:custGeom>
              <a:avLst/>
              <a:gdLst/>
              <a:ahLst/>
              <a:cxnLst>
                <a:cxn ang="0">
                  <a:pos x="30" y="96"/>
                </a:cxn>
                <a:cxn ang="0">
                  <a:pos x="54" y="72"/>
                </a:cxn>
                <a:cxn ang="0">
                  <a:pos x="66" y="48"/>
                </a:cxn>
                <a:cxn ang="0">
                  <a:pos x="66" y="24"/>
                </a:cxn>
                <a:cxn ang="0">
                  <a:pos x="54" y="6"/>
                </a:cxn>
                <a:cxn ang="0">
                  <a:pos x="30" y="0"/>
                </a:cxn>
                <a:cxn ang="0">
                  <a:pos x="18" y="0"/>
                </a:cxn>
                <a:cxn ang="0">
                  <a:pos x="6" y="12"/>
                </a:cxn>
                <a:cxn ang="0">
                  <a:pos x="0" y="36"/>
                </a:cxn>
                <a:cxn ang="0">
                  <a:pos x="6" y="60"/>
                </a:cxn>
                <a:cxn ang="0">
                  <a:pos x="18" y="84"/>
                </a:cxn>
                <a:cxn ang="0">
                  <a:pos x="30" y="96"/>
                </a:cxn>
                <a:cxn ang="0">
                  <a:pos x="30" y="96"/>
                </a:cxn>
                <a:cxn ang="0">
                  <a:pos x="30" y="12"/>
                </a:cxn>
                <a:cxn ang="0">
                  <a:pos x="48" y="18"/>
                </a:cxn>
                <a:cxn ang="0">
                  <a:pos x="54" y="24"/>
                </a:cxn>
                <a:cxn ang="0">
                  <a:pos x="54" y="36"/>
                </a:cxn>
                <a:cxn ang="0">
                  <a:pos x="48" y="48"/>
                </a:cxn>
                <a:cxn ang="0">
                  <a:pos x="36" y="66"/>
                </a:cxn>
                <a:cxn ang="0">
                  <a:pos x="30" y="78"/>
                </a:cxn>
                <a:cxn ang="0">
                  <a:pos x="18" y="66"/>
                </a:cxn>
                <a:cxn ang="0">
                  <a:pos x="12" y="48"/>
                </a:cxn>
                <a:cxn ang="0">
                  <a:pos x="6" y="30"/>
                </a:cxn>
                <a:cxn ang="0">
                  <a:pos x="18" y="12"/>
                </a:cxn>
                <a:cxn ang="0">
                  <a:pos x="30" y="12"/>
                </a:cxn>
                <a:cxn ang="0">
                  <a:pos x="30" y="12"/>
                </a:cxn>
              </a:cxnLst>
              <a:rect l="0" t="0" r="r" b="b"/>
              <a:pathLst>
                <a:path w="66" h="96">
                  <a:moveTo>
                    <a:pt x="30" y="96"/>
                  </a:moveTo>
                  <a:lnTo>
                    <a:pt x="54" y="72"/>
                  </a:lnTo>
                  <a:lnTo>
                    <a:pt x="66" y="48"/>
                  </a:lnTo>
                  <a:lnTo>
                    <a:pt x="66" y="24"/>
                  </a:lnTo>
                  <a:lnTo>
                    <a:pt x="54" y="6"/>
                  </a:lnTo>
                  <a:lnTo>
                    <a:pt x="30" y="0"/>
                  </a:lnTo>
                  <a:lnTo>
                    <a:pt x="18" y="0"/>
                  </a:lnTo>
                  <a:lnTo>
                    <a:pt x="6" y="12"/>
                  </a:lnTo>
                  <a:lnTo>
                    <a:pt x="0" y="36"/>
                  </a:lnTo>
                  <a:lnTo>
                    <a:pt x="6" y="60"/>
                  </a:lnTo>
                  <a:lnTo>
                    <a:pt x="18" y="84"/>
                  </a:lnTo>
                  <a:lnTo>
                    <a:pt x="30" y="96"/>
                  </a:lnTo>
                  <a:close/>
                  <a:moveTo>
                    <a:pt x="30" y="12"/>
                  </a:moveTo>
                  <a:lnTo>
                    <a:pt x="48" y="18"/>
                  </a:lnTo>
                  <a:lnTo>
                    <a:pt x="54" y="24"/>
                  </a:lnTo>
                  <a:lnTo>
                    <a:pt x="54" y="36"/>
                  </a:lnTo>
                  <a:lnTo>
                    <a:pt x="48" y="48"/>
                  </a:lnTo>
                  <a:lnTo>
                    <a:pt x="36" y="66"/>
                  </a:lnTo>
                  <a:lnTo>
                    <a:pt x="30" y="78"/>
                  </a:lnTo>
                  <a:lnTo>
                    <a:pt x="18" y="66"/>
                  </a:lnTo>
                  <a:lnTo>
                    <a:pt x="12" y="48"/>
                  </a:lnTo>
                  <a:lnTo>
                    <a:pt x="6" y="30"/>
                  </a:lnTo>
                  <a:lnTo>
                    <a:pt x="18" y="12"/>
                  </a:lnTo>
                  <a:lnTo>
                    <a:pt x="30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Tahoma" pitchFamily="-107" charset="-52"/>
              </a:endParaRPr>
            </a:p>
          </p:txBody>
        </p:sp>
        <p:sp>
          <p:nvSpPr>
            <p:cNvPr id="4119" name="Freeform 23"/>
            <p:cNvSpPr>
              <a:spLocks/>
            </p:cNvSpPr>
            <p:nvPr userDrawn="1"/>
          </p:nvSpPr>
          <p:spPr bwMode="ltGray">
            <a:xfrm>
              <a:off x="3017" y="1127"/>
              <a:ext cx="2603" cy="444"/>
            </a:xfrm>
            <a:custGeom>
              <a:avLst/>
              <a:gdLst/>
              <a:ahLst/>
              <a:cxnLst>
                <a:cxn ang="0">
                  <a:pos x="2577" y="0"/>
                </a:cxn>
                <a:cxn ang="0">
                  <a:pos x="2594" y="72"/>
                </a:cxn>
                <a:cxn ang="0">
                  <a:pos x="6" y="444"/>
                </a:cxn>
                <a:cxn ang="0">
                  <a:pos x="0" y="396"/>
                </a:cxn>
                <a:cxn ang="0">
                  <a:pos x="1225" y="96"/>
                </a:cxn>
                <a:cxn ang="0">
                  <a:pos x="1351" y="78"/>
                </a:cxn>
                <a:cxn ang="0">
                  <a:pos x="2577" y="0"/>
                </a:cxn>
                <a:cxn ang="0">
                  <a:pos x="2577" y="0"/>
                </a:cxn>
              </a:cxnLst>
              <a:rect l="0" t="0" r="r" b="b"/>
              <a:pathLst>
                <a:path w="2594" h="444">
                  <a:moveTo>
                    <a:pt x="2577" y="0"/>
                  </a:moveTo>
                  <a:lnTo>
                    <a:pt x="2594" y="72"/>
                  </a:lnTo>
                  <a:lnTo>
                    <a:pt x="6" y="444"/>
                  </a:lnTo>
                  <a:lnTo>
                    <a:pt x="0" y="396"/>
                  </a:lnTo>
                  <a:lnTo>
                    <a:pt x="1225" y="96"/>
                  </a:lnTo>
                  <a:lnTo>
                    <a:pt x="1351" y="78"/>
                  </a:lnTo>
                  <a:lnTo>
                    <a:pt x="25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Tahoma" pitchFamily="-107" charset="-52"/>
              </a:endParaRPr>
            </a:p>
          </p:txBody>
        </p:sp>
        <p:sp>
          <p:nvSpPr>
            <p:cNvPr id="4120" name="Freeform 24"/>
            <p:cNvSpPr>
              <a:spLocks noEditPoints="1"/>
            </p:cNvSpPr>
            <p:nvPr userDrawn="1"/>
          </p:nvSpPr>
          <p:spPr bwMode="ltGray">
            <a:xfrm>
              <a:off x="2934" y="3773"/>
              <a:ext cx="84" cy="95"/>
            </a:xfrm>
            <a:custGeom>
              <a:avLst/>
              <a:gdLst/>
              <a:ahLst/>
              <a:cxnLst>
                <a:cxn ang="0">
                  <a:pos x="36" y="95"/>
                </a:cxn>
                <a:cxn ang="0">
                  <a:pos x="60" y="77"/>
                </a:cxn>
                <a:cxn ang="0">
                  <a:pos x="78" y="53"/>
                </a:cxn>
                <a:cxn ang="0">
                  <a:pos x="84" y="42"/>
                </a:cxn>
                <a:cxn ang="0">
                  <a:pos x="84" y="30"/>
                </a:cxn>
                <a:cxn ang="0">
                  <a:pos x="72" y="6"/>
                </a:cxn>
                <a:cxn ang="0">
                  <a:pos x="42" y="0"/>
                </a:cxn>
                <a:cxn ang="0">
                  <a:pos x="30" y="0"/>
                </a:cxn>
                <a:cxn ang="0">
                  <a:pos x="12" y="12"/>
                </a:cxn>
                <a:cxn ang="0">
                  <a:pos x="0" y="24"/>
                </a:cxn>
                <a:cxn ang="0">
                  <a:pos x="0" y="36"/>
                </a:cxn>
                <a:cxn ang="0">
                  <a:pos x="6" y="59"/>
                </a:cxn>
                <a:cxn ang="0">
                  <a:pos x="24" y="83"/>
                </a:cxn>
                <a:cxn ang="0">
                  <a:pos x="36" y="95"/>
                </a:cxn>
                <a:cxn ang="0">
                  <a:pos x="36" y="95"/>
                </a:cxn>
                <a:cxn ang="0">
                  <a:pos x="48" y="12"/>
                </a:cxn>
                <a:cxn ang="0">
                  <a:pos x="66" y="18"/>
                </a:cxn>
                <a:cxn ang="0">
                  <a:pos x="72" y="30"/>
                </a:cxn>
                <a:cxn ang="0">
                  <a:pos x="72" y="42"/>
                </a:cxn>
                <a:cxn ang="0">
                  <a:pos x="66" y="53"/>
                </a:cxn>
                <a:cxn ang="0">
                  <a:pos x="48" y="71"/>
                </a:cxn>
                <a:cxn ang="0">
                  <a:pos x="42" y="77"/>
                </a:cxn>
                <a:cxn ang="0">
                  <a:pos x="36" y="77"/>
                </a:cxn>
                <a:cxn ang="0">
                  <a:pos x="24" y="65"/>
                </a:cxn>
                <a:cxn ang="0">
                  <a:pos x="18" y="48"/>
                </a:cxn>
                <a:cxn ang="0">
                  <a:pos x="18" y="30"/>
                </a:cxn>
                <a:cxn ang="0">
                  <a:pos x="30" y="12"/>
                </a:cxn>
                <a:cxn ang="0">
                  <a:pos x="48" y="12"/>
                </a:cxn>
                <a:cxn ang="0">
                  <a:pos x="48" y="12"/>
                </a:cxn>
              </a:cxnLst>
              <a:rect l="0" t="0" r="r" b="b"/>
              <a:pathLst>
                <a:path w="84" h="95">
                  <a:moveTo>
                    <a:pt x="36" y="95"/>
                  </a:moveTo>
                  <a:lnTo>
                    <a:pt x="60" y="77"/>
                  </a:lnTo>
                  <a:lnTo>
                    <a:pt x="78" y="53"/>
                  </a:lnTo>
                  <a:lnTo>
                    <a:pt x="84" y="42"/>
                  </a:lnTo>
                  <a:lnTo>
                    <a:pt x="84" y="30"/>
                  </a:lnTo>
                  <a:lnTo>
                    <a:pt x="72" y="6"/>
                  </a:lnTo>
                  <a:lnTo>
                    <a:pt x="42" y="0"/>
                  </a:lnTo>
                  <a:lnTo>
                    <a:pt x="30" y="0"/>
                  </a:lnTo>
                  <a:lnTo>
                    <a:pt x="12" y="12"/>
                  </a:lnTo>
                  <a:lnTo>
                    <a:pt x="0" y="24"/>
                  </a:lnTo>
                  <a:lnTo>
                    <a:pt x="0" y="36"/>
                  </a:lnTo>
                  <a:lnTo>
                    <a:pt x="6" y="59"/>
                  </a:lnTo>
                  <a:lnTo>
                    <a:pt x="24" y="83"/>
                  </a:lnTo>
                  <a:lnTo>
                    <a:pt x="36" y="95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30"/>
                  </a:lnTo>
                  <a:lnTo>
                    <a:pt x="72" y="42"/>
                  </a:lnTo>
                  <a:lnTo>
                    <a:pt x="66" y="53"/>
                  </a:lnTo>
                  <a:lnTo>
                    <a:pt x="48" y="71"/>
                  </a:lnTo>
                  <a:lnTo>
                    <a:pt x="42" y="77"/>
                  </a:lnTo>
                  <a:lnTo>
                    <a:pt x="36" y="77"/>
                  </a:lnTo>
                  <a:lnTo>
                    <a:pt x="24" y="65"/>
                  </a:lnTo>
                  <a:lnTo>
                    <a:pt x="18" y="48"/>
                  </a:lnTo>
                  <a:lnTo>
                    <a:pt x="18" y="30"/>
                  </a:lnTo>
                  <a:lnTo>
                    <a:pt x="30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Tahoma" pitchFamily="-107" charset="-52"/>
              </a:endParaRPr>
            </a:p>
          </p:txBody>
        </p:sp>
        <p:sp>
          <p:nvSpPr>
            <p:cNvPr id="4121" name="Freeform 25"/>
            <p:cNvSpPr>
              <a:spLocks noEditPoints="1"/>
            </p:cNvSpPr>
            <p:nvPr userDrawn="1"/>
          </p:nvSpPr>
          <p:spPr bwMode="ltGray">
            <a:xfrm>
              <a:off x="3779" y="3872"/>
              <a:ext cx="90" cy="108"/>
            </a:xfrm>
            <a:custGeom>
              <a:avLst/>
              <a:gdLst/>
              <a:ahLst/>
              <a:cxnLst>
                <a:cxn ang="0">
                  <a:pos x="12" y="96"/>
                </a:cxn>
                <a:cxn ang="0">
                  <a:pos x="24" y="108"/>
                </a:cxn>
                <a:cxn ang="0">
                  <a:pos x="42" y="108"/>
                </a:cxn>
                <a:cxn ang="0">
                  <a:pos x="66" y="102"/>
                </a:cxn>
                <a:cxn ang="0">
                  <a:pos x="84" y="78"/>
                </a:cxn>
                <a:cxn ang="0">
                  <a:pos x="90" y="66"/>
                </a:cxn>
                <a:cxn ang="0">
                  <a:pos x="84" y="48"/>
                </a:cxn>
                <a:cxn ang="0">
                  <a:pos x="66" y="24"/>
                </a:cxn>
                <a:cxn ang="0">
                  <a:pos x="48" y="12"/>
                </a:cxn>
                <a:cxn ang="0">
                  <a:pos x="36" y="0"/>
                </a:cxn>
                <a:cxn ang="0">
                  <a:pos x="30" y="0"/>
                </a:cxn>
                <a:cxn ang="0">
                  <a:pos x="30" y="0"/>
                </a:cxn>
                <a:cxn ang="0">
                  <a:pos x="24" y="0"/>
                </a:cxn>
                <a:cxn ang="0">
                  <a:pos x="12" y="30"/>
                </a:cxn>
                <a:cxn ang="0">
                  <a:pos x="0" y="54"/>
                </a:cxn>
                <a:cxn ang="0">
                  <a:pos x="0" y="78"/>
                </a:cxn>
                <a:cxn ang="0">
                  <a:pos x="12" y="96"/>
                </a:cxn>
                <a:cxn ang="0">
                  <a:pos x="12" y="96"/>
                </a:cxn>
                <a:cxn ang="0">
                  <a:pos x="12" y="72"/>
                </a:cxn>
                <a:cxn ang="0">
                  <a:pos x="18" y="54"/>
                </a:cxn>
                <a:cxn ang="0">
                  <a:pos x="24" y="36"/>
                </a:cxn>
                <a:cxn ang="0">
                  <a:pos x="30" y="18"/>
                </a:cxn>
                <a:cxn ang="0">
                  <a:pos x="30" y="12"/>
                </a:cxn>
                <a:cxn ang="0">
                  <a:pos x="48" y="24"/>
                </a:cxn>
                <a:cxn ang="0">
                  <a:pos x="66" y="36"/>
                </a:cxn>
                <a:cxn ang="0">
                  <a:pos x="78" y="54"/>
                </a:cxn>
                <a:cxn ang="0">
                  <a:pos x="78" y="72"/>
                </a:cxn>
                <a:cxn ang="0">
                  <a:pos x="72" y="84"/>
                </a:cxn>
                <a:cxn ang="0">
                  <a:pos x="48" y="96"/>
                </a:cxn>
                <a:cxn ang="0">
                  <a:pos x="36" y="96"/>
                </a:cxn>
                <a:cxn ang="0">
                  <a:pos x="24" y="90"/>
                </a:cxn>
                <a:cxn ang="0">
                  <a:pos x="18" y="84"/>
                </a:cxn>
                <a:cxn ang="0">
                  <a:pos x="12" y="72"/>
                </a:cxn>
                <a:cxn ang="0">
                  <a:pos x="12" y="72"/>
                </a:cxn>
              </a:cxnLst>
              <a:rect l="0" t="0" r="r" b="b"/>
              <a:pathLst>
                <a:path w="90" h="108">
                  <a:moveTo>
                    <a:pt x="12" y="96"/>
                  </a:moveTo>
                  <a:lnTo>
                    <a:pt x="24" y="108"/>
                  </a:lnTo>
                  <a:lnTo>
                    <a:pt x="42" y="108"/>
                  </a:lnTo>
                  <a:lnTo>
                    <a:pt x="66" y="102"/>
                  </a:lnTo>
                  <a:lnTo>
                    <a:pt x="84" y="78"/>
                  </a:lnTo>
                  <a:lnTo>
                    <a:pt x="90" y="66"/>
                  </a:lnTo>
                  <a:lnTo>
                    <a:pt x="84" y="48"/>
                  </a:lnTo>
                  <a:lnTo>
                    <a:pt x="66" y="24"/>
                  </a:lnTo>
                  <a:lnTo>
                    <a:pt x="48" y="1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24" y="0"/>
                  </a:lnTo>
                  <a:lnTo>
                    <a:pt x="12" y="30"/>
                  </a:lnTo>
                  <a:lnTo>
                    <a:pt x="0" y="54"/>
                  </a:lnTo>
                  <a:lnTo>
                    <a:pt x="0" y="78"/>
                  </a:lnTo>
                  <a:lnTo>
                    <a:pt x="12" y="96"/>
                  </a:lnTo>
                  <a:close/>
                  <a:moveTo>
                    <a:pt x="12" y="72"/>
                  </a:moveTo>
                  <a:lnTo>
                    <a:pt x="18" y="54"/>
                  </a:lnTo>
                  <a:lnTo>
                    <a:pt x="24" y="36"/>
                  </a:lnTo>
                  <a:lnTo>
                    <a:pt x="30" y="18"/>
                  </a:lnTo>
                  <a:lnTo>
                    <a:pt x="30" y="12"/>
                  </a:lnTo>
                  <a:lnTo>
                    <a:pt x="48" y="24"/>
                  </a:lnTo>
                  <a:lnTo>
                    <a:pt x="66" y="36"/>
                  </a:lnTo>
                  <a:lnTo>
                    <a:pt x="78" y="54"/>
                  </a:lnTo>
                  <a:lnTo>
                    <a:pt x="78" y="72"/>
                  </a:lnTo>
                  <a:lnTo>
                    <a:pt x="72" y="84"/>
                  </a:lnTo>
                  <a:lnTo>
                    <a:pt x="48" y="96"/>
                  </a:lnTo>
                  <a:lnTo>
                    <a:pt x="36" y="96"/>
                  </a:lnTo>
                  <a:lnTo>
                    <a:pt x="24" y="90"/>
                  </a:lnTo>
                  <a:lnTo>
                    <a:pt x="18" y="84"/>
                  </a:lnTo>
                  <a:lnTo>
                    <a:pt x="12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Tahoma" pitchFamily="-107" charset="-52"/>
              </a:endParaRPr>
            </a:p>
          </p:txBody>
        </p:sp>
        <p:sp>
          <p:nvSpPr>
            <p:cNvPr id="4122" name="Freeform 26"/>
            <p:cNvSpPr>
              <a:spLocks noEditPoints="1"/>
            </p:cNvSpPr>
            <p:nvPr userDrawn="1"/>
          </p:nvSpPr>
          <p:spPr bwMode="ltGray">
            <a:xfrm>
              <a:off x="2400" y="3872"/>
              <a:ext cx="72" cy="90"/>
            </a:xfrm>
            <a:custGeom>
              <a:avLst/>
              <a:gdLst/>
              <a:ahLst/>
              <a:cxnLst>
                <a:cxn ang="0">
                  <a:pos x="71" y="90"/>
                </a:cxn>
                <a:cxn ang="0">
                  <a:pos x="71" y="60"/>
                </a:cxn>
                <a:cxn ang="0">
                  <a:pos x="71" y="36"/>
                </a:cxn>
                <a:cxn ang="0">
                  <a:pos x="60" y="12"/>
                </a:cxn>
                <a:cxn ang="0">
                  <a:pos x="36" y="0"/>
                </a:cxn>
                <a:cxn ang="0">
                  <a:pos x="12" y="12"/>
                </a:cxn>
                <a:cxn ang="0">
                  <a:pos x="0" y="36"/>
                </a:cxn>
                <a:cxn ang="0">
                  <a:pos x="6" y="60"/>
                </a:cxn>
                <a:cxn ang="0">
                  <a:pos x="30" y="78"/>
                </a:cxn>
                <a:cxn ang="0">
                  <a:pos x="54" y="90"/>
                </a:cxn>
                <a:cxn ang="0">
                  <a:pos x="71" y="90"/>
                </a:cxn>
                <a:cxn ang="0">
                  <a:pos x="71" y="90"/>
                </a:cxn>
                <a:cxn ang="0">
                  <a:pos x="24" y="18"/>
                </a:cxn>
                <a:cxn ang="0">
                  <a:pos x="42" y="18"/>
                </a:cxn>
                <a:cxn ang="0">
                  <a:pos x="54" y="18"/>
                </a:cxn>
                <a:cxn ang="0">
                  <a:pos x="60" y="42"/>
                </a:cxn>
                <a:cxn ang="0">
                  <a:pos x="60" y="66"/>
                </a:cxn>
                <a:cxn ang="0">
                  <a:pos x="60" y="72"/>
                </a:cxn>
                <a:cxn ang="0">
                  <a:pos x="60" y="78"/>
                </a:cxn>
                <a:cxn ang="0">
                  <a:pos x="42" y="72"/>
                </a:cxn>
                <a:cxn ang="0">
                  <a:pos x="24" y="66"/>
                </a:cxn>
                <a:cxn ang="0">
                  <a:pos x="12" y="48"/>
                </a:cxn>
                <a:cxn ang="0">
                  <a:pos x="12" y="30"/>
                </a:cxn>
                <a:cxn ang="0">
                  <a:pos x="24" y="18"/>
                </a:cxn>
                <a:cxn ang="0">
                  <a:pos x="24" y="18"/>
                </a:cxn>
              </a:cxnLst>
              <a:rect l="0" t="0" r="r" b="b"/>
              <a:pathLst>
                <a:path w="71" h="90">
                  <a:moveTo>
                    <a:pt x="71" y="90"/>
                  </a:moveTo>
                  <a:lnTo>
                    <a:pt x="71" y="60"/>
                  </a:lnTo>
                  <a:lnTo>
                    <a:pt x="71" y="36"/>
                  </a:lnTo>
                  <a:lnTo>
                    <a:pt x="60" y="12"/>
                  </a:lnTo>
                  <a:lnTo>
                    <a:pt x="36" y="0"/>
                  </a:lnTo>
                  <a:lnTo>
                    <a:pt x="12" y="12"/>
                  </a:lnTo>
                  <a:lnTo>
                    <a:pt x="0" y="36"/>
                  </a:lnTo>
                  <a:lnTo>
                    <a:pt x="6" y="60"/>
                  </a:lnTo>
                  <a:lnTo>
                    <a:pt x="30" y="78"/>
                  </a:lnTo>
                  <a:lnTo>
                    <a:pt x="54" y="90"/>
                  </a:lnTo>
                  <a:lnTo>
                    <a:pt x="71" y="90"/>
                  </a:lnTo>
                  <a:close/>
                  <a:moveTo>
                    <a:pt x="24" y="18"/>
                  </a:moveTo>
                  <a:lnTo>
                    <a:pt x="42" y="18"/>
                  </a:lnTo>
                  <a:lnTo>
                    <a:pt x="54" y="18"/>
                  </a:lnTo>
                  <a:lnTo>
                    <a:pt x="60" y="42"/>
                  </a:lnTo>
                  <a:lnTo>
                    <a:pt x="60" y="66"/>
                  </a:lnTo>
                  <a:lnTo>
                    <a:pt x="60" y="72"/>
                  </a:lnTo>
                  <a:lnTo>
                    <a:pt x="60" y="78"/>
                  </a:lnTo>
                  <a:lnTo>
                    <a:pt x="42" y="72"/>
                  </a:lnTo>
                  <a:lnTo>
                    <a:pt x="24" y="66"/>
                  </a:lnTo>
                  <a:lnTo>
                    <a:pt x="12" y="48"/>
                  </a:lnTo>
                  <a:lnTo>
                    <a:pt x="12" y="30"/>
                  </a:lnTo>
                  <a:lnTo>
                    <a:pt x="24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Tahoma" pitchFamily="-107" charset="-52"/>
              </a:endParaRPr>
            </a:p>
          </p:txBody>
        </p:sp>
        <p:sp>
          <p:nvSpPr>
            <p:cNvPr id="4123" name="Oval 27"/>
            <p:cNvSpPr>
              <a:spLocks noChangeArrowheads="1"/>
            </p:cNvSpPr>
            <p:nvPr userDrawn="1"/>
          </p:nvSpPr>
          <p:spPr bwMode="ltGray">
            <a:xfrm>
              <a:off x="2444" y="3838"/>
              <a:ext cx="1380" cy="389"/>
            </a:xfrm>
            <a:prstGeom prst="ellipse">
              <a:avLst/>
            </a:pr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endParaRPr lang="en-US" altLang="en-US" sz="1800">
                <a:solidFill>
                  <a:srgbClr val="FFFFFF"/>
                </a:solidFill>
                <a:cs typeface="+mn-cs"/>
              </a:endParaRPr>
            </a:p>
          </p:txBody>
        </p:sp>
        <p:sp>
          <p:nvSpPr>
            <p:cNvPr id="4124" name="Oval 28"/>
            <p:cNvSpPr>
              <a:spLocks noChangeArrowheads="1"/>
            </p:cNvSpPr>
            <p:nvPr userDrawn="1"/>
          </p:nvSpPr>
          <p:spPr bwMode="ltGray">
            <a:xfrm>
              <a:off x="2394" y="3834"/>
              <a:ext cx="1502" cy="288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endParaRPr lang="en-US" altLang="en-US" sz="1800">
                <a:solidFill>
                  <a:srgbClr val="FFFFFF"/>
                </a:solidFill>
                <a:cs typeface="+mn-cs"/>
              </a:endParaRPr>
            </a:p>
          </p:txBody>
        </p:sp>
        <p:sp>
          <p:nvSpPr>
            <p:cNvPr id="4125" name="Oval 29"/>
            <p:cNvSpPr>
              <a:spLocks noChangeArrowheads="1"/>
            </p:cNvSpPr>
            <p:nvPr userDrawn="1"/>
          </p:nvSpPr>
          <p:spPr bwMode="ltGray">
            <a:xfrm>
              <a:off x="2441" y="3860"/>
              <a:ext cx="1425" cy="22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endParaRPr lang="en-US" altLang="en-US" sz="1800">
                <a:solidFill>
                  <a:srgbClr val="FFFFFF"/>
                </a:solidFill>
                <a:cs typeface="+mn-cs"/>
              </a:endParaRPr>
            </a:p>
          </p:txBody>
        </p:sp>
        <p:sp>
          <p:nvSpPr>
            <p:cNvPr id="4126" name="Freeform 30"/>
            <p:cNvSpPr>
              <a:spLocks noEditPoints="1"/>
            </p:cNvSpPr>
            <p:nvPr userDrawn="1"/>
          </p:nvSpPr>
          <p:spPr bwMode="ltGray">
            <a:xfrm>
              <a:off x="3743" y="3788"/>
              <a:ext cx="90" cy="96"/>
            </a:xfrm>
            <a:custGeom>
              <a:avLst/>
              <a:gdLst/>
              <a:ahLst/>
              <a:cxnLst>
                <a:cxn ang="0">
                  <a:pos x="66" y="96"/>
                </a:cxn>
                <a:cxn ang="0">
                  <a:pos x="78" y="66"/>
                </a:cxn>
                <a:cxn ang="0">
                  <a:pos x="90" y="42"/>
                </a:cxn>
                <a:cxn ang="0">
                  <a:pos x="78" y="18"/>
                </a:cxn>
                <a:cxn ang="0">
                  <a:pos x="60" y="0"/>
                </a:cxn>
                <a:cxn ang="0">
                  <a:pos x="30" y="6"/>
                </a:cxn>
                <a:cxn ang="0">
                  <a:pos x="18" y="18"/>
                </a:cxn>
                <a:cxn ang="0">
                  <a:pos x="6" y="30"/>
                </a:cxn>
                <a:cxn ang="0">
                  <a:pos x="0" y="42"/>
                </a:cxn>
                <a:cxn ang="0">
                  <a:pos x="6" y="60"/>
                </a:cxn>
                <a:cxn ang="0">
                  <a:pos x="24" y="78"/>
                </a:cxn>
                <a:cxn ang="0">
                  <a:pos x="48" y="90"/>
                </a:cxn>
                <a:cxn ang="0">
                  <a:pos x="66" y="96"/>
                </a:cxn>
                <a:cxn ang="0">
                  <a:pos x="66" y="96"/>
                </a:cxn>
                <a:cxn ang="0">
                  <a:pos x="42" y="18"/>
                </a:cxn>
                <a:cxn ang="0">
                  <a:pos x="60" y="18"/>
                </a:cxn>
                <a:cxn ang="0">
                  <a:pos x="72" y="24"/>
                </a:cxn>
                <a:cxn ang="0">
                  <a:pos x="72" y="36"/>
                </a:cxn>
                <a:cxn ang="0">
                  <a:pos x="72" y="48"/>
                </a:cxn>
                <a:cxn ang="0">
                  <a:pos x="66" y="72"/>
                </a:cxn>
                <a:cxn ang="0">
                  <a:pos x="60" y="78"/>
                </a:cxn>
                <a:cxn ang="0">
                  <a:pos x="60" y="84"/>
                </a:cxn>
                <a:cxn ang="0">
                  <a:pos x="42" y="72"/>
                </a:cxn>
                <a:cxn ang="0">
                  <a:pos x="30" y="66"/>
                </a:cxn>
                <a:cxn ang="0">
                  <a:pos x="18" y="42"/>
                </a:cxn>
                <a:cxn ang="0">
                  <a:pos x="24" y="30"/>
                </a:cxn>
                <a:cxn ang="0">
                  <a:pos x="42" y="18"/>
                </a:cxn>
                <a:cxn ang="0">
                  <a:pos x="42" y="18"/>
                </a:cxn>
              </a:cxnLst>
              <a:rect l="0" t="0" r="r" b="b"/>
              <a:pathLst>
                <a:path w="90" h="96">
                  <a:moveTo>
                    <a:pt x="66" y="96"/>
                  </a:moveTo>
                  <a:lnTo>
                    <a:pt x="78" y="66"/>
                  </a:lnTo>
                  <a:lnTo>
                    <a:pt x="90" y="42"/>
                  </a:lnTo>
                  <a:lnTo>
                    <a:pt x="78" y="18"/>
                  </a:lnTo>
                  <a:lnTo>
                    <a:pt x="60" y="0"/>
                  </a:lnTo>
                  <a:lnTo>
                    <a:pt x="30" y="6"/>
                  </a:lnTo>
                  <a:lnTo>
                    <a:pt x="18" y="18"/>
                  </a:lnTo>
                  <a:lnTo>
                    <a:pt x="6" y="30"/>
                  </a:lnTo>
                  <a:lnTo>
                    <a:pt x="0" y="42"/>
                  </a:lnTo>
                  <a:lnTo>
                    <a:pt x="6" y="60"/>
                  </a:lnTo>
                  <a:lnTo>
                    <a:pt x="24" y="78"/>
                  </a:lnTo>
                  <a:lnTo>
                    <a:pt x="48" y="90"/>
                  </a:lnTo>
                  <a:lnTo>
                    <a:pt x="66" y="96"/>
                  </a:lnTo>
                  <a:close/>
                  <a:moveTo>
                    <a:pt x="42" y="18"/>
                  </a:moveTo>
                  <a:lnTo>
                    <a:pt x="60" y="18"/>
                  </a:lnTo>
                  <a:lnTo>
                    <a:pt x="72" y="24"/>
                  </a:lnTo>
                  <a:lnTo>
                    <a:pt x="72" y="36"/>
                  </a:lnTo>
                  <a:lnTo>
                    <a:pt x="72" y="48"/>
                  </a:lnTo>
                  <a:lnTo>
                    <a:pt x="66" y="72"/>
                  </a:lnTo>
                  <a:lnTo>
                    <a:pt x="60" y="78"/>
                  </a:lnTo>
                  <a:lnTo>
                    <a:pt x="60" y="84"/>
                  </a:lnTo>
                  <a:lnTo>
                    <a:pt x="42" y="72"/>
                  </a:lnTo>
                  <a:lnTo>
                    <a:pt x="30" y="66"/>
                  </a:lnTo>
                  <a:lnTo>
                    <a:pt x="18" y="42"/>
                  </a:lnTo>
                  <a:lnTo>
                    <a:pt x="24" y="30"/>
                  </a:lnTo>
                  <a:lnTo>
                    <a:pt x="42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Tahoma" pitchFamily="-107" charset="-52"/>
              </a:endParaRPr>
            </a:p>
          </p:txBody>
        </p:sp>
        <p:sp>
          <p:nvSpPr>
            <p:cNvPr id="4127" name="Freeform 31"/>
            <p:cNvSpPr>
              <a:spLocks noEditPoints="1"/>
            </p:cNvSpPr>
            <p:nvPr userDrawn="1"/>
          </p:nvSpPr>
          <p:spPr bwMode="ltGray">
            <a:xfrm>
              <a:off x="5422" y="3603"/>
              <a:ext cx="72" cy="108"/>
            </a:xfrm>
            <a:custGeom>
              <a:avLst/>
              <a:gdLst/>
              <a:ahLst/>
              <a:cxnLst>
                <a:cxn ang="0">
                  <a:pos x="0" y="90"/>
                </a:cxn>
                <a:cxn ang="0">
                  <a:pos x="12" y="102"/>
                </a:cxn>
                <a:cxn ang="0">
                  <a:pos x="24" y="108"/>
                </a:cxn>
                <a:cxn ang="0">
                  <a:pos x="48" y="108"/>
                </a:cxn>
                <a:cxn ang="0">
                  <a:pos x="66" y="96"/>
                </a:cxn>
                <a:cxn ang="0">
                  <a:pos x="72" y="66"/>
                </a:cxn>
                <a:cxn ang="0">
                  <a:pos x="66" y="42"/>
                </a:cxn>
                <a:cxn ang="0">
                  <a:pos x="60" y="18"/>
                </a:cxn>
                <a:cxn ang="0">
                  <a:pos x="48" y="6"/>
                </a:cxn>
                <a:cxn ang="0">
                  <a:pos x="42" y="0"/>
                </a:cxn>
                <a:cxn ang="0">
                  <a:pos x="42" y="0"/>
                </a:cxn>
                <a:cxn ang="0">
                  <a:pos x="36" y="0"/>
                </a:cxn>
                <a:cxn ang="0">
                  <a:pos x="18" y="24"/>
                </a:cxn>
                <a:cxn ang="0">
                  <a:pos x="6" y="48"/>
                </a:cxn>
                <a:cxn ang="0">
                  <a:pos x="0" y="66"/>
                </a:cxn>
                <a:cxn ang="0">
                  <a:pos x="0" y="90"/>
                </a:cxn>
                <a:cxn ang="0">
                  <a:pos x="0" y="90"/>
                </a:cxn>
                <a:cxn ang="0">
                  <a:pos x="12" y="66"/>
                </a:cxn>
                <a:cxn ang="0">
                  <a:pos x="18" y="48"/>
                </a:cxn>
                <a:cxn ang="0">
                  <a:pos x="24" y="36"/>
                </a:cxn>
                <a:cxn ang="0">
                  <a:pos x="30" y="24"/>
                </a:cxn>
                <a:cxn ang="0">
                  <a:pos x="36" y="18"/>
                </a:cxn>
                <a:cxn ang="0">
                  <a:pos x="54" y="30"/>
                </a:cxn>
                <a:cxn ang="0">
                  <a:pos x="60" y="48"/>
                </a:cxn>
                <a:cxn ang="0">
                  <a:pos x="66" y="72"/>
                </a:cxn>
                <a:cxn ang="0">
                  <a:pos x="66" y="84"/>
                </a:cxn>
                <a:cxn ang="0">
                  <a:pos x="54" y="96"/>
                </a:cxn>
                <a:cxn ang="0">
                  <a:pos x="30" y="102"/>
                </a:cxn>
                <a:cxn ang="0">
                  <a:pos x="24" y="96"/>
                </a:cxn>
                <a:cxn ang="0">
                  <a:pos x="12" y="90"/>
                </a:cxn>
                <a:cxn ang="0">
                  <a:pos x="12" y="78"/>
                </a:cxn>
                <a:cxn ang="0">
                  <a:pos x="12" y="66"/>
                </a:cxn>
                <a:cxn ang="0">
                  <a:pos x="12" y="66"/>
                </a:cxn>
              </a:cxnLst>
              <a:rect l="0" t="0" r="r" b="b"/>
              <a:pathLst>
                <a:path w="72" h="108">
                  <a:moveTo>
                    <a:pt x="0" y="90"/>
                  </a:moveTo>
                  <a:lnTo>
                    <a:pt x="12" y="102"/>
                  </a:lnTo>
                  <a:lnTo>
                    <a:pt x="24" y="108"/>
                  </a:lnTo>
                  <a:lnTo>
                    <a:pt x="48" y="108"/>
                  </a:lnTo>
                  <a:lnTo>
                    <a:pt x="66" y="96"/>
                  </a:lnTo>
                  <a:lnTo>
                    <a:pt x="72" y="66"/>
                  </a:lnTo>
                  <a:lnTo>
                    <a:pt x="66" y="42"/>
                  </a:lnTo>
                  <a:lnTo>
                    <a:pt x="60" y="18"/>
                  </a:lnTo>
                  <a:lnTo>
                    <a:pt x="48" y="6"/>
                  </a:lnTo>
                  <a:lnTo>
                    <a:pt x="42" y="0"/>
                  </a:lnTo>
                  <a:lnTo>
                    <a:pt x="36" y="0"/>
                  </a:lnTo>
                  <a:lnTo>
                    <a:pt x="18" y="24"/>
                  </a:lnTo>
                  <a:lnTo>
                    <a:pt x="6" y="48"/>
                  </a:lnTo>
                  <a:lnTo>
                    <a:pt x="0" y="66"/>
                  </a:lnTo>
                  <a:lnTo>
                    <a:pt x="0" y="90"/>
                  </a:lnTo>
                  <a:close/>
                  <a:moveTo>
                    <a:pt x="12" y="66"/>
                  </a:moveTo>
                  <a:lnTo>
                    <a:pt x="18" y="48"/>
                  </a:lnTo>
                  <a:lnTo>
                    <a:pt x="24" y="36"/>
                  </a:lnTo>
                  <a:lnTo>
                    <a:pt x="30" y="24"/>
                  </a:lnTo>
                  <a:lnTo>
                    <a:pt x="36" y="18"/>
                  </a:lnTo>
                  <a:lnTo>
                    <a:pt x="54" y="30"/>
                  </a:lnTo>
                  <a:lnTo>
                    <a:pt x="60" y="48"/>
                  </a:lnTo>
                  <a:lnTo>
                    <a:pt x="66" y="72"/>
                  </a:lnTo>
                  <a:lnTo>
                    <a:pt x="66" y="84"/>
                  </a:lnTo>
                  <a:lnTo>
                    <a:pt x="54" y="96"/>
                  </a:lnTo>
                  <a:lnTo>
                    <a:pt x="30" y="102"/>
                  </a:lnTo>
                  <a:lnTo>
                    <a:pt x="24" y="96"/>
                  </a:lnTo>
                  <a:lnTo>
                    <a:pt x="12" y="90"/>
                  </a:lnTo>
                  <a:lnTo>
                    <a:pt x="12" y="78"/>
                  </a:lnTo>
                  <a:lnTo>
                    <a:pt x="1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Tahoma" pitchFamily="-107" charset="-52"/>
              </a:endParaRPr>
            </a:p>
          </p:txBody>
        </p:sp>
        <p:sp>
          <p:nvSpPr>
            <p:cNvPr id="4128" name="Rectangle 32"/>
            <p:cNvSpPr>
              <a:spLocks noChangeArrowheads="1"/>
            </p:cNvSpPr>
            <p:nvPr userDrawn="1"/>
          </p:nvSpPr>
          <p:spPr bwMode="ltGray">
            <a:xfrm>
              <a:off x="4238" y="1773"/>
              <a:ext cx="173" cy="2539"/>
            </a:xfrm>
            <a:prstGeom prst="rect">
              <a:avLst/>
            </a:pr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endParaRPr lang="en-US" altLang="en-US" sz="1800">
                <a:solidFill>
                  <a:srgbClr val="FFFFFF"/>
                </a:solidFill>
                <a:cs typeface="+mn-cs"/>
              </a:endParaRPr>
            </a:p>
          </p:txBody>
        </p:sp>
        <p:sp>
          <p:nvSpPr>
            <p:cNvPr id="4129" name="Rectangle 33"/>
            <p:cNvSpPr>
              <a:spLocks noChangeArrowheads="1"/>
            </p:cNvSpPr>
            <p:nvPr userDrawn="1"/>
          </p:nvSpPr>
          <p:spPr bwMode="ltGray">
            <a:xfrm>
              <a:off x="4288" y="1545"/>
              <a:ext cx="76" cy="24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endParaRPr lang="en-US" altLang="en-US" sz="1800">
                <a:solidFill>
                  <a:srgbClr val="FFFFFF"/>
                </a:solidFill>
                <a:cs typeface="+mn-cs"/>
              </a:endParaRPr>
            </a:p>
          </p:txBody>
        </p:sp>
        <p:sp>
          <p:nvSpPr>
            <p:cNvPr id="4130" name="AutoShape 34"/>
            <p:cNvSpPr>
              <a:spLocks noChangeArrowheads="1"/>
            </p:cNvSpPr>
            <p:nvPr userDrawn="1"/>
          </p:nvSpPr>
          <p:spPr bwMode="ltGray">
            <a:xfrm>
              <a:off x="4220" y="1743"/>
              <a:ext cx="205" cy="52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endParaRPr lang="en-US" altLang="en-US" sz="1800">
                <a:solidFill>
                  <a:srgbClr val="FFFFFF"/>
                </a:solidFill>
                <a:cs typeface="+mn-cs"/>
              </a:endParaRPr>
            </a:p>
          </p:txBody>
        </p:sp>
        <p:sp>
          <p:nvSpPr>
            <p:cNvPr id="4131" name="Freeform 35"/>
            <p:cNvSpPr>
              <a:spLocks/>
            </p:cNvSpPr>
            <p:nvPr userDrawn="1"/>
          </p:nvSpPr>
          <p:spPr bwMode="ltGray">
            <a:xfrm>
              <a:off x="4306" y="1529"/>
              <a:ext cx="252" cy="1576"/>
            </a:xfrm>
            <a:custGeom>
              <a:avLst/>
              <a:gdLst/>
              <a:ahLst/>
              <a:cxnLst>
                <a:cxn ang="0">
                  <a:pos x="252" y="1576"/>
                </a:cxn>
                <a:cxn ang="0">
                  <a:pos x="12" y="84"/>
                </a:cxn>
                <a:cxn ang="0">
                  <a:pos x="12" y="60"/>
                </a:cxn>
                <a:cxn ang="0">
                  <a:pos x="0" y="12"/>
                </a:cxn>
                <a:cxn ang="0">
                  <a:pos x="72" y="0"/>
                </a:cxn>
                <a:cxn ang="0">
                  <a:pos x="72" y="0"/>
                </a:cxn>
                <a:cxn ang="0">
                  <a:pos x="78" y="48"/>
                </a:cxn>
                <a:cxn ang="0">
                  <a:pos x="88" y="66"/>
                </a:cxn>
              </a:cxnLst>
              <a:rect l="0" t="0" r="r" b="b"/>
              <a:pathLst>
                <a:path w="252" h="1576">
                  <a:moveTo>
                    <a:pt x="252" y="1576"/>
                  </a:moveTo>
                  <a:lnTo>
                    <a:pt x="12" y="84"/>
                  </a:lnTo>
                  <a:lnTo>
                    <a:pt x="12" y="60"/>
                  </a:lnTo>
                  <a:lnTo>
                    <a:pt x="0" y="12"/>
                  </a:lnTo>
                  <a:lnTo>
                    <a:pt x="72" y="0"/>
                  </a:lnTo>
                  <a:lnTo>
                    <a:pt x="78" y="48"/>
                  </a:lnTo>
                  <a:lnTo>
                    <a:pt x="88" y="66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Tahoma" pitchFamily="-107" charset="-52"/>
              </a:endParaRPr>
            </a:p>
          </p:txBody>
        </p:sp>
        <p:sp>
          <p:nvSpPr>
            <p:cNvPr id="4132" name="Freeform 36"/>
            <p:cNvSpPr>
              <a:spLocks/>
            </p:cNvSpPr>
            <p:nvPr userDrawn="1"/>
          </p:nvSpPr>
          <p:spPr bwMode="ltGray">
            <a:xfrm>
              <a:off x="4169" y="1421"/>
              <a:ext cx="317" cy="138"/>
            </a:xfrm>
            <a:custGeom>
              <a:avLst/>
              <a:gdLst/>
              <a:ahLst/>
              <a:cxnLst>
                <a:cxn ang="0">
                  <a:pos x="161" y="0"/>
                </a:cxn>
                <a:cxn ang="0">
                  <a:pos x="227" y="6"/>
                </a:cxn>
                <a:cxn ang="0">
                  <a:pos x="275" y="36"/>
                </a:cxn>
                <a:cxn ang="0">
                  <a:pos x="304" y="78"/>
                </a:cxn>
                <a:cxn ang="0">
                  <a:pos x="316" y="138"/>
                </a:cxn>
                <a:cxn ang="0">
                  <a:pos x="0" y="138"/>
                </a:cxn>
                <a:cxn ang="0">
                  <a:pos x="11" y="78"/>
                </a:cxn>
                <a:cxn ang="0">
                  <a:pos x="47" y="36"/>
                </a:cxn>
                <a:cxn ang="0">
                  <a:pos x="95" y="6"/>
                </a:cxn>
                <a:cxn ang="0">
                  <a:pos x="161" y="0"/>
                </a:cxn>
                <a:cxn ang="0">
                  <a:pos x="161" y="0"/>
                </a:cxn>
              </a:cxnLst>
              <a:rect l="0" t="0" r="r" b="b"/>
              <a:pathLst>
                <a:path w="316" h="138">
                  <a:moveTo>
                    <a:pt x="161" y="0"/>
                  </a:moveTo>
                  <a:lnTo>
                    <a:pt x="227" y="6"/>
                  </a:lnTo>
                  <a:lnTo>
                    <a:pt x="275" y="36"/>
                  </a:lnTo>
                  <a:lnTo>
                    <a:pt x="304" y="78"/>
                  </a:lnTo>
                  <a:lnTo>
                    <a:pt x="316" y="138"/>
                  </a:lnTo>
                  <a:lnTo>
                    <a:pt x="0" y="138"/>
                  </a:lnTo>
                  <a:lnTo>
                    <a:pt x="11" y="78"/>
                  </a:lnTo>
                  <a:lnTo>
                    <a:pt x="47" y="36"/>
                  </a:lnTo>
                  <a:lnTo>
                    <a:pt x="95" y="6"/>
                  </a:lnTo>
                  <a:lnTo>
                    <a:pt x="161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Tahoma" pitchFamily="-107" charset="-52"/>
              </a:endParaRPr>
            </a:p>
          </p:txBody>
        </p:sp>
      </p:grpSp>
      <p:sp>
        <p:nvSpPr>
          <p:cNvPr id="4133" name="Rectangle 37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134" name="Rectangle 3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135" name="Rectangle 3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78563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FFFFFF"/>
                </a:solidFill>
              </a:defRPr>
            </a:lvl1pPr>
          </a:lstStyle>
          <a:p>
            <a:endParaRPr lang="en-US" altLang="en-US">
              <a:latin typeface="Tahoma" pitchFamily="34" charset="0"/>
              <a:ea typeface="MS PGothic" pitchFamily="34" charset="-128"/>
              <a:cs typeface="+mn-cs"/>
            </a:endParaRPr>
          </a:p>
        </p:txBody>
      </p:sp>
      <p:sp>
        <p:nvSpPr>
          <p:cNvPr id="4136" name="Rectangle 4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78563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FFFFFF"/>
                </a:solidFill>
              </a:defRPr>
            </a:lvl1pPr>
          </a:lstStyle>
          <a:p>
            <a:endParaRPr lang="en-US" altLang="en-US">
              <a:latin typeface="Tahoma" pitchFamily="34" charset="0"/>
              <a:ea typeface="MS PGothic" pitchFamily="34" charset="-128"/>
              <a:cs typeface="+mn-cs"/>
            </a:endParaRPr>
          </a:p>
        </p:txBody>
      </p:sp>
      <p:sp>
        <p:nvSpPr>
          <p:cNvPr id="4137" name="Rectangle 4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78563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FFFFFF"/>
                </a:solidFill>
              </a:defRPr>
            </a:lvl1pPr>
          </a:lstStyle>
          <a:p>
            <a:fld id="{A1110299-A60B-434F-96A8-A8DD1AA2647D}" type="slidenum">
              <a:rPr lang="en-US" altLang="en-US">
                <a:latin typeface="Tahoma" pitchFamily="34" charset="0"/>
                <a:ea typeface="MS PGothic" pitchFamily="34" charset="-128"/>
                <a:cs typeface="+mn-cs"/>
              </a:rPr>
              <a:pPr/>
              <a:t>‹#›</a:t>
            </a:fld>
            <a:endParaRPr lang="en-US" altLang="en-US">
              <a:latin typeface="Tahoma" pitchFamily="34" charset="0"/>
              <a:ea typeface="MS PGothic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7204348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5020" r:id="rId1"/>
    <p:sldLayoutId id="2147485021" r:id="rId2"/>
    <p:sldLayoutId id="2147485022" r:id="rId3"/>
    <p:sldLayoutId id="2147485023" r:id="rId4"/>
    <p:sldLayoutId id="2147485024" r:id="rId5"/>
    <p:sldLayoutId id="2147485025" r:id="rId6"/>
    <p:sldLayoutId id="2147485026" r:id="rId7"/>
    <p:sldLayoutId id="2147485027" r:id="rId8"/>
    <p:sldLayoutId id="2147485028" r:id="rId9"/>
    <p:sldLayoutId id="2147485029" r:id="rId10"/>
    <p:sldLayoutId id="2147485030" r:id="rId11"/>
    <p:sldLayoutId id="2147485031" r:id="rId12"/>
    <p:sldLayoutId id="2147485032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MS PGothic" pitchFamily="34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07" charset="0"/>
          <a:ea typeface="MS PGothic" pitchFamily="34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07" charset="0"/>
          <a:ea typeface="MS PGothic" pitchFamily="34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07" charset="0"/>
          <a:ea typeface="MS PGothic" pitchFamily="34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07" charset="0"/>
          <a:ea typeface="MS PGothic" pitchFamily="34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07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07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07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07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itchFamily="34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itchFamily="3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itchFamily="3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itchFamily="3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itchFamily="34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-107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7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-107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7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-107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7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-107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7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293" tIns="45647" rIns="91293" bIns="4564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293" tIns="45647" rIns="91293" bIns="4564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9126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293" tIns="45647" rIns="91293" bIns="45647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29126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62484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293" tIns="45647" rIns="91293" bIns="45647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  <a:cs typeface="+mn-cs"/>
              </a:defRPr>
            </a:lvl1pPr>
          </a:lstStyle>
          <a:p>
            <a:pPr algn="ctr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29127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293" tIns="45647" rIns="91293" bIns="45647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fld id="{35B1C1F3-C43B-B94D-896E-C0AFD63C131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98298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34" r:id="rId1"/>
    <p:sldLayoutId id="2147485035" r:id="rId2"/>
    <p:sldLayoutId id="2147485036" r:id="rId3"/>
    <p:sldLayoutId id="2147485037" r:id="rId4"/>
    <p:sldLayoutId id="2147485038" r:id="rId5"/>
    <p:sldLayoutId id="2147485039" r:id="rId6"/>
    <p:sldLayoutId id="2147485040" r:id="rId7"/>
    <p:sldLayoutId id="2147485041" r:id="rId8"/>
    <p:sldLayoutId id="2147485042" r:id="rId9"/>
    <p:sldLayoutId id="2147485043" r:id="rId10"/>
    <p:sldLayoutId id="214748504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Geneva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Geneva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Geneva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Geneva" charset="0"/>
        </a:defRPr>
      </a:lvl5pPr>
      <a:lvl6pPr marL="456467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Geneva" charset="0"/>
        </a:defRPr>
      </a:lvl6pPr>
      <a:lvl7pPr marL="912947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Geneva" charset="0"/>
        </a:defRPr>
      </a:lvl7pPr>
      <a:lvl8pPr marL="136943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Geneva" charset="0"/>
        </a:defRPr>
      </a:lvl8pPr>
      <a:lvl9pPr marL="1825903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Geneva" charset="0"/>
        </a:defRPr>
      </a:lvl9pPr>
    </p:titleStyle>
    <p:bodyStyle>
      <a:lvl1pPr marL="342363" indent="-342363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1772" indent="-285305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Geneva" charset="0"/>
          <a:cs typeface="+mn-cs"/>
        </a:defRPr>
      </a:lvl2pPr>
      <a:lvl3pPr marL="1141185" indent="-228233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Geneva" charset="0"/>
          <a:cs typeface="+mn-cs"/>
        </a:defRPr>
      </a:lvl3pPr>
      <a:lvl4pPr marL="1597659" indent="-228233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Geneva" charset="0"/>
          <a:cs typeface="+mn-cs"/>
        </a:defRPr>
      </a:lvl4pPr>
      <a:lvl5pPr marL="2054145" indent="-228233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Geneva" charset="0"/>
          <a:cs typeface="+mn-cs"/>
        </a:defRPr>
      </a:lvl5pPr>
      <a:lvl6pPr marL="2510617" indent="-22823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Geneva" charset="0"/>
          <a:cs typeface="+mn-cs"/>
        </a:defRPr>
      </a:lvl6pPr>
      <a:lvl7pPr marL="2967088" indent="-22823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Geneva" charset="0"/>
          <a:cs typeface="+mn-cs"/>
        </a:defRPr>
      </a:lvl7pPr>
      <a:lvl8pPr marL="3423568" indent="-22823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Geneva" charset="0"/>
          <a:cs typeface="+mn-cs"/>
        </a:defRPr>
      </a:lvl8pPr>
      <a:lvl9pPr marL="3880033" indent="-22823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Geneva" charset="0"/>
          <a:cs typeface="+mn-cs"/>
        </a:defRPr>
      </a:lvl9pPr>
    </p:bodyStyle>
    <p:otherStyle>
      <a:defPPr>
        <a:defRPr lang="en-US"/>
      </a:defPPr>
      <a:lvl1pPr marL="0" algn="l" defTabSz="4564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467" algn="l" defTabSz="4564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947" algn="l" defTabSz="4564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430" algn="l" defTabSz="4564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903" algn="l" defTabSz="4564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373" algn="l" defTabSz="4564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855" algn="l" defTabSz="4564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5327" algn="l" defTabSz="4564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1803" algn="l" defTabSz="4564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7394" name="Group 2"/>
          <p:cNvGrpSpPr>
            <a:grpSpLocks/>
          </p:cNvGrpSpPr>
          <p:nvPr/>
        </p:nvGrpSpPr>
        <p:grpSpPr bwMode="auto">
          <a:xfrm>
            <a:off x="0" y="0"/>
            <a:ext cx="7242175" cy="1981200"/>
            <a:chOff x="0" y="0"/>
            <a:chExt cx="4562" cy="1248"/>
          </a:xfrm>
        </p:grpSpPr>
        <p:sp>
          <p:nvSpPr>
            <p:cNvPr id="100355" name="Freeform 3"/>
            <p:cNvSpPr>
              <a:spLocks/>
            </p:cNvSpPr>
            <p:nvPr/>
          </p:nvSpPr>
          <p:spPr bwMode="hidden">
            <a:xfrm>
              <a:off x="0" y="583"/>
              <a:ext cx="4487" cy="665"/>
            </a:xfrm>
            <a:custGeom>
              <a:avLst/>
              <a:gdLst/>
              <a:ahLst/>
              <a:cxnLst>
                <a:cxn ang="0">
                  <a:pos x="4800" y="299"/>
                </a:cxn>
                <a:cxn ang="0">
                  <a:pos x="0" y="665"/>
                </a:cxn>
                <a:cxn ang="0">
                  <a:pos x="0" y="0"/>
                </a:cxn>
                <a:cxn ang="0">
                  <a:pos x="4806" y="1"/>
                </a:cxn>
                <a:cxn ang="0">
                  <a:pos x="4800" y="153"/>
                </a:cxn>
                <a:cxn ang="0">
                  <a:pos x="4800" y="299"/>
                </a:cxn>
              </a:cxnLst>
              <a:rect l="0" t="0" r="r" b="b"/>
              <a:pathLst>
                <a:path w="4806" h="665">
                  <a:moveTo>
                    <a:pt x="4800" y="299"/>
                  </a:moveTo>
                  <a:lnTo>
                    <a:pt x="0" y="665"/>
                  </a:lnTo>
                  <a:lnTo>
                    <a:pt x="0" y="0"/>
                  </a:lnTo>
                  <a:lnTo>
                    <a:pt x="4806" y="1"/>
                  </a:lnTo>
                  <a:lnTo>
                    <a:pt x="4800" y="153"/>
                  </a:lnTo>
                  <a:lnTo>
                    <a:pt x="4800" y="299"/>
                  </a:lnTo>
                  <a:close/>
                </a:path>
              </a:pathLst>
            </a:custGeom>
            <a:gradFill rotWithShape="1">
              <a:gsLst>
                <a:gs pos="0">
                  <a:schemeClr val="bg1">
                    <a:gamma/>
                    <a:shade val="94118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Tahoma" pitchFamily="-107" charset="-52"/>
              </a:endParaRPr>
            </a:p>
          </p:txBody>
        </p:sp>
        <p:sp>
          <p:nvSpPr>
            <p:cNvPr id="187401" name="Freeform 4"/>
            <p:cNvSpPr>
              <a:spLocks/>
            </p:cNvSpPr>
            <p:nvPr/>
          </p:nvSpPr>
          <p:spPr bwMode="hidden">
            <a:xfrm>
              <a:off x="0" y="0"/>
              <a:ext cx="4562" cy="1199"/>
            </a:xfrm>
            <a:custGeom>
              <a:avLst/>
              <a:gdLst>
                <a:gd name="T0" fmla="*/ 4560 w 4562"/>
                <a:gd name="T1" fmla="*/ 932 h 1199"/>
                <a:gd name="T2" fmla="*/ 0 w 4562"/>
                <a:gd name="T3" fmla="*/ 1199 h 1199"/>
                <a:gd name="T4" fmla="*/ 0 w 4562"/>
                <a:gd name="T5" fmla="*/ 0 h 1199"/>
                <a:gd name="T6" fmla="*/ 4562 w 4562"/>
                <a:gd name="T7" fmla="*/ 0 h 1199"/>
                <a:gd name="T8" fmla="*/ 4560 w 4562"/>
                <a:gd name="T9" fmla="*/ 932 h 1199"/>
                <a:gd name="T10" fmla="*/ 4560 w 4562"/>
                <a:gd name="T11" fmla="*/ 932 h 119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562" h="1199">
                  <a:moveTo>
                    <a:pt x="4560" y="932"/>
                  </a:moveTo>
                  <a:lnTo>
                    <a:pt x="0" y="1199"/>
                  </a:lnTo>
                  <a:lnTo>
                    <a:pt x="0" y="0"/>
                  </a:lnTo>
                  <a:lnTo>
                    <a:pt x="4562" y="0"/>
                  </a:lnTo>
                  <a:lnTo>
                    <a:pt x="4560" y="93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solidFill>
                  <a:srgbClr val="FFFFFF"/>
                </a:solidFill>
                <a:latin typeface="Tahoma" pitchFamily="34" charset="0"/>
                <a:ea typeface="MS PGothic" pitchFamily="34" charset="-128"/>
                <a:cs typeface="+mn-cs"/>
              </a:endParaRPr>
            </a:p>
          </p:txBody>
        </p:sp>
      </p:grpSp>
      <p:sp>
        <p:nvSpPr>
          <p:cNvPr id="100357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0358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0359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endParaRPr lang="en-US" altLang="en-US">
              <a:latin typeface="Tahoma" pitchFamily="34" charset="0"/>
              <a:ea typeface="MS PGothic" pitchFamily="34" charset="-128"/>
              <a:cs typeface="+mn-cs"/>
            </a:endParaRPr>
          </a:p>
        </p:txBody>
      </p:sp>
      <p:sp>
        <p:nvSpPr>
          <p:cNvPr id="100360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endParaRPr lang="en-US" altLang="en-US">
              <a:latin typeface="Tahoma" pitchFamily="34" charset="0"/>
              <a:ea typeface="MS PGothic" pitchFamily="34" charset="-128"/>
              <a:cs typeface="+mn-cs"/>
            </a:endParaRPr>
          </a:p>
        </p:txBody>
      </p:sp>
      <p:sp>
        <p:nvSpPr>
          <p:cNvPr id="100361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fld id="{85C1144D-EF4A-4FC8-92FE-6D8ECDF9D7C2}" type="slidenum">
              <a:rPr lang="en-US" altLang="en-US">
                <a:latin typeface="Tahoma" pitchFamily="34" charset="0"/>
                <a:ea typeface="MS PGothic" pitchFamily="34" charset="-128"/>
                <a:cs typeface="+mn-cs"/>
              </a:rPr>
              <a:pPr/>
              <a:t>‹#›</a:t>
            </a:fld>
            <a:endParaRPr lang="en-US" altLang="en-US">
              <a:latin typeface="Tahoma" pitchFamily="34" charset="0"/>
              <a:ea typeface="MS PGothic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5120805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5046" r:id="rId1"/>
    <p:sldLayoutId id="2147485047" r:id="rId2"/>
    <p:sldLayoutId id="2147485048" r:id="rId3"/>
    <p:sldLayoutId id="2147485049" r:id="rId4"/>
    <p:sldLayoutId id="2147485050" r:id="rId5"/>
    <p:sldLayoutId id="2147485051" r:id="rId6"/>
    <p:sldLayoutId id="2147485052" r:id="rId7"/>
    <p:sldLayoutId id="2147485053" r:id="rId8"/>
    <p:sldLayoutId id="2147485054" r:id="rId9"/>
    <p:sldLayoutId id="2147485055" r:id="rId10"/>
    <p:sldLayoutId id="214748505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MS PGothic" pitchFamily="34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-107" charset="-52"/>
          <a:ea typeface="MS PGothic" pitchFamily="34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-107" charset="-52"/>
          <a:ea typeface="MS PGothic" pitchFamily="34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-107" charset="-52"/>
          <a:ea typeface="MS PGothic" pitchFamily="34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-107" charset="-52"/>
          <a:ea typeface="MS PGothic" pitchFamily="34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-107" charset="-5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-107" charset="-5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-107" charset="-5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-107" charset="-5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itchFamily="34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itchFamily="3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itchFamily="3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itchFamily="3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itchFamily="34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-107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7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-107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7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-107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7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-107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7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9968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fld id="{652FFC4A-55BC-49B1-B02B-A2103CB64D03}" type="datetime1">
              <a:rPr lang="en-US" altLang="en-US">
                <a:ea typeface="MS PGothic" pitchFamily="34" charset="-128"/>
                <a:cs typeface="+mn-cs"/>
              </a:rPr>
              <a:pPr/>
              <a:t>11/17/19</a:t>
            </a:fld>
            <a:endParaRPr lang="en-US" altLang="en-US">
              <a:ea typeface="MS PGothic" pitchFamily="34" charset="-128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endParaRPr lang="en-US" altLang="en-US">
              <a:ea typeface="MS PGothic" pitchFamily="34" charset="-128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fld id="{780112C6-7423-4270-A9C0-4BD1BB6EA4D0}" type="slidenum">
              <a:rPr lang="en-US" altLang="en-US">
                <a:ea typeface="MS PGothic" pitchFamily="34" charset="-128"/>
                <a:cs typeface="+mn-cs"/>
              </a:rPr>
              <a:pPr/>
              <a:t>‹#›</a:t>
            </a:fld>
            <a:endParaRPr lang="en-US" altLang="en-US">
              <a:ea typeface="MS PGothic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47107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58" r:id="rId1"/>
    <p:sldLayoutId id="2147485059" r:id="rId2"/>
    <p:sldLayoutId id="2147485060" r:id="rId3"/>
    <p:sldLayoutId id="2147485061" r:id="rId4"/>
    <p:sldLayoutId id="2147485062" r:id="rId5"/>
    <p:sldLayoutId id="2147485063" r:id="rId6"/>
    <p:sldLayoutId id="2147485064" r:id="rId7"/>
    <p:sldLayoutId id="2147485065" r:id="rId8"/>
    <p:sldLayoutId id="2147485066" r:id="rId9"/>
    <p:sldLayoutId id="2147485067" r:id="rId10"/>
    <p:sldLayoutId id="2147485068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itchFamily="34" charset="-128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MS PGothic" pitchFamily="34" charset="-128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454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24986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endParaRPr lang="en-US" altLang="en-US">
              <a:ea typeface="MS PGothic" pitchFamily="34" charset="-128"/>
              <a:cs typeface="+mn-cs"/>
            </a:endParaRPr>
          </a:p>
        </p:txBody>
      </p:sp>
      <p:sp>
        <p:nvSpPr>
          <p:cNvPr id="24986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endParaRPr lang="en-US" altLang="en-US">
              <a:ea typeface="MS PGothic" pitchFamily="34" charset="-128"/>
              <a:cs typeface="+mn-cs"/>
            </a:endParaRPr>
          </a:p>
        </p:txBody>
      </p:sp>
      <p:sp>
        <p:nvSpPr>
          <p:cNvPr id="24986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fld id="{9B29D264-ECDA-4A10-ABBA-ADF2B5EF5D62}" type="slidenum">
              <a:rPr lang="en-US" altLang="en-US">
                <a:ea typeface="MS PGothic" pitchFamily="34" charset="-128"/>
                <a:cs typeface="+mn-cs"/>
              </a:rPr>
              <a:pPr/>
              <a:t>‹#›</a:t>
            </a:fld>
            <a:endParaRPr lang="en-US" altLang="en-US">
              <a:ea typeface="MS PGothic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8730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70" r:id="rId1"/>
    <p:sldLayoutId id="2147485071" r:id="rId2"/>
    <p:sldLayoutId id="2147485072" r:id="rId3"/>
    <p:sldLayoutId id="2147485073" r:id="rId4"/>
    <p:sldLayoutId id="2147485074" r:id="rId5"/>
    <p:sldLayoutId id="2147485075" r:id="rId6"/>
    <p:sldLayoutId id="2147485076" r:id="rId7"/>
    <p:sldLayoutId id="2147485077" r:id="rId8"/>
    <p:sldLayoutId id="2147485078" r:id="rId9"/>
    <p:sldLayoutId id="2147485079" r:id="rId10"/>
    <p:sldLayoutId id="2147485080" r:id="rId11"/>
    <p:sldLayoutId id="2147485081" r:id="rId12"/>
  </p:sldLayoutIdLst>
  <p:transition spd="med">
    <p:randomBar dir="vert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MS PGothic" pitchFamily="34" charset="-128"/>
          <a:cs typeface="ＭＳ Ｐゴシック" pitchFamily="-111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8" charset="0"/>
          <a:ea typeface="MS PGothic" pitchFamily="34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8" charset="0"/>
          <a:ea typeface="MS PGothic" pitchFamily="34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8" charset="0"/>
          <a:ea typeface="MS PGothic" pitchFamily="34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8" charset="0"/>
          <a:ea typeface="MS PGothic" pitchFamily="34" charset="-128"/>
          <a:cs typeface="ＭＳ Ｐゴシック" pitchFamily="-11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MS PGothic" pitchFamily="34" charset="-128"/>
          <a:cs typeface="MS PGothic" pitchFamily="34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MS PGothic" pitchFamily="3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MS PGothic" pitchFamily="34" charset="-128"/>
          <a:cs typeface="Geneva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Geneva" charset="-128"/>
          <a:cs typeface="Geneva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MS PGothic" pitchFamily="34" charset="-128"/>
          <a:cs typeface="MS PGothic" pitchFamily="34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842" name="Group 1026"/>
          <p:cNvGrpSpPr>
            <a:grpSpLocks/>
          </p:cNvGrpSpPr>
          <p:nvPr/>
        </p:nvGrpSpPr>
        <p:grpSpPr bwMode="auto">
          <a:xfrm>
            <a:off x="0" y="0"/>
            <a:ext cx="9159875" cy="6870700"/>
            <a:chOff x="0" y="0"/>
            <a:chExt cx="5770" cy="4328"/>
          </a:xfrm>
        </p:grpSpPr>
        <p:sp>
          <p:nvSpPr>
            <p:cNvPr id="35848" name="Rectangle 1027"/>
            <p:cNvSpPr>
              <a:spLocks noChangeArrowheads="1"/>
            </p:cNvSpPr>
            <p:nvPr/>
          </p:nvSpPr>
          <p:spPr bwMode="hidden">
            <a:xfrm>
              <a:off x="0" y="4186"/>
              <a:ext cx="5089" cy="142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eaLnBrk="1" hangingPunct="1"/>
              <a:endParaRPr kumimoji="1" lang="en-US" sz="1800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35849" name="Rectangle 1028"/>
            <p:cNvSpPr>
              <a:spLocks noChangeArrowheads="1"/>
            </p:cNvSpPr>
            <p:nvPr/>
          </p:nvSpPr>
          <p:spPr bwMode="hidden">
            <a:xfrm>
              <a:off x="0" y="0"/>
              <a:ext cx="5089" cy="126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eaLnBrk="1" hangingPunct="1"/>
              <a:endParaRPr kumimoji="1" lang="en-US" sz="1800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148485" name="Rectangle 1029"/>
            <p:cNvSpPr>
              <a:spLocks noChangeArrowheads="1"/>
            </p:cNvSpPr>
            <p:nvPr/>
          </p:nvSpPr>
          <p:spPr bwMode="auto">
            <a:xfrm>
              <a:off x="5010" y="0"/>
              <a:ext cx="758" cy="4320"/>
            </a:xfrm>
            <a:prstGeom prst="rect">
              <a:avLst/>
            </a:prstGeom>
            <a:gradFill rotWithShape="0">
              <a:gsLst>
                <a:gs pos="0">
                  <a:schemeClr val="accent1">
                    <a:gamma/>
                    <a:shade val="84706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84706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1" hangingPunct="1">
                <a:defRPr/>
              </a:pPr>
              <a:endParaRPr kumimoji="1" lang="en-US" sz="1800">
                <a:solidFill>
                  <a:srgbClr val="2F1311"/>
                </a:solidFill>
                <a:latin typeface="Arial" pitchFamily="22" charset="0"/>
              </a:endParaRPr>
            </a:p>
          </p:txBody>
        </p:sp>
        <p:grpSp>
          <p:nvGrpSpPr>
            <p:cNvPr id="35851" name="Group 1030"/>
            <p:cNvGrpSpPr>
              <a:grpSpLocks/>
            </p:cNvGrpSpPr>
            <p:nvPr/>
          </p:nvGrpSpPr>
          <p:grpSpPr bwMode="auto">
            <a:xfrm>
              <a:off x="4944" y="1"/>
              <a:ext cx="816" cy="3974"/>
              <a:chOff x="4944" y="1"/>
              <a:chExt cx="816" cy="3974"/>
            </a:xfrm>
          </p:grpSpPr>
          <p:grpSp>
            <p:nvGrpSpPr>
              <p:cNvPr id="35863" name="Group 1031"/>
              <p:cNvGrpSpPr>
                <a:grpSpLocks/>
              </p:cNvGrpSpPr>
              <p:nvPr userDrawn="1"/>
            </p:nvGrpSpPr>
            <p:grpSpPr bwMode="auto">
              <a:xfrm>
                <a:off x="5280" y="1"/>
                <a:ext cx="480" cy="1430"/>
                <a:chOff x="5280" y="1"/>
                <a:chExt cx="480" cy="1430"/>
              </a:xfrm>
            </p:grpSpPr>
            <p:grpSp>
              <p:nvGrpSpPr>
                <p:cNvPr id="35884" name="Group 1032"/>
                <p:cNvGrpSpPr>
                  <a:grpSpLocks/>
                </p:cNvGrpSpPr>
                <p:nvPr userDrawn="1"/>
              </p:nvGrpSpPr>
              <p:grpSpPr bwMode="auto">
                <a:xfrm rot="-5400000">
                  <a:off x="5484" y="0"/>
                  <a:ext cx="174" cy="176"/>
                  <a:chOff x="1657" y="323"/>
                  <a:chExt cx="1691" cy="2560"/>
                </a:xfrm>
              </p:grpSpPr>
              <p:grpSp>
                <p:nvGrpSpPr>
                  <p:cNvPr id="35893" name="Group 1033"/>
                  <p:cNvGrpSpPr>
                    <a:grpSpLocks/>
                  </p:cNvGrpSpPr>
                  <p:nvPr/>
                </p:nvGrpSpPr>
                <p:grpSpPr bwMode="auto">
                  <a:xfrm>
                    <a:off x="1657" y="323"/>
                    <a:ext cx="1691" cy="2560"/>
                    <a:chOff x="1657" y="323"/>
                    <a:chExt cx="1691" cy="2560"/>
                  </a:xfrm>
                </p:grpSpPr>
                <p:sp>
                  <p:nvSpPr>
                    <p:cNvPr id="35900" name="Freeform 1034"/>
                    <p:cNvSpPr>
                      <a:spLocks/>
                    </p:cNvSpPr>
                    <p:nvPr/>
                  </p:nvSpPr>
                  <p:spPr bwMode="auto">
                    <a:xfrm>
                      <a:off x="2347" y="323"/>
                      <a:ext cx="1234" cy="2560"/>
                    </a:xfrm>
                    <a:custGeom>
                      <a:avLst/>
                      <a:gdLst>
                        <a:gd name="T0" fmla="*/ 352 w 1231"/>
                        <a:gd name="T1" fmla="*/ 283 h 2560"/>
                        <a:gd name="T2" fmla="*/ 430 w 1231"/>
                        <a:gd name="T3" fmla="*/ 115 h 2560"/>
                        <a:gd name="T4" fmla="*/ 598 w 1231"/>
                        <a:gd name="T5" fmla="*/ 7 h 2560"/>
                        <a:gd name="T6" fmla="*/ 925 w 1231"/>
                        <a:gd name="T7" fmla="*/ 61 h 2560"/>
                        <a:gd name="T8" fmla="*/ 1096 w 1231"/>
                        <a:gd name="T9" fmla="*/ 349 h 2560"/>
                        <a:gd name="T10" fmla="*/ 1009 w 1231"/>
                        <a:gd name="T11" fmla="*/ 769 h 2560"/>
                        <a:gd name="T12" fmla="*/ 973 w 1231"/>
                        <a:gd name="T13" fmla="*/ 943 h 2560"/>
                        <a:gd name="T14" fmla="*/ 1150 w 1231"/>
                        <a:gd name="T15" fmla="*/ 1075 h 2560"/>
                        <a:gd name="T16" fmla="*/ 1276 w 1231"/>
                        <a:gd name="T17" fmla="*/ 1525 h 2560"/>
                        <a:gd name="T18" fmla="*/ 1168 w 1231"/>
                        <a:gd name="T19" fmla="*/ 1969 h 2560"/>
                        <a:gd name="T20" fmla="*/ 937 w 1231"/>
                        <a:gd name="T21" fmla="*/ 2077 h 2560"/>
                        <a:gd name="T22" fmla="*/ 751 w 1231"/>
                        <a:gd name="T23" fmla="*/ 2059 h 2560"/>
                        <a:gd name="T24" fmla="*/ 685 w 1231"/>
                        <a:gd name="T25" fmla="*/ 2251 h 2560"/>
                        <a:gd name="T26" fmla="*/ 544 w 1231"/>
                        <a:gd name="T27" fmla="*/ 2527 h 2560"/>
                        <a:gd name="T28" fmla="*/ 226 w 1231"/>
                        <a:gd name="T29" fmla="*/ 2509 h 2560"/>
                        <a:gd name="T30" fmla="*/ 31 w 1231"/>
                        <a:gd name="T31" fmla="*/ 2227 h 2560"/>
                        <a:gd name="T32" fmla="*/ 25 w 1231"/>
                        <a:gd name="T33" fmla="*/ 1969 h 2560"/>
                        <a:gd name="T34" fmla="*/ 145 w 1231"/>
                        <a:gd name="T35" fmla="*/ 1651 h 2560"/>
                        <a:gd name="T36" fmla="*/ 274 w 1231"/>
                        <a:gd name="T37" fmla="*/ 1513 h 2560"/>
                        <a:gd name="T38" fmla="*/ 232 w 1231"/>
                        <a:gd name="T39" fmla="*/ 1729 h 2560"/>
                        <a:gd name="T40" fmla="*/ 73 w 1231"/>
                        <a:gd name="T41" fmla="*/ 2023 h 2560"/>
                        <a:gd name="T42" fmla="*/ 169 w 1231"/>
                        <a:gd name="T43" fmla="*/ 2323 h 2560"/>
                        <a:gd name="T44" fmla="*/ 454 w 1231"/>
                        <a:gd name="T45" fmla="*/ 2431 h 2560"/>
                        <a:gd name="T46" fmla="*/ 610 w 1231"/>
                        <a:gd name="T47" fmla="*/ 2227 h 2560"/>
                        <a:gd name="T48" fmla="*/ 592 w 1231"/>
                        <a:gd name="T49" fmla="*/ 1807 h 2560"/>
                        <a:gd name="T50" fmla="*/ 508 w 1231"/>
                        <a:gd name="T51" fmla="*/ 1531 h 2560"/>
                        <a:gd name="T52" fmla="*/ 550 w 1231"/>
                        <a:gd name="T53" fmla="*/ 1459 h 2560"/>
                        <a:gd name="T54" fmla="*/ 655 w 1231"/>
                        <a:gd name="T55" fmla="*/ 1633 h 2560"/>
                        <a:gd name="T56" fmla="*/ 751 w 1231"/>
                        <a:gd name="T57" fmla="*/ 1933 h 2560"/>
                        <a:gd name="T58" fmla="*/ 997 w 1231"/>
                        <a:gd name="T59" fmla="*/ 1963 h 2560"/>
                        <a:gd name="T60" fmla="*/ 1180 w 1231"/>
                        <a:gd name="T61" fmla="*/ 1687 h 2560"/>
                        <a:gd name="T62" fmla="*/ 1162 w 1231"/>
                        <a:gd name="T63" fmla="*/ 1273 h 2560"/>
                        <a:gd name="T64" fmla="*/ 913 w 1231"/>
                        <a:gd name="T65" fmla="*/ 1057 h 2560"/>
                        <a:gd name="T66" fmla="*/ 709 w 1231"/>
                        <a:gd name="T67" fmla="*/ 1129 h 2560"/>
                        <a:gd name="T68" fmla="*/ 592 w 1231"/>
                        <a:gd name="T69" fmla="*/ 1117 h 2560"/>
                        <a:gd name="T70" fmla="*/ 649 w 1231"/>
                        <a:gd name="T71" fmla="*/ 1033 h 2560"/>
                        <a:gd name="T72" fmla="*/ 841 w 1231"/>
                        <a:gd name="T73" fmla="*/ 937 h 2560"/>
                        <a:gd name="T74" fmla="*/ 979 w 1231"/>
                        <a:gd name="T75" fmla="*/ 613 h 2560"/>
                        <a:gd name="T76" fmla="*/ 913 w 1231"/>
                        <a:gd name="T77" fmla="*/ 175 h 2560"/>
                        <a:gd name="T78" fmla="*/ 649 w 1231"/>
                        <a:gd name="T79" fmla="*/ 103 h 2560"/>
                        <a:gd name="T80" fmla="*/ 406 w 1231"/>
                        <a:gd name="T81" fmla="*/ 355 h 2560"/>
                        <a:gd name="T82" fmla="*/ 418 w 1231"/>
                        <a:gd name="T83" fmla="*/ 763 h 2560"/>
                        <a:gd name="T84" fmla="*/ 358 w 1231"/>
                        <a:gd name="T85" fmla="*/ 949 h 2560"/>
                        <a:gd name="T86" fmla="*/ 304 w 1231"/>
                        <a:gd name="T87" fmla="*/ 685 h 2560"/>
                        <a:gd name="T88" fmla="*/ 322 w 1231"/>
                        <a:gd name="T89" fmla="*/ 367 h 2560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60000 65536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</a:gdLst>
                      <a:ahLst/>
                      <a:cxnLst>
                        <a:cxn ang="T90">
                          <a:pos x="T0" y="T1"/>
                        </a:cxn>
                        <a:cxn ang="T91">
                          <a:pos x="T2" y="T3"/>
                        </a:cxn>
                        <a:cxn ang="T92">
                          <a:pos x="T4" y="T5"/>
                        </a:cxn>
                        <a:cxn ang="T93">
                          <a:pos x="T6" y="T7"/>
                        </a:cxn>
                        <a:cxn ang="T94">
                          <a:pos x="T8" y="T9"/>
                        </a:cxn>
                        <a:cxn ang="T95">
                          <a:pos x="T10" y="T11"/>
                        </a:cxn>
                        <a:cxn ang="T96">
                          <a:pos x="T12" y="T13"/>
                        </a:cxn>
                        <a:cxn ang="T97">
                          <a:pos x="T14" y="T15"/>
                        </a:cxn>
                        <a:cxn ang="T98">
                          <a:pos x="T16" y="T17"/>
                        </a:cxn>
                        <a:cxn ang="T99">
                          <a:pos x="T18" y="T19"/>
                        </a:cxn>
                        <a:cxn ang="T100">
                          <a:pos x="T20" y="T21"/>
                        </a:cxn>
                        <a:cxn ang="T101">
                          <a:pos x="T22" y="T23"/>
                        </a:cxn>
                        <a:cxn ang="T102">
                          <a:pos x="T24" y="T25"/>
                        </a:cxn>
                        <a:cxn ang="T103">
                          <a:pos x="T26" y="T27"/>
                        </a:cxn>
                        <a:cxn ang="T104">
                          <a:pos x="T28" y="T29"/>
                        </a:cxn>
                        <a:cxn ang="T105">
                          <a:pos x="T30" y="T31"/>
                        </a:cxn>
                        <a:cxn ang="T106">
                          <a:pos x="T32" y="T33"/>
                        </a:cxn>
                        <a:cxn ang="T107">
                          <a:pos x="T34" y="T35"/>
                        </a:cxn>
                        <a:cxn ang="T108">
                          <a:pos x="T36" y="T37"/>
                        </a:cxn>
                        <a:cxn ang="T109">
                          <a:pos x="T38" y="T39"/>
                        </a:cxn>
                        <a:cxn ang="T110">
                          <a:pos x="T40" y="T41"/>
                        </a:cxn>
                        <a:cxn ang="T111">
                          <a:pos x="T42" y="T43"/>
                        </a:cxn>
                        <a:cxn ang="T112">
                          <a:pos x="T44" y="T45"/>
                        </a:cxn>
                        <a:cxn ang="T113">
                          <a:pos x="T46" y="T47"/>
                        </a:cxn>
                        <a:cxn ang="T114">
                          <a:pos x="T48" y="T49"/>
                        </a:cxn>
                        <a:cxn ang="T115">
                          <a:pos x="T50" y="T51"/>
                        </a:cxn>
                        <a:cxn ang="T116">
                          <a:pos x="T52" y="T53"/>
                        </a:cxn>
                        <a:cxn ang="T117">
                          <a:pos x="T54" y="T55"/>
                        </a:cxn>
                        <a:cxn ang="T118">
                          <a:pos x="T56" y="T57"/>
                        </a:cxn>
                        <a:cxn ang="T119">
                          <a:pos x="T58" y="T59"/>
                        </a:cxn>
                        <a:cxn ang="T120">
                          <a:pos x="T60" y="T61"/>
                        </a:cxn>
                        <a:cxn ang="T121">
                          <a:pos x="T62" y="T63"/>
                        </a:cxn>
                        <a:cxn ang="T122">
                          <a:pos x="T64" y="T65"/>
                        </a:cxn>
                        <a:cxn ang="T123">
                          <a:pos x="T66" y="T67"/>
                        </a:cxn>
                        <a:cxn ang="T124">
                          <a:pos x="T68" y="T69"/>
                        </a:cxn>
                        <a:cxn ang="T125">
                          <a:pos x="T70" y="T71"/>
                        </a:cxn>
                        <a:cxn ang="T126">
                          <a:pos x="T72" y="T73"/>
                        </a:cxn>
                        <a:cxn ang="T127">
                          <a:pos x="T74" y="T75"/>
                        </a:cxn>
                        <a:cxn ang="T128">
                          <a:pos x="T76" y="T77"/>
                        </a:cxn>
                        <a:cxn ang="T129">
                          <a:pos x="T78" y="T79"/>
                        </a:cxn>
                        <a:cxn ang="T130">
                          <a:pos x="T80" y="T81"/>
                        </a:cxn>
                        <a:cxn ang="T131">
                          <a:pos x="T82" y="T83"/>
                        </a:cxn>
                        <a:cxn ang="T132">
                          <a:pos x="T84" y="T85"/>
                        </a:cxn>
                        <a:cxn ang="T133">
                          <a:pos x="T86" y="T87"/>
                        </a:cxn>
                        <a:cxn ang="T134">
                          <a:pos x="T88" y="T89"/>
                        </a:cxn>
                      </a:cxnLst>
                      <a:rect l="0" t="0" r="r" b="b"/>
                      <a:pathLst>
                        <a:path w="1231" h="2560">
                          <a:moveTo>
                            <a:pt x="307" y="367"/>
                          </a:moveTo>
                          <a:cubicBezTo>
                            <a:pt x="317" y="336"/>
                            <a:pt x="326" y="303"/>
                            <a:pt x="337" y="283"/>
                          </a:cubicBezTo>
                          <a:cubicBezTo>
                            <a:pt x="348" y="263"/>
                            <a:pt x="360" y="275"/>
                            <a:pt x="373" y="247"/>
                          </a:cubicBezTo>
                          <a:cubicBezTo>
                            <a:pt x="386" y="219"/>
                            <a:pt x="400" y="147"/>
                            <a:pt x="415" y="115"/>
                          </a:cubicBezTo>
                          <a:cubicBezTo>
                            <a:pt x="430" y="83"/>
                            <a:pt x="435" y="73"/>
                            <a:pt x="463" y="55"/>
                          </a:cubicBezTo>
                          <a:cubicBezTo>
                            <a:pt x="491" y="37"/>
                            <a:pt x="536" y="14"/>
                            <a:pt x="583" y="7"/>
                          </a:cubicBezTo>
                          <a:cubicBezTo>
                            <a:pt x="630" y="0"/>
                            <a:pt x="693" y="4"/>
                            <a:pt x="745" y="13"/>
                          </a:cubicBezTo>
                          <a:cubicBezTo>
                            <a:pt x="797" y="22"/>
                            <a:pt x="852" y="34"/>
                            <a:pt x="895" y="61"/>
                          </a:cubicBezTo>
                          <a:cubicBezTo>
                            <a:pt x="938" y="88"/>
                            <a:pt x="977" y="127"/>
                            <a:pt x="1003" y="175"/>
                          </a:cubicBezTo>
                          <a:cubicBezTo>
                            <a:pt x="1029" y="223"/>
                            <a:pt x="1044" y="287"/>
                            <a:pt x="1051" y="349"/>
                          </a:cubicBezTo>
                          <a:cubicBezTo>
                            <a:pt x="1058" y="411"/>
                            <a:pt x="1057" y="477"/>
                            <a:pt x="1045" y="547"/>
                          </a:cubicBezTo>
                          <a:cubicBezTo>
                            <a:pt x="1033" y="617"/>
                            <a:pt x="995" y="712"/>
                            <a:pt x="979" y="769"/>
                          </a:cubicBezTo>
                          <a:cubicBezTo>
                            <a:pt x="963" y="826"/>
                            <a:pt x="955" y="860"/>
                            <a:pt x="949" y="889"/>
                          </a:cubicBezTo>
                          <a:cubicBezTo>
                            <a:pt x="943" y="918"/>
                            <a:pt x="936" y="925"/>
                            <a:pt x="943" y="943"/>
                          </a:cubicBezTo>
                          <a:cubicBezTo>
                            <a:pt x="950" y="961"/>
                            <a:pt x="964" y="975"/>
                            <a:pt x="991" y="997"/>
                          </a:cubicBezTo>
                          <a:cubicBezTo>
                            <a:pt x="1018" y="1019"/>
                            <a:pt x="1069" y="1033"/>
                            <a:pt x="1105" y="1075"/>
                          </a:cubicBezTo>
                          <a:cubicBezTo>
                            <a:pt x="1141" y="1117"/>
                            <a:pt x="1186" y="1174"/>
                            <a:pt x="1207" y="1249"/>
                          </a:cubicBezTo>
                          <a:cubicBezTo>
                            <a:pt x="1228" y="1324"/>
                            <a:pt x="1231" y="1441"/>
                            <a:pt x="1231" y="1525"/>
                          </a:cubicBezTo>
                          <a:cubicBezTo>
                            <a:pt x="1231" y="1609"/>
                            <a:pt x="1225" y="1679"/>
                            <a:pt x="1207" y="1753"/>
                          </a:cubicBezTo>
                          <a:cubicBezTo>
                            <a:pt x="1189" y="1827"/>
                            <a:pt x="1153" y="1917"/>
                            <a:pt x="1123" y="1969"/>
                          </a:cubicBezTo>
                          <a:cubicBezTo>
                            <a:pt x="1093" y="2021"/>
                            <a:pt x="1063" y="2047"/>
                            <a:pt x="1027" y="2065"/>
                          </a:cubicBezTo>
                          <a:cubicBezTo>
                            <a:pt x="991" y="2083"/>
                            <a:pt x="951" y="2079"/>
                            <a:pt x="907" y="2077"/>
                          </a:cubicBezTo>
                          <a:cubicBezTo>
                            <a:pt x="863" y="2075"/>
                            <a:pt x="794" y="2056"/>
                            <a:pt x="763" y="2053"/>
                          </a:cubicBezTo>
                          <a:cubicBezTo>
                            <a:pt x="732" y="2050"/>
                            <a:pt x="733" y="2050"/>
                            <a:pt x="721" y="2059"/>
                          </a:cubicBezTo>
                          <a:cubicBezTo>
                            <a:pt x="709" y="2068"/>
                            <a:pt x="702" y="2075"/>
                            <a:pt x="691" y="2107"/>
                          </a:cubicBezTo>
                          <a:cubicBezTo>
                            <a:pt x="680" y="2139"/>
                            <a:pt x="665" y="2205"/>
                            <a:pt x="655" y="2251"/>
                          </a:cubicBezTo>
                          <a:cubicBezTo>
                            <a:pt x="645" y="2297"/>
                            <a:pt x="652" y="2337"/>
                            <a:pt x="631" y="2383"/>
                          </a:cubicBezTo>
                          <a:cubicBezTo>
                            <a:pt x="610" y="2429"/>
                            <a:pt x="574" y="2498"/>
                            <a:pt x="529" y="2527"/>
                          </a:cubicBezTo>
                          <a:cubicBezTo>
                            <a:pt x="484" y="2556"/>
                            <a:pt x="414" y="2560"/>
                            <a:pt x="361" y="2557"/>
                          </a:cubicBezTo>
                          <a:cubicBezTo>
                            <a:pt x="308" y="2554"/>
                            <a:pt x="256" y="2537"/>
                            <a:pt x="211" y="2509"/>
                          </a:cubicBezTo>
                          <a:cubicBezTo>
                            <a:pt x="166" y="2481"/>
                            <a:pt x="121" y="2436"/>
                            <a:pt x="91" y="2389"/>
                          </a:cubicBezTo>
                          <a:cubicBezTo>
                            <a:pt x="61" y="2342"/>
                            <a:pt x="46" y="2275"/>
                            <a:pt x="31" y="2227"/>
                          </a:cubicBezTo>
                          <a:cubicBezTo>
                            <a:pt x="16" y="2179"/>
                            <a:pt x="2" y="2144"/>
                            <a:pt x="1" y="2101"/>
                          </a:cubicBezTo>
                          <a:cubicBezTo>
                            <a:pt x="0" y="2058"/>
                            <a:pt x="13" y="2018"/>
                            <a:pt x="25" y="1969"/>
                          </a:cubicBezTo>
                          <a:cubicBezTo>
                            <a:pt x="37" y="1920"/>
                            <a:pt x="53" y="1860"/>
                            <a:pt x="73" y="1807"/>
                          </a:cubicBezTo>
                          <a:cubicBezTo>
                            <a:pt x="93" y="1754"/>
                            <a:pt x="122" y="1698"/>
                            <a:pt x="145" y="1651"/>
                          </a:cubicBezTo>
                          <a:cubicBezTo>
                            <a:pt x="168" y="1604"/>
                            <a:pt x="192" y="1548"/>
                            <a:pt x="211" y="1525"/>
                          </a:cubicBezTo>
                          <a:cubicBezTo>
                            <a:pt x="230" y="1502"/>
                            <a:pt x="249" y="1502"/>
                            <a:pt x="259" y="1513"/>
                          </a:cubicBezTo>
                          <a:cubicBezTo>
                            <a:pt x="269" y="1524"/>
                            <a:pt x="278" y="1555"/>
                            <a:pt x="271" y="1591"/>
                          </a:cubicBezTo>
                          <a:cubicBezTo>
                            <a:pt x="264" y="1627"/>
                            <a:pt x="242" y="1682"/>
                            <a:pt x="217" y="1729"/>
                          </a:cubicBezTo>
                          <a:cubicBezTo>
                            <a:pt x="192" y="1776"/>
                            <a:pt x="145" y="1824"/>
                            <a:pt x="121" y="1873"/>
                          </a:cubicBezTo>
                          <a:cubicBezTo>
                            <a:pt x="97" y="1922"/>
                            <a:pt x="76" y="1970"/>
                            <a:pt x="73" y="2023"/>
                          </a:cubicBezTo>
                          <a:cubicBezTo>
                            <a:pt x="70" y="2076"/>
                            <a:pt x="87" y="2141"/>
                            <a:pt x="103" y="2191"/>
                          </a:cubicBezTo>
                          <a:cubicBezTo>
                            <a:pt x="119" y="2241"/>
                            <a:pt x="140" y="2285"/>
                            <a:pt x="169" y="2323"/>
                          </a:cubicBezTo>
                          <a:cubicBezTo>
                            <a:pt x="198" y="2361"/>
                            <a:pt x="232" y="2401"/>
                            <a:pt x="277" y="2419"/>
                          </a:cubicBezTo>
                          <a:cubicBezTo>
                            <a:pt x="322" y="2437"/>
                            <a:pt x="395" y="2440"/>
                            <a:pt x="439" y="2431"/>
                          </a:cubicBezTo>
                          <a:cubicBezTo>
                            <a:pt x="483" y="2422"/>
                            <a:pt x="515" y="2399"/>
                            <a:pt x="541" y="2365"/>
                          </a:cubicBezTo>
                          <a:cubicBezTo>
                            <a:pt x="567" y="2331"/>
                            <a:pt x="583" y="2280"/>
                            <a:pt x="595" y="2227"/>
                          </a:cubicBezTo>
                          <a:cubicBezTo>
                            <a:pt x="607" y="2174"/>
                            <a:pt x="616" y="2117"/>
                            <a:pt x="613" y="2047"/>
                          </a:cubicBezTo>
                          <a:cubicBezTo>
                            <a:pt x="610" y="1977"/>
                            <a:pt x="589" y="1871"/>
                            <a:pt x="577" y="1807"/>
                          </a:cubicBezTo>
                          <a:cubicBezTo>
                            <a:pt x="565" y="1743"/>
                            <a:pt x="555" y="1709"/>
                            <a:pt x="541" y="1663"/>
                          </a:cubicBezTo>
                          <a:cubicBezTo>
                            <a:pt x="527" y="1617"/>
                            <a:pt x="502" y="1561"/>
                            <a:pt x="493" y="1531"/>
                          </a:cubicBezTo>
                          <a:cubicBezTo>
                            <a:pt x="484" y="1501"/>
                            <a:pt x="480" y="1495"/>
                            <a:pt x="487" y="1483"/>
                          </a:cubicBezTo>
                          <a:cubicBezTo>
                            <a:pt x="494" y="1471"/>
                            <a:pt x="519" y="1455"/>
                            <a:pt x="535" y="1459"/>
                          </a:cubicBezTo>
                          <a:cubicBezTo>
                            <a:pt x="551" y="1463"/>
                            <a:pt x="568" y="1478"/>
                            <a:pt x="583" y="1507"/>
                          </a:cubicBezTo>
                          <a:cubicBezTo>
                            <a:pt x="598" y="1536"/>
                            <a:pt x="610" y="1583"/>
                            <a:pt x="625" y="1633"/>
                          </a:cubicBezTo>
                          <a:cubicBezTo>
                            <a:pt x="640" y="1683"/>
                            <a:pt x="657" y="1757"/>
                            <a:pt x="673" y="1807"/>
                          </a:cubicBezTo>
                          <a:cubicBezTo>
                            <a:pt x="689" y="1857"/>
                            <a:pt x="697" y="1905"/>
                            <a:pt x="721" y="1933"/>
                          </a:cubicBezTo>
                          <a:cubicBezTo>
                            <a:pt x="745" y="1961"/>
                            <a:pt x="776" y="1970"/>
                            <a:pt x="817" y="1975"/>
                          </a:cubicBezTo>
                          <a:cubicBezTo>
                            <a:pt x="858" y="1980"/>
                            <a:pt x="926" y="1980"/>
                            <a:pt x="967" y="1963"/>
                          </a:cubicBezTo>
                          <a:cubicBezTo>
                            <a:pt x="1008" y="1946"/>
                            <a:pt x="1035" y="1919"/>
                            <a:pt x="1063" y="1873"/>
                          </a:cubicBezTo>
                          <a:cubicBezTo>
                            <a:pt x="1091" y="1827"/>
                            <a:pt x="1122" y="1761"/>
                            <a:pt x="1135" y="1687"/>
                          </a:cubicBezTo>
                          <a:cubicBezTo>
                            <a:pt x="1148" y="1613"/>
                            <a:pt x="1144" y="1498"/>
                            <a:pt x="1141" y="1429"/>
                          </a:cubicBezTo>
                          <a:cubicBezTo>
                            <a:pt x="1138" y="1360"/>
                            <a:pt x="1140" y="1325"/>
                            <a:pt x="1117" y="1273"/>
                          </a:cubicBezTo>
                          <a:cubicBezTo>
                            <a:pt x="1094" y="1221"/>
                            <a:pt x="1042" y="1153"/>
                            <a:pt x="1003" y="1117"/>
                          </a:cubicBezTo>
                          <a:cubicBezTo>
                            <a:pt x="964" y="1081"/>
                            <a:pt x="919" y="1064"/>
                            <a:pt x="883" y="1057"/>
                          </a:cubicBezTo>
                          <a:cubicBezTo>
                            <a:pt x="847" y="1050"/>
                            <a:pt x="821" y="1063"/>
                            <a:pt x="787" y="1075"/>
                          </a:cubicBezTo>
                          <a:cubicBezTo>
                            <a:pt x="753" y="1087"/>
                            <a:pt x="706" y="1117"/>
                            <a:pt x="679" y="1129"/>
                          </a:cubicBezTo>
                          <a:cubicBezTo>
                            <a:pt x="652" y="1141"/>
                            <a:pt x="642" y="1149"/>
                            <a:pt x="625" y="1147"/>
                          </a:cubicBezTo>
                          <a:cubicBezTo>
                            <a:pt x="608" y="1145"/>
                            <a:pt x="584" y="1130"/>
                            <a:pt x="577" y="1117"/>
                          </a:cubicBezTo>
                          <a:cubicBezTo>
                            <a:pt x="570" y="1104"/>
                            <a:pt x="576" y="1083"/>
                            <a:pt x="583" y="1069"/>
                          </a:cubicBezTo>
                          <a:cubicBezTo>
                            <a:pt x="590" y="1055"/>
                            <a:pt x="599" y="1043"/>
                            <a:pt x="619" y="1033"/>
                          </a:cubicBezTo>
                          <a:cubicBezTo>
                            <a:pt x="639" y="1023"/>
                            <a:pt x="671" y="1025"/>
                            <a:pt x="703" y="1009"/>
                          </a:cubicBezTo>
                          <a:cubicBezTo>
                            <a:pt x="735" y="993"/>
                            <a:pt x="780" y="965"/>
                            <a:pt x="811" y="937"/>
                          </a:cubicBezTo>
                          <a:cubicBezTo>
                            <a:pt x="842" y="909"/>
                            <a:pt x="866" y="895"/>
                            <a:pt x="889" y="841"/>
                          </a:cubicBezTo>
                          <a:cubicBezTo>
                            <a:pt x="912" y="787"/>
                            <a:pt x="939" y="696"/>
                            <a:pt x="949" y="613"/>
                          </a:cubicBezTo>
                          <a:cubicBezTo>
                            <a:pt x="959" y="530"/>
                            <a:pt x="960" y="416"/>
                            <a:pt x="949" y="343"/>
                          </a:cubicBezTo>
                          <a:cubicBezTo>
                            <a:pt x="938" y="270"/>
                            <a:pt x="914" y="215"/>
                            <a:pt x="883" y="175"/>
                          </a:cubicBezTo>
                          <a:cubicBezTo>
                            <a:pt x="852" y="135"/>
                            <a:pt x="807" y="115"/>
                            <a:pt x="763" y="103"/>
                          </a:cubicBezTo>
                          <a:cubicBezTo>
                            <a:pt x="719" y="91"/>
                            <a:pt x="665" y="90"/>
                            <a:pt x="619" y="103"/>
                          </a:cubicBezTo>
                          <a:cubicBezTo>
                            <a:pt x="573" y="116"/>
                            <a:pt x="525" y="139"/>
                            <a:pt x="487" y="181"/>
                          </a:cubicBezTo>
                          <a:cubicBezTo>
                            <a:pt x="449" y="223"/>
                            <a:pt x="412" y="301"/>
                            <a:pt x="391" y="355"/>
                          </a:cubicBezTo>
                          <a:cubicBezTo>
                            <a:pt x="370" y="409"/>
                            <a:pt x="359" y="437"/>
                            <a:pt x="361" y="505"/>
                          </a:cubicBezTo>
                          <a:cubicBezTo>
                            <a:pt x="363" y="573"/>
                            <a:pt x="399" y="691"/>
                            <a:pt x="403" y="763"/>
                          </a:cubicBezTo>
                          <a:cubicBezTo>
                            <a:pt x="407" y="835"/>
                            <a:pt x="395" y="906"/>
                            <a:pt x="385" y="937"/>
                          </a:cubicBezTo>
                          <a:cubicBezTo>
                            <a:pt x="375" y="968"/>
                            <a:pt x="356" y="957"/>
                            <a:pt x="343" y="949"/>
                          </a:cubicBezTo>
                          <a:cubicBezTo>
                            <a:pt x="330" y="941"/>
                            <a:pt x="316" y="933"/>
                            <a:pt x="307" y="889"/>
                          </a:cubicBezTo>
                          <a:cubicBezTo>
                            <a:pt x="298" y="845"/>
                            <a:pt x="294" y="755"/>
                            <a:pt x="289" y="685"/>
                          </a:cubicBezTo>
                          <a:cubicBezTo>
                            <a:pt x="284" y="615"/>
                            <a:pt x="273" y="523"/>
                            <a:pt x="277" y="469"/>
                          </a:cubicBezTo>
                          <a:cubicBezTo>
                            <a:pt x="281" y="415"/>
                            <a:pt x="297" y="398"/>
                            <a:pt x="307" y="367"/>
                          </a:cubicBezTo>
                          <a:close/>
                        </a:path>
                      </a:pathLst>
                    </a:custGeom>
                    <a:solidFill>
                      <a:srgbClr val="E7D6B7"/>
                    </a:solidFill>
                    <a:ln>
                      <a:noFill/>
                    </a:ln>
                    <a:extLst>
                      <a:ext uri="{91240B29-F687-4f45-9708-019B960494DF}">
                        <a14:hiddenLine xmlns=""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5901" name="Freeform 1035"/>
                    <p:cNvSpPr>
                      <a:spLocks/>
                    </p:cNvSpPr>
                    <p:nvPr/>
                  </p:nvSpPr>
                  <p:spPr bwMode="auto">
                    <a:xfrm>
                      <a:off x="1774" y="207"/>
                      <a:ext cx="865" cy="2065"/>
                    </a:xfrm>
                    <a:custGeom>
                      <a:avLst/>
                      <a:gdLst>
                        <a:gd name="T0" fmla="*/ 785 w 865"/>
                        <a:gd name="T1" fmla="*/ 508 h 2071"/>
                        <a:gd name="T2" fmla="*/ 797 w 865"/>
                        <a:gd name="T3" fmla="*/ 335 h 2071"/>
                        <a:gd name="T4" fmla="*/ 863 w 865"/>
                        <a:gd name="T5" fmla="*/ 191 h 2071"/>
                        <a:gd name="T6" fmla="*/ 809 w 865"/>
                        <a:gd name="T7" fmla="*/ 203 h 2071"/>
                        <a:gd name="T8" fmla="*/ 749 w 865"/>
                        <a:gd name="T9" fmla="*/ 203 h 2071"/>
                        <a:gd name="T10" fmla="*/ 683 w 865"/>
                        <a:gd name="T11" fmla="*/ 116 h 2071"/>
                        <a:gd name="T12" fmla="*/ 611 w 865"/>
                        <a:gd name="T13" fmla="*/ 32 h 2071"/>
                        <a:gd name="T14" fmla="*/ 509 w 865"/>
                        <a:gd name="T15" fmla="*/ 2 h 2071"/>
                        <a:gd name="T16" fmla="*/ 407 w 865"/>
                        <a:gd name="T17" fmla="*/ 20 h 2071"/>
                        <a:gd name="T18" fmla="*/ 281 w 865"/>
                        <a:gd name="T19" fmla="*/ 74 h 2071"/>
                        <a:gd name="T20" fmla="*/ 173 w 865"/>
                        <a:gd name="T21" fmla="*/ 191 h 2071"/>
                        <a:gd name="T22" fmla="*/ 119 w 865"/>
                        <a:gd name="T23" fmla="*/ 389 h 2071"/>
                        <a:gd name="T24" fmla="*/ 131 w 865"/>
                        <a:gd name="T25" fmla="*/ 560 h 2071"/>
                        <a:gd name="T26" fmla="*/ 173 w 865"/>
                        <a:gd name="T27" fmla="*/ 752 h 2071"/>
                        <a:gd name="T28" fmla="*/ 197 w 865"/>
                        <a:gd name="T29" fmla="*/ 846 h 2071"/>
                        <a:gd name="T30" fmla="*/ 167 w 865"/>
                        <a:gd name="T31" fmla="*/ 941 h 2071"/>
                        <a:gd name="T32" fmla="*/ 65 w 865"/>
                        <a:gd name="T33" fmla="*/ 1079 h 2071"/>
                        <a:gd name="T34" fmla="*/ 17 w 865"/>
                        <a:gd name="T35" fmla="*/ 1238 h 2071"/>
                        <a:gd name="T36" fmla="*/ 5 w 865"/>
                        <a:gd name="T37" fmla="*/ 1490 h 2071"/>
                        <a:gd name="T38" fmla="*/ 47 w 865"/>
                        <a:gd name="T39" fmla="*/ 1673 h 2071"/>
                        <a:gd name="T40" fmla="*/ 131 w 865"/>
                        <a:gd name="T41" fmla="*/ 1823 h 2071"/>
                        <a:gd name="T42" fmla="*/ 299 w 865"/>
                        <a:gd name="T43" fmla="*/ 1898 h 2071"/>
                        <a:gd name="T44" fmla="*/ 425 w 865"/>
                        <a:gd name="T45" fmla="*/ 1893 h 2071"/>
                        <a:gd name="T46" fmla="*/ 467 w 865"/>
                        <a:gd name="T47" fmla="*/ 1904 h 2071"/>
                        <a:gd name="T48" fmla="*/ 497 w 865"/>
                        <a:gd name="T49" fmla="*/ 1976 h 2071"/>
                        <a:gd name="T50" fmla="*/ 497 w 865"/>
                        <a:gd name="T51" fmla="*/ 1878 h 2071"/>
                        <a:gd name="T52" fmla="*/ 557 w 865"/>
                        <a:gd name="T53" fmla="*/ 1703 h 2071"/>
                        <a:gd name="T54" fmla="*/ 617 w 865"/>
                        <a:gd name="T55" fmla="*/ 1583 h 2071"/>
                        <a:gd name="T56" fmla="*/ 581 w 865"/>
                        <a:gd name="T57" fmla="*/ 1625 h 2071"/>
                        <a:gd name="T58" fmla="*/ 515 w 865"/>
                        <a:gd name="T59" fmla="*/ 1745 h 2071"/>
                        <a:gd name="T60" fmla="*/ 407 w 865"/>
                        <a:gd name="T61" fmla="*/ 1828 h 2071"/>
                        <a:gd name="T62" fmla="*/ 269 w 865"/>
                        <a:gd name="T63" fmla="*/ 1823 h 2071"/>
                        <a:gd name="T64" fmla="*/ 179 w 865"/>
                        <a:gd name="T65" fmla="*/ 1739 h 2071"/>
                        <a:gd name="T66" fmla="*/ 113 w 865"/>
                        <a:gd name="T67" fmla="*/ 1565 h 2071"/>
                        <a:gd name="T68" fmla="*/ 107 w 865"/>
                        <a:gd name="T69" fmla="*/ 1334 h 2071"/>
                        <a:gd name="T70" fmla="*/ 137 w 865"/>
                        <a:gd name="T71" fmla="*/ 1145 h 2071"/>
                        <a:gd name="T72" fmla="*/ 203 w 865"/>
                        <a:gd name="T73" fmla="*/ 1025 h 2071"/>
                        <a:gd name="T74" fmla="*/ 323 w 865"/>
                        <a:gd name="T75" fmla="*/ 977 h 2071"/>
                        <a:gd name="T76" fmla="*/ 509 w 865"/>
                        <a:gd name="T77" fmla="*/ 1031 h 2071"/>
                        <a:gd name="T78" fmla="*/ 611 w 865"/>
                        <a:gd name="T79" fmla="*/ 1079 h 2071"/>
                        <a:gd name="T80" fmla="*/ 665 w 865"/>
                        <a:gd name="T81" fmla="*/ 1055 h 2071"/>
                        <a:gd name="T82" fmla="*/ 659 w 865"/>
                        <a:gd name="T83" fmla="*/ 1001 h 2071"/>
                        <a:gd name="T84" fmla="*/ 611 w 865"/>
                        <a:gd name="T85" fmla="*/ 959 h 2071"/>
                        <a:gd name="T86" fmla="*/ 497 w 865"/>
                        <a:gd name="T87" fmla="*/ 935 h 2071"/>
                        <a:gd name="T88" fmla="*/ 323 w 865"/>
                        <a:gd name="T89" fmla="*/ 854 h 2071"/>
                        <a:gd name="T90" fmla="*/ 233 w 865"/>
                        <a:gd name="T91" fmla="*/ 650 h 2071"/>
                        <a:gd name="T92" fmla="*/ 209 w 865"/>
                        <a:gd name="T93" fmla="*/ 401 h 2071"/>
                        <a:gd name="T94" fmla="*/ 317 w 865"/>
                        <a:gd name="T95" fmla="*/ 170 h 2071"/>
                        <a:gd name="T96" fmla="*/ 485 w 865"/>
                        <a:gd name="T97" fmla="*/ 110 h 2071"/>
                        <a:gd name="T98" fmla="*/ 617 w 865"/>
                        <a:gd name="T99" fmla="*/ 164 h 2071"/>
                        <a:gd name="T100" fmla="*/ 707 w 865"/>
                        <a:gd name="T101" fmla="*/ 275 h 2071"/>
                        <a:gd name="T102" fmla="*/ 737 w 865"/>
                        <a:gd name="T103" fmla="*/ 413 h 2071"/>
                        <a:gd name="T104" fmla="*/ 773 w 865"/>
                        <a:gd name="T105" fmla="*/ 572 h 2071"/>
                        <a:gd name="T106" fmla="*/ 809 w 865"/>
                        <a:gd name="T107" fmla="*/ 554 h 2071"/>
                        <a:gd name="T108" fmla="*/ 785 w 865"/>
                        <a:gd name="T109" fmla="*/ 508 h 2071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60000 65536"/>
                        <a:gd name="T151" fmla="*/ 0 60000 65536"/>
                        <a:gd name="T152" fmla="*/ 0 60000 65536"/>
                        <a:gd name="T153" fmla="*/ 0 60000 65536"/>
                        <a:gd name="T154" fmla="*/ 0 60000 65536"/>
                        <a:gd name="T155" fmla="*/ 0 60000 65536"/>
                        <a:gd name="T156" fmla="*/ 0 60000 65536"/>
                        <a:gd name="T157" fmla="*/ 0 60000 65536"/>
                        <a:gd name="T158" fmla="*/ 0 60000 65536"/>
                        <a:gd name="T159" fmla="*/ 0 60000 65536"/>
                        <a:gd name="T160" fmla="*/ 0 60000 65536"/>
                        <a:gd name="T161" fmla="*/ 0 60000 65536"/>
                        <a:gd name="T162" fmla="*/ 0 60000 65536"/>
                        <a:gd name="T163" fmla="*/ 0 60000 65536"/>
                        <a:gd name="T164" fmla="*/ 0 60000 65536"/>
                      </a:gdLst>
                      <a:ahLst/>
                      <a:cxnLst>
                        <a:cxn ang="T110">
                          <a:pos x="T0" y="T1"/>
                        </a:cxn>
                        <a:cxn ang="T111">
                          <a:pos x="T2" y="T3"/>
                        </a:cxn>
                        <a:cxn ang="T112">
                          <a:pos x="T4" y="T5"/>
                        </a:cxn>
                        <a:cxn ang="T113">
                          <a:pos x="T6" y="T7"/>
                        </a:cxn>
                        <a:cxn ang="T114">
                          <a:pos x="T8" y="T9"/>
                        </a:cxn>
                        <a:cxn ang="T115">
                          <a:pos x="T10" y="T11"/>
                        </a:cxn>
                        <a:cxn ang="T116">
                          <a:pos x="T12" y="T13"/>
                        </a:cxn>
                        <a:cxn ang="T117">
                          <a:pos x="T14" y="T15"/>
                        </a:cxn>
                        <a:cxn ang="T118">
                          <a:pos x="T16" y="T17"/>
                        </a:cxn>
                        <a:cxn ang="T119">
                          <a:pos x="T18" y="T19"/>
                        </a:cxn>
                        <a:cxn ang="T120">
                          <a:pos x="T20" y="T21"/>
                        </a:cxn>
                        <a:cxn ang="T121">
                          <a:pos x="T22" y="T23"/>
                        </a:cxn>
                        <a:cxn ang="T122">
                          <a:pos x="T24" y="T25"/>
                        </a:cxn>
                        <a:cxn ang="T123">
                          <a:pos x="T26" y="T27"/>
                        </a:cxn>
                        <a:cxn ang="T124">
                          <a:pos x="T28" y="T29"/>
                        </a:cxn>
                        <a:cxn ang="T125">
                          <a:pos x="T30" y="T31"/>
                        </a:cxn>
                        <a:cxn ang="T126">
                          <a:pos x="T32" y="T33"/>
                        </a:cxn>
                        <a:cxn ang="T127">
                          <a:pos x="T34" y="T35"/>
                        </a:cxn>
                        <a:cxn ang="T128">
                          <a:pos x="T36" y="T37"/>
                        </a:cxn>
                        <a:cxn ang="T129">
                          <a:pos x="T38" y="T39"/>
                        </a:cxn>
                        <a:cxn ang="T130">
                          <a:pos x="T40" y="T41"/>
                        </a:cxn>
                        <a:cxn ang="T131">
                          <a:pos x="T42" y="T43"/>
                        </a:cxn>
                        <a:cxn ang="T132">
                          <a:pos x="T44" y="T45"/>
                        </a:cxn>
                        <a:cxn ang="T133">
                          <a:pos x="T46" y="T47"/>
                        </a:cxn>
                        <a:cxn ang="T134">
                          <a:pos x="T48" y="T49"/>
                        </a:cxn>
                        <a:cxn ang="T135">
                          <a:pos x="T50" y="T51"/>
                        </a:cxn>
                        <a:cxn ang="T136">
                          <a:pos x="T52" y="T53"/>
                        </a:cxn>
                        <a:cxn ang="T137">
                          <a:pos x="T54" y="T55"/>
                        </a:cxn>
                        <a:cxn ang="T138">
                          <a:pos x="T56" y="T57"/>
                        </a:cxn>
                        <a:cxn ang="T139">
                          <a:pos x="T58" y="T59"/>
                        </a:cxn>
                        <a:cxn ang="T140">
                          <a:pos x="T60" y="T61"/>
                        </a:cxn>
                        <a:cxn ang="T141">
                          <a:pos x="T62" y="T63"/>
                        </a:cxn>
                        <a:cxn ang="T142">
                          <a:pos x="T64" y="T65"/>
                        </a:cxn>
                        <a:cxn ang="T143">
                          <a:pos x="T66" y="T67"/>
                        </a:cxn>
                        <a:cxn ang="T144">
                          <a:pos x="T68" y="T69"/>
                        </a:cxn>
                        <a:cxn ang="T145">
                          <a:pos x="T70" y="T71"/>
                        </a:cxn>
                        <a:cxn ang="T146">
                          <a:pos x="T72" y="T73"/>
                        </a:cxn>
                        <a:cxn ang="T147">
                          <a:pos x="T74" y="T75"/>
                        </a:cxn>
                        <a:cxn ang="T148">
                          <a:pos x="T76" y="T77"/>
                        </a:cxn>
                        <a:cxn ang="T149">
                          <a:pos x="T78" y="T79"/>
                        </a:cxn>
                        <a:cxn ang="T150">
                          <a:pos x="T80" y="T81"/>
                        </a:cxn>
                        <a:cxn ang="T151">
                          <a:pos x="T82" y="T83"/>
                        </a:cxn>
                        <a:cxn ang="T152">
                          <a:pos x="T84" y="T85"/>
                        </a:cxn>
                        <a:cxn ang="T153">
                          <a:pos x="T86" y="T87"/>
                        </a:cxn>
                        <a:cxn ang="T154">
                          <a:pos x="T88" y="T89"/>
                        </a:cxn>
                        <a:cxn ang="T155">
                          <a:pos x="T90" y="T91"/>
                        </a:cxn>
                        <a:cxn ang="T156">
                          <a:pos x="T92" y="T93"/>
                        </a:cxn>
                        <a:cxn ang="T157">
                          <a:pos x="T94" y="T95"/>
                        </a:cxn>
                        <a:cxn ang="T158">
                          <a:pos x="T96" y="T97"/>
                        </a:cxn>
                        <a:cxn ang="T159">
                          <a:pos x="T98" y="T99"/>
                        </a:cxn>
                        <a:cxn ang="T160">
                          <a:pos x="T100" y="T101"/>
                        </a:cxn>
                        <a:cxn ang="T161">
                          <a:pos x="T102" y="T103"/>
                        </a:cxn>
                        <a:cxn ang="T162">
                          <a:pos x="T104" y="T105"/>
                        </a:cxn>
                        <a:cxn ang="T163">
                          <a:pos x="T106" y="T107"/>
                        </a:cxn>
                        <a:cxn ang="T164">
                          <a:pos x="T108" y="T109"/>
                        </a:cxn>
                      </a:cxnLst>
                      <a:rect l="0" t="0" r="r" b="b"/>
                      <a:pathLst>
                        <a:path w="865" h="2071">
                          <a:moveTo>
                            <a:pt x="785" y="530"/>
                          </a:moveTo>
                          <a:cubicBezTo>
                            <a:pt x="783" y="491"/>
                            <a:pt x="784" y="404"/>
                            <a:pt x="797" y="350"/>
                          </a:cubicBezTo>
                          <a:cubicBezTo>
                            <a:pt x="810" y="296"/>
                            <a:pt x="861" y="228"/>
                            <a:pt x="863" y="206"/>
                          </a:cubicBezTo>
                          <a:cubicBezTo>
                            <a:pt x="865" y="184"/>
                            <a:pt x="828" y="216"/>
                            <a:pt x="809" y="218"/>
                          </a:cubicBezTo>
                          <a:cubicBezTo>
                            <a:pt x="790" y="220"/>
                            <a:pt x="770" y="235"/>
                            <a:pt x="749" y="218"/>
                          </a:cubicBezTo>
                          <a:cubicBezTo>
                            <a:pt x="728" y="201"/>
                            <a:pt x="706" y="147"/>
                            <a:pt x="683" y="116"/>
                          </a:cubicBezTo>
                          <a:cubicBezTo>
                            <a:pt x="660" y="85"/>
                            <a:pt x="640" y="51"/>
                            <a:pt x="611" y="32"/>
                          </a:cubicBezTo>
                          <a:cubicBezTo>
                            <a:pt x="582" y="13"/>
                            <a:pt x="543" y="4"/>
                            <a:pt x="509" y="2"/>
                          </a:cubicBezTo>
                          <a:cubicBezTo>
                            <a:pt x="475" y="0"/>
                            <a:pt x="445" y="8"/>
                            <a:pt x="407" y="20"/>
                          </a:cubicBezTo>
                          <a:cubicBezTo>
                            <a:pt x="369" y="32"/>
                            <a:pt x="320" y="43"/>
                            <a:pt x="281" y="74"/>
                          </a:cubicBezTo>
                          <a:cubicBezTo>
                            <a:pt x="242" y="105"/>
                            <a:pt x="200" y="151"/>
                            <a:pt x="173" y="206"/>
                          </a:cubicBezTo>
                          <a:cubicBezTo>
                            <a:pt x="146" y="261"/>
                            <a:pt x="126" y="340"/>
                            <a:pt x="119" y="404"/>
                          </a:cubicBezTo>
                          <a:cubicBezTo>
                            <a:pt x="112" y="468"/>
                            <a:pt x="122" y="527"/>
                            <a:pt x="131" y="590"/>
                          </a:cubicBezTo>
                          <a:cubicBezTo>
                            <a:pt x="140" y="653"/>
                            <a:pt x="162" y="733"/>
                            <a:pt x="173" y="782"/>
                          </a:cubicBezTo>
                          <a:cubicBezTo>
                            <a:pt x="184" y="831"/>
                            <a:pt x="198" y="850"/>
                            <a:pt x="197" y="884"/>
                          </a:cubicBezTo>
                          <a:cubicBezTo>
                            <a:pt x="196" y="918"/>
                            <a:pt x="189" y="946"/>
                            <a:pt x="167" y="986"/>
                          </a:cubicBezTo>
                          <a:cubicBezTo>
                            <a:pt x="145" y="1026"/>
                            <a:pt x="90" y="1072"/>
                            <a:pt x="65" y="1124"/>
                          </a:cubicBezTo>
                          <a:cubicBezTo>
                            <a:pt x="40" y="1176"/>
                            <a:pt x="27" y="1227"/>
                            <a:pt x="17" y="1298"/>
                          </a:cubicBezTo>
                          <a:cubicBezTo>
                            <a:pt x="7" y="1369"/>
                            <a:pt x="0" y="1475"/>
                            <a:pt x="5" y="1550"/>
                          </a:cubicBezTo>
                          <a:cubicBezTo>
                            <a:pt x="10" y="1625"/>
                            <a:pt x="26" y="1690"/>
                            <a:pt x="47" y="1748"/>
                          </a:cubicBezTo>
                          <a:cubicBezTo>
                            <a:pt x="68" y="1806"/>
                            <a:pt x="89" y="1858"/>
                            <a:pt x="131" y="1898"/>
                          </a:cubicBezTo>
                          <a:cubicBezTo>
                            <a:pt x="173" y="1938"/>
                            <a:pt x="250" y="1974"/>
                            <a:pt x="299" y="1988"/>
                          </a:cubicBezTo>
                          <a:cubicBezTo>
                            <a:pt x="348" y="2002"/>
                            <a:pt x="397" y="1981"/>
                            <a:pt x="425" y="1982"/>
                          </a:cubicBezTo>
                          <a:cubicBezTo>
                            <a:pt x="453" y="1983"/>
                            <a:pt x="455" y="1980"/>
                            <a:pt x="467" y="1994"/>
                          </a:cubicBezTo>
                          <a:cubicBezTo>
                            <a:pt x="479" y="2008"/>
                            <a:pt x="492" y="2071"/>
                            <a:pt x="497" y="2066"/>
                          </a:cubicBezTo>
                          <a:cubicBezTo>
                            <a:pt x="502" y="2061"/>
                            <a:pt x="487" y="2012"/>
                            <a:pt x="497" y="1964"/>
                          </a:cubicBezTo>
                          <a:cubicBezTo>
                            <a:pt x="507" y="1916"/>
                            <a:pt x="537" y="1829"/>
                            <a:pt x="557" y="1778"/>
                          </a:cubicBezTo>
                          <a:cubicBezTo>
                            <a:pt x="577" y="1727"/>
                            <a:pt x="613" y="1671"/>
                            <a:pt x="617" y="1658"/>
                          </a:cubicBezTo>
                          <a:cubicBezTo>
                            <a:pt x="621" y="1645"/>
                            <a:pt x="598" y="1673"/>
                            <a:pt x="581" y="1700"/>
                          </a:cubicBezTo>
                          <a:cubicBezTo>
                            <a:pt x="564" y="1727"/>
                            <a:pt x="544" y="1786"/>
                            <a:pt x="515" y="1820"/>
                          </a:cubicBezTo>
                          <a:cubicBezTo>
                            <a:pt x="486" y="1854"/>
                            <a:pt x="448" y="1891"/>
                            <a:pt x="407" y="1904"/>
                          </a:cubicBezTo>
                          <a:cubicBezTo>
                            <a:pt x="366" y="1917"/>
                            <a:pt x="307" y="1913"/>
                            <a:pt x="269" y="1898"/>
                          </a:cubicBezTo>
                          <a:cubicBezTo>
                            <a:pt x="231" y="1883"/>
                            <a:pt x="205" y="1857"/>
                            <a:pt x="179" y="1814"/>
                          </a:cubicBezTo>
                          <a:cubicBezTo>
                            <a:pt x="153" y="1771"/>
                            <a:pt x="125" y="1710"/>
                            <a:pt x="113" y="1640"/>
                          </a:cubicBezTo>
                          <a:cubicBezTo>
                            <a:pt x="101" y="1570"/>
                            <a:pt x="103" y="1469"/>
                            <a:pt x="107" y="1394"/>
                          </a:cubicBezTo>
                          <a:cubicBezTo>
                            <a:pt x="111" y="1319"/>
                            <a:pt x="121" y="1244"/>
                            <a:pt x="137" y="1190"/>
                          </a:cubicBezTo>
                          <a:cubicBezTo>
                            <a:pt x="153" y="1136"/>
                            <a:pt x="172" y="1098"/>
                            <a:pt x="203" y="1070"/>
                          </a:cubicBezTo>
                          <a:cubicBezTo>
                            <a:pt x="234" y="1042"/>
                            <a:pt x="272" y="1021"/>
                            <a:pt x="323" y="1022"/>
                          </a:cubicBezTo>
                          <a:cubicBezTo>
                            <a:pt x="374" y="1023"/>
                            <a:pt x="461" y="1059"/>
                            <a:pt x="509" y="1076"/>
                          </a:cubicBezTo>
                          <a:cubicBezTo>
                            <a:pt x="557" y="1093"/>
                            <a:pt x="585" y="1120"/>
                            <a:pt x="611" y="1124"/>
                          </a:cubicBezTo>
                          <a:cubicBezTo>
                            <a:pt x="637" y="1128"/>
                            <a:pt x="657" y="1113"/>
                            <a:pt x="665" y="1100"/>
                          </a:cubicBezTo>
                          <a:cubicBezTo>
                            <a:pt x="673" y="1087"/>
                            <a:pt x="668" y="1062"/>
                            <a:pt x="659" y="1046"/>
                          </a:cubicBezTo>
                          <a:cubicBezTo>
                            <a:pt x="650" y="1030"/>
                            <a:pt x="638" y="1015"/>
                            <a:pt x="611" y="1004"/>
                          </a:cubicBezTo>
                          <a:cubicBezTo>
                            <a:pt x="584" y="993"/>
                            <a:pt x="545" y="998"/>
                            <a:pt x="497" y="980"/>
                          </a:cubicBezTo>
                          <a:cubicBezTo>
                            <a:pt x="449" y="962"/>
                            <a:pt x="367" y="946"/>
                            <a:pt x="323" y="896"/>
                          </a:cubicBezTo>
                          <a:cubicBezTo>
                            <a:pt x="279" y="846"/>
                            <a:pt x="252" y="760"/>
                            <a:pt x="233" y="680"/>
                          </a:cubicBezTo>
                          <a:cubicBezTo>
                            <a:pt x="214" y="600"/>
                            <a:pt x="195" y="501"/>
                            <a:pt x="209" y="416"/>
                          </a:cubicBezTo>
                          <a:cubicBezTo>
                            <a:pt x="223" y="331"/>
                            <a:pt x="271" y="221"/>
                            <a:pt x="317" y="170"/>
                          </a:cubicBezTo>
                          <a:cubicBezTo>
                            <a:pt x="363" y="119"/>
                            <a:pt x="435" y="111"/>
                            <a:pt x="485" y="110"/>
                          </a:cubicBezTo>
                          <a:cubicBezTo>
                            <a:pt x="535" y="109"/>
                            <a:pt x="580" y="134"/>
                            <a:pt x="617" y="164"/>
                          </a:cubicBezTo>
                          <a:cubicBezTo>
                            <a:pt x="654" y="194"/>
                            <a:pt x="687" y="246"/>
                            <a:pt x="707" y="290"/>
                          </a:cubicBezTo>
                          <a:cubicBezTo>
                            <a:pt x="727" y="334"/>
                            <a:pt x="726" y="376"/>
                            <a:pt x="737" y="428"/>
                          </a:cubicBezTo>
                          <a:cubicBezTo>
                            <a:pt x="748" y="480"/>
                            <a:pt x="761" y="576"/>
                            <a:pt x="773" y="602"/>
                          </a:cubicBezTo>
                          <a:cubicBezTo>
                            <a:pt x="785" y="628"/>
                            <a:pt x="807" y="597"/>
                            <a:pt x="809" y="584"/>
                          </a:cubicBezTo>
                          <a:cubicBezTo>
                            <a:pt x="811" y="571"/>
                            <a:pt x="787" y="569"/>
                            <a:pt x="785" y="530"/>
                          </a:cubicBezTo>
                          <a:close/>
                        </a:path>
                      </a:pathLst>
                    </a:custGeom>
                    <a:solidFill>
                      <a:srgbClr val="E7D6B7"/>
                    </a:solidFill>
                    <a:ln>
                      <a:noFill/>
                    </a:ln>
                    <a:extLst>
                      <a:ext uri="{91240B29-F687-4f45-9708-019B960494DF}">
                        <a14:hiddenLine xmlns=""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35894" name="Oval 1036"/>
                  <p:cNvSpPr>
                    <a:spLocks noChangeArrowheads="1"/>
                  </p:cNvSpPr>
                  <p:nvPr/>
                </p:nvSpPr>
                <p:spPr bwMode="auto">
                  <a:xfrm>
                    <a:off x="2396" y="1254"/>
                    <a:ext cx="175" cy="247"/>
                  </a:xfrm>
                  <a:prstGeom prst="ellipse">
                    <a:avLst/>
                  </a:prstGeom>
                  <a:solidFill>
                    <a:srgbClr val="E7D6B7"/>
                  </a:solidFill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 sz="1800">
                      <a:solidFill>
                        <a:srgbClr val="2F1311"/>
                      </a:solidFill>
                    </a:endParaRPr>
                  </a:p>
                </p:txBody>
              </p:sp>
              <p:sp>
                <p:nvSpPr>
                  <p:cNvPr id="35895" name="Freeform 1037"/>
                  <p:cNvSpPr>
                    <a:spLocks/>
                  </p:cNvSpPr>
                  <p:nvPr/>
                </p:nvSpPr>
                <p:spPr bwMode="auto">
                  <a:xfrm>
                    <a:off x="2833" y="570"/>
                    <a:ext cx="262" cy="524"/>
                  </a:xfrm>
                  <a:custGeom>
                    <a:avLst/>
                    <a:gdLst>
                      <a:gd name="T0" fmla="*/ 3 w 266"/>
                      <a:gd name="T1" fmla="*/ 528 h 521"/>
                      <a:gd name="T2" fmla="*/ 27 w 266"/>
                      <a:gd name="T3" fmla="*/ 303 h 521"/>
                      <a:gd name="T4" fmla="*/ 90 w 266"/>
                      <a:gd name="T5" fmla="*/ 45 h 521"/>
                      <a:gd name="T6" fmla="*/ 147 w 266"/>
                      <a:gd name="T7" fmla="*/ 3 h 521"/>
                      <a:gd name="T8" fmla="*/ 190 w 266"/>
                      <a:gd name="T9" fmla="*/ 39 h 521"/>
                      <a:gd name="T10" fmla="*/ 208 w 266"/>
                      <a:gd name="T11" fmla="*/ 144 h 521"/>
                      <a:gd name="T12" fmla="*/ 163 w 266"/>
                      <a:gd name="T13" fmla="*/ 303 h 521"/>
                      <a:gd name="T14" fmla="*/ 87 w 266"/>
                      <a:gd name="T15" fmla="*/ 522 h 521"/>
                      <a:gd name="T16" fmla="*/ 33 w 266"/>
                      <a:gd name="T17" fmla="*/ 546 h 521"/>
                      <a:gd name="T18" fmla="*/ 3 w 266"/>
                      <a:gd name="T19" fmla="*/ 528 h 521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266" h="521">
                        <a:moveTo>
                          <a:pt x="3" y="483"/>
                        </a:moveTo>
                        <a:cubicBezTo>
                          <a:pt x="0" y="445"/>
                          <a:pt x="9" y="346"/>
                          <a:pt x="27" y="273"/>
                        </a:cubicBezTo>
                        <a:cubicBezTo>
                          <a:pt x="45" y="200"/>
                          <a:pt x="85" y="90"/>
                          <a:pt x="111" y="45"/>
                        </a:cubicBezTo>
                        <a:cubicBezTo>
                          <a:pt x="137" y="0"/>
                          <a:pt x="162" y="4"/>
                          <a:pt x="183" y="3"/>
                        </a:cubicBezTo>
                        <a:cubicBezTo>
                          <a:pt x="204" y="2"/>
                          <a:pt x="224" y="18"/>
                          <a:pt x="237" y="39"/>
                        </a:cubicBezTo>
                        <a:cubicBezTo>
                          <a:pt x="250" y="60"/>
                          <a:pt x="266" y="90"/>
                          <a:pt x="261" y="129"/>
                        </a:cubicBezTo>
                        <a:cubicBezTo>
                          <a:pt x="256" y="168"/>
                          <a:pt x="233" y="215"/>
                          <a:pt x="207" y="273"/>
                        </a:cubicBezTo>
                        <a:cubicBezTo>
                          <a:pt x="181" y="331"/>
                          <a:pt x="132" y="439"/>
                          <a:pt x="105" y="477"/>
                        </a:cubicBezTo>
                        <a:cubicBezTo>
                          <a:pt x="78" y="515"/>
                          <a:pt x="61" y="501"/>
                          <a:pt x="45" y="501"/>
                        </a:cubicBezTo>
                        <a:cubicBezTo>
                          <a:pt x="29" y="501"/>
                          <a:pt x="6" y="521"/>
                          <a:pt x="3" y="483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5896" name="Freeform 1038"/>
                  <p:cNvSpPr>
                    <a:spLocks/>
                  </p:cNvSpPr>
                  <p:nvPr/>
                </p:nvSpPr>
                <p:spPr bwMode="auto">
                  <a:xfrm>
                    <a:off x="2901" y="1588"/>
                    <a:ext cx="398" cy="349"/>
                  </a:xfrm>
                  <a:custGeom>
                    <a:avLst/>
                    <a:gdLst>
                      <a:gd name="T0" fmla="*/ 130 w 392"/>
                      <a:gd name="T1" fmla="*/ 297 h 340"/>
                      <a:gd name="T2" fmla="*/ 16 w 392"/>
                      <a:gd name="T3" fmla="*/ 128 h 340"/>
                      <a:gd name="T4" fmla="*/ 4 w 392"/>
                      <a:gd name="T5" fmla="*/ 63 h 340"/>
                      <a:gd name="T6" fmla="*/ 28 w 392"/>
                      <a:gd name="T7" fmla="*/ 3 h 340"/>
                      <a:gd name="T8" fmla="*/ 160 w 392"/>
                      <a:gd name="T9" fmla="*/ 42 h 340"/>
                      <a:gd name="T10" fmla="*/ 314 w 392"/>
                      <a:gd name="T11" fmla="*/ 110 h 340"/>
                      <a:gd name="T12" fmla="*/ 458 w 392"/>
                      <a:gd name="T13" fmla="*/ 235 h 340"/>
                      <a:gd name="T14" fmla="*/ 486 w 392"/>
                      <a:gd name="T15" fmla="*/ 403 h 340"/>
                      <a:gd name="T16" fmla="*/ 426 w 392"/>
                      <a:gd name="T17" fmla="*/ 493 h 340"/>
                      <a:gd name="T18" fmla="*/ 306 w 392"/>
                      <a:gd name="T19" fmla="*/ 467 h 340"/>
                      <a:gd name="T20" fmla="*/ 130 w 392"/>
                      <a:gd name="T21" fmla="*/ 297 h 340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</a:gdLst>
                    <a:ahLst/>
                    <a:cxnLst>
                      <a:cxn ang="T22">
                        <a:pos x="T0" y="T1"/>
                      </a:cxn>
                      <a:cxn ang="T23">
                        <a:pos x="T2" y="T3"/>
                      </a:cxn>
                      <a:cxn ang="T24">
                        <a:pos x="T4" y="T5"/>
                      </a:cxn>
                      <a:cxn ang="T25">
                        <a:pos x="T6" y="T7"/>
                      </a:cxn>
                      <a:cxn ang="T26">
                        <a:pos x="T8" y="T9"/>
                      </a:cxn>
                      <a:cxn ang="T27">
                        <a:pos x="T10" y="T11"/>
                      </a:cxn>
                      <a:cxn ang="T28">
                        <a:pos x="T12" y="T13"/>
                      </a:cxn>
                      <a:cxn ang="T29">
                        <a:pos x="T14" y="T15"/>
                      </a:cxn>
                      <a:cxn ang="T30">
                        <a:pos x="T16" y="T17"/>
                      </a:cxn>
                      <a:cxn ang="T31">
                        <a:pos x="T18" y="T19"/>
                      </a:cxn>
                      <a:cxn ang="T32">
                        <a:pos x="T20" y="T21"/>
                      </a:cxn>
                    </a:cxnLst>
                    <a:rect l="0" t="0" r="r" b="b"/>
                    <a:pathLst>
                      <a:path w="392" h="340">
                        <a:moveTo>
                          <a:pt x="100" y="201"/>
                        </a:moveTo>
                        <a:cubicBezTo>
                          <a:pt x="62" y="163"/>
                          <a:pt x="32" y="113"/>
                          <a:pt x="16" y="87"/>
                        </a:cubicBezTo>
                        <a:cubicBezTo>
                          <a:pt x="0" y="61"/>
                          <a:pt x="2" y="59"/>
                          <a:pt x="4" y="45"/>
                        </a:cubicBezTo>
                        <a:cubicBezTo>
                          <a:pt x="6" y="31"/>
                          <a:pt x="7" y="6"/>
                          <a:pt x="28" y="3"/>
                        </a:cubicBezTo>
                        <a:cubicBezTo>
                          <a:pt x="49" y="0"/>
                          <a:pt x="93" y="15"/>
                          <a:pt x="130" y="27"/>
                        </a:cubicBezTo>
                        <a:cubicBezTo>
                          <a:pt x="167" y="39"/>
                          <a:pt x="211" y="53"/>
                          <a:pt x="250" y="75"/>
                        </a:cubicBezTo>
                        <a:cubicBezTo>
                          <a:pt x="289" y="97"/>
                          <a:pt x="341" y="126"/>
                          <a:pt x="364" y="159"/>
                        </a:cubicBezTo>
                        <a:cubicBezTo>
                          <a:pt x="387" y="192"/>
                          <a:pt x="392" y="244"/>
                          <a:pt x="388" y="273"/>
                        </a:cubicBezTo>
                        <a:cubicBezTo>
                          <a:pt x="384" y="302"/>
                          <a:pt x="364" y="326"/>
                          <a:pt x="340" y="333"/>
                        </a:cubicBezTo>
                        <a:cubicBezTo>
                          <a:pt x="316" y="340"/>
                          <a:pt x="282" y="336"/>
                          <a:pt x="244" y="315"/>
                        </a:cubicBezTo>
                        <a:cubicBezTo>
                          <a:pt x="206" y="294"/>
                          <a:pt x="138" y="239"/>
                          <a:pt x="100" y="201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5897" name="Freeform 1039"/>
                  <p:cNvSpPr>
                    <a:spLocks/>
                  </p:cNvSpPr>
                  <p:nvPr/>
                </p:nvSpPr>
                <p:spPr bwMode="auto">
                  <a:xfrm>
                    <a:off x="2600" y="1923"/>
                    <a:ext cx="146" cy="567"/>
                  </a:xfrm>
                  <a:custGeom>
                    <a:avLst/>
                    <a:gdLst>
                      <a:gd name="T0" fmla="*/ 15 w 151"/>
                      <a:gd name="T1" fmla="*/ 210 h 558"/>
                      <a:gd name="T2" fmla="*/ 27 w 151"/>
                      <a:gd name="T3" fmla="*/ 54 h 558"/>
                      <a:gd name="T4" fmla="*/ 40 w 151"/>
                      <a:gd name="T5" fmla="*/ 3 h 558"/>
                      <a:gd name="T6" fmla="*/ 66 w 151"/>
                      <a:gd name="T7" fmla="*/ 27 h 558"/>
                      <a:gd name="T8" fmla="*/ 84 w 151"/>
                      <a:gd name="T9" fmla="*/ 210 h 558"/>
                      <a:gd name="T10" fmla="*/ 87 w 151"/>
                      <a:gd name="T11" fmla="*/ 538 h 558"/>
                      <a:gd name="T12" fmla="*/ 59 w 151"/>
                      <a:gd name="T13" fmla="*/ 690 h 558"/>
                      <a:gd name="T14" fmla="*/ 15 w 151"/>
                      <a:gd name="T15" fmla="*/ 652 h 558"/>
                      <a:gd name="T16" fmla="*/ 0 w 151"/>
                      <a:gd name="T17" fmla="*/ 399 h 558"/>
                      <a:gd name="T18" fmla="*/ 15 w 151"/>
                      <a:gd name="T19" fmla="*/ 210 h 558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151" h="558">
                        <a:moveTo>
                          <a:pt x="18" y="165"/>
                        </a:moveTo>
                        <a:cubicBezTo>
                          <a:pt x="25" y="119"/>
                          <a:pt x="34" y="66"/>
                          <a:pt x="42" y="39"/>
                        </a:cubicBezTo>
                        <a:cubicBezTo>
                          <a:pt x="50" y="12"/>
                          <a:pt x="55" y="5"/>
                          <a:pt x="66" y="3"/>
                        </a:cubicBezTo>
                        <a:cubicBezTo>
                          <a:pt x="77" y="1"/>
                          <a:pt x="96" y="0"/>
                          <a:pt x="108" y="27"/>
                        </a:cubicBezTo>
                        <a:cubicBezTo>
                          <a:pt x="120" y="54"/>
                          <a:pt x="132" y="99"/>
                          <a:pt x="138" y="165"/>
                        </a:cubicBezTo>
                        <a:cubicBezTo>
                          <a:pt x="144" y="231"/>
                          <a:pt x="151" y="360"/>
                          <a:pt x="144" y="423"/>
                        </a:cubicBezTo>
                        <a:cubicBezTo>
                          <a:pt x="137" y="486"/>
                          <a:pt x="116" y="528"/>
                          <a:pt x="96" y="543"/>
                        </a:cubicBezTo>
                        <a:cubicBezTo>
                          <a:pt x="76" y="558"/>
                          <a:pt x="40" y="551"/>
                          <a:pt x="24" y="513"/>
                        </a:cubicBezTo>
                        <a:cubicBezTo>
                          <a:pt x="8" y="475"/>
                          <a:pt x="0" y="372"/>
                          <a:pt x="0" y="315"/>
                        </a:cubicBezTo>
                        <a:cubicBezTo>
                          <a:pt x="0" y="258"/>
                          <a:pt x="11" y="211"/>
                          <a:pt x="18" y="165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5898" name="Freeform 1040"/>
                  <p:cNvSpPr>
                    <a:spLocks/>
                  </p:cNvSpPr>
                  <p:nvPr/>
                </p:nvSpPr>
                <p:spPr bwMode="auto">
                  <a:xfrm>
                    <a:off x="1910" y="1588"/>
                    <a:ext cx="389" cy="247"/>
                  </a:xfrm>
                  <a:custGeom>
                    <a:avLst/>
                    <a:gdLst>
                      <a:gd name="T0" fmla="*/ 160 w 392"/>
                      <a:gd name="T1" fmla="*/ 46 h 253"/>
                      <a:gd name="T2" fmla="*/ 277 w 392"/>
                      <a:gd name="T3" fmla="*/ 19 h 253"/>
                      <a:gd name="T4" fmla="*/ 323 w 392"/>
                      <a:gd name="T5" fmla="*/ 7 h 253"/>
                      <a:gd name="T6" fmla="*/ 340 w 392"/>
                      <a:gd name="T7" fmla="*/ 46 h 253"/>
                      <a:gd name="T8" fmla="*/ 295 w 392"/>
                      <a:gd name="T9" fmla="*/ 93 h 253"/>
                      <a:gd name="T10" fmla="*/ 178 w 392"/>
                      <a:gd name="T11" fmla="*/ 156 h 253"/>
                      <a:gd name="T12" fmla="*/ 37 w 392"/>
                      <a:gd name="T13" fmla="*/ 173 h 253"/>
                      <a:gd name="T14" fmla="*/ 1 w 392"/>
                      <a:gd name="T15" fmla="*/ 132 h 253"/>
                      <a:gd name="T16" fmla="*/ 43 w 392"/>
                      <a:gd name="T17" fmla="*/ 81 h 253"/>
                      <a:gd name="T18" fmla="*/ 160 w 392"/>
                      <a:gd name="T19" fmla="*/ 46 h 253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392" h="253">
                        <a:moveTo>
                          <a:pt x="175" y="61"/>
                        </a:moveTo>
                        <a:cubicBezTo>
                          <a:pt x="219" y="45"/>
                          <a:pt x="275" y="28"/>
                          <a:pt x="307" y="19"/>
                        </a:cubicBezTo>
                        <a:cubicBezTo>
                          <a:pt x="339" y="10"/>
                          <a:pt x="354" y="0"/>
                          <a:pt x="367" y="7"/>
                        </a:cubicBezTo>
                        <a:cubicBezTo>
                          <a:pt x="380" y="14"/>
                          <a:pt x="392" y="40"/>
                          <a:pt x="385" y="61"/>
                        </a:cubicBezTo>
                        <a:cubicBezTo>
                          <a:pt x="378" y="82"/>
                          <a:pt x="357" y="106"/>
                          <a:pt x="325" y="133"/>
                        </a:cubicBezTo>
                        <a:cubicBezTo>
                          <a:pt x="293" y="160"/>
                          <a:pt x="241" y="204"/>
                          <a:pt x="193" y="223"/>
                        </a:cubicBezTo>
                        <a:cubicBezTo>
                          <a:pt x="145" y="242"/>
                          <a:pt x="69" y="253"/>
                          <a:pt x="37" y="247"/>
                        </a:cubicBezTo>
                        <a:cubicBezTo>
                          <a:pt x="5" y="241"/>
                          <a:pt x="0" y="209"/>
                          <a:pt x="1" y="187"/>
                        </a:cubicBezTo>
                        <a:cubicBezTo>
                          <a:pt x="2" y="165"/>
                          <a:pt x="15" y="136"/>
                          <a:pt x="43" y="115"/>
                        </a:cubicBezTo>
                        <a:cubicBezTo>
                          <a:pt x="71" y="94"/>
                          <a:pt x="131" y="77"/>
                          <a:pt x="175" y="61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5899" name="Freeform 1041"/>
                  <p:cNvSpPr>
                    <a:spLocks/>
                  </p:cNvSpPr>
                  <p:nvPr/>
                </p:nvSpPr>
                <p:spPr bwMode="auto">
                  <a:xfrm>
                    <a:off x="2094" y="759"/>
                    <a:ext cx="233" cy="378"/>
                  </a:xfrm>
                  <a:custGeom>
                    <a:avLst/>
                    <a:gdLst>
                      <a:gd name="T0" fmla="*/ 59 w 238"/>
                      <a:gd name="T1" fmla="*/ 198 h 386"/>
                      <a:gd name="T2" fmla="*/ 23 w 238"/>
                      <a:gd name="T3" fmla="*/ 141 h 386"/>
                      <a:gd name="T4" fmla="*/ 0 w 238"/>
                      <a:gd name="T5" fmla="*/ 69 h 386"/>
                      <a:gd name="T6" fmla="*/ 23 w 238"/>
                      <a:gd name="T7" fmla="*/ 12 h 386"/>
                      <a:gd name="T8" fmla="*/ 89 w 238"/>
                      <a:gd name="T9" fmla="*/ 24 h 386"/>
                      <a:gd name="T10" fmla="*/ 131 w 238"/>
                      <a:gd name="T11" fmla="*/ 98 h 386"/>
                      <a:gd name="T12" fmla="*/ 170 w 238"/>
                      <a:gd name="T13" fmla="*/ 224 h 386"/>
                      <a:gd name="T14" fmla="*/ 149 w 238"/>
                      <a:gd name="T15" fmla="*/ 276 h 386"/>
                      <a:gd name="T16" fmla="*/ 122 w 238"/>
                      <a:gd name="T17" fmla="*/ 259 h 386"/>
                      <a:gd name="T18" fmla="*/ 59 w 238"/>
                      <a:gd name="T19" fmla="*/ 198 h 38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238" h="386">
                        <a:moveTo>
                          <a:pt x="78" y="270"/>
                        </a:moveTo>
                        <a:cubicBezTo>
                          <a:pt x="54" y="243"/>
                          <a:pt x="37" y="221"/>
                          <a:pt x="24" y="192"/>
                        </a:cubicBezTo>
                        <a:cubicBezTo>
                          <a:pt x="11" y="163"/>
                          <a:pt x="0" y="126"/>
                          <a:pt x="0" y="96"/>
                        </a:cubicBezTo>
                        <a:cubicBezTo>
                          <a:pt x="0" y="66"/>
                          <a:pt x="4" y="24"/>
                          <a:pt x="24" y="12"/>
                        </a:cubicBezTo>
                        <a:cubicBezTo>
                          <a:pt x="44" y="0"/>
                          <a:pt x="94" y="4"/>
                          <a:pt x="120" y="24"/>
                        </a:cubicBezTo>
                        <a:cubicBezTo>
                          <a:pt x="146" y="44"/>
                          <a:pt x="161" y="85"/>
                          <a:pt x="180" y="132"/>
                        </a:cubicBezTo>
                        <a:cubicBezTo>
                          <a:pt x="199" y="179"/>
                          <a:pt x="230" y="265"/>
                          <a:pt x="234" y="306"/>
                        </a:cubicBezTo>
                        <a:cubicBezTo>
                          <a:pt x="238" y="347"/>
                          <a:pt x="215" y="370"/>
                          <a:pt x="204" y="378"/>
                        </a:cubicBezTo>
                        <a:cubicBezTo>
                          <a:pt x="193" y="386"/>
                          <a:pt x="190" y="372"/>
                          <a:pt x="168" y="354"/>
                        </a:cubicBezTo>
                        <a:cubicBezTo>
                          <a:pt x="146" y="336"/>
                          <a:pt x="102" y="297"/>
                          <a:pt x="78" y="270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pic>
              <p:nvPicPr>
                <p:cNvPr id="35885" name="Picture 1042"/>
                <p:cNvPicPr>
                  <a:picLocks noChangeAspect="1" noChangeArrowheads="1"/>
                </p:cNvPicPr>
                <p:nvPr userDrawn="1"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280" y="144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5886" name="Picture 1043"/>
                <p:cNvPicPr>
                  <a:picLocks noChangeAspect="1" noChangeArrowheads="1"/>
                </p:cNvPicPr>
                <p:nvPr userDrawn="1"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574" y="144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5887" name="Picture 1044"/>
                <p:cNvPicPr>
                  <a:picLocks noChangeAspect="1" noChangeArrowheads="1"/>
                </p:cNvPicPr>
                <p:nvPr userDrawn="1"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424" y="336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5888" name="Picture 1045"/>
                <p:cNvPicPr>
                  <a:picLocks noChangeAspect="1" noChangeArrowheads="1"/>
                </p:cNvPicPr>
                <p:nvPr userDrawn="1"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376" y="576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5889" name="Picture 1046"/>
                <p:cNvPicPr>
                  <a:picLocks noChangeAspect="1" noChangeArrowheads="1"/>
                </p:cNvPicPr>
                <p:nvPr userDrawn="1"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574" y="528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5890" name="Picture 1047"/>
                <p:cNvPicPr>
                  <a:picLocks noChangeAspect="1" noChangeArrowheads="1"/>
                </p:cNvPicPr>
                <p:nvPr userDrawn="1"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472" y="768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5891" name="Picture 1048"/>
                <p:cNvPicPr>
                  <a:picLocks noChangeAspect="1" noChangeArrowheads="1"/>
                </p:cNvPicPr>
                <p:nvPr userDrawn="1"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574" y="1008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5892" name="Picture 1049"/>
                <p:cNvPicPr>
                  <a:picLocks noChangeAspect="1" noChangeArrowheads="1"/>
                </p:cNvPicPr>
                <p:nvPr userDrawn="1"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574" y="1248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35864" name="Group 1050"/>
              <p:cNvGrpSpPr>
                <a:grpSpLocks/>
              </p:cNvGrpSpPr>
              <p:nvPr userDrawn="1"/>
            </p:nvGrpSpPr>
            <p:grpSpPr bwMode="auto">
              <a:xfrm>
                <a:off x="4944" y="1008"/>
                <a:ext cx="522" cy="2967"/>
                <a:chOff x="4944" y="1008"/>
                <a:chExt cx="522" cy="2967"/>
              </a:xfrm>
            </p:grpSpPr>
            <p:pic>
              <p:nvPicPr>
                <p:cNvPr id="35865" name="Picture 1051"/>
                <p:cNvPicPr>
                  <a:picLocks noChangeAspect="1" noChangeArrowheads="1"/>
                </p:cNvPicPr>
                <p:nvPr userDrawn="1"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36" y="1008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5866" name="Picture 1052"/>
                <p:cNvPicPr>
                  <a:picLocks noChangeAspect="1" noChangeArrowheads="1"/>
                </p:cNvPicPr>
                <p:nvPr userDrawn="1"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84" y="1200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5867" name="Picture 1053"/>
                <p:cNvPicPr>
                  <a:picLocks noChangeAspect="1" noChangeArrowheads="1"/>
                </p:cNvPicPr>
                <p:nvPr userDrawn="1"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36" y="1584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5868" name="Picture 1054"/>
                <p:cNvPicPr>
                  <a:picLocks noChangeAspect="1" noChangeArrowheads="1"/>
                </p:cNvPicPr>
                <p:nvPr userDrawn="1"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280" y="1728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5869" name="Picture 1055"/>
                <p:cNvPicPr>
                  <a:picLocks noChangeAspect="1" noChangeArrowheads="1"/>
                </p:cNvPicPr>
                <p:nvPr userDrawn="1"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040" y="1824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5870" name="Picture 1056"/>
                <p:cNvPicPr>
                  <a:picLocks noChangeAspect="1" noChangeArrowheads="1"/>
                </p:cNvPicPr>
                <p:nvPr userDrawn="1"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088" y="2016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5871" name="Picture 1057"/>
                <p:cNvPicPr>
                  <a:picLocks noChangeAspect="1" noChangeArrowheads="1"/>
                </p:cNvPicPr>
                <p:nvPr userDrawn="1"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280" y="2064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5872" name="Picture 1058"/>
                <p:cNvPicPr>
                  <a:picLocks noChangeAspect="1" noChangeArrowheads="1"/>
                </p:cNvPicPr>
                <p:nvPr userDrawn="1"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232" y="2352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5873" name="Picture 1059"/>
                <p:cNvPicPr>
                  <a:picLocks noChangeAspect="1" noChangeArrowheads="1"/>
                </p:cNvPicPr>
                <p:nvPr userDrawn="1"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992" y="2208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5874" name="Picture 1060"/>
                <p:cNvPicPr>
                  <a:picLocks noChangeAspect="1" noChangeArrowheads="1"/>
                </p:cNvPicPr>
                <p:nvPr userDrawn="1"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992" y="2448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5875" name="Picture 1061"/>
                <p:cNvPicPr>
                  <a:picLocks noChangeAspect="1" noChangeArrowheads="1"/>
                </p:cNvPicPr>
                <p:nvPr userDrawn="1"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36" y="2592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5876" name="Picture 1062"/>
                <p:cNvPicPr>
                  <a:picLocks noChangeAspect="1" noChangeArrowheads="1"/>
                </p:cNvPicPr>
                <p:nvPr userDrawn="1"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232" y="1392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5877" name="Picture 1063"/>
                <p:cNvPicPr>
                  <a:picLocks noChangeAspect="1" noChangeArrowheads="1"/>
                </p:cNvPicPr>
                <p:nvPr userDrawn="1"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944" y="2736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5878" name="Picture 1064"/>
                <p:cNvPicPr>
                  <a:picLocks noChangeAspect="1" noChangeArrowheads="1"/>
                </p:cNvPicPr>
                <p:nvPr userDrawn="1"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992" y="3072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5879" name="Picture 1065"/>
                <p:cNvPicPr>
                  <a:picLocks noChangeAspect="1" noChangeArrowheads="1"/>
                </p:cNvPicPr>
                <p:nvPr userDrawn="1"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232" y="3312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5880" name="Picture 1066"/>
                <p:cNvPicPr>
                  <a:picLocks noChangeAspect="1" noChangeArrowheads="1"/>
                </p:cNvPicPr>
                <p:nvPr userDrawn="1"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992" y="3408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5881" name="Picture 1067"/>
                <p:cNvPicPr>
                  <a:picLocks noChangeAspect="1" noChangeArrowheads="1"/>
                </p:cNvPicPr>
                <p:nvPr userDrawn="1"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088" y="3552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5882" name="Picture 1068"/>
                <p:cNvPicPr>
                  <a:picLocks noChangeAspect="1" noChangeArrowheads="1"/>
                </p:cNvPicPr>
                <p:nvPr userDrawn="1"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992" y="3792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5883" name="Picture 1069"/>
                <p:cNvPicPr>
                  <a:picLocks noChangeAspect="1" noChangeArrowheads="1"/>
                </p:cNvPicPr>
                <p:nvPr userDrawn="1"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84" y="3696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  <p:sp>
          <p:nvSpPr>
            <p:cNvPr id="35852" name="Freeform 1070"/>
            <p:cNvSpPr>
              <a:spLocks/>
            </p:cNvSpPr>
            <p:nvPr/>
          </p:nvSpPr>
          <p:spPr bwMode="auto">
            <a:xfrm>
              <a:off x="5010" y="3092"/>
              <a:ext cx="750" cy="1222"/>
            </a:xfrm>
            <a:custGeom>
              <a:avLst/>
              <a:gdLst>
                <a:gd name="T0" fmla="*/ 372 w 750"/>
                <a:gd name="T1" fmla="*/ 154 h 1222"/>
                <a:gd name="T2" fmla="*/ 378 w 750"/>
                <a:gd name="T3" fmla="*/ 412 h 1222"/>
                <a:gd name="T4" fmla="*/ 312 w 750"/>
                <a:gd name="T5" fmla="*/ 724 h 1222"/>
                <a:gd name="T6" fmla="*/ 138 w 750"/>
                <a:gd name="T7" fmla="*/ 928 h 1222"/>
                <a:gd name="T8" fmla="*/ 0 w 750"/>
                <a:gd name="T9" fmla="*/ 976 h 1222"/>
                <a:gd name="T10" fmla="*/ 0 w 750"/>
                <a:gd name="T11" fmla="*/ 1222 h 1222"/>
                <a:gd name="T12" fmla="*/ 750 w 750"/>
                <a:gd name="T13" fmla="*/ 1222 h 1222"/>
                <a:gd name="T14" fmla="*/ 750 w 750"/>
                <a:gd name="T15" fmla="*/ 178 h 1222"/>
                <a:gd name="T16" fmla="*/ 372 w 750"/>
                <a:gd name="T17" fmla="*/ 154 h 122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50" h="1222">
                  <a:moveTo>
                    <a:pt x="372" y="154"/>
                  </a:moveTo>
                  <a:cubicBezTo>
                    <a:pt x="309" y="193"/>
                    <a:pt x="388" y="317"/>
                    <a:pt x="378" y="412"/>
                  </a:cubicBezTo>
                  <a:cubicBezTo>
                    <a:pt x="368" y="507"/>
                    <a:pt x="352" y="638"/>
                    <a:pt x="312" y="724"/>
                  </a:cubicBezTo>
                  <a:cubicBezTo>
                    <a:pt x="272" y="810"/>
                    <a:pt x="190" y="886"/>
                    <a:pt x="138" y="928"/>
                  </a:cubicBezTo>
                  <a:cubicBezTo>
                    <a:pt x="86" y="970"/>
                    <a:pt x="23" y="927"/>
                    <a:pt x="0" y="976"/>
                  </a:cubicBezTo>
                  <a:lnTo>
                    <a:pt x="0" y="1222"/>
                  </a:lnTo>
                  <a:lnTo>
                    <a:pt x="750" y="1222"/>
                  </a:lnTo>
                  <a:lnTo>
                    <a:pt x="750" y="178"/>
                  </a:lnTo>
                  <a:cubicBezTo>
                    <a:pt x="687" y="0"/>
                    <a:pt x="451" y="159"/>
                    <a:pt x="372" y="154"/>
                  </a:cubicBezTo>
                  <a:close/>
                </a:path>
              </a:pathLst>
            </a:custGeom>
            <a:gradFill rotWithShape="0">
              <a:gsLst>
                <a:gs pos="0">
                  <a:srgbClr val="FAE3B7"/>
                </a:gs>
                <a:gs pos="17999">
                  <a:srgbClr val="A28949"/>
                </a:gs>
                <a:gs pos="31000">
                  <a:srgbClr val="835E17"/>
                </a:gs>
                <a:gs pos="33000">
                  <a:srgbClr val="BD922A"/>
                </a:gs>
                <a:gs pos="37000">
                  <a:srgbClr val="FBE4AE"/>
                </a:gs>
                <a:gs pos="78999">
                  <a:srgbClr val="BD922A"/>
                </a:gs>
                <a:gs pos="87000">
                  <a:srgbClr val="BD922A"/>
                </a:gs>
                <a:gs pos="100000">
                  <a:srgbClr val="FBE4AE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8527" name="Freeform 1071"/>
            <p:cNvSpPr>
              <a:spLocks/>
            </p:cNvSpPr>
            <p:nvPr/>
          </p:nvSpPr>
          <p:spPr bwMode="auto">
            <a:xfrm>
              <a:off x="5001" y="3060"/>
              <a:ext cx="768" cy="1260"/>
            </a:xfrm>
            <a:custGeom>
              <a:avLst/>
              <a:gdLst/>
              <a:ahLst/>
              <a:cxnLst>
                <a:cxn ang="0">
                  <a:pos x="0" y="1260"/>
                </a:cxn>
                <a:cxn ang="0">
                  <a:pos x="0" y="1134"/>
                </a:cxn>
                <a:cxn ang="0">
                  <a:pos x="210" y="1032"/>
                </a:cxn>
                <a:cxn ang="0">
                  <a:pos x="324" y="918"/>
                </a:cxn>
                <a:cxn ang="0">
                  <a:pos x="414" y="714"/>
                </a:cxn>
                <a:cxn ang="0">
                  <a:pos x="450" y="456"/>
                </a:cxn>
                <a:cxn ang="0">
                  <a:pos x="438" y="258"/>
                </a:cxn>
                <a:cxn ang="0">
                  <a:pos x="684" y="0"/>
                </a:cxn>
                <a:cxn ang="0">
                  <a:pos x="768" y="18"/>
                </a:cxn>
                <a:cxn ang="0">
                  <a:pos x="768" y="1254"/>
                </a:cxn>
                <a:cxn ang="0">
                  <a:pos x="0" y="1260"/>
                </a:cxn>
              </a:cxnLst>
              <a:rect l="0" t="0" r="r" b="b"/>
              <a:pathLst>
                <a:path w="768" h="1260">
                  <a:moveTo>
                    <a:pt x="0" y="1260"/>
                  </a:moveTo>
                  <a:lnTo>
                    <a:pt x="0" y="1134"/>
                  </a:lnTo>
                  <a:lnTo>
                    <a:pt x="210" y="1032"/>
                  </a:lnTo>
                  <a:lnTo>
                    <a:pt x="324" y="918"/>
                  </a:lnTo>
                  <a:lnTo>
                    <a:pt x="414" y="714"/>
                  </a:lnTo>
                  <a:lnTo>
                    <a:pt x="450" y="456"/>
                  </a:lnTo>
                  <a:lnTo>
                    <a:pt x="438" y="258"/>
                  </a:lnTo>
                  <a:lnTo>
                    <a:pt x="684" y="0"/>
                  </a:lnTo>
                  <a:lnTo>
                    <a:pt x="768" y="18"/>
                  </a:lnTo>
                  <a:lnTo>
                    <a:pt x="768" y="1254"/>
                  </a:lnTo>
                  <a:lnTo>
                    <a:pt x="0" y="1260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50000">
                  <a:schemeClr val="hlink"/>
                </a:gs>
                <a:gs pos="100000">
                  <a:schemeClr val="folHlink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solidFill>
                  <a:srgbClr val="2F1311"/>
                </a:solidFill>
                <a:latin typeface="Tahoma" pitchFamily="22" charset="-52"/>
              </a:endParaRPr>
            </a:p>
          </p:txBody>
        </p:sp>
        <p:sp>
          <p:nvSpPr>
            <p:cNvPr id="148528" name="Freeform 1072"/>
            <p:cNvSpPr>
              <a:spLocks/>
            </p:cNvSpPr>
            <p:nvPr/>
          </p:nvSpPr>
          <p:spPr bwMode="auto">
            <a:xfrm>
              <a:off x="4994" y="1775"/>
              <a:ext cx="776" cy="2543"/>
            </a:xfrm>
            <a:custGeom>
              <a:avLst/>
              <a:gdLst/>
              <a:ahLst/>
              <a:cxnLst>
                <a:cxn ang="0">
                  <a:pos x="550" y="115"/>
                </a:cxn>
                <a:cxn ang="0">
                  <a:pos x="460" y="529"/>
                </a:cxn>
                <a:cxn ang="0">
                  <a:pos x="298" y="925"/>
                </a:cxn>
                <a:cxn ang="0">
                  <a:pos x="76" y="1267"/>
                </a:cxn>
                <a:cxn ang="0">
                  <a:pos x="4" y="1339"/>
                </a:cxn>
                <a:cxn ang="0">
                  <a:pos x="100" y="1351"/>
                </a:cxn>
                <a:cxn ang="0">
                  <a:pos x="286" y="1399"/>
                </a:cxn>
                <a:cxn ang="0">
                  <a:pos x="394" y="1525"/>
                </a:cxn>
                <a:cxn ang="0">
                  <a:pos x="478" y="1705"/>
                </a:cxn>
                <a:cxn ang="0">
                  <a:pos x="478" y="1969"/>
                </a:cxn>
                <a:cxn ang="0">
                  <a:pos x="370" y="2263"/>
                </a:cxn>
                <a:cxn ang="0">
                  <a:pos x="124" y="2479"/>
                </a:cxn>
                <a:cxn ang="0">
                  <a:pos x="22" y="2515"/>
                </a:cxn>
                <a:cxn ang="0">
                  <a:pos x="196" y="2533"/>
                </a:cxn>
                <a:cxn ang="0">
                  <a:pos x="388" y="2455"/>
                </a:cxn>
                <a:cxn ang="0">
                  <a:pos x="502" y="2299"/>
                </a:cxn>
                <a:cxn ang="0">
                  <a:pos x="598" y="2197"/>
                </a:cxn>
                <a:cxn ang="0">
                  <a:pos x="694" y="2197"/>
                </a:cxn>
                <a:cxn ang="0">
                  <a:pos x="742" y="2230"/>
                </a:cxn>
                <a:cxn ang="0">
                  <a:pos x="712" y="2137"/>
                </a:cxn>
                <a:cxn ang="0">
                  <a:pos x="664" y="1807"/>
                </a:cxn>
                <a:cxn ang="0">
                  <a:pos x="670" y="1561"/>
                </a:cxn>
                <a:cxn ang="0">
                  <a:pos x="718" y="1393"/>
                </a:cxn>
                <a:cxn ang="0">
                  <a:pos x="748" y="1219"/>
                </a:cxn>
                <a:cxn ang="0">
                  <a:pos x="550" y="115"/>
                </a:cxn>
              </a:cxnLst>
              <a:rect l="0" t="0" r="r" b="b"/>
              <a:pathLst>
                <a:path w="776" h="2543">
                  <a:moveTo>
                    <a:pt x="550" y="115"/>
                  </a:moveTo>
                  <a:cubicBezTo>
                    <a:pt x="502" y="0"/>
                    <a:pt x="502" y="394"/>
                    <a:pt x="460" y="529"/>
                  </a:cubicBezTo>
                  <a:cubicBezTo>
                    <a:pt x="418" y="664"/>
                    <a:pt x="362" y="802"/>
                    <a:pt x="298" y="925"/>
                  </a:cubicBezTo>
                  <a:cubicBezTo>
                    <a:pt x="234" y="1048"/>
                    <a:pt x="125" y="1198"/>
                    <a:pt x="76" y="1267"/>
                  </a:cubicBezTo>
                  <a:cubicBezTo>
                    <a:pt x="27" y="1336"/>
                    <a:pt x="0" y="1325"/>
                    <a:pt x="4" y="1339"/>
                  </a:cubicBezTo>
                  <a:cubicBezTo>
                    <a:pt x="8" y="1353"/>
                    <a:pt x="53" y="1341"/>
                    <a:pt x="100" y="1351"/>
                  </a:cubicBezTo>
                  <a:cubicBezTo>
                    <a:pt x="147" y="1361"/>
                    <a:pt x="237" y="1370"/>
                    <a:pt x="286" y="1399"/>
                  </a:cubicBezTo>
                  <a:cubicBezTo>
                    <a:pt x="335" y="1428"/>
                    <a:pt x="362" y="1474"/>
                    <a:pt x="394" y="1525"/>
                  </a:cubicBezTo>
                  <a:cubicBezTo>
                    <a:pt x="426" y="1576"/>
                    <a:pt x="464" y="1631"/>
                    <a:pt x="478" y="1705"/>
                  </a:cubicBezTo>
                  <a:cubicBezTo>
                    <a:pt x="492" y="1779"/>
                    <a:pt x="496" y="1876"/>
                    <a:pt x="478" y="1969"/>
                  </a:cubicBezTo>
                  <a:cubicBezTo>
                    <a:pt x="460" y="2062"/>
                    <a:pt x="429" y="2178"/>
                    <a:pt x="370" y="2263"/>
                  </a:cubicBezTo>
                  <a:cubicBezTo>
                    <a:pt x="311" y="2348"/>
                    <a:pt x="238" y="2428"/>
                    <a:pt x="124" y="2479"/>
                  </a:cubicBezTo>
                  <a:cubicBezTo>
                    <a:pt x="66" y="2521"/>
                    <a:pt x="10" y="2506"/>
                    <a:pt x="22" y="2515"/>
                  </a:cubicBezTo>
                  <a:cubicBezTo>
                    <a:pt x="34" y="2524"/>
                    <a:pt x="135" y="2543"/>
                    <a:pt x="196" y="2533"/>
                  </a:cubicBezTo>
                  <a:cubicBezTo>
                    <a:pt x="257" y="2523"/>
                    <a:pt x="337" y="2494"/>
                    <a:pt x="388" y="2455"/>
                  </a:cubicBezTo>
                  <a:cubicBezTo>
                    <a:pt x="439" y="2416"/>
                    <a:pt x="467" y="2342"/>
                    <a:pt x="502" y="2299"/>
                  </a:cubicBezTo>
                  <a:cubicBezTo>
                    <a:pt x="537" y="2256"/>
                    <a:pt x="566" y="2214"/>
                    <a:pt x="598" y="2197"/>
                  </a:cubicBezTo>
                  <a:cubicBezTo>
                    <a:pt x="630" y="2180"/>
                    <a:pt x="670" y="2191"/>
                    <a:pt x="694" y="2197"/>
                  </a:cubicBezTo>
                  <a:cubicBezTo>
                    <a:pt x="718" y="2203"/>
                    <a:pt x="739" y="2240"/>
                    <a:pt x="742" y="2230"/>
                  </a:cubicBezTo>
                  <a:cubicBezTo>
                    <a:pt x="745" y="2220"/>
                    <a:pt x="725" y="2207"/>
                    <a:pt x="712" y="2137"/>
                  </a:cubicBezTo>
                  <a:cubicBezTo>
                    <a:pt x="699" y="2067"/>
                    <a:pt x="671" y="1903"/>
                    <a:pt x="664" y="1807"/>
                  </a:cubicBezTo>
                  <a:cubicBezTo>
                    <a:pt x="657" y="1711"/>
                    <a:pt x="661" y="1630"/>
                    <a:pt x="670" y="1561"/>
                  </a:cubicBezTo>
                  <a:cubicBezTo>
                    <a:pt x="679" y="1492"/>
                    <a:pt x="705" y="1450"/>
                    <a:pt x="718" y="1393"/>
                  </a:cubicBezTo>
                  <a:cubicBezTo>
                    <a:pt x="731" y="1336"/>
                    <a:pt x="776" y="1427"/>
                    <a:pt x="748" y="1219"/>
                  </a:cubicBezTo>
                  <a:cubicBezTo>
                    <a:pt x="720" y="1011"/>
                    <a:pt x="598" y="230"/>
                    <a:pt x="550" y="115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>
                    <a:gamma/>
                    <a:shade val="46275"/>
                    <a:invGamma/>
                  </a:schemeClr>
                </a:gs>
                <a:gs pos="50000">
                  <a:schemeClr val="accent2"/>
                </a:gs>
                <a:gs pos="100000">
                  <a:schemeClr val="accent2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solidFill>
                  <a:srgbClr val="2F1311"/>
                </a:solidFill>
                <a:latin typeface="Tahoma" pitchFamily="22" charset="-52"/>
              </a:endParaRPr>
            </a:p>
          </p:txBody>
        </p:sp>
        <p:sp>
          <p:nvSpPr>
            <p:cNvPr id="35855" name="Freeform 1073" descr="kimonopat1"/>
            <p:cNvSpPr>
              <a:spLocks/>
            </p:cNvSpPr>
            <p:nvPr/>
          </p:nvSpPr>
          <p:spPr bwMode="auto">
            <a:xfrm>
              <a:off x="5046" y="2229"/>
              <a:ext cx="617" cy="1376"/>
            </a:xfrm>
            <a:custGeom>
              <a:avLst/>
              <a:gdLst>
                <a:gd name="T0" fmla="*/ 486 w 617"/>
                <a:gd name="T1" fmla="*/ 3 h 1376"/>
                <a:gd name="T2" fmla="*/ 402 w 617"/>
                <a:gd name="T3" fmla="*/ 381 h 1376"/>
                <a:gd name="T4" fmla="*/ 216 w 617"/>
                <a:gd name="T5" fmla="*/ 777 h 1376"/>
                <a:gd name="T6" fmla="*/ 0 w 617"/>
                <a:gd name="T7" fmla="*/ 1119 h 1376"/>
                <a:gd name="T8" fmla="*/ 102 w 617"/>
                <a:gd name="T9" fmla="*/ 1101 h 1376"/>
                <a:gd name="T10" fmla="*/ 282 w 617"/>
                <a:gd name="T11" fmla="*/ 1119 h 1376"/>
                <a:gd name="T12" fmla="*/ 378 w 617"/>
                <a:gd name="T13" fmla="*/ 1185 h 1376"/>
                <a:gd name="T14" fmla="*/ 432 w 617"/>
                <a:gd name="T15" fmla="*/ 1269 h 1376"/>
                <a:gd name="T16" fmla="*/ 444 w 617"/>
                <a:gd name="T17" fmla="*/ 1365 h 1376"/>
                <a:gd name="T18" fmla="*/ 498 w 617"/>
                <a:gd name="T19" fmla="*/ 1203 h 1376"/>
                <a:gd name="T20" fmla="*/ 564 w 617"/>
                <a:gd name="T21" fmla="*/ 825 h 1376"/>
                <a:gd name="T22" fmla="*/ 606 w 617"/>
                <a:gd name="T23" fmla="*/ 363 h 1376"/>
                <a:gd name="T24" fmla="*/ 486 w 617"/>
                <a:gd name="T25" fmla="*/ 3 h 137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617" h="1376">
                  <a:moveTo>
                    <a:pt x="486" y="3"/>
                  </a:moveTo>
                  <a:cubicBezTo>
                    <a:pt x="452" y="6"/>
                    <a:pt x="447" y="252"/>
                    <a:pt x="402" y="381"/>
                  </a:cubicBezTo>
                  <a:cubicBezTo>
                    <a:pt x="357" y="510"/>
                    <a:pt x="283" y="654"/>
                    <a:pt x="216" y="777"/>
                  </a:cubicBezTo>
                  <a:cubicBezTo>
                    <a:pt x="149" y="900"/>
                    <a:pt x="19" y="1065"/>
                    <a:pt x="0" y="1119"/>
                  </a:cubicBezTo>
                  <a:cubicBezTo>
                    <a:pt x="48" y="1119"/>
                    <a:pt x="55" y="1101"/>
                    <a:pt x="102" y="1101"/>
                  </a:cubicBezTo>
                  <a:cubicBezTo>
                    <a:pt x="149" y="1101"/>
                    <a:pt x="236" y="1105"/>
                    <a:pt x="282" y="1119"/>
                  </a:cubicBezTo>
                  <a:cubicBezTo>
                    <a:pt x="328" y="1133"/>
                    <a:pt x="353" y="1160"/>
                    <a:pt x="378" y="1185"/>
                  </a:cubicBezTo>
                  <a:cubicBezTo>
                    <a:pt x="403" y="1210"/>
                    <a:pt x="421" y="1239"/>
                    <a:pt x="432" y="1269"/>
                  </a:cubicBezTo>
                  <a:cubicBezTo>
                    <a:pt x="443" y="1299"/>
                    <a:pt x="433" y="1376"/>
                    <a:pt x="444" y="1365"/>
                  </a:cubicBezTo>
                  <a:cubicBezTo>
                    <a:pt x="455" y="1354"/>
                    <a:pt x="478" y="1293"/>
                    <a:pt x="498" y="1203"/>
                  </a:cubicBezTo>
                  <a:cubicBezTo>
                    <a:pt x="518" y="1113"/>
                    <a:pt x="546" y="965"/>
                    <a:pt x="564" y="825"/>
                  </a:cubicBezTo>
                  <a:cubicBezTo>
                    <a:pt x="582" y="685"/>
                    <a:pt x="617" y="496"/>
                    <a:pt x="606" y="363"/>
                  </a:cubicBezTo>
                  <a:cubicBezTo>
                    <a:pt x="595" y="230"/>
                    <a:pt x="520" y="0"/>
                    <a:pt x="486" y="3"/>
                  </a:cubicBezTo>
                  <a:close/>
                </a:path>
              </a:pathLst>
            </a:custGeom>
            <a:blipFill dpi="0" rotWithShape="0">
              <a:blip r:embed="rId14"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=""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856" name="Freeform 1074" descr="kimonopat1"/>
            <p:cNvSpPr>
              <a:spLocks/>
            </p:cNvSpPr>
            <p:nvPr/>
          </p:nvSpPr>
          <p:spPr bwMode="auto">
            <a:xfrm>
              <a:off x="5193" y="269"/>
              <a:ext cx="576" cy="3180"/>
            </a:xfrm>
            <a:custGeom>
              <a:avLst/>
              <a:gdLst>
                <a:gd name="T0" fmla="*/ 42 w 576"/>
                <a:gd name="T1" fmla="*/ 61 h 3180"/>
                <a:gd name="T2" fmla="*/ 156 w 576"/>
                <a:gd name="T3" fmla="*/ 517 h 3180"/>
                <a:gd name="T4" fmla="*/ 288 w 576"/>
                <a:gd name="T5" fmla="*/ 991 h 3180"/>
                <a:gd name="T6" fmla="*/ 414 w 576"/>
                <a:gd name="T7" fmla="*/ 1435 h 3180"/>
                <a:gd name="T8" fmla="*/ 576 w 576"/>
                <a:gd name="T9" fmla="*/ 1807 h 3180"/>
                <a:gd name="T10" fmla="*/ 576 w 576"/>
                <a:gd name="T11" fmla="*/ 3055 h 3180"/>
                <a:gd name="T12" fmla="*/ 414 w 576"/>
                <a:gd name="T13" fmla="*/ 2557 h 3180"/>
                <a:gd name="T14" fmla="*/ 252 w 576"/>
                <a:gd name="T15" fmla="*/ 1765 h 3180"/>
                <a:gd name="T16" fmla="*/ 126 w 576"/>
                <a:gd name="T17" fmla="*/ 961 h 3180"/>
                <a:gd name="T18" fmla="*/ 12 w 576"/>
                <a:gd name="T19" fmla="*/ 151 h 3180"/>
                <a:gd name="T20" fmla="*/ 42 w 576"/>
                <a:gd name="T21" fmla="*/ 61 h 318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576" h="3180">
                  <a:moveTo>
                    <a:pt x="42" y="61"/>
                  </a:moveTo>
                  <a:cubicBezTo>
                    <a:pt x="66" y="122"/>
                    <a:pt x="115" y="362"/>
                    <a:pt x="156" y="517"/>
                  </a:cubicBezTo>
                  <a:cubicBezTo>
                    <a:pt x="197" y="672"/>
                    <a:pt x="245" y="838"/>
                    <a:pt x="288" y="991"/>
                  </a:cubicBezTo>
                  <a:cubicBezTo>
                    <a:pt x="331" y="1144"/>
                    <a:pt x="366" y="1299"/>
                    <a:pt x="414" y="1435"/>
                  </a:cubicBezTo>
                  <a:cubicBezTo>
                    <a:pt x="462" y="1571"/>
                    <a:pt x="549" y="1537"/>
                    <a:pt x="576" y="1807"/>
                  </a:cubicBezTo>
                  <a:lnTo>
                    <a:pt x="576" y="3055"/>
                  </a:lnTo>
                  <a:cubicBezTo>
                    <a:pt x="549" y="3180"/>
                    <a:pt x="468" y="2772"/>
                    <a:pt x="414" y="2557"/>
                  </a:cubicBezTo>
                  <a:cubicBezTo>
                    <a:pt x="360" y="2342"/>
                    <a:pt x="300" y="2031"/>
                    <a:pt x="252" y="1765"/>
                  </a:cubicBezTo>
                  <a:cubicBezTo>
                    <a:pt x="204" y="1499"/>
                    <a:pt x="166" y="1230"/>
                    <a:pt x="126" y="961"/>
                  </a:cubicBezTo>
                  <a:cubicBezTo>
                    <a:pt x="86" y="692"/>
                    <a:pt x="24" y="299"/>
                    <a:pt x="12" y="151"/>
                  </a:cubicBezTo>
                  <a:cubicBezTo>
                    <a:pt x="0" y="3"/>
                    <a:pt x="18" y="0"/>
                    <a:pt x="42" y="61"/>
                  </a:cubicBezTo>
                  <a:close/>
                </a:path>
              </a:pathLst>
            </a:custGeom>
            <a:blipFill dpi="0" rotWithShape="0">
              <a:blip r:embed="rId14"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=""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857" name="Freeform 1075"/>
            <p:cNvSpPr>
              <a:spLocks/>
            </p:cNvSpPr>
            <p:nvPr/>
          </p:nvSpPr>
          <p:spPr bwMode="auto">
            <a:xfrm>
              <a:off x="5197" y="165"/>
              <a:ext cx="573" cy="1935"/>
            </a:xfrm>
            <a:custGeom>
              <a:avLst/>
              <a:gdLst>
                <a:gd name="T0" fmla="*/ 69 w 573"/>
                <a:gd name="T1" fmla="*/ 63 h 1935"/>
                <a:gd name="T2" fmla="*/ 207 w 573"/>
                <a:gd name="T3" fmla="*/ 549 h 1935"/>
                <a:gd name="T4" fmla="*/ 381 w 573"/>
                <a:gd name="T5" fmla="*/ 1101 h 1935"/>
                <a:gd name="T6" fmla="*/ 573 w 573"/>
                <a:gd name="T7" fmla="*/ 1575 h 1935"/>
                <a:gd name="T8" fmla="*/ 573 w 573"/>
                <a:gd name="T9" fmla="*/ 1935 h 1935"/>
                <a:gd name="T10" fmla="*/ 321 w 573"/>
                <a:gd name="T11" fmla="*/ 1449 h 1935"/>
                <a:gd name="T12" fmla="*/ 147 w 573"/>
                <a:gd name="T13" fmla="*/ 699 h 1935"/>
                <a:gd name="T14" fmla="*/ 15 w 573"/>
                <a:gd name="T15" fmla="*/ 171 h 1935"/>
                <a:gd name="T16" fmla="*/ 69 w 573"/>
                <a:gd name="T17" fmla="*/ 63 h 19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73" h="1935">
                  <a:moveTo>
                    <a:pt x="69" y="63"/>
                  </a:moveTo>
                  <a:cubicBezTo>
                    <a:pt x="101" y="126"/>
                    <a:pt x="155" y="376"/>
                    <a:pt x="207" y="549"/>
                  </a:cubicBezTo>
                  <a:cubicBezTo>
                    <a:pt x="259" y="722"/>
                    <a:pt x="320" y="930"/>
                    <a:pt x="381" y="1101"/>
                  </a:cubicBezTo>
                  <a:cubicBezTo>
                    <a:pt x="442" y="1272"/>
                    <a:pt x="541" y="1436"/>
                    <a:pt x="573" y="1575"/>
                  </a:cubicBezTo>
                  <a:lnTo>
                    <a:pt x="573" y="1935"/>
                  </a:lnTo>
                  <a:cubicBezTo>
                    <a:pt x="531" y="1914"/>
                    <a:pt x="392" y="1655"/>
                    <a:pt x="321" y="1449"/>
                  </a:cubicBezTo>
                  <a:cubicBezTo>
                    <a:pt x="250" y="1243"/>
                    <a:pt x="198" y="912"/>
                    <a:pt x="147" y="699"/>
                  </a:cubicBezTo>
                  <a:cubicBezTo>
                    <a:pt x="96" y="486"/>
                    <a:pt x="30" y="274"/>
                    <a:pt x="15" y="171"/>
                  </a:cubicBezTo>
                  <a:cubicBezTo>
                    <a:pt x="0" y="68"/>
                    <a:pt x="37" y="0"/>
                    <a:pt x="69" y="63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858" name="Freeform 1076"/>
            <p:cNvSpPr>
              <a:spLocks/>
            </p:cNvSpPr>
            <p:nvPr/>
          </p:nvSpPr>
          <p:spPr bwMode="auto">
            <a:xfrm>
              <a:off x="5004" y="0"/>
              <a:ext cx="363" cy="2112"/>
            </a:xfrm>
            <a:custGeom>
              <a:avLst/>
              <a:gdLst>
                <a:gd name="T0" fmla="*/ 0 w 363"/>
                <a:gd name="T1" fmla="*/ 2094 h 2112"/>
                <a:gd name="T2" fmla="*/ 66 w 363"/>
                <a:gd name="T3" fmla="*/ 1992 h 2112"/>
                <a:gd name="T4" fmla="*/ 150 w 363"/>
                <a:gd name="T5" fmla="*/ 1464 h 2112"/>
                <a:gd name="T6" fmla="*/ 234 w 363"/>
                <a:gd name="T7" fmla="*/ 678 h 2112"/>
                <a:gd name="T8" fmla="*/ 324 w 363"/>
                <a:gd name="T9" fmla="*/ 0 h 2112"/>
                <a:gd name="T10" fmla="*/ 0 w 363"/>
                <a:gd name="T11" fmla="*/ 0 h 2112"/>
                <a:gd name="T12" fmla="*/ 0 w 363"/>
                <a:gd name="T13" fmla="*/ 2094 h 211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63" h="2112">
                  <a:moveTo>
                    <a:pt x="0" y="2094"/>
                  </a:moveTo>
                  <a:cubicBezTo>
                    <a:pt x="54" y="2112"/>
                    <a:pt x="41" y="2097"/>
                    <a:pt x="66" y="1992"/>
                  </a:cubicBezTo>
                  <a:cubicBezTo>
                    <a:pt x="91" y="1887"/>
                    <a:pt x="122" y="1683"/>
                    <a:pt x="150" y="1464"/>
                  </a:cubicBezTo>
                  <a:cubicBezTo>
                    <a:pt x="178" y="1245"/>
                    <a:pt x="205" y="922"/>
                    <a:pt x="234" y="678"/>
                  </a:cubicBezTo>
                  <a:cubicBezTo>
                    <a:pt x="263" y="434"/>
                    <a:pt x="363" y="113"/>
                    <a:pt x="324" y="0"/>
                  </a:cubicBezTo>
                  <a:lnTo>
                    <a:pt x="0" y="0"/>
                  </a:lnTo>
                  <a:cubicBezTo>
                    <a:pt x="0" y="0"/>
                    <a:pt x="0" y="2094"/>
                    <a:pt x="0" y="2094"/>
                  </a:cubicBezTo>
                  <a:close/>
                </a:path>
              </a:pathLst>
            </a:custGeom>
            <a:gradFill rotWithShape="0">
              <a:gsLst>
                <a:gs pos="0">
                  <a:srgbClr val="FAE3B7"/>
                </a:gs>
                <a:gs pos="17999">
                  <a:srgbClr val="A28949"/>
                </a:gs>
                <a:gs pos="31000">
                  <a:srgbClr val="835E17"/>
                </a:gs>
                <a:gs pos="33000">
                  <a:srgbClr val="BD922A"/>
                </a:gs>
                <a:gs pos="37000">
                  <a:srgbClr val="FBE4AE"/>
                </a:gs>
                <a:gs pos="78999">
                  <a:srgbClr val="BD922A"/>
                </a:gs>
                <a:gs pos="87000">
                  <a:srgbClr val="BD922A"/>
                </a:gs>
                <a:gs pos="100000">
                  <a:srgbClr val="FBE4AE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8533" name="Freeform 1077"/>
            <p:cNvSpPr>
              <a:spLocks/>
            </p:cNvSpPr>
            <p:nvPr/>
          </p:nvSpPr>
          <p:spPr bwMode="auto">
            <a:xfrm>
              <a:off x="5004" y="1"/>
              <a:ext cx="189" cy="2112"/>
            </a:xfrm>
            <a:custGeom>
              <a:avLst/>
              <a:gdLst/>
              <a:ahLst/>
              <a:cxnLst>
                <a:cxn ang="0">
                  <a:pos x="0" y="2094"/>
                </a:cxn>
                <a:cxn ang="0">
                  <a:pos x="66" y="1992"/>
                </a:cxn>
                <a:cxn ang="0">
                  <a:pos x="150" y="1464"/>
                </a:cxn>
                <a:cxn ang="0">
                  <a:pos x="234" y="678"/>
                </a:cxn>
                <a:cxn ang="0">
                  <a:pos x="324" y="0"/>
                </a:cxn>
                <a:cxn ang="0">
                  <a:pos x="0" y="0"/>
                </a:cxn>
                <a:cxn ang="0">
                  <a:pos x="0" y="2094"/>
                </a:cxn>
              </a:cxnLst>
              <a:rect l="0" t="0" r="r" b="b"/>
              <a:pathLst>
                <a:path w="363" h="2112">
                  <a:moveTo>
                    <a:pt x="0" y="2094"/>
                  </a:moveTo>
                  <a:cubicBezTo>
                    <a:pt x="54" y="2112"/>
                    <a:pt x="41" y="2097"/>
                    <a:pt x="66" y="1992"/>
                  </a:cubicBezTo>
                  <a:cubicBezTo>
                    <a:pt x="91" y="1887"/>
                    <a:pt x="122" y="1683"/>
                    <a:pt x="150" y="1464"/>
                  </a:cubicBezTo>
                  <a:cubicBezTo>
                    <a:pt x="178" y="1245"/>
                    <a:pt x="205" y="922"/>
                    <a:pt x="234" y="678"/>
                  </a:cubicBezTo>
                  <a:cubicBezTo>
                    <a:pt x="263" y="434"/>
                    <a:pt x="363" y="113"/>
                    <a:pt x="324" y="0"/>
                  </a:cubicBezTo>
                  <a:lnTo>
                    <a:pt x="0" y="0"/>
                  </a:lnTo>
                  <a:cubicBezTo>
                    <a:pt x="0" y="0"/>
                    <a:pt x="0" y="2094"/>
                    <a:pt x="0" y="209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50000">
                  <a:schemeClr val="hlink"/>
                </a:gs>
                <a:gs pos="100000">
                  <a:schemeClr val="folHlink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solidFill>
                  <a:srgbClr val="2F1311"/>
                </a:solidFill>
                <a:latin typeface="Tahoma" pitchFamily="22" charset="-52"/>
              </a:endParaRPr>
            </a:p>
          </p:txBody>
        </p:sp>
        <p:sp>
          <p:nvSpPr>
            <p:cNvPr id="35860" name="Rectangle 1078"/>
            <p:cNvSpPr>
              <a:spLocks noChangeArrowheads="1"/>
            </p:cNvSpPr>
            <p:nvPr/>
          </p:nvSpPr>
          <p:spPr bwMode="auto">
            <a:xfrm>
              <a:off x="4955" y="1"/>
              <a:ext cx="56" cy="4320"/>
            </a:xfrm>
            <a:prstGeom prst="rect">
              <a:avLst/>
            </a:prstGeom>
            <a:gradFill rotWithShape="0">
              <a:gsLst>
                <a:gs pos="0">
                  <a:srgbClr val="FAE3B7"/>
                </a:gs>
                <a:gs pos="17999">
                  <a:srgbClr val="A28949"/>
                </a:gs>
                <a:gs pos="31000">
                  <a:srgbClr val="835E17"/>
                </a:gs>
                <a:gs pos="33000">
                  <a:srgbClr val="BD922A"/>
                </a:gs>
                <a:gs pos="37000">
                  <a:srgbClr val="FBE4AE"/>
                </a:gs>
                <a:gs pos="78999">
                  <a:srgbClr val="BD922A"/>
                </a:gs>
                <a:gs pos="87000">
                  <a:srgbClr val="BD922A"/>
                </a:gs>
                <a:gs pos="100000">
                  <a:srgbClr val="FBE4AE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eaLnBrk="1" hangingPunct="1"/>
              <a:endParaRPr kumimoji="1" lang="en-US" sz="1800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148535" name="Freeform 1079"/>
            <p:cNvSpPr>
              <a:spLocks/>
            </p:cNvSpPr>
            <p:nvPr/>
          </p:nvSpPr>
          <p:spPr bwMode="auto">
            <a:xfrm>
              <a:off x="5013" y="3924"/>
              <a:ext cx="734" cy="390"/>
            </a:xfrm>
            <a:custGeom>
              <a:avLst/>
              <a:gdLst/>
              <a:ahLst/>
              <a:cxnLst>
                <a:cxn ang="0">
                  <a:pos x="1" y="357"/>
                </a:cxn>
                <a:cxn ang="0">
                  <a:pos x="109" y="341"/>
                </a:cxn>
                <a:cxn ang="0">
                  <a:pos x="241" y="305"/>
                </a:cxn>
                <a:cxn ang="0">
                  <a:pos x="353" y="209"/>
                </a:cxn>
                <a:cxn ang="0">
                  <a:pos x="429" y="89"/>
                </a:cxn>
                <a:cxn ang="0">
                  <a:pos x="493" y="17"/>
                </a:cxn>
                <a:cxn ang="0">
                  <a:pos x="577" y="1"/>
                </a:cxn>
                <a:cxn ang="0">
                  <a:pos x="629" y="21"/>
                </a:cxn>
                <a:cxn ang="0">
                  <a:pos x="673" y="65"/>
                </a:cxn>
                <a:cxn ang="0">
                  <a:pos x="673" y="137"/>
                </a:cxn>
                <a:cxn ang="0">
                  <a:pos x="561" y="225"/>
                </a:cxn>
                <a:cxn ang="0">
                  <a:pos x="425" y="297"/>
                </a:cxn>
                <a:cxn ang="0">
                  <a:pos x="245" y="357"/>
                </a:cxn>
                <a:cxn ang="0">
                  <a:pos x="113" y="377"/>
                </a:cxn>
                <a:cxn ang="0">
                  <a:pos x="1" y="357"/>
                </a:cxn>
              </a:cxnLst>
              <a:rect l="0" t="0" r="r" b="b"/>
              <a:pathLst>
                <a:path w="692" h="378">
                  <a:moveTo>
                    <a:pt x="1" y="357"/>
                  </a:moveTo>
                  <a:cubicBezTo>
                    <a:pt x="0" y="351"/>
                    <a:pt x="69" y="350"/>
                    <a:pt x="109" y="341"/>
                  </a:cubicBezTo>
                  <a:cubicBezTo>
                    <a:pt x="149" y="332"/>
                    <a:pt x="200" y="327"/>
                    <a:pt x="241" y="305"/>
                  </a:cubicBezTo>
                  <a:cubicBezTo>
                    <a:pt x="282" y="283"/>
                    <a:pt x="322" y="245"/>
                    <a:pt x="353" y="209"/>
                  </a:cubicBezTo>
                  <a:cubicBezTo>
                    <a:pt x="384" y="173"/>
                    <a:pt x="406" y="121"/>
                    <a:pt x="429" y="89"/>
                  </a:cubicBezTo>
                  <a:cubicBezTo>
                    <a:pt x="452" y="57"/>
                    <a:pt x="468" y="32"/>
                    <a:pt x="493" y="17"/>
                  </a:cubicBezTo>
                  <a:cubicBezTo>
                    <a:pt x="518" y="2"/>
                    <a:pt x="554" y="0"/>
                    <a:pt x="577" y="1"/>
                  </a:cubicBezTo>
                  <a:cubicBezTo>
                    <a:pt x="600" y="2"/>
                    <a:pt x="613" y="10"/>
                    <a:pt x="629" y="21"/>
                  </a:cubicBezTo>
                  <a:cubicBezTo>
                    <a:pt x="645" y="32"/>
                    <a:pt x="666" y="46"/>
                    <a:pt x="673" y="65"/>
                  </a:cubicBezTo>
                  <a:cubicBezTo>
                    <a:pt x="680" y="84"/>
                    <a:pt x="692" y="110"/>
                    <a:pt x="673" y="137"/>
                  </a:cubicBezTo>
                  <a:cubicBezTo>
                    <a:pt x="654" y="164"/>
                    <a:pt x="602" y="198"/>
                    <a:pt x="561" y="225"/>
                  </a:cubicBezTo>
                  <a:cubicBezTo>
                    <a:pt x="520" y="252"/>
                    <a:pt x="478" y="275"/>
                    <a:pt x="425" y="297"/>
                  </a:cubicBezTo>
                  <a:cubicBezTo>
                    <a:pt x="372" y="319"/>
                    <a:pt x="297" y="344"/>
                    <a:pt x="245" y="357"/>
                  </a:cubicBezTo>
                  <a:cubicBezTo>
                    <a:pt x="193" y="370"/>
                    <a:pt x="156" y="376"/>
                    <a:pt x="113" y="377"/>
                  </a:cubicBezTo>
                  <a:cubicBezTo>
                    <a:pt x="70" y="378"/>
                    <a:pt x="2" y="363"/>
                    <a:pt x="1" y="357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solidFill>
                  <a:srgbClr val="2F1311"/>
                </a:solidFill>
                <a:latin typeface="Tahoma" pitchFamily="22" charset="-52"/>
              </a:endParaRPr>
            </a:p>
          </p:txBody>
        </p:sp>
        <p:sp>
          <p:nvSpPr>
            <p:cNvPr id="35862" name="AutoShape 1080"/>
            <p:cNvSpPr>
              <a:spLocks noChangeArrowheads="1"/>
            </p:cNvSpPr>
            <p:nvPr/>
          </p:nvSpPr>
          <p:spPr bwMode="hidden">
            <a:xfrm rot="5400000">
              <a:off x="2724" y="2089"/>
              <a:ext cx="4320" cy="14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105 w 21600"/>
                <a:gd name="T13" fmla="*/ 2130 h 21600"/>
                <a:gd name="T14" fmla="*/ 19495 w 21600"/>
                <a:gd name="T15" fmla="*/ 1947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607" y="21600"/>
                  </a:lnTo>
                  <a:lnTo>
                    <a:pt x="20993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 wrap="none" anchor="ctr"/>
            <a:lstStyle/>
            <a:p>
              <a:endParaRPr lang="en-US"/>
            </a:p>
          </p:txBody>
        </p:sp>
      </p:grpSp>
      <p:sp>
        <p:nvSpPr>
          <p:cNvPr id="35843" name="Rectangle 1081"/>
          <p:cNvSpPr>
            <a:spLocks noGrp="1" noChangeArrowheads="1"/>
          </p:cNvSpPr>
          <p:nvPr>
            <p:ph type="title"/>
          </p:nvPr>
        </p:nvSpPr>
        <p:spPr bwMode="auto">
          <a:xfrm>
            <a:off x="219075" y="227013"/>
            <a:ext cx="74771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5844" name="Rectangle 1082"/>
          <p:cNvSpPr>
            <a:spLocks noGrp="1" noChangeArrowheads="1"/>
          </p:cNvSpPr>
          <p:nvPr>
            <p:ph type="body" idx="1"/>
          </p:nvPr>
        </p:nvSpPr>
        <p:spPr bwMode="auto">
          <a:xfrm>
            <a:off x="263525" y="1598613"/>
            <a:ext cx="7386638" cy="4497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8539" name="Rectangle 108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01625" y="6242050"/>
            <a:ext cx="1782763" cy="47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solidFill>
                  <a:srgbClr val="2F1311"/>
                </a:solidFill>
                <a:latin typeface="Arial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8540" name="Rectangle 108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257425" y="6248400"/>
            <a:ext cx="3455988" cy="47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solidFill>
                  <a:srgbClr val="2F1311"/>
                </a:solidFill>
                <a:latin typeface="Arial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8541" name="Rectangle 108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5867400" y="6248400"/>
            <a:ext cx="1755775" cy="47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rgbClr val="2F1311"/>
                </a:solidFill>
                <a:latin typeface="Arial" charset="0"/>
              </a:defRPr>
            </a:lvl1pPr>
          </a:lstStyle>
          <a:p>
            <a:pPr>
              <a:defRPr/>
            </a:pPr>
            <a:fld id="{5E535785-7D86-524C-8E30-9087C46195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753" r:id="rId1"/>
    <p:sldLayoutId id="2147484677" r:id="rId2"/>
    <p:sldLayoutId id="2147484678" r:id="rId3"/>
    <p:sldLayoutId id="2147484679" r:id="rId4"/>
    <p:sldLayoutId id="2147484680" r:id="rId5"/>
    <p:sldLayoutId id="2147484681" r:id="rId6"/>
    <p:sldLayoutId id="2147484682" r:id="rId7"/>
    <p:sldLayoutId id="2147484683" r:id="rId8"/>
    <p:sldLayoutId id="2147484684" r:id="rId9"/>
    <p:sldLayoutId id="2147484685" r:id="rId10"/>
    <p:sldLayoutId id="2147484686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ＭＳ Ｐゴシック" pitchFamily="-105" charset="-128"/>
          <a:cs typeface="ＭＳ Ｐゴシック" pitchFamily="-105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22" charset="0"/>
          <a:ea typeface="ＭＳ Ｐゴシック" pitchFamily="-105" charset="-128"/>
          <a:cs typeface="ＭＳ Ｐゴシック" pitchFamily="-105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22" charset="0"/>
          <a:ea typeface="ＭＳ Ｐゴシック" pitchFamily="-105" charset="-128"/>
          <a:cs typeface="ＭＳ Ｐゴシック" pitchFamily="-105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22" charset="0"/>
          <a:ea typeface="ＭＳ Ｐゴシック" pitchFamily="-105" charset="-128"/>
          <a:cs typeface="ＭＳ Ｐゴシック" pitchFamily="-105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22" charset="0"/>
          <a:ea typeface="ＭＳ Ｐゴシック" pitchFamily="-105" charset="-128"/>
          <a:cs typeface="ＭＳ Ｐゴシック" pitchFamily="-105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22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22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22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22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Blip>
          <a:blip r:embed="rId15"/>
        </a:buBlip>
        <a:defRPr sz="3200">
          <a:solidFill>
            <a:schemeClr val="tx1"/>
          </a:solidFill>
          <a:latin typeface="+mn-lt"/>
          <a:ea typeface="ＭＳ Ｐゴシック" pitchFamily="-105" charset="-128"/>
          <a:cs typeface="ＭＳ Ｐゴシック" pitchFamily="-105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SzPct val="80000"/>
        <a:buBlip>
          <a:blip r:embed="rId16"/>
        </a:buBlip>
        <a:defRPr sz="2800">
          <a:solidFill>
            <a:schemeClr val="tx1"/>
          </a:solidFill>
          <a:latin typeface="+mn-lt"/>
          <a:ea typeface="ＭＳ Ｐゴシック" pitchFamily="22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SzPct val="70000"/>
        <a:buBlip>
          <a:blip r:embed="rId17"/>
        </a:buBlip>
        <a:defRPr sz="2400">
          <a:solidFill>
            <a:schemeClr val="tx1"/>
          </a:solidFill>
          <a:latin typeface="+mn-lt"/>
          <a:ea typeface="ＭＳ Ｐゴシック" charset="0"/>
          <a:cs typeface="Geneva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Geneva" charset="-128"/>
          <a:cs typeface="Geneva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22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22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22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2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8100" y="44450"/>
            <a:ext cx="90709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sz="1400">
                <a:solidFill>
                  <a:srgbClr val="000000"/>
                </a:solidFill>
                <a:latin typeface="Times New Roman" pitchFamily="-111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000000"/>
                </a:solidFill>
                <a:latin typeface="Times New Roman" pitchFamily="-111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000000"/>
                </a:solidFill>
                <a:latin typeface="Times New Roman" charset="0"/>
              </a:defRPr>
            </a:lvl1pPr>
          </a:lstStyle>
          <a:p>
            <a:pPr>
              <a:defRPr/>
            </a:pPr>
            <a:fld id="{6883372E-E1F9-2148-BE6B-AE8F30AAF3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7520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83" r:id="rId1"/>
    <p:sldLayoutId id="2147485084" r:id="rId2"/>
    <p:sldLayoutId id="2147485085" r:id="rId3"/>
    <p:sldLayoutId id="2147485086" r:id="rId4"/>
    <p:sldLayoutId id="2147485087" r:id="rId5"/>
    <p:sldLayoutId id="2147485088" r:id="rId6"/>
    <p:sldLayoutId id="2147485089" r:id="rId7"/>
    <p:sldLayoutId id="2147485090" r:id="rId8"/>
    <p:sldLayoutId id="2147485091" r:id="rId9"/>
    <p:sldLayoutId id="2147485092" r:id="rId10"/>
    <p:sldLayoutId id="2147485093" r:id="rId11"/>
    <p:sldLayoutId id="2147485094" r:id="rId12"/>
    <p:sldLayoutId id="2147485095" r:id="rId13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/>
          <a:ea typeface="ＭＳ Ｐゴシック" pitchFamily="-108" charset="-128"/>
          <a:cs typeface="Arial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pitchFamily="-108" charset="-128"/>
          <a:cs typeface="ＭＳ Ｐゴシック" pitchFamily="-108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pitchFamily="-108" charset="-128"/>
          <a:cs typeface="ＭＳ Ｐゴシック" pitchFamily="-108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pitchFamily="-108" charset="-128"/>
          <a:cs typeface="ＭＳ Ｐゴシック" pitchFamily="-108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pitchFamily="-108" charset="-128"/>
          <a:cs typeface="ＭＳ Ｐゴシック" pitchFamily="-108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bg1"/>
          </a:solidFill>
          <a:latin typeface="Arial"/>
          <a:ea typeface="ＭＳ Ｐゴシック" pitchFamily="-108" charset="-128"/>
          <a:cs typeface="Arial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bg1"/>
          </a:solidFill>
          <a:latin typeface="Arial"/>
          <a:ea typeface="ＭＳ Ｐゴシック" pitchFamily="-112" charset="-128"/>
          <a:cs typeface="Arial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Arial"/>
          <a:ea typeface="ＭＳ Ｐゴシック" charset="0"/>
          <a:cs typeface="Arial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Arial"/>
          <a:ea typeface="Geneva" charset="-128"/>
          <a:cs typeface="Arial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Arial"/>
          <a:ea typeface="ＭＳ Ｐゴシック" charset="-128"/>
          <a:cs typeface="Arial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546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>
              <a:defRPr/>
            </a:pPr>
            <a:fld id="{EA11FE1F-FB86-EF4F-843C-5651AE6DE9A6}" type="datetime1">
              <a:rPr lang="en-US"/>
              <a:pPr>
                <a:defRPr/>
              </a:pPr>
              <a:t>11/17/19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>
                    <a:tint val="75000"/>
                  </a:srgbClr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>
              <a:defRPr/>
            </a:pPr>
            <a:fld id="{67C56859-F7F0-4C47-AD9D-D76EC717B9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8056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97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130" name="Group 2"/>
          <p:cNvGrpSpPr>
            <a:grpSpLocks/>
          </p:cNvGrpSpPr>
          <p:nvPr/>
        </p:nvGrpSpPr>
        <p:grpSpPr bwMode="auto">
          <a:xfrm>
            <a:off x="0" y="0"/>
            <a:ext cx="7242175" cy="1981200"/>
            <a:chOff x="0" y="0"/>
            <a:chExt cx="4562" cy="1248"/>
          </a:xfrm>
        </p:grpSpPr>
        <p:sp>
          <p:nvSpPr>
            <p:cNvPr id="14339" name="Freeform 3"/>
            <p:cNvSpPr>
              <a:spLocks/>
            </p:cNvSpPr>
            <p:nvPr/>
          </p:nvSpPr>
          <p:spPr bwMode="hidden">
            <a:xfrm>
              <a:off x="0" y="583"/>
              <a:ext cx="4487" cy="665"/>
            </a:xfrm>
            <a:custGeom>
              <a:avLst/>
              <a:gdLst/>
              <a:ahLst/>
              <a:cxnLst>
                <a:cxn ang="0">
                  <a:pos x="4800" y="299"/>
                </a:cxn>
                <a:cxn ang="0">
                  <a:pos x="0" y="665"/>
                </a:cxn>
                <a:cxn ang="0">
                  <a:pos x="0" y="0"/>
                </a:cxn>
                <a:cxn ang="0">
                  <a:pos x="4806" y="1"/>
                </a:cxn>
                <a:cxn ang="0">
                  <a:pos x="4800" y="153"/>
                </a:cxn>
                <a:cxn ang="0">
                  <a:pos x="4800" y="299"/>
                </a:cxn>
              </a:cxnLst>
              <a:rect l="0" t="0" r="r" b="b"/>
              <a:pathLst>
                <a:path w="4806" h="665">
                  <a:moveTo>
                    <a:pt x="4800" y="299"/>
                  </a:moveTo>
                  <a:lnTo>
                    <a:pt x="0" y="665"/>
                  </a:lnTo>
                  <a:lnTo>
                    <a:pt x="0" y="0"/>
                  </a:lnTo>
                  <a:lnTo>
                    <a:pt x="4806" y="1"/>
                  </a:lnTo>
                  <a:lnTo>
                    <a:pt x="4800" y="153"/>
                  </a:lnTo>
                  <a:lnTo>
                    <a:pt x="4800" y="299"/>
                  </a:lnTo>
                  <a:close/>
                </a:path>
              </a:pathLst>
            </a:custGeom>
            <a:gradFill rotWithShape="1">
              <a:gsLst>
                <a:gs pos="0">
                  <a:schemeClr val="bg1">
                    <a:gamma/>
                    <a:shade val="94118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48137" name="Freeform 4"/>
            <p:cNvSpPr>
              <a:spLocks/>
            </p:cNvSpPr>
            <p:nvPr/>
          </p:nvSpPr>
          <p:spPr bwMode="hidden">
            <a:xfrm>
              <a:off x="0" y="0"/>
              <a:ext cx="4562" cy="1199"/>
            </a:xfrm>
            <a:custGeom>
              <a:avLst/>
              <a:gdLst>
                <a:gd name="T0" fmla="*/ 4560 w 4562"/>
                <a:gd name="T1" fmla="*/ 932 h 1199"/>
                <a:gd name="T2" fmla="*/ 0 w 4562"/>
                <a:gd name="T3" fmla="*/ 1199 h 1199"/>
                <a:gd name="T4" fmla="*/ 0 w 4562"/>
                <a:gd name="T5" fmla="*/ 0 h 1199"/>
                <a:gd name="T6" fmla="*/ 4562 w 4562"/>
                <a:gd name="T7" fmla="*/ 0 h 1199"/>
                <a:gd name="T8" fmla="*/ 4560 w 4562"/>
                <a:gd name="T9" fmla="*/ 932 h 1199"/>
                <a:gd name="T10" fmla="*/ 4560 w 4562"/>
                <a:gd name="T11" fmla="*/ 932 h 119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562" h="1199">
                  <a:moveTo>
                    <a:pt x="4560" y="932"/>
                  </a:moveTo>
                  <a:lnTo>
                    <a:pt x="0" y="1199"/>
                  </a:lnTo>
                  <a:lnTo>
                    <a:pt x="0" y="0"/>
                  </a:lnTo>
                  <a:lnTo>
                    <a:pt x="4562" y="0"/>
                  </a:lnTo>
                  <a:lnTo>
                    <a:pt x="4560" y="93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4341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4342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343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-112" charset="-52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4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-112" charset="-52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5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fld id="{F08EE811-DFAE-2D49-BC83-9CB9F17562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687" r:id="rId1"/>
    <p:sldLayoutId id="2147484688" r:id="rId2"/>
    <p:sldLayoutId id="2147484754" r:id="rId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pitchFamily="-111" charset="-128"/>
          <a:cs typeface="ＭＳ Ｐゴシック" pitchFamily="-111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-110" charset="-52"/>
          <a:ea typeface="ＭＳ Ｐゴシック" pitchFamily="-111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-110" charset="-52"/>
          <a:ea typeface="ＭＳ Ｐゴシック" pitchFamily="-111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-110" charset="-52"/>
          <a:ea typeface="ＭＳ Ｐゴシック" pitchFamily="-111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-110" charset="-52"/>
          <a:ea typeface="ＭＳ Ｐゴシック" pitchFamily="-111" charset="-128"/>
          <a:cs typeface="ＭＳ Ｐゴシック" pitchFamily="-11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-110" charset="-5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-110" charset="-5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-110" charset="-5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-110" charset="-5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charset="0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  <a:cs typeface="ＭＳ Ｐゴシック" pitchFamily="-111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0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charset="0"/>
        <a:buChar char="§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  <a:cs typeface="Geneva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charset="0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  <a:cs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-110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0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-110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0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-110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0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-110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0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22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  <a:latin typeface="Calibri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898989"/>
                </a:solidFill>
                <a:latin typeface="Calibri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>
              <a:defRPr/>
            </a:pPr>
            <a:fld id="{0BAB121F-5C7C-3B4C-9729-FE911C7B96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89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ＭＳ Ｐゴシック" pitchFamily="-111" charset="-128"/>
          <a:cs typeface="ＭＳ Ｐゴシック" pitchFamily="-111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0" charset="0"/>
          <a:ea typeface="ＭＳ Ｐゴシック" pitchFamily="-111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0" charset="0"/>
          <a:ea typeface="ＭＳ Ｐゴシック" pitchFamily="-111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0" charset="0"/>
          <a:ea typeface="ＭＳ Ｐゴシック" pitchFamily="-111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0" charset="0"/>
          <a:ea typeface="ＭＳ Ｐゴシック" pitchFamily="-111" charset="-128"/>
          <a:cs typeface="ＭＳ Ｐゴシック" pitchFamily="-11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0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0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0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0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>
          <a:solidFill>
            <a:schemeClr val="tx1"/>
          </a:solidFill>
          <a:latin typeface="+mn-lt"/>
          <a:ea typeface="ＭＳ Ｐゴシック" pitchFamily="-111" charset="-128"/>
          <a:cs typeface="ＭＳ Ｐゴシック" pitchFamily="-111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>
          <a:solidFill>
            <a:schemeClr val="tx1"/>
          </a:solidFill>
          <a:latin typeface="+mn-lt"/>
          <a:ea typeface="ＭＳ Ｐゴシック" pitchFamily="-110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>
          <a:solidFill>
            <a:schemeClr val="tx1"/>
          </a:solidFill>
          <a:latin typeface="+mn-lt"/>
          <a:ea typeface="ＭＳ Ｐゴシック" charset="0"/>
          <a:cs typeface="Geneva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chemeClr val="tx1"/>
          </a:solidFill>
          <a:latin typeface="+mn-lt"/>
          <a:ea typeface="Geneva" charset="-128"/>
          <a:cs typeface="Geneva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Arial" pitchFamily="-110" charset="0"/>
        <a:buChar char="»"/>
        <a:defRPr sz="2000">
          <a:solidFill>
            <a:schemeClr val="tx1"/>
          </a:solidFill>
          <a:latin typeface="+mn-lt"/>
          <a:ea typeface="ＭＳ Ｐゴシック" pitchFamily="-110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Arial" pitchFamily="-110" charset="0"/>
        <a:buChar char="»"/>
        <a:defRPr sz="2000">
          <a:solidFill>
            <a:schemeClr val="tx1"/>
          </a:solidFill>
          <a:latin typeface="+mn-lt"/>
          <a:ea typeface="ＭＳ Ｐゴシック" pitchFamily="-110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Arial" pitchFamily="-110" charset="0"/>
        <a:buChar char="»"/>
        <a:defRPr sz="2000">
          <a:solidFill>
            <a:schemeClr val="tx1"/>
          </a:solidFill>
          <a:latin typeface="+mn-lt"/>
          <a:ea typeface="ＭＳ Ｐゴシック" pitchFamily="-110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Arial" pitchFamily="-110" charset="0"/>
        <a:buChar char="»"/>
        <a:defRPr sz="2000">
          <a:solidFill>
            <a:schemeClr val="tx1"/>
          </a:solidFill>
          <a:latin typeface="+mn-lt"/>
          <a:ea typeface="ＭＳ Ｐゴシック" pitchFamily="-110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fld id="{CDB52EA1-BF21-414A-A73B-1FBA95DB11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700" r:id="rId1"/>
    <p:sldLayoutId id="2147484701" r:id="rId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0" charset="0"/>
          <a:ea typeface="ＭＳ Ｐゴシック" pitchFamily="-110" charset="-128"/>
          <a:cs typeface="ＭＳ Ｐゴシック" pitchFamily="-11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0" charset="0"/>
          <a:ea typeface="ＭＳ Ｐゴシック" pitchFamily="-110" charset="-128"/>
          <a:cs typeface="ＭＳ Ｐゴシック" pitchFamily="-11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0" charset="0"/>
          <a:ea typeface="ＭＳ Ｐゴシック" pitchFamily="-110" charset="-128"/>
          <a:cs typeface="ＭＳ Ｐゴシック" pitchFamily="-11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0" charset="0"/>
          <a:ea typeface="ＭＳ Ｐゴシック" pitchFamily="-110" charset="-128"/>
          <a:cs typeface="ＭＳ Ｐゴシック" pitchFamily="-11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0" charset="0"/>
          <a:ea typeface="ＭＳ Ｐゴシック" pitchFamily="-110" charset="-128"/>
          <a:cs typeface="ＭＳ Ｐゴシック" pitchFamily="-110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0" charset="0"/>
          <a:ea typeface="ＭＳ Ｐゴシック" pitchFamily="-110" charset="-128"/>
          <a:cs typeface="ＭＳ Ｐゴシック" pitchFamily="-110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0" charset="0"/>
          <a:ea typeface="ＭＳ Ｐゴシック" pitchFamily="-110" charset="-128"/>
          <a:cs typeface="ＭＳ Ｐゴシック" pitchFamily="-110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0" charset="0"/>
          <a:ea typeface="ＭＳ Ｐゴシック" pitchFamily="-110" charset="-128"/>
          <a:cs typeface="ＭＳ Ｐゴシック" pitchFamily="-11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0"/>
          <a:cs typeface="Geneva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Geneva" charset="-128"/>
          <a:cs typeface="Geneva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946" name="Group 1026"/>
          <p:cNvGrpSpPr>
            <a:grpSpLocks/>
          </p:cNvGrpSpPr>
          <p:nvPr/>
        </p:nvGrpSpPr>
        <p:grpSpPr bwMode="auto">
          <a:xfrm>
            <a:off x="0" y="0"/>
            <a:ext cx="9159875" cy="6870700"/>
            <a:chOff x="0" y="0"/>
            <a:chExt cx="5770" cy="4328"/>
          </a:xfrm>
        </p:grpSpPr>
        <p:sp>
          <p:nvSpPr>
            <p:cNvPr id="82952" name="Rectangle 1027"/>
            <p:cNvSpPr>
              <a:spLocks noChangeArrowheads="1"/>
            </p:cNvSpPr>
            <p:nvPr/>
          </p:nvSpPr>
          <p:spPr bwMode="hidden">
            <a:xfrm>
              <a:off x="0" y="4186"/>
              <a:ext cx="5089" cy="142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eaLnBrk="1" hangingPunct="1"/>
              <a:endParaRPr kumimoji="1" lang="en-US" sz="1800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82953" name="Rectangle 1028"/>
            <p:cNvSpPr>
              <a:spLocks noChangeArrowheads="1"/>
            </p:cNvSpPr>
            <p:nvPr/>
          </p:nvSpPr>
          <p:spPr bwMode="hidden">
            <a:xfrm>
              <a:off x="0" y="0"/>
              <a:ext cx="5089" cy="126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eaLnBrk="1" hangingPunct="1"/>
              <a:endParaRPr kumimoji="1" lang="en-US" sz="1800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148485" name="Rectangle 1029"/>
            <p:cNvSpPr>
              <a:spLocks noChangeArrowheads="1"/>
            </p:cNvSpPr>
            <p:nvPr/>
          </p:nvSpPr>
          <p:spPr bwMode="auto">
            <a:xfrm>
              <a:off x="5010" y="0"/>
              <a:ext cx="758" cy="4320"/>
            </a:xfrm>
            <a:prstGeom prst="rect">
              <a:avLst/>
            </a:prstGeom>
            <a:gradFill rotWithShape="0">
              <a:gsLst>
                <a:gs pos="0">
                  <a:schemeClr val="accent1">
                    <a:gamma/>
                    <a:shade val="84706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84706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1" hangingPunct="1">
                <a:defRPr/>
              </a:pPr>
              <a:endParaRPr kumimoji="1" lang="en-US" sz="1800">
                <a:solidFill>
                  <a:srgbClr val="2F1311"/>
                </a:solidFill>
                <a:latin typeface="Arial" pitchFamily="22" charset="0"/>
              </a:endParaRPr>
            </a:p>
          </p:txBody>
        </p:sp>
        <p:grpSp>
          <p:nvGrpSpPr>
            <p:cNvPr id="82955" name="Group 1030"/>
            <p:cNvGrpSpPr>
              <a:grpSpLocks/>
            </p:cNvGrpSpPr>
            <p:nvPr/>
          </p:nvGrpSpPr>
          <p:grpSpPr bwMode="auto">
            <a:xfrm>
              <a:off x="4944" y="1"/>
              <a:ext cx="816" cy="3974"/>
              <a:chOff x="4944" y="1"/>
              <a:chExt cx="816" cy="3974"/>
            </a:xfrm>
          </p:grpSpPr>
          <p:grpSp>
            <p:nvGrpSpPr>
              <p:cNvPr id="82967" name="Group 1031"/>
              <p:cNvGrpSpPr>
                <a:grpSpLocks/>
              </p:cNvGrpSpPr>
              <p:nvPr userDrawn="1"/>
            </p:nvGrpSpPr>
            <p:grpSpPr bwMode="auto">
              <a:xfrm>
                <a:off x="5280" y="1"/>
                <a:ext cx="480" cy="1430"/>
                <a:chOff x="5280" y="1"/>
                <a:chExt cx="480" cy="1430"/>
              </a:xfrm>
            </p:grpSpPr>
            <p:grpSp>
              <p:nvGrpSpPr>
                <p:cNvPr id="82988" name="Group 1032"/>
                <p:cNvGrpSpPr>
                  <a:grpSpLocks/>
                </p:cNvGrpSpPr>
                <p:nvPr userDrawn="1"/>
              </p:nvGrpSpPr>
              <p:grpSpPr bwMode="auto">
                <a:xfrm rot="-5400000">
                  <a:off x="5484" y="0"/>
                  <a:ext cx="174" cy="176"/>
                  <a:chOff x="1657" y="323"/>
                  <a:chExt cx="1691" cy="2560"/>
                </a:xfrm>
              </p:grpSpPr>
              <p:grpSp>
                <p:nvGrpSpPr>
                  <p:cNvPr id="82997" name="Group 1033"/>
                  <p:cNvGrpSpPr>
                    <a:grpSpLocks/>
                  </p:cNvGrpSpPr>
                  <p:nvPr/>
                </p:nvGrpSpPr>
                <p:grpSpPr bwMode="auto">
                  <a:xfrm>
                    <a:off x="1657" y="323"/>
                    <a:ext cx="1691" cy="2560"/>
                    <a:chOff x="1657" y="323"/>
                    <a:chExt cx="1691" cy="2560"/>
                  </a:xfrm>
                </p:grpSpPr>
                <p:sp>
                  <p:nvSpPr>
                    <p:cNvPr id="83004" name="Freeform 1034"/>
                    <p:cNvSpPr>
                      <a:spLocks/>
                    </p:cNvSpPr>
                    <p:nvPr/>
                  </p:nvSpPr>
                  <p:spPr bwMode="auto">
                    <a:xfrm>
                      <a:off x="2347" y="323"/>
                      <a:ext cx="1234" cy="2560"/>
                    </a:xfrm>
                    <a:custGeom>
                      <a:avLst/>
                      <a:gdLst>
                        <a:gd name="T0" fmla="*/ 351 w 1231"/>
                        <a:gd name="T1" fmla="*/ 283 h 2560"/>
                        <a:gd name="T2" fmla="*/ 429 w 1231"/>
                        <a:gd name="T3" fmla="*/ 115 h 2560"/>
                        <a:gd name="T4" fmla="*/ 597 w 1231"/>
                        <a:gd name="T5" fmla="*/ 7 h 2560"/>
                        <a:gd name="T6" fmla="*/ 923 w 1231"/>
                        <a:gd name="T7" fmla="*/ 61 h 2560"/>
                        <a:gd name="T8" fmla="*/ 1093 w 1231"/>
                        <a:gd name="T9" fmla="*/ 349 h 2560"/>
                        <a:gd name="T10" fmla="*/ 1007 w 1231"/>
                        <a:gd name="T11" fmla="*/ 769 h 2560"/>
                        <a:gd name="T12" fmla="*/ 971 w 1231"/>
                        <a:gd name="T13" fmla="*/ 943 h 2560"/>
                        <a:gd name="T14" fmla="*/ 1147 w 1231"/>
                        <a:gd name="T15" fmla="*/ 1075 h 2560"/>
                        <a:gd name="T16" fmla="*/ 1273 w 1231"/>
                        <a:gd name="T17" fmla="*/ 1525 h 2560"/>
                        <a:gd name="T18" fmla="*/ 1165 w 1231"/>
                        <a:gd name="T19" fmla="*/ 1969 h 2560"/>
                        <a:gd name="T20" fmla="*/ 935 w 1231"/>
                        <a:gd name="T21" fmla="*/ 2077 h 2560"/>
                        <a:gd name="T22" fmla="*/ 749 w 1231"/>
                        <a:gd name="T23" fmla="*/ 2059 h 2560"/>
                        <a:gd name="T24" fmla="*/ 683 w 1231"/>
                        <a:gd name="T25" fmla="*/ 2251 h 2560"/>
                        <a:gd name="T26" fmla="*/ 543 w 1231"/>
                        <a:gd name="T27" fmla="*/ 2527 h 2560"/>
                        <a:gd name="T28" fmla="*/ 225 w 1231"/>
                        <a:gd name="T29" fmla="*/ 2509 h 2560"/>
                        <a:gd name="T30" fmla="*/ 31 w 1231"/>
                        <a:gd name="T31" fmla="*/ 2227 h 2560"/>
                        <a:gd name="T32" fmla="*/ 25 w 1231"/>
                        <a:gd name="T33" fmla="*/ 1969 h 2560"/>
                        <a:gd name="T34" fmla="*/ 145 w 1231"/>
                        <a:gd name="T35" fmla="*/ 1651 h 2560"/>
                        <a:gd name="T36" fmla="*/ 273 w 1231"/>
                        <a:gd name="T37" fmla="*/ 1513 h 2560"/>
                        <a:gd name="T38" fmla="*/ 231 w 1231"/>
                        <a:gd name="T39" fmla="*/ 1729 h 2560"/>
                        <a:gd name="T40" fmla="*/ 73 w 1231"/>
                        <a:gd name="T41" fmla="*/ 2023 h 2560"/>
                        <a:gd name="T42" fmla="*/ 169 w 1231"/>
                        <a:gd name="T43" fmla="*/ 2323 h 2560"/>
                        <a:gd name="T44" fmla="*/ 453 w 1231"/>
                        <a:gd name="T45" fmla="*/ 2431 h 2560"/>
                        <a:gd name="T46" fmla="*/ 609 w 1231"/>
                        <a:gd name="T47" fmla="*/ 2227 h 2560"/>
                        <a:gd name="T48" fmla="*/ 591 w 1231"/>
                        <a:gd name="T49" fmla="*/ 1807 h 2560"/>
                        <a:gd name="T50" fmla="*/ 507 w 1231"/>
                        <a:gd name="T51" fmla="*/ 1531 h 2560"/>
                        <a:gd name="T52" fmla="*/ 549 w 1231"/>
                        <a:gd name="T53" fmla="*/ 1459 h 2560"/>
                        <a:gd name="T54" fmla="*/ 653 w 1231"/>
                        <a:gd name="T55" fmla="*/ 1633 h 2560"/>
                        <a:gd name="T56" fmla="*/ 749 w 1231"/>
                        <a:gd name="T57" fmla="*/ 1933 h 2560"/>
                        <a:gd name="T58" fmla="*/ 995 w 1231"/>
                        <a:gd name="T59" fmla="*/ 1963 h 2560"/>
                        <a:gd name="T60" fmla="*/ 1177 w 1231"/>
                        <a:gd name="T61" fmla="*/ 1687 h 2560"/>
                        <a:gd name="T62" fmla="*/ 1159 w 1231"/>
                        <a:gd name="T63" fmla="*/ 1273 h 2560"/>
                        <a:gd name="T64" fmla="*/ 911 w 1231"/>
                        <a:gd name="T65" fmla="*/ 1057 h 2560"/>
                        <a:gd name="T66" fmla="*/ 707 w 1231"/>
                        <a:gd name="T67" fmla="*/ 1129 h 2560"/>
                        <a:gd name="T68" fmla="*/ 591 w 1231"/>
                        <a:gd name="T69" fmla="*/ 1117 h 2560"/>
                        <a:gd name="T70" fmla="*/ 647 w 1231"/>
                        <a:gd name="T71" fmla="*/ 1033 h 2560"/>
                        <a:gd name="T72" fmla="*/ 839 w 1231"/>
                        <a:gd name="T73" fmla="*/ 937 h 2560"/>
                        <a:gd name="T74" fmla="*/ 977 w 1231"/>
                        <a:gd name="T75" fmla="*/ 613 h 2560"/>
                        <a:gd name="T76" fmla="*/ 911 w 1231"/>
                        <a:gd name="T77" fmla="*/ 175 h 2560"/>
                        <a:gd name="T78" fmla="*/ 647 w 1231"/>
                        <a:gd name="T79" fmla="*/ 103 h 2560"/>
                        <a:gd name="T80" fmla="*/ 405 w 1231"/>
                        <a:gd name="T81" fmla="*/ 355 h 2560"/>
                        <a:gd name="T82" fmla="*/ 417 w 1231"/>
                        <a:gd name="T83" fmla="*/ 763 h 2560"/>
                        <a:gd name="T84" fmla="*/ 357 w 1231"/>
                        <a:gd name="T85" fmla="*/ 949 h 2560"/>
                        <a:gd name="T86" fmla="*/ 303 w 1231"/>
                        <a:gd name="T87" fmla="*/ 685 h 2560"/>
                        <a:gd name="T88" fmla="*/ 321 w 1231"/>
                        <a:gd name="T89" fmla="*/ 367 h 2560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60000 65536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</a:gdLst>
                      <a:ahLst/>
                      <a:cxnLst>
                        <a:cxn ang="T90">
                          <a:pos x="T0" y="T1"/>
                        </a:cxn>
                        <a:cxn ang="T91">
                          <a:pos x="T2" y="T3"/>
                        </a:cxn>
                        <a:cxn ang="T92">
                          <a:pos x="T4" y="T5"/>
                        </a:cxn>
                        <a:cxn ang="T93">
                          <a:pos x="T6" y="T7"/>
                        </a:cxn>
                        <a:cxn ang="T94">
                          <a:pos x="T8" y="T9"/>
                        </a:cxn>
                        <a:cxn ang="T95">
                          <a:pos x="T10" y="T11"/>
                        </a:cxn>
                        <a:cxn ang="T96">
                          <a:pos x="T12" y="T13"/>
                        </a:cxn>
                        <a:cxn ang="T97">
                          <a:pos x="T14" y="T15"/>
                        </a:cxn>
                        <a:cxn ang="T98">
                          <a:pos x="T16" y="T17"/>
                        </a:cxn>
                        <a:cxn ang="T99">
                          <a:pos x="T18" y="T19"/>
                        </a:cxn>
                        <a:cxn ang="T100">
                          <a:pos x="T20" y="T21"/>
                        </a:cxn>
                        <a:cxn ang="T101">
                          <a:pos x="T22" y="T23"/>
                        </a:cxn>
                        <a:cxn ang="T102">
                          <a:pos x="T24" y="T25"/>
                        </a:cxn>
                        <a:cxn ang="T103">
                          <a:pos x="T26" y="T27"/>
                        </a:cxn>
                        <a:cxn ang="T104">
                          <a:pos x="T28" y="T29"/>
                        </a:cxn>
                        <a:cxn ang="T105">
                          <a:pos x="T30" y="T31"/>
                        </a:cxn>
                        <a:cxn ang="T106">
                          <a:pos x="T32" y="T33"/>
                        </a:cxn>
                        <a:cxn ang="T107">
                          <a:pos x="T34" y="T35"/>
                        </a:cxn>
                        <a:cxn ang="T108">
                          <a:pos x="T36" y="T37"/>
                        </a:cxn>
                        <a:cxn ang="T109">
                          <a:pos x="T38" y="T39"/>
                        </a:cxn>
                        <a:cxn ang="T110">
                          <a:pos x="T40" y="T41"/>
                        </a:cxn>
                        <a:cxn ang="T111">
                          <a:pos x="T42" y="T43"/>
                        </a:cxn>
                        <a:cxn ang="T112">
                          <a:pos x="T44" y="T45"/>
                        </a:cxn>
                        <a:cxn ang="T113">
                          <a:pos x="T46" y="T47"/>
                        </a:cxn>
                        <a:cxn ang="T114">
                          <a:pos x="T48" y="T49"/>
                        </a:cxn>
                        <a:cxn ang="T115">
                          <a:pos x="T50" y="T51"/>
                        </a:cxn>
                        <a:cxn ang="T116">
                          <a:pos x="T52" y="T53"/>
                        </a:cxn>
                        <a:cxn ang="T117">
                          <a:pos x="T54" y="T55"/>
                        </a:cxn>
                        <a:cxn ang="T118">
                          <a:pos x="T56" y="T57"/>
                        </a:cxn>
                        <a:cxn ang="T119">
                          <a:pos x="T58" y="T59"/>
                        </a:cxn>
                        <a:cxn ang="T120">
                          <a:pos x="T60" y="T61"/>
                        </a:cxn>
                        <a:cxn ang="T121">
                          <a:pos x="T62" y="T63"/>
                        </a:cxn>
                        <a:cxn ang="T122">
                          <a:pos x="T64" y="T65"/>
                        </a:cxn>
                        <a:cxn ang="T123">
                          <a:pos x="T66" y="T67"/>
                        </a:cxn>
                        <a:cxn ang="T124">
                          <a:pos x="T68" y="T69"/>
                        </a:cxn>
                        <a:cxn ang="T125">
                          <a:pos x="T70" y="T71"/>
                        </a:cxn>
                        <a:cxn ang="T126">
                          <a:pos x="T72" y="T73"/>
                        </a:cxn>
                        <a:cxn ang="T127">
                          <a:pos x="T74" y="T75"/>
                        </a:cxn>
                        <a:cxn ang="T128">
                          <a:pos x="T76" y="T77"/>
                        </a:cxn>
                        <a:cxn ang="T129">
                          <a:pos x="T78" y="T79"/>
                        </a:cxn>
                        <a:cxn ang="T130">
                          <a:pos x="T80" y="T81"/>
                        </a:cxn>
                        <a:cxn ang="T131">
                          <a:pos x="T82" y="T83"/>
                        </a:cxn>
                        <a:cxn ang="T132">
                          <a:pos x="T84" y="T85"/>
                        </a:cxn>
                        <a:cxn ang="T133">
                          <a:pos x="T86" y="T87"/>
                        </a:cxn>
                        <a:cxn ang="T134">
                          <a:pos x="T88" y="T89"/>
                        </a:cxn>
                      </a:cxnLst>
                      <a:rect l="0" t="0" r="r" b="b"/>
                      <a:pathLst>
                        <a:path w="1231" h="2560">
                          <a:moveTo>
                            <a:pt x="307" y="367"/>
                          </a:moveTo>
                          <a:cubicBezTo>
                            <a:pt x="317" y="336"/>
                            <a:pt x="326" y="303"/>
                            <a:pt x="337" y="283"/>
                          </a:cubicBezTo>
                          <a:cubicBezTo>
                            <a:pt x="348" y="263"/>
                            <a:pt x="360" y="275"/>
                            <a:pt x="373" y="247"/>
                          </a:cubicBezTo>
                          <a:cubicBezTo>
                            <a:pt x="386" y="219"/>
                            <a:pt x="400" y="147"/>
                            <a:pt x="415" y="115"/>
                          </a:cubicBezTo>
                          <a:cubicBezTo>
                            <a:pt x="430" y="83"/>
                            <a:pt x="435" y="73"/>
                            <a:pt x="463" y="55"/>
                          </a:cubicBezTo>
                          <a:cubicBezTo>
                            <a:pt x="491" y="37"/>
                            <a:pt x="536" y="14"/>
                            <a:pt x="583" y="7"/>
                          </a:cubicBezTo>
                          <a:cubicBezTo>
                            <a:pt x="630" y="0"/>
                            <a:pt x="693" y="4"/>
                            <a:pt x="745" y="13"/>
                          </a:cubicBezTo>
                          <a:cubicBezTo>
                            <a:pt x="797" y="22"/>
                            <a:pt x="852" y="34"/>
                            <a:pt x="895" y="61"/>
                          </a:cubicBezTo>
                          <a:cubicBezTo>
                            <a:pt x="938" y="88"/>
                            <a:pt x="977" y="127"/>
                            <a:pt x="1003" y="175"/>
                          </a:cubicBezTo>
                          <a:cubicBezTo>
                            <a:pt x="1029" y="223"/>
                            <a:pt x="1044" y="287"/>
                            <a:pt x="1051" y="349"/>
                          </a:cubicBezTo>
                          <a:cubicBezTo>
                            <a:pt x="1058" y="411"/>
                            <a:pt x="1057" y="477"/>
                            <a:pt x="1045" y="547"/>
                          </a:cubicBezTo>
                          <a:cubicBezTo>
                            <a:pt x="1033" y="617"/>
                            <a:pt x="995" y="712"/>
                            <a:pt x="979" y="769"/>
                          </a:cubicBezTo>
                          <a:cubicBezTo>
                            <a:pt x="963" y="826"/>
                            <a:pt x="955" y="860"/>
                            <a:pt x="949" y="889"/>
                          </a:cubicBezTo>
                          <a:cubicBezTo>
                            <a:pt x="943" y="918"/>
                            <a:pt x="936" y="925"/>
                            <a:pt x="943" y="943"/>
                          </a:cubicBezTo>
                          <a:cubicBezTo>
                            <a:pt x="950" y="961"/>
                            <a:pt x="964" y="975"/>
                            <a:pt x="991" y="997"/>
                          </a:cubicBezTo>
                          <a:cubicBezTo>
                            <a:pt x="1018" y="1019"/>
                            <a:pt x="1069" y="1033"/>
                            <a:pt x="1105" y="1075"/>
                          </a:cubicBezTo>
                          <a:cubicBezTo>
                            <a:pt x="1141" y="1117"/>
                            <a:pt x="1186" y="1174"/>
                            <a:pt x="1207" y="1249"/>
                          </a:cubicBezTo>
                          <a:cubicBezTo>
                            <a:pt x="1228" y="1324"/>
                            <a:pt x="1231" y="1441"/>
                            <a:pt x="1231" y="1525"/>
                          </a:cubicBezTo>
                          <a:cubicBezTo>
                            <a:pt x="1231" y="1609"/>
                            <a:pt x="1225" y="1679"/>
                            <a:pt x="1207" y="1753"/>
                          </a:cubicBezTo>
                          <a:cubicBezTo>
                            <a:pt x="1189" y="1827"/>
                            <a:pt x="1153" y="1917"/>
                            <a:pt x="1123" y="1969"/>
                          </a:cubicBezTo>
                          <a:cubicBezTo>
                            <a:pt x="1093" y="2021"/>
                            <a:pt x="1063" y="2047"/>
                            <a:pt x="1027" y="2065"/>
                          </a:cubicBezTo>
                          <a:cubicBezTo>
                            <a:pt x="991" y="2083"/>
                            <a:pt x="951" y="2079"/>
                            <a:pt x="907" y="2077"/>
                          </a:cubicBezTo>
                          <a:cubicBezTo>
                            <a:pt x="863" y="2075"/>
                            <a:pt x="794" y="2056"/>
                            <a:pt x="763" y="2053"/>
                          </a:cubicBezTo>
                          <a:cubicBezTo>
                            <a:pt x="732" y="2050"/>
                            <a:pt x="733" y="2050"/>
                            <a:pt x="721" y="2059"/>
                          </a:cubicBezTo>
                          <a:cubicBezTo>
                            <a:pt x="709" y="2068"/>
                            <a:pt x="702" y="2075"/>
                            <a:pt x="691" y="2107"/>
                          </a:cubicBezTo>
                          <a:cubicBezTo>
                            <a:pt x="680" y="2139"/>
                            <a:pt x="665" y="2205"/>
                            <a:pt x="655" y="2251"/>
                          </a:cubicBezTo>
                          <a:cubicBezTo>
                            <a:pt x="645" y="2297"/>
                            <a:pt x="652" y="2337"/>
                            <a:pt x="631" y="2383"/>
                          </a:cubicBezTo>
                          <a:cubicBezTo>
                            <a:pt x="610" y="2429"/>
                            <a:pt x="574" y="2498"/>
                            <a:pt x="529" y="2527"/>
                          </a:cubicBezTo>
                          <a:cubicBezTo>
                            <a:pt x="484" y="2556"/>
                            <a:pt x="414" y="2560"/>
                            <a:pt x="361" y="2557"/>
                          </a:cubicBezTo>
                          <a:cubicBezTo>
                            <a:pt x="308" y="2554"/>
                            <a:pt x="256" y="2537"/>
                            <a:pt x="211" y="2509"/>
                          </a:cubicBezTo>
                          <a:cubicBezTo>
                            <a:pt x="166" y="2481"/>
                            <a:pt x="121" y="2436"/>
                            <a:pt x="91" y="2389"/>
                          </a:cubicBezTo>
                          <a:cubicBezTo>
                            <a:pt x="61" y="2342"/>
                            <a:pt x="46" y="2275"/>
                            <a:pt x="31" y="2227"/>
                          </a:cubicBezTo>
                          <a:cubicBezTo>
                            <a:pt x="16" y="2179"/>
                            <a:pt x="2" y="2144"/>
                            <a:pt x="1" y="2101"/>
                          </a:cubicBezTo>
                          <a:cubicBezTo>
                            <a:pt x="0" y="2058"/>
                            <a:pt x="13" y="2018"/>
                            <a:pt x="25" y="1969"/>
                          </a:cubicBezTo>
                          <a:cubicBezTo>
                            <a:pt x="37" y="1920"/>
                            <a:pt x="53" y="1860"/>
                            <a:pt x="73" y="1807"/>
                          </a:cubicBezTo>
                          <a:cubicBezTo>
                            <a:pt x="93" y="1754"/>
                            <a:pt x="122" y="1698"/>
                            <a:pt x="145" y="1651"/>
                          </a:cubicBezTo>
                          <a:cubicBezTo>
                            <a:pt x="168" y="1604"/>
                            <a:pt x="192" y="1548"/>
                            <a:pt x="211" y="1525"/>
                          </a:cubicBezTo>
                          <a:cubicBezTo>
                            <a:pt x="230" y="1502"/>
                            <a:pt x="249" y="1502"/>
                            <a:pt x="259" y="1513"/>
                          </a:cubicBezTo>
                          <a:cubicBezTo>
                            <a:pt x="269" y="1524"/>
                            <a:pt x="278" y="1555"/>
                            <a:pt x="271" y="1591"/>
                          </a:cubicBezTo>
                          <a:cubicBezTo>
                            <a:pt x="264" y="1627"/>
                            <a:pt x="242" y="1682"/>
                            <a:pt x="217" y="1729"/>
                          </a:cubicBezTo>
                          <a:cubicBezTo>
                            <a:pt x="192" y="1776"/>
                            <a:pt x="145" y="1824"/>
                            <a:pt x="121" y="1873"/>
                          </a:cubicBezTo>
                          <a:cubicBezTo>
                            <a:pt x="97" y="1922"/>
                            <a:pt x="76" y="1970"/>
                            <a:pt x="73" y="2023"/>
                          </a:cubicBezTo>
                          <a:cubicBezTo>
                            <a:pt x="70" y="2076"/>
                            <a:pt x="87" y="2141"/>
                            <a:pt x="103" y="2191"/>
                          </a:cubicBezTo>
                          <a:cubicBezTo>
                            <a:pt x="119" y="2241"/>
                            <a:pt x="140" y="2285"/>
                            <a:pt x="169" y="2323"/>
                          </a:cubicBezTo>
                          <a:cubicBezTo>
                            <a:pt x="198" y="2361"/>
                            <a:pt x="232" y="2401"/>
                            <a:pt x="277" y="2419"/>
                          </a:cubicBezTo>
                          <a:cubicBezTo>
                            <a:pt x="322" y="2437"/>
                            <a:pt x="395" y="2440"/>
                            <a:pt x="439" y="2431"/>
                          </a:cubicBezTo>
                          <a:cubicBezTo>
                            <a:pt x="483" y="2422"/>
                            <a:pt x="515" y="2399"/>
                            <a:pt x="541" y="2365"/>
                          </a:cubicBezTo>
                          <a:cubicBezTo>
                            <a:pt x="567" y="2331"/>
                            <a:pt x="583" y="2280"/>
                            <a:pt x="595" y="2227"/>
                          </a:cubicBezTo>
                          <a:cubicBezTo>
                            <a:pt x="607" y="2174"/>
                            <a:pt x="616" y="2117"/>
                            <a:pt x="613" y="2047"/>
                          </a:cubicBezTo>
                          <a:cubicBezTo>
                            <a:pt x="610" y="1977"/>
                            <a:pt x="589" y="1871"/>
                            <a:pt x="577" y="1807"/>
                          </a:cubicBezTo>
                          <a:cubicBezTo>
                            <a:pt x="565" y="1743"/>
                            <a:pt x="555" y="1709"/>
                            <a:pt x="541" y="1663"/>
                          </a:cubicBezTo>
                          <a:cubicBezTo>
                            <a:pt x="527" y="1617"/>
                            <a:pt x="502" y="1561"/>
                            <a:pt x="493" y="1531"/>
                          </a:cubicBezTo>
                          <a:cubicBezTo>
                            <a:pt x="484" y="1501"/>
                            <a:pt x="480" y="1495"/>
                            <a:pt x="487" y="1483"/>
                          </a:cubicBezTo>
                          <a:cubicBezTo>
                            <a:pt x="494" y="1471"/>
                            <a:pt x="519" y="1455"/>
                            <a:pt x="535" y="1459"/>
                          </a:cubicBezTo>
                          <a:cubicBezTo>
                            <a:pt x="551" y="1463"/>
                            <a:pt x="568" y="1478"/>
                            <a:pt x="583" y="1507"/>
                          </a:cubicBezTo>
                          <a:cubicBezTo>
                            <a:pt x="598" y="1536"/>
                            <a:pt x="610" y="1583"/>
                            <a:pt x="625" y="1633"/>
                          </a:cubicBezTo>
                          <a:cubicBezTo>
                            <a:pt x="640" y="1683"/>
                            <a:pt x="657" y="1757"/>
                            <a:pt x="673" y="1807"/>
                          </a:cubicBezTo>
                          <a:cubicBezTo>
                            <a:pt x="689" y="1857"/>
                            <a:pt x="697" y="1905"/>
                            <a:pt x="721" y="1933"/>
                          </a:cubicBezTo>
                          <a:cubicBezTo>
                            <a:pt x="745" y="1961"/>
                            <a:pt x="776" y="1970"/>
                            <a:pt x="817" y="1975"/>
                          </a:cubicBezTo>
                          <a:cubicBezTo>
                            <a:pt x="858" y="1980"/>
                            <a:pt x="926" y="1980"/>
                            <a:pt x="967" y="1963"/>
                          </a:cubicBezTo>
                          <a:cubicBezTo>
                            <a:pt x="1008" y="1946"/>
                            <a:pt x="1035" y="1919"/>
                            <a:pt x="1063" y="1873"/>
                          </a:cubicBezTo>
                          <a:cubicBezTo>
                            <a:pt x="1091" y="1827"/>
                            <a:pt x="1122" y="1761"/>
                            <a:pt x="1135" y="1687"/>
                          </a:cubicBezTo>
                          <a:cubicBezTo>
                            <a:pt x="1148" y="1613"/>
                            <a:pt x="1144" y="1498"/>
                            <a:pt x="1141" y="1429"/>
                          </a:cubicBezTo>
                          <a:cubicBezTo>
                            <a:pt x="1138" y="1360"/>
                            <a:pt x="1140" y="1325"/>
                            <a:pt x="1117" y="1273"/>
                          </a:cubicBezTo>
                          <a:cubicBezTo>
                            <a:pt x="1094" y="1221"/>
                            <a:pt x="1042" y="1153"/>
                            <a:pt x="1003" y="1117"/>
                          </a:cubicBezTo>
                          <a:cubicBezTo>
                            <a:pt x="964" y="1081"/>
                            <a:pt x="919" y="1064"/>
                            <a:pt x="883" y="1057"/>
                          </a:cubicBezTo>
                          <a:cubicBezTo>
                            <a:pt x="847" y="1050"/>
                            <a:pt x="821" y="1063"/>
                            <a:pt x="787" y="1075"/>
                          </a:cubicBezTo>
                          <a:cubicBezTo>
                            <a:pt x="753" y="1087"/>
                            <a:pt x="706" y="1117"/>
                            <a:pt x="679" y="1129"/>
                          </a:cubicBezTo>
                          <a:cubicBezTo>
                            <a:pt x="652" y="1141"/>
                            <a:pt x="642" y="1149"/>
                            <a:pt x="625" y="1147"/>
                          </a:cubicBezTo>
                          <a:cubicBezTo>
                            <a:pt x="608" y="1145"/>
                            <a:pt x="584" y="1130"/>
                            <a:pt x="577" y="1117"/>
                          </a:cubicBezTo>
                          <a:cubicBezTo>
                            <a:pt x="570" y="1104"/>
                            <a:pt x="576" y="1083"/>
                            <a:pt x="583" y="1069"/>
                          </a:cubicBezTo>
                          <a:cubicBezTo>
                            <a:pt x="590" y="1055"/>
                            <a:pt x="599" y="1043"/>
                            <a:pt x="619" y="1033"/>
                          </a:cubicBezTo>
                          <a:cubicBezTo>
                            <a:pt x="639" y="1023"/>
                            <a:pt x="671" y="1025"/>
                            <a:pt x="703" y="1009"/>
                          </a:cubicBezTo>
                          <a:cubicBezTo>
                            <a:pt x="735" y="993"/>
                            <a:pt x="780" y="965"/>
                            <a:pt x="811" y="937"/>
                          </a:cubicBezTo>
                          <a:cubicBezTo>
                            <a:pt x="842" y="909"/>
                            <a:pt x="866" y="895"/>
                            <a:pt x="889" y="841"/>
                          </a:cubicBezTo>
                          <a:cubicBezTo>
                            <a:pt x="912" y="787"/>
                            <a:pt x="939" y="696"/>
                            <a:pt x="949" y="613"/>
                          </a:cubicBezTo>
                          <a:cubicBezTo>
                            <a:pt x="959" y="530"/>
                            <a:pt x="960" y="416"/>
                            <a:pt x="949" y="343"/>
                          </a:cubicBezTo>
                          <a:cubicBezTo>
                            <a:pt x="938" y="270"/>
                            <a:pt x="914" y="215"/>
                            <a:pt x="883" y="175"/>
                          </a:cubicBezTo>
                          <a:cubicBezTo>
                            <a:pt x="852" y="135"/>
                            <a:pt x="807" y="115"/>
                            <a:pt x="763" y="103"/>
                          </a:cubicBezTo>
                          <a:cubicBezTo>
                            <a:pt x="719" y="91"/>
                            <a:pt x="665" y="90"/>
                            <a:pt x="619" y="103"/>
                          </a:cubicBezTo>
                          <a:cubicBezTo>
                            <a:pt x="573" y="116"/>
                            <a:pt x="525" y="139"/>
                            <a:pt x="487" y="181"/>
                          </a:cubicBezTo>
                          <a:cubicBezTo>
                            <a:pt x="449" y="223"/>
                            <a:pt x="412" y="301"/>
                            <a:pt x="391" y="355"/>
                          </a:cubicBezTo>
                          <a:cubicBezTo>
                            <a:pt x="370" y="409"/>
                            <a:pt x="359" y="437"/>
                            <a:pt x="361" y="505"/>
                          </a:cubicBezTo>
                          <a:cubicBezTo>
                            <a:pt x="363" y="573"/>
                            <a:pt x="399" y="691"/>
                            <a:pt x="403" y="763"/>
                          </a:cubicBezTo>
                          <a:cubicBezTo>
                            <a:pt x="407" y="835"/>
                            <a:pt x="395" y="906"/>
                            <a:pt x="385" y="937"/>
                          </a:cubicBezTo>
                          <a:cubicBezTo>
                            <a:pt x="375" y="968"/>
                            <a:pt x="356" y="957"/>
                            <a:pt x="343" y="949"/>
                          </a:cubicBezTo>
                          <a:cubicBezTo>
                            <a:pt x="330" y="941"/>
                            <a:pt x="316" y="933"/>
                            <a:pt x="307" y="889"/>
                          </a:cubicBezTo>
                          <a:cubicBezTo>
                            <a:pt x="298" y="845"/>
                            <a:pt x="294" y="755"/>
                            <a:pt x="289" y="685"/>
                          </a:cubicBezTo>
                          <a:cubicBezTo>
                            <a:pt x="284" y="615"/>
                            <a:pt x="273" y="523"/>
                            <a:pt x="277" y="469"/>
                          </a:cubicBezTo>
                          <a:cubicBezTo>
                            <a:pt x="281" y="415"/>
                            <a:pt x="297" y="398"/>
                            <a:pt x="307" y="367"/>
                          </a:cubicBezTo>
                          <a:close/>
                        </a:path>
                      </a:pathLst>
                    </a:custGeom>
                    <a:solidFill>
                      <a:srgbClr val="E7D6B7"/>
                    </a:solidFill>
                    <a:ln>
                      <a:noFill/>
                    </a:ln>
                    <a:extLst>
                      <a:ext uri="{91240B29-F687-4f45-9708-019B960494DF}">
                        <a14:hiddenLine xmlns=""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3005" name="Freeform 1035"/>
                    <p:cNvSpPr>
                      <a:spLocks/>
                    </p:cNvSpPr>
                    <p:nvPr/>
                  </p:nvSpPr>
                  <p:spPr bwMode="auto">
                    <a:xfrm>
                      <a:off x="1774" y="207"/>
                      <a:ext cx="865" cy="2065"/>
                    </a:xfrm>
                    <a:custGeom>
                      <a:avLst/>
                      <a:gdLst>
                        <a:gd name="T0" fmla="*/ 785 w 865"/>
                        <a:gd name="T1" fmla="*/ 509 h 2071"/>
                        <a:gd name="T2" fmla="*/ 797 w 865"/>
                        <a:gd name="T3" fmla="*/ 336 h 2071"/>
                        <a:gd name="T4" fmla="*/ 863 w 865"/>
                        <a:gd name="T5" fmla="*/ 192 h 2071"/>
                        <a:gd name="T6" fmla="*/ 809 w 865"/>
                        <a:gd name="T7" fmla="*/ 204 h 2071"/>
                        <a:gd name="T8" fmla="*/ 749 w 865"/>
                        <a:gd name="T9" fmla="*/ 204 h 2071"/>
                        <a:gd name="T10" fmla="*/ 683 w 865"/>
                        <a:gd name="T11" fmla="*/ 116 h 2071"/>
                        <a:gd name="T12" fmla="*/ 611 w 865"/>
                        <a:gd name="T13" fmla="*/ 32 h 2071"/>
                        <a:gd name="T14" fmla="*/ 509 w 865"/>
                        <a:gd name="T15" fmla="*/ 2 h 2071"/>
                        <a:gd name="T16" fmla="*/ 407 w 865"/>
                        <a:gd name="T17" fmla="*/ 20 h 2071"/>
                        <a:gd name="T18" fmla="*/ 281 w 865"/>
                        <a:gd name="T19" fmla="*/ 74 h 2071"/>
                        <a:gd name="T20" fmla="*/ 173 w 865"/>
                        <a:gd name="T21" fmla="*/ 192 h 2071"/>
                        <a:gd name="T22" fmla="*/ 119 w 865"/>
                        <a:gd name="T23" fmla="*/ 390 h 2071"/>
                        <a:gd name="T24" fmla="*/ 131 w 865"/>
                        <a:gd name="T25" fmla="*/ 562 h 2071"/>
                        <a:gd name="T26" fmla="*/ 173 w 865"/>
                        <a:gd name="T27" fmla="*/ 754 h 2071"/>
                        <a:gd name="T28" fmla="*/ 197 w 865"/>
                        <a:gd name="T29" fmla="*/ 848 h 2071"/>
                        <a:gd name="T30" fmla="*/ 167 w 865"/>
                        <a:gd name="T31" fmla="*/ 944 h 2071"/>
                        <a:gd name="T32" fmla="*/ 65 w 865"/>
                        <a:gd name="T33" fmla="*/ 1082 h 2071"/>
                        <a:gd name="T34" fmla="*/ 17 w 865"/>
                        <a:gd name="T35" fmla="*/ 1242 h 2071"/>
                        <a:gd name="T36" fmla="*/ 5 w 865"/>
                        <a:gd name="T37" fmla="*/ 1494 h 2071"/>
                        <a:gd name="T38" fmla="*/ 47 w 865"/>
                        <a:gd name="T39" fmla="*/ 1678 h 2071"/>
                        <a:gd name="T40" fmla="*/ 131 w 865"/>
                        <a:gd name="T41" fmla="*/ 1828 h 2071"/>
                        <a:gd name="T42" fmla="*/ 299 w 865"/>
                        <a:gd name="T43" fmla="*/ 1904 h 2071"/>
                        <a:gd name="T44" fmla="*/ 425 w 865"/>
                        <a:gd name="T45" fmla="*/ 1898 h 2071"/>
                        <a:gd name="T46" fmla="*/ 467 w 865"/>
                        <a:gd name="T47" fmla="*/ 1910 h 2071"/>
                        <a:gd name="T48" fmla="*/ 497 w 865"/>
                        <a:gd name="T49" fmla="*/ 1982 h 2071"/>
                        <a:gd name="T50" fmla="*/ 497 w 865"/>
                        <a:gd name="T51" fmla="*/ 1883 h 2071"/>
                        <a:gd name="T52" fmla="*/ 557 w 865"/>
                        <a:gd name="T53" fmla="*/ 1708 h 2071"/>
                        <a:gd name="T54" fmla="*/ 617 w 865"/>
                        <a:gd name="T55" fmla="*/ 1588 h 2071"/>
                        <a:gd name="T56" fmla="*/ 581 w 865"/>
                        <a:gd name="T57" fmla="*/ 1630 h 2071"/>
                        <a:gd name="T58" fmla="*/ 515 w 865"/>
                        <a:gd name="T59" fmla="*/ 1750 h 2071"/>
                        <a:gd name="T60" fmla="*/ 407 w 865"/>
                        <a:gd name="T61" fmla="*/ 1833 h 2071"/>
                        <a:gd name="T62" fmla="*/ 269 w 865"/>
                        <a:gd name="T63" fmla="*/ 1828 h 2071"/>
                        <a:gd name="T64" fmla="*/ 179 w 865"/>
                        <a:gd name="T65" fmla="*/ 1744 h 2071"/>
                        <a:gd name="T66" fmla="*/ 113 w 865"/>
                        <a:gd name="T67" fmla="*/ 1570 h 2071"/>
                        <a:gd name="T68" fmla="*/ 107 w 865"/>
                        <a:gd name="T69" fmla="*/ 1338 h 2071"/>
                        <a:gd name="T70" fmla="*/ 137 w 865"/>
                        <a:gd name="T71" fmla="*/ 1148 h 2071"/>
                        <a:gd name="T72" fmla="*/ 203 w 865"/>
                        <a:gd name="T73" fmla="*/ 1028 h 2071"/>
                        <a:gd name="T74" fmla="*/ 323 w 865"/>
                        <a:gd name="T75" fmla="*/ 980 h 2071"/>
                        <a:gd name="T76" fmla="*/ 509 w 865"/>
                        <a:gd name="T77" fmla="*/ 1034 h 2071"/>
                        <a:gd name="T78" fmla="*/ 611 w 865"/>
                        <a:gd name="T79" fmla="*/ 1082 h 2071"/>
                        <a:gd name="T80" fmla="*/ 665 w 865"/>
                        <a:gd name="T81" fmla="*/ 1058 h 2071"/>
                        <a:gd name="T82" fmla="*/ 659 w 865"/>
                        <a:gd name="T83" fmla="*/ 1004 h 2071"/>
                        <a:gd name="T84" fmla="*/ 611 w 865"/>
                        <a:gd name="T85" fmla="*/ 962 h 2071"/>
                        <a:gd name="T86" fmla="*/ 497 w 865"/>
                        <a:gd name="T87" fmla="*/ 938 h 2071"/>
                        <a:gd name="T88" fmla="*/ 323 w 865"/>
                        <a:gd name="T89" fmla="*/ 856 h 2071"/>
                        <a:gd name="T90" fmla="*/ 233 w 865"/>
                        <a:gd name="T91" fmla="*/ 652 h 2071"/>
                        <a:gd name="T92" fmla="*/ 209 w 865"/>
                        <a:gd name="T93" fmla="*/ 402 h 2071"/>
                        <a:gd name="T94" fmla="*/ 317 w 865"/>
                        <a:gd name="T95" fmla="*/ 170 h 2071"/>
                        <a:gd name="T96" fmla="*/ 485 w 865"/>
                        <a:gd name="T97" fmla="*/ 110 h 2071"/>
                        <a:gd name="T98" fmla="*/ 617 w 865"/>
                        <a:gd name="T99" fmla="*/ 164 h 2071"/>
                        <a:gd name="T100" fmla="*/ 707 w 865"/>
                        <a:gd name="T101" fmla="*/ 276 h 2071"/>
                        <a:gd name="T102" fmla="*/ 737 w 865"/>
                        <a:gd name="T103" fmla="*/ 414 h 2071"/>
                        <a:gd name="T104" fmla="*/ 773 w 865"/>
                        <a:gd name="T105" fmla="*/ 574 h 2071"/>
                        <a:gd name="T106" fmla="*/ 809 w 865"/>
                        <a:gd name="T107" fmla="*/ 556 h 2071"/>
                        <a:gd name="T108" fmla="*/ 785 w 865"/>
                        <a:gd name="T109" fmla="*/ 509 h 2071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60000 65536"/>
                        <a:gd name="T151" fmla="*/ 0 60000 65536"/>
                        <a:gd name="T152" fmla="*/ 0 60000 65536"/>
                        <a:gd name="T153" fmla="*/ 0 60000 65536"/>
                        <a:gd name="T154" fmla="*/ 0 60000 65536"/>
                        <a:gd name="T155" fmla="*/ 0 60000 65536"/>
                        <a:gd name="T156" fmla="*/ 0 60000 65536"/>
                        <a:gd name="T157" fmla="*/ 0 60000 65536"/>
                        <a:gd name="T158" fmla="*/ 0 60000 65536"/>
                        <a:gd name="T159" fmla="*/ 0 60000 65536"/>
                        <a:gd name="T160" fmla="*/ 0 60000 65536"/>
                        <a:gd name="T161" fmla="*/ 0 60000 65536"/>
                        <a:gd name="T162" fmla="*/ 0 60000 65536"/>
                        <a:gd name="T163" fmla="*/ 0 60000 65536"/>
                        <a:gd name="T164" fmla="*/ 0 60000 65536"/>
                      </a:gdLst>
                      <a:ahLst/>
                      <a:cxnLst>
                        <a:cxn ang="T110">
                          <a:pos x="T0" y="T1"/>
                        </a:cxn>
                        <a:cxn ang="T111">
                          <a:pos x="T2" y="T3"/>
                        </a:cxn>
                        <a:cxn ang="T112">
                          <a:pos x="T4" y="T5"/>
                        </a:cxn>
                        <a:cxn ang="T113">
                          <a:pos x="T6" y="T7"/>
                        </a:cxn>
                        <a:cxn ang="T114">
                          <a:pos x="T8" y="T9"/>
                        </a:cxn>
                        <a:cxn ang="T115">
                          <a:pos x="T10" y="T11"/>
                        </a:cxn>
                        <a:cxn ang="T116">
                          <a:pos x="T12" y="T13"/>
                        </a:cxn>
                        <a:cxn ang="T117">
                          <a:pos x="T14" y="T15"/>
                        </a:cxn>
                        <a:cxn ang="T118">
                          <a:pos x="T16" y="T17"/>
                        </a:cxn>
                        <a:cxn ang="T119">
                          <a:pos x="T18" y="T19"/>
                        </a:cxn>
                        <a:cxn ang="T120">
                          <a:pos x="T20" y="T21"/>
                        </a:cxn>
                        <a:cxn ang="T121">
                          <a:pos x="T22" y="T23"/>
                        </a:cxn>
                        <a:cxn ang="T122">
                          <a:pos x="T24" y="T25"/>
                        </a:cxn>
                        <a:cxn ang="T123">
                          <a:pos x="T26" y="T27"/>
                        </a:cxn>
                        <a:cxn ang="T124">
                          <a:pos x="T28" y="T29"/>
                        </a:cxn>
                        <a:cxn ang="T125">
                          <a:pos x="T30" y="T31"/>
                        </a:cxn>
                        <a:cxn ang="T126">
                          <a:pos x="T32" y="T33"/>
                        </a:cxn>
                        <a:cxn ang="T127">
                          <a:pos x="T34" y="T35"/>
                        </a:cxn>
                        <a:cxn ang="T128">
                          <a:pos x="T36" y="T37"/>
                        </a:cxn>
                        <a:cxn ang="T129">
                          <a:pos x="T38" y="T39"/>
                        </a:cxn>
                        <a:cxn ang="T130">
                          <a:pos x="T40" y="T41"/>
                        </a:cxn>
                        <a:cxn ang="T131">
                          <a:pos x="T42" y="T43"/>
                        </a:cxn>
                        <a:cxn ang="T132">
                          <a:pos x="T44" y="T45"/>
                        </a:cxn>
                        <a:cxn ang="T133">
                          <a:pos x="T46" y="T47"/>
                        </a:cxn>
                        <a:cxn ang="T134">
                          <a:pos x="T48" y="T49"/>
                        </a:cxn>
                        <a:cxn ang="T135">
                          <a:pos x="T50" y="T51"/>
                        </a:cxn>
                        <a:cxn ang="T136">
                          <a:pos x="T52" y="T53"/>
                        </a:cxn>
                        <a:cxn ang="T137">
                          <a:pos x="T54" y="T55"/>
                        </a:cxn>
                        <a:cxn ang="T138">
                          <a:pos x="T56" y="T57"/>
                        </a:cxn>
                        <a:cxn ang="T139">
                          <a:pos x="T58" y="T59"/>
                        </a:cxn>
                        <a:cxn ang="T140">
                          <a:pos x="T60" y="T61"/>
                        </a:cxn>
                        <a:cxn ang="T141">
                          <a:pos x="T62" y="T63"/>
                        </a:cxn>
                        <a:cxn ang="T142">
                          <a:pos x="T64" y="T65"/>
                        </a:cxn>
                        <a:cxn ang="T143">
                          <a:pos x="T66" y="T67"/>
                        </a:cxn>
                        <a:cxn ang="T144">
                          <a:pos x="T68" y="T69"/>
                        </a:cxn>
                        <a:cxn ang="T145">
                          <a:pos x="T70" y="T71"/>
                        </a:cxn>
                        <a:cxn ang="T146">
                          <a:pos x="T72" y="T73"/>
                        </a:cxn>
                        <a:cxn ang="T147">
                          <a:pos x="T74" y="T75"/>
                        </a:cxn>
                        <a:cxn ang="T148">
                          <a:pos x="T76" y="T77"/>
                        </a:cxn>
                        <a:cxn ang="T149">
                          <a:pos x="T78" y="T79"/>
                        </a:cxn>
                        <a:cxn ang="T150">
                          <a:pos x="T80" y="T81"/>
                        </a:cxn>
                        <a:cxn ang="T151">
                          <a:pos x="T82" y="T83"/>
                        </a:cxn>
                        <a:cxn ang="T152">
                          <a:pos x="T84" y="T85"/>
                        </a:cxn>
                        <a:cxn ang="T153">
                          <a:pos x="T86" y="T87"/>
                        </a:cxn>
                        <a:cxn ang="T154">
                          <a:pos x="T88" y="T89"/>
                        </a:cxn>
                        <a:cxn ang="T155">
                          <a:pos x="T90" y="T91"/>
                        </a:cxn>
                        <a:cxn ang="T156">
                          <a:pos x="T92" y="T93"/>
                        </a:cxn>
                        <a:cxn ang="T157">
                          <a:pos x="T94" y="T95"/>
                        </a:cxn>
                        <a:cxn ang="T158">
                          <a:pos x="T96" y="T97"/>
                        </a:cxn>
                        <a:cxn ang="T159">
                          <a:pos x="T98" y="T99"/>
                        </a:cxn>
                        <a:cxn ang="T160">
                          <a:pos x="T100" y="T101"/>
                        </a:cxn>
                        <a:cxn ang="T161">
                          <a:pos x="T102" y="T103"/>
                        </a:cxn>
                        <a:cxn ang="T162">
                          <a:pos x="T104" y="T105"/>
                        </a:cxn>
                        <a:cxn ang="T163">
                          <a:pos x="T106" y="T107"/>
                        </a:cxn>
                        <a:cxn ang="T164">
                          <a:pos x="T108" y="T109"/>
                        </a:cxn>
                      </a:cxnLst>
                      <a:rect l="0" t="0" r="r" b="b"/>
                      <a:pathLst>
                        <a:path w="865" h="2071">
                          <a:moveTo>
                            <a:pt x="785" y="530"/>
                          </a:moveTo>
                          <a:cubicBezTo>
                            <a:pt x="783" y="491"/>
                            <a:pt x="784" y="404"/>
                            <a:pt x="797" y="350"/>
                          </a:cubicBezTo>
                          <a:cubicBezTo>
                            <a:pt x="810" y="296"/>
                            <a:pt x="861" y="228"/>
                            <a:pt x="863" y="206"/>
                          </a:cubicBezTo>
                          <a:cubicBezTo>
                            <a:pt x="865" y="184"/>
                            <a:pt x="828" y="216"/>
                            <a:pt x="809" y="218"/>
                          </a:cubicBezTo>
                          <a:cubicBezTo>
                            <a:pt x="790" y="220"/>
                            <a:pt x="770" y="235"/>
                            <a:pt x="749" y="218"/>
                          </a:cubicBezTo>
                          <a:cubicBezTo>
                            <a:pt x="728" y="201"/>
                            <a:pt x="706" y="147"/>
                            <a:pt x="683" y="116"/>
                          </a:cubicBezTo>
                          <a:cubicBezTo>
                            <a:pt x="660" y="85"/>
                            <a:pt x="640" y="51"/>
                            <a:pt x="611" y="32"/>
                          </a:cubicBezTo>
                          <a:cubicBezTo>
                            <a:pt x="582" y="13"/>
                            <a:pt x="543" y="4"/>
                            <a:pt x="509" y="2"/>
                          </a:cubicBezTo>
                          <a:cubicBezTo>
                            <a:pt x="475" y="0"/>
                            <a:pt x="445" y="8"/>
                            <a:pt x="407" y="20"/>
                          </a:cubicBezTo>
                          <a:cubicBezTo>
                            <a:pt x="369" y="32"/>
                            <a:pt x="320" y="43"/>
                            <a:pt x="281" y="74"/>
                          </a:cubicBezTo>
                          <a:cubicBezTo>
                            <a:pt x="242" y="105"/>
                            <a:pt x="200" y="151"/>
                            <a:pt x="173" y="206"/>
                          </a:cubicBezTo>
                          <a:cubicBezTo>
                            <a:pt x="146" y="261"/>
                            <a:pt x="126" y="340"/>
                            <a:pt x="119" y="404"/>
                          </a:cubicBezTo>
                          <a:cubicBezTo>
                            <a:pt x="112" y="468"/>
                            <a:pt x="122" y="527"/>
                            <a:pt x="131" y="590"/>
                          </a:cubicBezTo>
                          <a:cubicBezTo>
                            <a:pt x="140" y="653"/>
                            <a:pt x="162" y="733"/>
                            <a:pt x="173" y="782"/>
                          </a:cubicBezTo>
                          <a:cubicBezTo>
                            <a:pt x="184" y="831"/>
                            <a:pt x="198" y="850"/>
                            <a:pt x="197" y="884"/>
                          </a:cubicBezTo>
                          <a:cubicBezTo>
                            <a:pt x="196" y="918"/>
                            <a:pt x="189" y="946"/>
                            <a:pt x="167" y="986"/>
                          </a:cubicBezTo>
                          <a:cubicBezTo>
                            <a:pt x="145" y="1026"/>
                            <a:pt x="90" y="1072"/>
                            <a:pt x="65" y="1124"/>
                          </a:cubicBezTo>
                          <a:cubicBezTo>
                            <a:pt x="40" y="1176"/>
                            <a:pt x="27" y="1227"/>
                            <a:pt x="17" y="1298"/>
                          </a:cubicBezTo>
                          <a:cubicBezTo>
                            <a:pt x="7" y="1369"/>
                            <a:pt x="0" y="1475"/>
                            <a:pt x="5" y="1550"/>
                          </a:cubicBezTo>
                          <a:cubicBezTo>
                            <a:pt x="10" y="1625"/>
                            <a:pt x="26" y="1690"/>
                            <a:pt x="47" y="1748"/>
                          </a:cubicBezTo>
                          <a:cubicBezTo>
                            <a:pt x="68" y="1806"/>
                            <a:pt x="89" y="1858"/>
                            <a:pt x="131" y="1898"/>
                          </a:cubicBezTo>
                          <a:cubicBezTo>
                            <a:pt x="173" y="1938"/>
                            <a:pt x="250" y="1974"/>
                            <a:pt x="299" y="1988"/>
                          </a:cubicBezTo>
                          <a:cubicBezTo>
                            <a:pt x="348" y="2002"/>
                            <a:pt x="397" y="1981"/>
                            <a:pt x="425" y="1982"/>
                          </a:cubicBezTo>
                          <a:cubicBezTo>
                            <a:pt x="453" y="1983"/>
                            <a:pt x="455" y="1980"/>
                            <a:pt x="467" y="1994"/>
                          </a:cubicBezTo>
                          <a:cubicBezTo>
                            <a:pt x="479" y="2008"/>
                            <a:pt x="492" y="2071"/>
                            <a:pt x="497" y="2066"/>
                          </a:cubicBezTo>
                          <a:cubicBezTo>
                            <a:pt x="502" y="2061"/>
                            <a:pt x="487" y="2012"/>
                            <a:pt x="497" y="1964"/>
                          </a:cubicBezTo>
                          <a:cubicBezTo>
                            <a:pt x="507" y="1916"/>
                            <a:pt x="537" y="1829"/>
                            <a:pt x="557" y="1778"/>
                          </a:cubicBezTo>
                          <a:cubicBezTo>
                            <a:pt x="577" y="1727"/>
                            <a:pt x="613" y="1671"/>
                            <a:pt x="617" y="1658"/>
                          </a:cubicBezTo>
                          <a:cubicBezTo>
                            <a:pt x="621" y="1645"/>
                            <a:pt x="598" y="1673"/>
                            <a:pt x="581" y="1700"/>
                          </a:cubicBezTo>
                          <a:cubicBezTo>
                            <a:pt x="564" y="1727"/>
                            <a:pt x="544" y="1786"/>
                            <a:pt x="515" y="1820"/>
                          </a:cubicBezTo>
                          <a:cubicBezTo>
                            <a:pt x="486" y="1854"/>
                            <a:pt x="448" y="1891"/>
                            <a:pt x="407" y="1904"/>
                          </a:cubicBezTo>
                          <a:cubicBezTo>
                            <a:pt x="366" y="1917"/>
                            <a:pt x="307" y="1913"/>
                            <a:pt x="269" y="1898"/>
                          </a:cubicBezTo>
                          <a:cubicBezTo>
                            <a:pt x="231" y="1883"/>
                            <a:pt x="205" y="1857"/>
                            <a:pt x="179" y="1814"/>
                          </a:cubicBezTo>
                          <a:cubicBezTo>
                            <a:pt x="153" y="1771"/>
                            <a:pt x="125" y="1710"/>
                            <a:pt x="113" y="1640"/>
                          </a:cubicBezTo>
                          <a:cubicBezTo>
                            <a:pt x="101" y="1570"/>
                            <a:pt x="103" y="1469"/>
                            <a:pt x="107" y="1394"/>
                          </a:cubicBezTo>
                          <a:cubicBezTo>
                            <a:pt x="111" y="1319"/>
                            <a:pt x="121" y="1244"/>
                            <a:pt x="137" y="1190"/>
                          </a:cubicBezTo>
                          <a:cubicBezTo>
                            <a:pt x="153" y="1136"/>
                            <a:pt x="172" y="1098"/>
                            <a:pt x="203" y="1070"/>
                          </a:cubicBezTo>
                          <a:cubicBezTo>
                            <a:pt x="234" y="1042"/>
                            <a:pt x="272" y="1021"/>
                            <a:pt x="323" y="1022"/>
                          </a:cubicBezTo>
                          <a:cubicBezTo>
                            <a:pt x="374" y="1023"/>
                            <a:pt x="461" y="1059"/>
                            <a:pt x="509" y="1076"/>
                          </a:cubicBezTo>
                          <a:cubicBezTo>
                            <a:pt x="557" y="1093"/>
                            <a:pt x="585" y="1120"/>
                            <a:pt x="611" y="1124"/>
                          </a:cubicBezTo>
                          <a:cubicBezTo>
                            <a:pt x="637" y="1128"/>
                            <a:pt x="657" y="1113"/>
                            <a:pt x="665" y="1100"/>
                          </a:cubicBezTo>
                          <a:cubicBezTo>
                            <a:pt x="673" y="1087"/>
                            <a:pt x="668" y="1062"/>
                            <a:pt x="659" y="1046"/>
                          </a:cubicBezTo>
                          <a:cubicBezTo>
                            <a:pt x="650" y="1030"/>
                            <a:pt x="638" y="1015"/>
                            <a:pt x="611" y="1004"/>
                          </a:cubicBezTo>
                          <a:cubicBezTo>
                            <a:pt x="584" y="993"/>
                            <a:pt x="545" y="998"/>
                            <a:pt x="497" y="980"/>
                          </a:cubicBezTo>
                          <a:cubicBezTo>
                            <a:pt x="449" y="962"/>
                            <a:pt x="367" y="946"/>
                            <a:pt x="323" y="896"/>
                          </a:cubicBezTo>
                          <a:cubicBezTo>
                            <a:pt x="279" y="846"/>
                            <a:pt x="252" y="760"/>
                            <a:pt x="233" y="680"/>
                          </a:cubicBezTo>
                          <a:cubicBezTo>
                            <a:pt x="214" y="600"/>
                            <a:pt x="195" y="501"/>
                            <a:pt x="209" y="416"/>
                          </a:cubicBezTo>
                          <a:cubicBezTo>
                            <a:pt x="223" y="331"/>
                            <a:pt x="271" y="221"/>
                            <a:pt x="317" y="170"/>
                          </a:cubicBezTo>
                          <a:cubicBezTo>
                            <a:pt x="363" y="119"/>
                            <a:pt x="435" y="111"/>
                            <a:pt x="485" y="110"/>
                          </a:cubicBezTo>
                          <a:cubicBezTo>
                            <a:pt x="535" y="109"/>
                            <a:pt x="580" y="134"/>
                            <a:pt x="617" y="164"/>
                          </a:cubicBezTo>
                          <a:cubicBezTo>
                            <a:pt x="654" y="194"/>
                            <a:pt x="687" y="246"/>
                            <a:pt x="707" y="290"/>
                          </a:cubicBezTo>
                          <a:cubicBezTo>
                            <a:pt x="727" y="334"/>
                            <a:pt x="726" y="376"/>
                            <a:pt x="737" y="428"/>
                          </a:cubicBezTo>
                          <a:cubicBezTo>
                            <a:pt x="748" y="480"/>
                            <a:pt x="761" y="576"/>
                            <a:pt x="773" y="602"/>
                          </a:cubicBezTo>
                          <a:cubicBezTo>
                            <a:pt x="785" y="628"/>
                            <a:pt x="807" y="597"/>
                            <a:pt x="809" y="584"/>
                          </a:cubicBezTo>
                          <a:cubicBezTo>
                            <a:pt x="811" y="571"/>
                            <a:pt x="787" y="569"/>
                            <a:pt x="785" y="530"/>
                          </a:cubicBezTo>
                          <a:close/>
                        </a:path>
                      </a:pathLst>
                    </a:custGeom>
                    <a:solidFill>
                      <a:srgbClr val="E7D6B7"/>
                    </a:solidFill>
                    <a:ln>
                      <a:noFill/>
                    </a:ln>
                    <a:extLst>
                      <a:ext uri="{91240B29-F687-4f45-9708-019B960494DF}">
                        <a14:hiddenLine xmlns=""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82998" name="Oval 1036"/>
                  <p:cNvSpPr>
                    <a:spLocks noChangeArrowheads="1"/>
                  </p:cNvSpPr>
                  <p:nvPr/>
                </p:nvSpPr>
                <p:spPr bwMode="auto">
                  <a:xfrm>
                    <a:off x="2396" y="1254"/>
                    <a:ext cx="175" cy="247"/>
                  </a:xfrm>
                  <a:prstGeom prst="ellipse">
                    <a:avLst/>
                  </a:prstGeom>
                  <a:solidFill>
                    <a:srgbClr val="E7D6B7"/>
                  </a:solidFill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 sz="1800">
                      <a:solidFill>
                        <a:srgbClr val="2F1311"/>
                      </a:solidFill>
                    </a:endParaRPr>
                  </a:p>
                </p:txBody>
              </p:sp>
              <p:sp>
                <p:nvSpPr>
                  <p:cNvPr id="82999" name="Freeform 1037"/>
                  <p:cNvSpPr>
                    <a:spLocks/>
                  </p:cNvSpPr>
                  <p:nvPr/>
                </p:nvSpPr>
                <p:spPr bwMode="auto">
                  <a:xfrm>
                    <a:off x="2833" y="570"/>
                    <a:ext cx="262" cy="524"/>
                  </a:xfrm>
                  <a:custGeom>
                    <a:avLst/>
                    <a:gdLst>
                      <a:gd name="T0" fmla="*/ 3 w 266"/>
                      <a:gd name="T1" fmla="*/ 525 h 521"/>
                      <a:gd name="T2" fmla="*/ 27 w 266"/>
                      <a:gd name="T3" fmla="*/ 301 h 521"/>
                      <a:gd name="T4" fmla="*/ 91 w 266"/>
                      <a:gd name="T5" fmla="*/ 45 h 521"/>
                      <a:gd name="T6" fmla="*/ 149 w 266"/>
                      <a:gd name="T7" fmla="*/ 3 h 521"/>
                      <a:gd name="T8" fmla="*/ 193 w 266"/>
                      <a:gd name="T9" fmla="*/ 39 h 521"/>
                      <a:gd name="T10" fmla="*/ 211 w 266"/>
                      <a:gd name="T11" fmla="*/ 143 h 521"/>
                      <a:gd name="T12" fmla="*/ 165 w 266"/>
                      <a:gd name="T13" fmla="*/ 301 h 521"/>
                      <a:gd name="T14" fmla="*/ 88 w 266"/>
                      <a:gd name="T15" fmla="*/ 519 h 521"/>
                      <a:gd name="T16" fmla="*/ 33 w 266"/>
                      <a:gd name="T17" fmla="*/ 543 h 521"/>
                      <a:gd name="T18" fmla="*/ 3 w 266"/>
                      <a:gd name="T19" fmla="*/ 525 h 521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266" h="521">
                        <a:moveTo>
                          <a:pt x="3" y="483"/>
                        </a:moveTo>
                        <a:cubicBezTo>
                          <a:pt x="0" y="445"/>
                          <a:pt x="9" y="346"/>
                          <a:pt x="27" y="273"/>
                        </a:cubicBezTo>
                        <a:cubicBezTo>
                          <a:pt x="45" y="200"/>
                          <a:pt x="85" y="90"/>
                          <a:pt x="111" y="45"/>
                        </a:cubicBezTo>
                        <a:cubicBezTo>
                          <a:pt x="137" y="0"/>
                          <a:pt x="162" y="4"/>
                          <a:pt x="183" y="3"/>
                        </a:cubicBezTo>
                        <a:cubicBezTo>
                          <a:pt x="204" y="2"/>
                          <a:pt x="224" y="18"/>
                          <a:pt x="237" y="39"/>
                        </a:cubicBezTo>
                        <a:cubicBezTo>
                          <a:pt x="250" y="60"/>
                          <a:pt x="266" y="90"/>
                          <a:pt x="261" y="129"/>
                        </a:cubicBezTo>
                        <a:cubicBezTo>
                          <a:pt x="256" y="168"/>
                          <a:pt x="233" y="215"/>
                          <a:pt x="207" y="273"/>
                        </a:cubicBezTo>
                        <a:cubicBezTo>
                          <a:pt x="181" y="331"/>
                          <a:pt x="132" y="439"/>
                          <a:pt x="105" y="477"/>
                        </a:cubicBezTo>
                        <a:cubicBezTo>
                          <a:pt x="78" y="515"/>
                          <a:pt x="61" y="501"/>
                          <a:pt x="45" y="501"/>
                        </a:cubicBezTo>
                        <a:cubicBezTo>
                          <a:pt x="29" y="501"/>
                          <a:pt x="6" y="521"/>
                          <a:pt x="3" y="483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3000" name="Freeform 1038"/>
                  <p:cNvSpPr>
                    <a:spLocks/>
                  </p:cNvSpPr>
                  <p:nvPr/>
                </p:nvSpPr>
                <p:spPr bwMode="auto">
                  <a:xfrm>
                    <a:off x="2901" y="1588"/>
                    <a:ext cx="398" cy="349"/>
                  </a:xfrm>
                  <a:custGeom>
                    <a:avLst/>
                    <a:gdLst>
                      <a:gd name="T0" fmla="*/ 128 w 392"/>
                      <a:gd name="T1" fmla="*/ 289 h 340"/>
                      <a:gd name="T2" fmla="*/ 16 w 392"/>
                      <a:gd name="T3" fmla="*/ 125 h 340"/>
                      <a:gd name="T4" fmla="*/ 4 w 392"/>
                      <a:gd name="T5" fmla="*/ 61 h 340"/>
                      <a:gd name="T6" fmla="*/ 28 w 392"/>
                      <a:gd name="T7" fmla="*/ 3 h 340"/>
                      <a:gd name="T8" fmla="*/ 158 w 392"/>
                      <a:gd name="T9" fmla="*/ 41 h 340"/>
                      <a:gd name="T10" fmla="*/ 309 w 392"/>
                      <a:gd name="T11" fmla="*/ 107 h 340"/>
                      <a:gd name="T12" fmla="*/ 451 w 392"/>
                      <a:gd name="T13" fmla="*/ 229 h 340"/>
                      <a:gd name="T14" fmla="*/ 479 w 392"/>
                      <a:gd name="T15" fmla="*/ 393 h 340"/>
                      <a:gd name="T16" fmla="*/ 420 w 392"/>
                      <a:gd name="T17" fmla="*/ 480 h 340"/>
                      <a:gd name="T18" fmla="*/ 301 w 392"/>
                      <a:gd name="T19" fmla="*/ 455 h 340"/>
                      <a:gd name="T20" fmla="*/ 128 w 392"/>
                      <a:gd name="T21" fmla="*/ 289 h 340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</a:gdLst>
                    <a:ahLst/>
                    <a:cxnLst>
                      <a:cxn ang="T22">
                        <a:pos x="T0" y="T1"/>
                      </a:cxn>
                      <a:cxn ang="T23">
                        <a:pos x="T2" y="T3"/>
                      </a:cxn>
                      <a:cxn ang="T24">
                        <a:pos x="T4" y="T5"/>
                      </a:cxn>
                      <a:cxn ang="T25">
                        <a:pos x="T6" y="T7"/>
                      </a:cxn>
                      <a:cxn ang="T26">
                        <a:pos x="T8" y="T9"/>
                      </a:cxn>
                      <a:cxn ang="T27">
                        <a:pos x="T10" y="T11"/>
                      </a:cxn>
                      <a:cxn ang="T28">
                        <a:pos x="T12" y="T13"/>
                      </a:cxn>
                      <a:cxn ang="T29">
                        <a:pos x="T14" y="T15"/>
                      </a:cxn>
                      <a:cxn ang="T30">
                        <a:pos x="T16" y="T17"/>
                      </a:cxn>
                      <a:cxn ang="T31">
                        <a:pos x="T18" y="T19"/>
                      </a:cxn>
                      <a:cxn ang="T32">
                        <a:pos x="T20" y="T21"/>
                      </a:cxn>
                    </a:cxnLst>
                    <a:rect l="0" t="0" r="r" b="b"/>
                    <a:pathLst>
                      <a:path w="392" h="340">
                        <a:moveTo>
                          <a:pt x="100" y="201"/>
                        </a:moveTo>
                        <a:cubicBezTo>
                          <a:pt x="62" y="163"/>
                          <a:pt x="32" y="113"/>
                          <a:pt x="16" y="87"/>
                        </a:cubicBezTo>
                        <a:cubicBezTo>
                          <a:pt x="0" y="61"/>
                          <a:pt x="2" y="59"/>
                          <a:pt x="4" y="45"/>
                        </a:cubicBezTo>
                        <a:cubicBezTo>
                          <a:pt x="6" y="31"/>
                          <a:pt x="7" y="6"/>
                          <a:pt x="28" y="3"/>
                        </a:cubicBezTo>
                        <a:cubicBezTo>
                          <a:pt x="49" y="0"/>
                          <a:pt x="93" y="15"/>
                          <a:pt x="130" y="27"/>
                        </a:cubicBezTo>
                        <a:cubicBezTo>
                          <a:pt x="167" y="39"/>
                          <a:pt x="211" y="53"/>
                          <a:pt x="250" y="75"/>
                        </a:cubicBezTo>
                        <a:cubicBezTo>
                          <a:pt x="289" y="97"/>
                          <a:pt x="341" y="126"/>
                          <a:pt x="364" y="159"/>
                        </a:cubicBezTo>
                        <a:cubicBezTo>
                          <a:pt x="387" y="192"/>
                          <a:pt x="392" y="244"/>
                          <a:pt x="388" y="273"/>
                        </a:cubicBezTo>
                        <a:cubicBezTo>
                          <a:pt x="384" y="302"/>
                          <a:pt x="364" y="326"/>
                          <a:pt x="340" y="333"/>
                        </a:cubicBezTo>
                        <a:cubicBezTo>
                          <a:pt x="316" y="340"/>
                          <a:pt x="282" y="336"/>
                          <a:pt x="244" y="315"/>
                        </a:cubicBezTo>
                        <a:cubicBezTo>
                          <a:pt x="206" y="294"/>
                          <a:pt x="138" y="239"/>
                          <a:pt x="100" y="201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3001" name="Freeform 1039"/>
                  <p:cNvSpPr>
                    <a:spLocks/>
                  </p:cNvSpPr>
                  <p:nvPr/>
                </p:nvSpPr>
                <p:spPr bwMode="auto">
                  <a:xfrm>
                    <a:off x="2600" y="1923"/>
                    <a:ext cx="146" cy="567"/>
                  </a:xfrm>
                  <a:custGeom>
                    <a:avLst/>
                    <a:gdLst>
                      <a:gd name="T0" fmla="*/ 15 w 151"/>
                      <a:gd name="T1" fmla="*/ 207 h 558"/>
                      <a:gd name="T2" fmla="*/ 28 w 151"/>
                      <a:gd name="T3" fmla="*/ 53 h 558"/>
                      <a:gd name="T4" fmla="*/ 41 w 151"/>
                      <a:gd name="T5" fmla="*/ 3 h 558"/>
                      <a:gd name="T6" fmla="*/ 68 w 151"/>
                      <a:gd name="T7" fmla="*/ 27 h 558"/>
                      <a:gd name="T8" fmla="*/ 87 w 151"/>
                      <a:gd name="T9" fmla="*/ 207 h 558"/>
                      <a:gd name="T10" fmla="*/ 90 w 151"/>
                      <a:gd name="T11" fmla="*/ 529 h 558"/>
                      <a:gd name="T12" fmla="*/ 61 w 151"/>
                      <a:gd name="T13" fmla="*/ 679 h 558"/>
                      <a:gd name="T14" fmla="*/ 15 w 151"/>
                      <a:gd name="T15" fmla="*/ 642 h 558"/>
                      <a:gd name="T16" fmla="*/ 0 w 151"/>
                      <a:gd name="T17" fmla="*/ 393 h 558"/>
                      <a:gd name="T18" fmla="*/ 15 w 151"/>
                      <a:gd name="T19" fmla="*/ 207 h 558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151" h="558">
                        <a:moveTo>
                          <a:pt x="18" y="165"/>
                        </a:moveTo>
                        <a:cubicBezTo>
                          <a:pt x="25" y="119"/>
                          <a:pt x="34" y="66"/>
                          <a:pt x="42" y="39"/>
                        </a:cubicBezTo>
                        <a:cubicBezTo>
                          <a:pt x="50" y="12"/>
                          <a:pt x="55" y="5"/>
                          <a:pt x="66" y="3"/>
                        </a:cubicBezTo>
                        <a:cubicBezTo>
                          <a:pt x="77" y="1"/>
                          <a:pt x="96" y="0"/>
                          <a:pt x="108" y="27"/>
                        </a:cubicBezTo>
                        <a:cubicBezTo>
                          <a:pt x="120" y="54"/>
                          <a:pt x="132" y="99"/>
                          <a:pt x="138" y="165"/>
                        </a:cubicBezTo>
                        <a:cubicBezTo>
                          <a:pt x="144" y="231"/>
                          <a:pt x="151" y="360"/>
                          <a:pt x="144" y="423"/>
                        </a:cubicBezTo>
                        <a:cubicBezTo>
                          <a:pt x="137" y="486"/>
                          <a:pt x="116" y="528"/>
                          <a:pt x="96" y="543"/>
                        </a:cubicBezTo>
                        <a:cubicBezTo>
                          <a:pt x="76" y="558"/>
                          <a:pt x="40" y="551"/>
                          <a:pt x="24" y="513"/>
                        </a:cubicBezTo>
                        <a:cubicBezTo>
                          <a:pt x="8" y="475"/>
                          <a:pt x="0" y="372"/>
                          <a:pt x="0" y="315"/>
                        </a:cubicBezTo>
                        <a:cubicBezTo>
                          <a:pt x="0" y="258"/>
                          <a:pt x="11" y="211"/>
                          <a:pt x="18" y="165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3002" name="Freeform 1040"/>
                  <p:cNvSpPr>
                    <a:spLocks/>
                  </p:cNvSpPr>
                  <p:nvPr/>
                </p:nvSpPr>
                <p:spPr bwMode="auto">
                  <a:xfrm>
                    <a:off x="1910" y="1588"/>
                    <a:ext cx="389" cy="247"/>
                  </a:xfrm>
                  <a:custGeom>
                    <a:avLst/>
                    <a:gdLst>
                      <a:gd name="T0" fmla="*/ 161 w 392"/>
                      <a:gd name="T1" fmla="*/ 47 h 253"/>
                      <a:gd name="T2" fmla="*/ 279 w 392"/>
                      <a:gd name="T3" fmla="*/ 19 h 253"/>
                      <a:gd name="T4" fmla="*/ 325 w 392"/>
                      <a:gd name="T5" fmla="*/ 7 h 253"/>
                      <a:gd name="T6" fmla="*/ 343 w 392"/>
                      <a:gd name="T7" fmla="*/ 47 h 253"/>
                      <a:gd name="T8" fmla="*/ 297 w 392"/>
                      <a:gd name="T9" fmla="*/ 95 h 253"/>
                      <a:gd name="T10" fmla="*/ 179 w 392"/>
                      <a:gd name="T11" fmla="*/ 160 h 253"/>
                      <a:gd name="T12" fmla="*/ 37 w 392"/>
                      <a:gd name="T13" fmla="*/ 177 h 253"/>
                      <a:gd name="T14" fmla="*/ 1 w 392"/>
                      <a:gd name="T15" fmla="*/ 135 h 253"/>
                      <a:gd name="T16" fmla="*/ 43 w 392"/>
                      <a:gd name="T17" fmla="*/ 83 h 253"/>
                      <a:gd name="T18" fmla="*/ 161 w 392"/>
                      <a:gd name="T19" fmla="*/ 47 h 253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392" h="253">
                        <a:moveTo>
                          <a:pt x="175" y="61"/>
                        </a:moveTo>
                        <a:cubicBezTo>
                          <a:pt x="219" y="45"/>
                          <a:pt x="275" y="28"/>
                          <a:pt x="307" y="19"/>
                        </a:cubicBezTo>
                        <a:cubicBezTo>
                          <a:pt x="339" y="10"/>
                          <a:pt x="354" y="0"/>
                          <a:pt x="367" y="7"/>
                        </a:cubicBezTo>
                        <a:cubicBezTo>
                          <a:pt x="380" y="14"/>
                          <a:pt x="392" y="40"/>
                          <a:pt x="385" y="61"/>
                        </a:cubicBezTo>
                        <a:cubicBezTo>
                          <a:pt x="378" y="82"/>
                          <a:pt x="357" y="106"/>
                          <a:pt x="325" y="133"/>
                        </a:cubicBezTo>
                        <a:cubicBezTo>
                          <a:pt x="293" y="160"/>
                          <a:pt x="241" y="204"/>
                          <a:pt x="193" y="223"/>
                        </a:cubicBezTo>
                        <a:cubicBezTo>
                          <a:pt x="145" y="242"/>
                          <a:pt x="69" y="253"/>
                          <a:pt x="37" y="247"/>
                        </a:cubicBezTo>
                        <a:cubicBezTo>
                          <a:pt x="5" y="241"/>
                          <a:pt x="0" y="209"/>
                          <a:pt x="1" y="187"/>
                        </a:cubicBezTo>
                        <a:cubicBezTo>
                          <a:pt x="2" y="165"/>
                          <a:pt x="15" y="136"/>
                          <a:pt x="43" y="115"/>
                        </a:cubicBezTo>
                        <a:cubicBezTo>
                          <a:pt x="71" y="94"/>
                          <a:pt x="131" y="77"/>
                          <a:pt x="175" y="61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3003" name="Freeform 1041"/>
                  <p:cNvSpPr>
                    <a:spLocks/>
                  </p:cNvSpPr>
                  <p:nvPr/>
                </p:nvSpPr>
                <p:spPr bwMode="auto">
                  <a:xfrm>
                    <a:off x="2094" y="759"/>
                    <a:ext cx="233" cy="378"/>
                  </a:xfrm>
                  <a:custGeom>
                    <a:avLst/>
                    <a:gdLst>
                      <a:gd name="T0" fmla="*/ 60 w 238"/>
                      <a:gd name="T1" fmla="*/ 202 h 386"/>
                      <a:gd name="T2" fmla="*/ 23 w 238"/>
                      <a:gd name="T3" fmla="*/ 144 h 386"/>
                      <a:gd name="T4" fmla="*/ 0 w 238"/>
                      <a:gd name="T5" fmla="*/ 70 h 386"/>
                      <a:gd name="T6" fmla="*/ 23 w 238"/>
                      <a:gd name="T7" fmla="*/ 12 h 386"/>
                      <a:gd name="T8" fmla="*/ 91 w 238"/>
                      <a:gd name="T9" fmla="*/ 24 h 386"/>
                      <a:gd name="T10" fmla="*/ 134 w 238"/>
                      <a:gd name="T11" fmla="*/ 100 h 386"/>
                      <a:gd name="T12" fmla="*/ 174 w 238"/>
                      <a:gd name="T13" fmla="*/ 229 h 386"/>
                      <a:gd name="T14" fmla="*/ 152 w 238"/>
                      <a:gd name="T15" fmla="*/ 282 h 386"/>
                      <a:gd name="T16" fmla="*/ 125 w 238"/>
                      <a:gd name="T17" fmla="*/ 264 h 386"/>
                      <a:gd name="T18" fmla="*/ 60 w 238"/>
                      <a:gd name="T19" fmla="*/ 202 h 38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238" h="386">
                        <a:moveTo>
                          <a:pt x="78" y="270"/>
                        </a:moveTo>
                        <a:cubicBezTo>
                          <a:pt x="54" y="243"/>
                          <a:pt x="37" y="221"/>
                          <a:pt x="24" y="192"/>
                        </a:cubicBezTo>
                        <a:cubicBezTo>
                          <a:pt x="11" y="163"/>
                          <a:pt x="0" y="126"/>
                          <a:pt x="0" y="96"/>
                        </a:cubicBezTo>
                        <a:cubicBezTo>
                          <a:pt x="0" y="66"/>
                          <a:pt x="4" y="24"/>
                          <a:pt x="24" y="12"/>
                        </a:cubicBezTo>
                        <a:cubicBezTo>
                          <a:pt x="44" y="0"/>
                          <a:pt x="94" y="4"/>
                          <a:pt x="120" y="24"/>
                        </a:cubicBezTo>
                        <a:cubicBezTo>
                          <a:pt x="146" y="44"/>
                          <a:pt x="161" y="85"/>
                          <a:pt x="180" y="132"/>
                        </a:cubicBezTo>
                        <a:cubicBezTo>
                          <a:pt x="199" y="179"/>
                          <a:pt x="230" y="265"/>
                          <a:pt x="234" y="306"/>
                        </a:cubicBezTo>
                        <a:cubicBezTo>
                          <a:pt x="238" y="347"/>
                          <a:pt x="215" y="370"/>
                          <a:pt x="204" y="378"/>
                        </a:cubicBezTo>
                        <a:cubicBezTo>
                          <a:pt x="193" y="386"/>
                          <a:pt x="190" y="372"/>
                          <a:pt x="168" y="354"/>
                        </a:cubicBezTo>
                        <a:cubicBezTo>
                          <a:pt x="146" y="336"/>
                          <a:pt x="102" y="297"/>
                          <a:pt x="78" y="270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pic>
              <p:nvPicPr>
                <p:cNvPr id="82989" name="Picture 1042"/>
                <p:cNvPicPr>
                  <a:picLocks noChangeAspect="1" noChangeArrowheads="1"/>
                </p:cNvPicPr>
                <p:nvPr userDrawn="1"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280" y="144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82990" name="Picture 1043"/>
                <p:cNvPicPr>
                  <a:picLocks noChangeAspect="1" noChangeArrowheads="1"/>
                </p:cNvPicPr>
                <p:nvPr userDrawn="1"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574" y="144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82991" name="Picture 1044"/>
                <p:cNvPicPr>
                  <a:picLocks noChangeAspect="1" noChangeArrowheads="1"/>
                </p:cNvPicPr>
                <p:nvPr userDrawn="1"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424" y="336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82992" name="Picture 1045"/>
                <p:cNvPicPr>
                  <a:picLocks noChangeAspect="1" noChangeArrowheads="1"/>
                </p:cNvPicPr>
                <p:nvPr userDrawn="1"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376" y="576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82993" name="Picture 1046"/>
                <p:cNvPicPr>
                  <a:picLocks noChangeAspect="1" noChangeArrowheads="1"/>
                </p:cNvPicPr>
                <p:nvPr userDrawn="1"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574" y="528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82994" name="Picture 1047"/>
                <p:cNvPicPr>
                  <a:picLocks noChangeAspect="1" noChangeArrowheads="1"/>
                </p:cNvPicPr>
                <p:nvPr userDrawn="1"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472" y="768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82995" name="Picture 1048"/>
                <p:cNvPicPr>
                  <a:picLocks noChangeAspect="1" noChangeArrowheads="1"/>
                </p:cNvPicPr>
                <p:nvPr userDrawn="1"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574" y="1008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82996" name="Picture 1049"/>
                <p:cNvPicPr>
                  <a:picLocks noChangeAspect="1" noChangeArrowheads="1"/>
                </p:cNvPicPr>
                <p:nvPr userDrawn="1"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574" y="1248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82968" name="Group 1050"/>
              <p:cNvGrpSpPr>
                <a:grpSpLocks/>
              </p:cNvGrpSpPr>
              <p:nvPr userDrawn="1"/>
            </p:nvGrpSpPr>
            <p:grpSpPr bwMode="auto">
              <a:xfrm>
                <a:off x="4944" y="1008"/>
                <a:ext cx="522" cy="2967"/>
                <a:chOff x="4944" y="1008"/>
                <a:chExt cx="522" cy="2967"/>
              </a:xfrm>
            </p:grpSpPr>
            <p:pic>
              <p:nvPicPr>
                <p:cNvPr id="82969" name="Picture 1051"/>
                <p:cNvPicPr>
                  <a:picLocks noChangeAspect="1" noChangeArrowheads="1"/>
                </p:cNvPicPr>
                <p:nvPr userDrawn="1"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36" y="1008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82970" name="Picture 1052"/>
                <p:cNvPicPr>
                  <a:picLocks noChangeAspect="1" noChangeArrowheads="1"/>
                </p:cNvPicPr>
                <p:nvPr userDrawn="1"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84" y="1200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82971" name="Picture 1053"/>
                <p:cNvPicPr>
                  <a:picLocks noChangeAspect="1" noChangeArrowheads="1"/>
                </p:cNvPicPr>
                <p:nvPr userDrawn="1"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36" y="1584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82972" name="Picture 1054"/>
                <p:cNvPicPr>
                  <a:picLocks noChangeAspect="1" noChangeArrowheads="1"/>
                </p:cNvPicPr>
                <p:nvPr userDrawn="1"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280" y="1728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82973" name="Picture 1055"/>
                <p:cNvPicPr>
                  <a:picLocks noChangeAspect="1" noChangeArrowheads="1"/>
                </p:cNvPicPr>
                <p:nvPr userDrawn="1"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040" y="1824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82974" name="Picture 1056"/>
                <p:cNvPicPr>
                  <a:picLocks noChangeAspect="1" noChangeArrowheads="1"/>
                </p:cNvPicPr>
                <p:nvPr userDrawn="1"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088" y="2016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82975" name="Picture 1057"/>
                <p:cNvPicPr>
                  <a:picLocks noChangeAspect="1" noChangeArrowheads="1"/>
                </p:cNvPicPr>
                <p:nvPr userDrawn="1"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280" y="2064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82976" name="Picture 1058"/>
                <p:cNvPicPr>
                  <a:picLocks noChangeAspect="1" noChangeArrowheads="1"/>
                </p:cNvPicPr>
                <p:nvPr userDrawn="1"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232" y="2352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82977" name="Picture 1059"/>
                <p:cNvPicPr>
                  <a:picLocks noChangeAspect="1" noChangeArrowheads="1"/>
                </p:cNvPicPr>
                <p:nvPr userDrawn="1"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992" y="2208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82978" name="Picture 1060"/>
                <p:cNvPicPr>
                  <a:picLocks noChangeAspect="1" noChangeArrowheads="1"/>
                </p:cNvPicPr>
                <p:nvPr userDrawn="1"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992" y="2448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82979" name="Picture 1061"/>
                <p:cNvPicPr>
                  <a:picLocks noChangeAspect="1" noChangeArrowheads="1"/>
                </p:cNvPicPr>
                <p:nvPr userDrawn="1"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36" y="2592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82980" name="Picture 1062"/>
                <p:cNvPicPr>
                  <a:picLocks noChangeAspect="1" noChangeArrowheads="1"/>
                </p:cNvPicPr>
                <p:nvPr userDrawn="1"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232" y="1392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82981" name="Picture 1063"/>
                <p:cNvPicPr>
                  <a:picLocks noChangeAspect="1" noChangeArrowheads="1"/>
                </p:cNvPicPr>
                <p:nvPr userDrawn="1"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944" y="2736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82982" name="Picture 1064"/>
                <p:cNvPicPr>
                  <a:picLocks noChangeAspect="1" noChangeArrowheads="1"/>
                </p:cNvPicPr>
                <p:nvPr userDrawn="1"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992" y="3072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82983" name="Picture 1065"/>
                <p:cNvPicPr>
                  <a:picLocks noChangeAspect="1" noChangeArrowheads="1"/>
                </p:cNvPicPr>
                <p:nvPr userDrawn="1"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232" y="3312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82984" name="Picture 1066"/>
                <p:cNvPicPr>
                  <a:picLocks noChangeAspect="1" noChangeArrowheads="1"/>
                </p:cNvPicPr>
                <p:nvPr userDrawn="1"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992" y="3408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82985" name="Picture 1067"/>
                <p:cNvPicPr>
                  <a:picLocks noChangeAspect="1" noChangeArrowheads="1"/>
                </p:cNvPicPr>
                <p:nvPr userDrawn="1"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088" y="3552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82986" name="Picture 1068"/>
                <p:cNvPicPr>
                  <a:picLocks noChangeAspect="1" noChangeArrowheads="1"/>
                </p:cNvPicPr>
                <p:nvPr userDrawn="1"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992" y="3792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82987" name="Picture 1069"/>
                <p:cNvPicPr>
                  <a:picLocks noChangeAspect="1" noChangeArrowheads="1"/>
                </p:cNvPicPr>
                <p:nvPr userDrawn="1"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84" y="3696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  <p:sp>
          <p:nvSpPr>
            <p:cNvPr id="82956" name="Freeform 1070"/>
            <p:cNvSpPr>
              <a:spLocks/>
            </p:cNvSpPr>
            <p:nvPr/>
          </p:nvSpPr>
          <p:spPr bwMode="auto">
            <a:xfrm>
              <a:off x="5010" y="3092"/>
              <a:ext cx="750" cy="1222"/>
            </a:xfrm>
            <a:custGeom>
              <a:avLst/>
              <a:gdLst>
                <a:gd name="T0" fmla="*/ 372 w 750"/>
                <a:gd name="T1" fmla="*/ 154 h 1222"/>
                <a:gd name="T2" fmla="*/ 378 w 750"/>
                <a:gd name="T3" fmla="*/ 412 h 1222"/>
                <a:gd name="T4" fmla="*/ 312 w 750"/>
                <a:gd name="T5" fmla="*/ 724 h 1222"/>
                <a:gd name="T6" fmla="*/ 138 w 750"/>
                <a:gd name="T7" fmla="*/ 928 h 1222"/>
                <a:gd name="T8" fmla="*/ 0 w 750"/>
                <a:gd name="T9" fmla="*/ 976 h 1222"/>
                <a:gd name="T10" fmla="*/ 0 w 750"/>
                <a:gd name="T11" fmla="*/ 1222 h 1222"/>
                <a:gd name="T12" fmla="*/ 750 w 750"/>
                <a:gd name="T13" fmla="*/ 1222 h 1222"/>
                <a:gd name="T14" fmla="*/ 750 w 750"/>
                <a:gd name="T15" fmla="*/ 178 h 1222"/>
                <a:gd name="T16" fmla="*/ 372 w 750"/>
                <a:gd name="T17" fmla="*/ 154 h 122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50" h="1222">
                  <a:moveTo>
                    <a:pt x="372" y="154"/>
                  </a:moveTo>
                  <a:cubicBezTo>
                    <a:pt x="309" y="193"/>
                    <a:pt x="388" y="317"/>
                    <a:pt x="378" y="412"/>
                  </a:cubicBezTo>
                  <a:cubicBezTo>
                    <a:pt x="368" y="507"/>
                    <a:pt x="352" y="638"/>
                    <a:pt x="312" y="724"/>
                  </a:cubicBezTo>
                  <a:cubicBezTo>
                    <a:pt x="272" y="810"/>
                    <a:pt x="190" y="886"/>
                    <a:pt x="138" y="928"/>
                  </a:cubicBezTo>
                  <a:cubicBezTo>
                    <a:pt x="86" y="970"/>
                    <a:pt x="23" y="927"/>
                    <a:pt x="0" y="976"/>
                  </a:cubicBezTo>
                  <a:lnTo>
                    <a:pt x="0" y="1222"/>
                  </a:lnTo>
                  <a:lnTo>
                    <a:pt x="750" y="1222"/>
                  </a:lnTo>
                  <a:lnTo>
                    <a:pt x="750" y="178"/>
                  </a:lnTo>
                  <a:cubicBezTo>
                    <a:pt x="687" y="0"/>
                    <a:pt x="451" y="159"/>
                    <a:pt x="372" y="154"/>
                  </a:cubicBezTo>
                  <a:close/>
                </a:path>
              </a:pathLst>
            </a:custGeom>
            <a:gradFill rotWithShape="0">
              <a:gsLst>
                <a:gs pos="0">
                  <a:srgbClr val="FAE3B7"/>
                </a:gs>
                <a:gs pos="17999">
                  <a:srgbClr val="A28949"/>
                </a:gs>
                <a:gs pos="31000">
                  <a:srgbClr val="835E17"/>
                </a:gs>
                <a:gs pos="33000">
                  <a:srgbClr val="BD922A"/>
                </a:gs>
                <a:gs pos="37000">
                  <a:srgbClr val="FBE4AE"/>
                </a:gs>
                <a:gs pos="78999">
                  <a:srgbClr val="BD922A"/>
                </a:gs>
                <a:gs pos="87000">
                  <a:srgbClr val="BD922A"/>
                </a:gs>
                <a:gs pos="100000">
                  <a:srgbClr val="FBE4AE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8527" name="Freeform 1071"/>
            <p:cNvSpPr>
              <a:spLocks/>
            </p:cNvSpPr>
            <p:nvPr/>
          </p:nvSpPr>
          <p:spPr bwMode="auto">
            <a:xfrm>
              <a:off x="5001" y="3060"/>
              <a:ext cx="768" cy="1260"/>
            </a:xfrm>
            <a:custGeom>
              <a:avLst/>
              <a:gdLst/>
              <a:ahLst/>
              <a:cxnLst>
                <a:cxn ang="0">
                  <a:pos x="0" y="1260"/>
                </a:cxn>
                <a:cxn ang="0">
                  <a:pos x="0" y="1134"/>
                </a:cxn>
                <a:cxn ang="0">
                  <a:pos x="210" y="1032"/>
                </a:cxn>
                <a:cxn ang="0">
                  <a:pos x="324" y="918"/>
                </a:cxn>
                <a:cxn ang="0">
                  <a:pos x="414" y="714"/>
                </a:cxn>
                <a:cxn ang="0">
                  <a:pos x="450" y="456"/>
                </a:cxn>
                <a:cxn ang="0">
                  <a:pos x="438" y="258"/>
                </a:cxn>
                <a:cxn ang="0">
                  <a:pos x="684" y="0"/>
                </a:cxn>
                <a:cxn ang="0">
                  <a:pos x="768" y="18"/>
                </a:cxn>
                <a:cxn ang="0">
                  <a:pos x="768" y="1254"/>
                </a:cxn>
                <a:cxn ang="0">
                  <a:pos x="0" y="1260"/>
                </a:cxn>
              </a:cxnLst>
              <a:rect l="0" t="0" r="r" b="b"/>
              <a:pathLst>
                <a:path w="768" h="1260">
                  <a:moveTo>
                    <a:pt x="0" y="1260"/>
                  </a:moveTo>
                  <a:lnTo>
                    <a:pt x="0" y="1134"/>
                  </a:lnTo>
                  <a:lnTo>
                    <a:pt x="210" y="1032"/>
                  </a:lnTo>
                  <a:lnTo>
                    <a:pt x="324" y="918"/>
                  </a:lnTo>
                  <a:lnTo>
                    <a:pt x="414" y="714"/>
                  </a:lnTo>
                  <a:lnTo>
                    <a:pt x="450" y="456"/>
                  </a:lnTo>
                  <a:lnTo>
                    <a:pt x="438" y="258"/>
                  </a:lnTo>
                  <a:lnTo>
                    <a:pt x="684" y="0"/>
                  </a:lnTo>
                  <a:lnTo>
                    <a:pt x="768" y="18"/>
                  </a:lnTo>
                  <a:lnTo>
                    <a:pt x="768" y="1254"/>
                  </a:lnTo>
                  <a:lnTo>
                    <a:pt x="0" y="1260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50000">
                  <a:schemeClr val="hlink"/>
                </a:gs>
                <a:gs pos="100000">
                  <a:schemeClr val="folHlink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solidFill>
                  <a:srgbClr val="2F1311"/>
                </a:solidFill>
                <a:latin typeface="Tahoma" pitchFamily="22" charset="-52"/>
              </a:endParaRPr>
            </a:p>
          </p:txBody>
        </p:sp>
        <p:sp>
          <p:nvSpPr>
            <p:cNvPr id="148528" name="Freeform 1072"/>
            <p:cNvSpPr>
              <a:spLocks/>
            </p:cNvSpPr>
            <p:nvPr/>
          </p:nvSpPr>
          <p:spPr bwMode="auto">
            <a:xfrm>
              <a:off x="4994" y="1775"/>
              <a:ext cx="776" cy="2543"/>
            </a:xfrm>
            <a:custGeom>
              <a:avLst/>
              <a:gdLst/>
              <a:ahLst/>
              <a:cxnLst>
                <a:cxn ang="0">
                  <a:pos x="550" y="115"/>
                </a:cxn>
                <a:cxn ang="0">
                  <a:pos x="460" y="529"/>
                </a:cxn>
                <a:cxn ang="0">
                  <a:pos x="298" y="925"/>
                </a:cxn>
                <a:cxn ang="0">
                  <a:pos x="76" y="1267"/>
                </a:cxn>
                <a:cxn ang="0">
                  <a:pos x="4" y="1339"/>
                </a:cxn>
                <a:cxn ang="0">
                  <a:pos x="100" y="1351"/>
                </a:cxn>
                <a:cxn ang="0">
                  <a:pos x="286" y="1399"/>
                </a:cxn>
                <a:cxn ang="0">
                  <a:pos x="394" y="1525"/>
                </a:cxn>
                <a:cxn ang="0">
                  <a:pos x="478" y="1705"/>
                </a:cxn>
                <a:cxn ang="0">
                  <a:pos x="478" y="1969"/>
                </a:cxn>
                <a:cxn ang="0">
                  <a:pos x="370" y="2263"/>
                </a:cxn>
                <a:cxn ang="0">
                  <a:pos x="124" y="2479"/>
                </a:cxn>
                <a:cxn ang="0">
                  <a:pos x="22" y="2515"/>
                </a:cxn>
                <a:cxn ang="0">
                  <a:pos x="196" y="2533"/>
                </a:cxn>
                <a:cxn ang="0">
                  <a:pos x="388" y="2455"/>
                </a:cxn>
                <a:cxn ang="0">
                  <a:pos x="502" y="2299"/>
                </a:cxn>
                <a:cxn ang="0">
                  <a:pos x="598" y="2197"/>
                </a:cxn>
                <a:cxn ang="0">
                  <a:pos x="694" y="2197"/>
                </a:cxn>
                <a:cxn ang="0">
                  <a:pos x="742" y="2230"/>
                </a:cxn>
                <a:cxn ang="0">
                  <a:pos x="712" y="2137"/>
                </a:cxn>
                <a:cxn ang="0">
                  <a:pos x="664" y="1807"/>
                </a:cxn>
                <a:cxn ang="0">
                  <a:pos x="670" y="1561"/>
                </a:cxn>
                <a:cxn ang="0">
                  <a:pos x="718" y="1393"/>
                </a:cxn>
                <a:cxn ang="0">
                  <a:pos x="748" y="1219"/>
                </a:cxn>
                <a:cxn ang="0">
                  <a:pos x="550" y="115"/>
                </a:cxn>
              </a:cxnLst>
              <a:rect l="0" t="0" r="r" b="b"/>
              <a:pathLst>
                <a:path w="776" h="2543">
                  <a:moveTo>
                    <a:pt x="550" y="115"/>
                  </a:moveTo>
                  <a:cubicBezTo>
                    <a:pt x="502" y="0"/>
                    <a:pt x="502" y="394"/>
                    <a:pt x="460" y="529"/>
                  </a:cubicBezTo>
                  <a:cubicBezTo>
                    <a:pt x="418" y="664"/>
                    <a:pt x="362" y="802"/>
                    <a:pt x="298" y="925"/>
                  </a:cubicBezTo>
                  <a:cubicBezTo>
                    <a:pt x="234" y="1048"/>
                    <a:pt x="125" y="1198"/>
                    <a:pt x="76" y="1267"/>
                  </a:cubicBezTo>
                  <a:cubicBezTo>
                    <a:pt x="27" y="1336"/>
                    <a:pt x="0" y="1325"/>
                    <a:pt x="4" y="1339"/>
                  </a:cubicBezTo>
                  <a:cubicBezTo>
                    <a:pt x="8" y="1353"/>
                    <a:pt x="53" y="1341"/>
                    <a:pt x="100" y="1351"/>
                  </a:cubicBezTo>
                  <a:cubicBezTo>
                    <a:pt x="147" y="1361"/>
                    <a:pt x="237" y="1370"/>
                    <a:pt x="286" y="1399"/>
                  </a:cubicBezTo>
                  <a:cubicBezTo>
                    <a:pt x="335" y="1428"/>
                    <a:pt x="362" y="1474"/>
                    <a:pt x="394" y="1525"/>
                  </a:cubicBezTo>
                  <a:cubicBezTo>
                    <a:pt x="426" y="1576"/>
                    <a:pt x="464" y="1631"/>
                    <a:pt x="478" y="1705"/>
                  </a:cubicBezTo>
                  <a:cubicBezTo>
                    <a:pt x="492" y="1779"/>
                    <a:pt x="496" y="1876"/>
                    <a:pt x="478" y="1969"/>
                  </a:cubicBezTo>
                  <a:cubicBezTo>
                    <a:pt x="460" y="2062"/>
                    <a:pt x="429" y="2178"/>
                    <a:pt x="370" y="2263"/>
                  </a:cubicBezTo>
                  <a:cubicBezTo>
                    <a:pt x="311" y="2348"/>
                    <a:pt x="238" y="2428"/>
                    <a:pt x="124" y="2479"/>
                  </a:cubicBezTo>
                  <a:cubicBezTo>
                    <a:pt x="66" y="2521"/>
                    <a:pt x="10" y="2506"/>
                    <a:pt x="22" y="2515"/>
                  </a:cubicBezTo>
                  <a:cubicBezTo>
                    <a:pt x="34" y="2524"/>
                    <a:pt x="135" y="2543"/>
                    <a:pt x="196" y="2533"/>
                  </a:cubicBezTo>
                  <a:cubicBezTo>
                    <a:pt x="257" y="2523"/>
                    <a:pt x="337" y="2494"/>
                    <a:pt x="388" y="2455"/>
                  </a:cubicBezTo>
                  <a:cubicBezTo>
                    <a:pt x="439" y="2416"/>
                    <a:pt x="467" y="2342"/>
                    <a:pt x="502" y="2299"/>
                  </a:cubicBezTo>
                  <a:cubicBezTo>
                    <a:pt x="537" y="2256"/>
                    <a:pt x="566" y="2214"/>
                    <a:pt x="598" y="2197"/>
                  </a:cubicBezTo>
                  <a:cubicBezTo>
                    <a:pt x="630" y="2180"/>
                    <a:pt x="670" y="2191"/>
                    <a:pt x="694" y="2197"/>
                  </a:cubicBezTo>
                  <a:cubicBezTo>
                    <a:pt x="718" y="2203"/>
                    <a:pt x="739" y="2240"/>
                    <a:pt x="742" y="2230"/>
                  </a:cubicBezTo>
                  <a:cubicBezTo>
                    <a:pt x="745" y="2220"/>
                    <a:pt x="725" y="2207"/>
                    <a:pt x="712" y="2137"/>
                  </a:cubicBezTo>
                  <a:cubicBezTo>
                    <a:pt x="699" y="2067"/>
                    <a:pt x="671" y="1903"/>
                    <a:pt x="664" y="1807"/>
                  </a:cubicBezTo>
                  <a:cubicBezTo>
                    <a:pt x="657" y="1711"/>
                    <a:pt x="661" y="1630"/>
                    <a:pt x="670" y="1561"/>
                  </a:cubicBezTo>
                  <a:cubicBezTo>
                    <a:pt x="679" y="1492"/>
                    <a:pt x="705" y="1450"/>
                    <a:pt x="718" y="1393"/>
                  </a:cubicBezTo>
                  <a:cubicBezTo>
                    <a:pt x="731" y="1336"/>
                    <a:pt x="776" y="1427"/>
                    <a:pt x="748" y="1219"/>
                  </a:cubicBezTo>
                  <a:cubicBezTo>
                    <a:pt x="720" y="1011"/>
                    <a:pt x="598" y="230"/>
                    <a:pt x="550" y="115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>
                    <a:gamma/>
                    <a:shade val="46275"/>
                    <a:invGamma/>
                  </a:schemeClr>
                </a:gs>
                <a:gs pos="50000">
                  <a:schemeClr val="accent2"/>
                </a:gs>
                <a:gs pos="100000">
                  <a:schemeClr val="accent2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solidFill>
                  <a:srgbClr val="2F1311"/>
                </a:solidFill>
                <a:latin typeface="Tahoma" pitchFamily="22" charset="-52"/>
              </a:endParaRPr>
            </a:p>
          </p:txBody>
        </p:sp>
        <p:sp>
          <p:nvSpPr>
            <p:cNvPr id="82959" name="Freeform 1073" descr="kimonopat1"/>
            <p:cNvSpPr>
              <a:spLocks/>
            </p:cNvSpPr>
            <p:nvPr/>
          </p:nvSpPr>
          <p:spPr bwMode="auto">
            <a:xfrm>
              <a:off x="5046" y="2229"/>
              <a:ext cx="617" cy="1376"/>
            </a:xfrm>
            <a:custGeom>
              <a:avLst/>
              <a:gdLst>
                <a:gd name="T0" fmla="*/ 486 w 617"/>
                <a:gd name="T1" fmla="*/ 3 h 1376"/>
                <a:gd name="T2" fmla="*/ 402 w 617"/>
                <a:gd name="T3" fmla="*/ 381 h 1376"/>
                <a:gd name="T4" fmla="*/ 216 w 617"/>
                <a:gd name="T5" fmla="*/ 777 h 1376"/>
                <a:gd name="T6" fmla="*/ 0 w 617"/>
                <a:gd name="T7" fmla="*/ 1119 h 1376"/>
                <a:gd name="T8" fmla="*/ 102 w 617"/>
                <a:gd name="T9" fmla="*/ 1101 h 1376"/>
                <a:gd name="T10" fmla="*/ 282 w 617"/>
                <a:gd name="T11" fmla="*/ 1119 h 1376"/>
                <a:gd name="T12" fmla="*/ 378 w 617"/>
                <a:gd name="T13" fmla="*/ 1185 h 1376"/>
                <a:gd name="T14" fmla="*/ 432 w 617"/>
                <a:gd name="T15" fmla="*/ 1269 h 1376"/>
                <a:gd name="T16" fmla="*/ 444 w 617"/>
                <a:gd name="T17" fmla="*/ 1365 h 1376"/>
                <a:gd name="T18" fmla="*/ 498 w 617"/>
                <a:gd name="T19" fmla="*/ 1203 h 1376"/>
                <a:gd name="T20" fmla="*/ 564 w 617"/>
                <a:gd name="T21" fmla="*/ 825 h 1376"/>
                <a:gd name="T22" fmla="*/ 606 w 617"/>
                <a:gd name="T23" fmla="*/ 363 h 1376"/>
                <a:gd name="T24" fmla="*/ 486 w 617"/>
                <a:gd name="T25" fmla="*/ 3 h 137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617" h="1376">
                  <a:moveTo>
                    <a:pt x="486" y="3"/>
                  </a:moveTo>
                  <a:cubicBezTo>
                    <a:pt x="452" y="6"/>
                    <a:pt x="447" y="252"/>
                    <a:pt x="402" y="381"/>
                  </a:cubicBezTo>
                  <a:cubicBezTo>
                    <a:pt x="357" y="510"/>
                    <a:pt x="283" y="654"/>
                    <a:pt x="216" y="777"/>
                  </a:cubicBezTo>
                  <a:cubicBezTo>
                    <a:pt x="149" y="900"/>
                    <a:pt x="19" y="1065"/>
                    <a:pt x="0" y="1119"/>
                  </a:cubicBezTo>
                  <a:cubicBezTo>
                    <a:pt x="48" y="1119"/>
                    <a:pt x="55" y="1101"/>
                    <a:pt x="102" y="1101"/>
                  </a:cubicBezTo>
                  <a:cubicBezTo>
                    <a:pt x="149" y="1101"/>
                    <a:pt x="236" y="1105"/>
                    <a:pt x="282" y="1119"/>
                  </a:cubicBezTo>
                  <a:cubicBezTo>
                    <a:pt x="328" y="1133"/>
                    <a:pt x="353" y="1160"/>
                    <a:pt x="378" y="1185"/>
                  </a:cubicBezTo>
                  <a:cubicBezTo>
                    <a:pt x="403" y="1210"/>
                    <a:pt x="421" y="1239"/>
                    <a:pt x="432" y="1269"/>
                  </a:cubicBezTo>
                  <a:cubicBezTo>
                    <a:pt x="443" y="1299"/>
                    <a:pt x="433" y="1376"/>
                    <a:pt x="444" y="1365"/>
                  </a:cubicBezTo>
                  <a:cubicBezTo>
                    <a:pt x="455" y="1354"/>
                    <a:pt x="478" y="1293"/>
                    <a:pt x="498" y="1203"/>
                  </a:cubicBezTo>
                  <a:cubicBezTo>
                    <a:pt x="518" y="1113"/>
                    <a:pt x="546" y="965"/>
                    <a:pt x="564" y="825"/>
                  </a:cubicBezTo>
                  <a:cubicBezTo>
                    <a:pt x="582" y="685"/>
                    <a:pt x="617" y="496"/>
                    <a:pt x="606" y="363"/>
                  </a:cubicBezTo>
                  <a:cubicBezTo>
                    <a:pt x="595" y="230"/>
                    <a:pt x="520" y="0"/>
                    <a:pt x="486" y="3"/>
                  </a:cubicBezTo>
                  <a:close/>
                </a:path>
              </a:pathLst>
            </a:custGeom>
            <a:blipFill dpi="0" rotWithShape="0">
              <a:blip r:embed="rId14"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=""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960" name="Freeform 1074" descr="kimonopat1"/>
            <p:cNvSpPr>
              <a:spLocks/>
            </p:cNvSpPr>
            <p:nvPr/>
          </p:nvSpPr>
          <p:spPr bwMode="auto">
            <a:xfrm>
              <a:off x="5193" y="269"/>
              <a:ext cx="576" cy="3180"/>
            </a:xfrm>
            <a:custGeom>
              <a:avLst/>
              <a:gdLst>
                <a:gd name="T0" fmla="*/ 42 w 576"/>
                <a:gd name="T1" fmla="*/ 61 h 3180"/>
                <a:gd name="T2" fmla="*/ 156 w 576"/>
                <a:gd name="T3" fmla="*/ 517 h 3180"/>
                <a:gd name="T4" fmla="*/ 288 w 576"/>
                <a:gd name="T5" fmla="*/ 991 h 3180"/>
                <a:gd name="T6" fmla="*/ 414 w 576"/>
                <a:gd name="T7" fmla="*/ 1435 h 3180"/>
                <a:gd name="T8" fmla="*/ 576 w 576"/>
                <a:gd name="T9" fmla="*/ 1807 h 3180"/>
                <a:gd name="T10" fmla="*/ 576 w 576"/>
                <a:gd name="T11" fmla="*/ 3055 h 3180"/>
                <a:gd name="T12" fmla="*/ 414 w 576"/>
                <a:gd name="T13" fmla="*/ 2557 h 3180"/>
                <a:gd name="T14" fmla="*/ 252 w 576"/>
                <a:gd name="T15" fmla="*/ 1765 h 3180"/>
                <a:gd name="T16" fmla="*/ 126 w 576"/>
                <a:gd name="T17" fmla="*/ 961 h 3180"/>
                <a:gd name="T18" fmla="*/ 12 w 576"/>
                <a:gd name="T19" fmla="*/ 151 h 3180"/>
                <a:gd name="T20" fmla="*/ 42 w 576"/>
                <a:gd name="T21" fmla="*/ 61 h 318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576" h="3180">
                  <a:moveTo>
                    <a:pt x="42" y="61"/>
                  </a:moveTo>
                  <a:cubicBezTo>
                    <a:pt x="66" y="122"/>
                    <a:pt x="115" y="362"/>
                    <a:pt x="156" y="517"/>
                  </a:cubicBezTo>
                  <a:cubicBezTo>
                    <a:pt x="197" y="672"/>
                    <a:pt x="245" y="838"/>
                    <a:pt x="288" y="991"/>
                  </a:cubicBezTo>
                  <a:cubicBezTo>
                    <a:pt x="331" y="1144"/>
                    <a:pt x="366" y="1299"/>
                    <a:pt x="414" y="1435"/>
                  </a:cubicBezTo>
                  <a:cubicBezTo>
                    <a:pt x="462" y="1571"/>
                    <a:pt x="549" y="1537"/>
                    <a:pt x="576" y="1807"/>
                  </a:cubicBezTo>
                  <a:lnTo>
                    <a:pt x="576" y="3055"/>
                  </a:lnTo>
                  <a:cubicBezTo>
                    <a:pt x="549" y="3180"/>
                    <a:pt x="468" y="2772"/>
                    <a:pt x="414" y="2557"/>
                  </a:cubicBezTo>
                  <a:cubicBezTo>
                    <a:pt x="360" y="2342"/>
                    <a:pt x="300" y="2031"/>
                    <a:pt x="252" y="1765"/>
                  </a:cubicBezTo>
                  <a:cubicBezTo>
                    <a:pt x="204" y="1499"/>
                    <a:pt x="166" y="1230"/>
                    <a:pt x="126" y="961"/>
                  </a:cubicBezTo>
                  <a:cubicBezTo>
                    <a:pt x="86" y="692"/>
                    <a:pt x="24" y="299"/>
                    <a:pt x="12" y="151"/>
                  </a:cubicBezTo>
                  <a:cubicBezTo>
                    <a:pt x="0" y="3"/>
                    <a:pt x="18" y="0"/>
                    <a:pt x="42" y="61"/>
                  </a:cubicBezTo>
                  <a:close/>
                </a:path>
              </a:pathLst>
            </a:custGeom>
            <a:blipFill dpi="0" rotWithShape="0">
              <a:blip r:embed="rId14"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=""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961" name="Freeform 1075"/>
            <p:cNvSpPr>
              <a:spLocks/>
            </p:cNvSpPr>
            <p:nvPr/>
          </p:nvSpPr>
          <p:spPr bwMode="auto">
            <a:xfrm>
              <a:off x="5197" y="165"/>
              <a:ext cx="573" cy="1935"/>
            </a:xfrm>
            <a:custGeom>
              <a:avLst/>
              <a:gdLst>
                <a:gd name="T0" fmla="*/ 69 w 573"/>
                <a:gd name="T1" fmla="*/ 63 h 1935"/>
                <a:gd name="T2" fmla="*/ 207 w 573"/>
                <a:gd name="T3" fmla="*/ 549 h 1935"/>
                <a:gd name="T4" fmla="*/ 381 w 573"/>
                <a:gd name="T5" fmla="*/ 1101 h 1935"/>
                <a:gd name="T6" fmla="*/ 573 w 573"/>
                <a:gd name="T7" fmla="*/ 1575 h 1935"/>
                <a:gd name="T8" fmla="*/ 573 w 573"/>
                <a:gd name="T9" fmla="*/ 1935 h 1935"/>
                <a:gd name="T10" fmla="*/ 321 w 573"/>
                <a:gd name="T11" fmla="*/ 1449 h 1935"/>
                <a:gd name="T12" fmla="*/ 147 w 573"/>
                <a:gd name="T13" fmla="*/ 699 h 1935"/>
                <a:gd name="T14" fmla="*/ 15 w 573"/>
                <a:gd name="T15" fmla="*/ 171 h 1935"/>
                <a:gd name="T16" fmla="*/ 69 w 573"/>
                <a:gd name="T17" fmla="*/ 63 h 19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73" h="1935">
                  <a:moveTo>
                    <a:pt x="69" y="63"/>
                  </a:moveTo>
                  <a:cubicBezTo>
                    <a:pt x="101" y="126"/>
                    <a:pt x="155" y="376"/>
                    <a:pt x="207" y="549"/>
                  </a:cubicBezTo>
                  <a:cubicBezTo>
                    <a:pt x="259" y="722"/>
                    <a:pt x="320" y="930"/>
                    <a:pt x="381" y="1101"/>
                  </a:cubicBezTo>
                  <a:cubicBezTo>
                    <a:pt x="442" y="1272"/>
                    <a:pt x="541" y="1436"/>
                    <a:pt x="573" y="1575"/>
                  </a:cubicBezTo>
                  <a:lnTo>
                    <a:pt x="573" y="1935"/>
                  </a:lnTo>
                  <a:cubicBezTo>
                    <a:pt x="531" y="1914"/>
                    <a:pt x="392" y="1655"/>
                    <a:pt x="321" y="1449"/>
                  </a:cubicBezTo>
                  <a:cubicBezTo>
                    <a:pt x="250" y="1243"/>
                    <a:pt x="198" y="912"/>
                    <a:pt x="147" y="699"/>
                  </a:cubicBezTo>
                  <a:cubicBezTo>
                    <a:pt x="96" y="486"/>
                    <a:pt x="30" y="274"/>
                    <a:pt x="15" y="171"/>
                  </a:cubicBezTo>
                  <a:cubicBezTo>
                    <a:pt x="0" y="68"/>
                    <a:pt x="37" y="0"/>
                    <a:pt x="69" y="63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962" name="Freeform 1076"/>
            <p:cNvSpPr>
              <a:spLocks/>
            </p:cNvSpPr>
            <p:nvPr/>
          </p:nvSpPr>
          <p:spPr bwMode="auto">
            <a:xfrm>
              <a:off x="5004" y="0"/>
              <a:ext cx="363" cy="2112"/>
            </a:xfrm>
            <a:custGeom>
              <a:avLst/>
              <a:gdLst>
                <a:gd name="T0" fmla="*/ 0 w 363"/>
                <a:gd name="T1" fmla="*/ 2094 h 2112"/>
                <a:gd name="T2" fmla="*/ 66 w 363"/>
                <a:gd name="T3" fmla="*/ 1992 h 2112"/>
                <a:gd name="T4" fmla="*/ 150 w 363"/>
                <a:gd name="T5" fmla="*/ 1464 h 2112"/>
                <a:gd name="T6" fmla="*/ 234 w 363"/>
                <a:gd name="T7" fmla="*/ 678 h 2112"/>
                <a:gd name="T8" fmla="*/ 324 w 363"/>
                <a:gd name="T9" fmla="*/ 0 h 2112"/>
                <a:gd name="T10" fmla="*/ 0 w 363"/>
                <a:gd name="T11" fmla="*/ 0 h 2112"/>
                <a:gd name="T12" fmla="*/ 0 w 363"/>
                <a:gd name="T13" fmla="*/ 2094 h 211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63" h="2112">
                  <a:moveTo>
                    <a:pt x="0" y="2094"/>
                  </a:moveTo>
                  <a:cubicBezTo>
                    <a:pt x="54" y="2112"/>
                    <a:pt x="41" y="2097"/>
                    <a:pt x="66" y="1992"/>
                  </a:cubicBezTo>
                  <a:cubicBezTo>
                    <a:pt x="91" y="1887"/>
                    <a:pt x="122" y="1683"/>
                    <a:pt x="150" y="1464"/>
                  </a:cubicBezTo>
                  <a:cubicBezTo>
                    <a:pt x="178" y="1245"/>
                    <a:pt x="205" y="922"/>
                    <a:pt x="234" y="678"/>
                  </a:cubicBezTo>
                  <a:cubicBezTo>
                    <a:pt x="263" y="434"/>
                    <a:pt x="363" y="113"/>
                    <a:pt x="324" y="0"/>
                  </a:cubicBezTo>
                  <a:lnTo>
                    <a:pt x="0" y="0"/>
                  </a:lnTo>
                  <a:cubicBezTo>
                    <a:pt x="0" y="0"/>
                    <a:pt x="0" y="2094"/>
                    <a:pt x="0" y="2094"/>
                  </a:cubicBezTo>
                  <a:close/>
                </a:path>
              </a:pathLst>
            </a:custGeom>
            <a:gradFill rotWithShape="0">
              <a:gsLst>
                <a:gs pos="0">
                  <a:srgbClr val="FAE3B7"/>
                </a:gs>
                <a:gs pos="17999">
                  <a:srgbClr val="A28949"/>
                </a:gs>
                <a:gs pos="31000">
                  <a:srgbClr val="835E17"/>
                </a:gs>
                <a:gs pos="33000">
                  <a:srgbClr val="BD922A"/>
                </a:gs>
                <a:gs pos="37000">
                  <a:srgbClr val="FBE4AE"/>
                </a:gs>
                <a:gs pos="78999">
                  <a:srgbClr val="BD922A"/>
                </a:gs>
                <a:gs pos="87000">
                  <a:srgbClr val="BD922A"/>
                </a:gs>
                <a:gs pos="100000">
                  <a:srgbClr val="FBE4AE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8533" name="Freeform 1077"/>
            <p:cNvSpPr>
              <a:spLocks/>
            </p:cNvSpPr>
            <p:nvPr/>
          </p:nvSpPr>
          <p:spPr bwMode="auto">
            <a:xfrm>
              <a:off x="5004" y="1"/>
              <a:ext cx="189" cy="2112"/>
            </a:xfrm>
            <a:custGeom>
              <a:avLst/>
              <a:gdLst/>
              <a:ahLst/>
              <a:cxnLst>
                <a:cxn ang="0">
                  <a:pos x="0" y="2094"/>
                </a:cxn>
                <a:cxn ang="0">
                  <a:pos x="66" y="1992"/>
                </a:cxn>
                <a:cxn ang="0">
                  <a:pos x="150" y="1464"/>
                </a:cxn>
                <a:cxn ang="0">
                  <a:pos x="234" y="678"/>
                </a:cxn>
                <a:cxn ang="0">
                  <a:pos x="324" y="0"/>
                </a:cxn>
                <a:cxn ang="0">
                  <a:pos x="0" y="0"/>
                </a:cxn>
                <a:cxn ang="0">
                  <a:pos x="0" y="2094"/>
                </a:cxn>
              </a:cxnLst>
              <a:rect l="0" t="0" r="r" b="b"/>
              <a:pathLst>
                <a:path w="363" h="2112">
                  <a:moveTo>
                    <a:pt x="0" y="2094"/>
                  </a:moveTo>
                  <a:cubicBezTo>
                    <a:pt x="54" y="2112"/>
                    <a:pt x="41" y="2097"/>
                    <a:pt x="66" y="1992"/>
                  </a:cubicBezTo>
                  <a:cubicBezTo>
                    <a:pt x="91" y="1887"/>
                    <a:pt x="122" y="1683"/>
                    <a:pt x="150" y="1464"/>
                  </a:cubicBezTo>
                  <a:cubicBezTo>
                    <a:pt x="178" y="1245"/>
                    <a:pt x="205" y="922"/>
                    <a:pt x="234" y="678"/>
                  </a:cubicBezTo>
                  <a:cubicBezTo>
                    <a:pt x="263" y="434"/>
                    <a:pt x="363" y="113"/>
                    <a:pt x="324" y="0"/>
                  </a:cubicBezTo>
                  <a:lnTo>
                    <a:pt x="0" y="0"/>
                  </a:lnTo>
                  <a:cubicBezTo>
                    <a:pt x="0" y="0"/>
                    <a:pt x="0" y="2094"/>
                    <a:pt x="0" y="209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50000">
                  <a:schemeClr val="hlink"/>
                </a:gs>
                <a:gs pos="100000">
                  <a:schemeClr val="folHlink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solidFill>
                  <a:srgbClr val="2F1311"/>
                </a:solidFill>
                <a:latin typeface="Tahoma" pitchFamily="22" charset="-52"/>
              </a:endParaRPr>
            </a:p>
          </p:txBody>
        </p:sp>
        <p:sp>
          <p:nvSpPr>
            <p:cNvPr id="82964" name="Rectangle 1078"/>
            <p:cNvSpPr>
              <a:spLocks noChangeArrowheads="1"/>
            </p:cNvSpPr>
            <p:nvPr/>
          </p:nvSpPr>
          <p:spPr bwMode="auto">
            <a:xfrm>
              <a:off x="4955" y="1"/>
              <a:ext cx="56" cy="4320"/>
            </a:xfrm>
            <a:prstGeom prst="rect">
              <a:avLst/>
            </a:prstGeom>
            <a:gradFill rotWithShape="0">
              <a:gsLst>
                <a:gs pos="0">
                  <a:srgbClr val="FAE3B7"/>
                </a:gs>
                <a:gs pos="17999">
                  <a:srgbClr val="A28949"/>
                </a:gs>
                <a:gs pos="31000">
                  <a:srgbClr val="835E17"/>
                </a:gs>
                <a:gs pos="33000">
                  <a:srgbClr val="BD922A"/>
                </a:gs>
                <a:gs pos="37000">
                  <a:srgbClr val="FBE4AE"/>
                </a:gs>
                <a:gs pos="78999">
                  <a:srgbClr val="BD922A"/>
                </a:gs>
                <a:gs pos="87000">
                  <a:srgbClr val="BD922A"/>
                </a:gs>
                <a:gs pos="100000">
                  <a:srgbClr val="FBE4AE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eaLnBrk="1" hangingPunct="1"/>
              <a:endParaRPr kumimoji="1" lang="en-US" sz="1800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148535" name="Freeform 1079"/>
            <p:cNvSpPr>
              <a:spLocks/>
            </p:cNvSpPr>
            <p:nvPr/>
          </p:nvSpPr>
          <p:spPr bwMode="auto">
            <a:xfrm>
              <a:off x="5013" y="3924"/>
              <a:ext cx="734" cy="390"/>
            </a:xfrm>
            <a:custGeom>
              <a:avLst/>
              <a:gdLst/>
              <a:ahLst/>
              <a:cxnLst>
                <a:cxn ang="0">
                  <a:pos x="1" y="357"/>
                </a:cxn>
                <a:cxn ang="0">
                  <a:pos x="109" y="341"/>
                </a:cxn>
                <a:cxn ang="0">
                  <a:pos x="241" y="305"/>
                </a:cxn>
                <a:cxn ang="0">
                  <a:pos x="353" y="209"/>
                </a:cxn>
                <a:cxn ang="0">
                  <a:pos x="429" y="89"/>
                </a:cxn>
                <a:cxn ang="0">
                  <a:pos x="493" y="17"/>
                </a:cxn>
                <a:cxn ang="0">
                  <a:pos x="577" y="1"/>
                </a:cxn>
                <a:cxn ang="0">
                  <a:pos x="629" y="21"/>
                </a:cxn>
                <a:cxn ang="0">
                  <a:pos x="673" y="65"/>
                </a:cxn>
                <a:cxn ang="0">
                  <a:pos x="673" y="137"/>
                </a:cxn>
                <a:cxn ang="0">
                  <a:pos x="561" y="225"/>
                </a:cxn>
                <a:cxn ang="0">
                  <a:pos x="425" y="297"/>
                </a:cxn>
                <a:cxn ang="0">
                  <a:pos x="245" y="357"/>
                </a:cxn>
                <a:cxn ang="0">
                  <a:pos x="113" y="377"/>
                </a:cxn>
                <a:cxn ang="0">
                  <a:pos x="1" y="357"/>
                </a:cxn>
              </a:cxnLst>
              <a:rect l="0" t="0" r="r" b="b"/>
              <a:pathLst>
                <a:path w="692" h="378">
                  <a:moveTo>
                    <a:pt x="1" y="357"/>
                  </a:moveTo>
                  <a:cubicBezTo>
                    <a:pt x="0" y="351"/>
                    <a:pt x="69" y="350"/>
                    <a:pt x="109" y="341"/>
                  </a:cubicBezTo>
                  <a:cubicBezTo>
                    <a:pt x="149" y="332"/>
                    <a:pt x="200" y="327"/>
                    <a:pt x="241" y="305"/>
                  </a:cubicBezTo>
                  <a:cubicBezTo>
                    <a:pt x="282" y="283"/>
                    <a:pt x="322" y="245"/>
                    <a:pt x="353" y="209"/>
                  </a:cubicBezTo>
                  <a:cubicBezTo>
                    <a:pt x="384" y="173"/>
                    <a:pt x="406" y="121"/>
                    <a:pt x="429" y="89"/>
                  </a:cubicBezTo>
                  <a:cubicBezTo>
                    <a:pt x="452" y="57"/>
                    <a:pt x="468" y="32"/>
                    <a:pt x="493" y="17"/>
                  </a:cubicBezTo>
                  <a:cubicBezTo>
                    <a:pt x="518" y="2"/>
                    <a:pt x="554" y="0"/>
                    <a:pt x="577" y="1"/>
                  </a:cubicBezTo>
                  <a:cubicBezTo>
                    <a:pt x="600" y="2"/>
                    <a:pt x="613" y="10"/>
                    <a:pt x="629" y="21"/>
                  </a:cubicBezTo>
                  <a:cubicBezTo>
                    <a:pt x="645" y="32"/>
                    <a:pt x="666" y="46"/>
                    <a:pt x="673" y="65"/>
                  </a:cubicBezTo>
                  <a:cubicBezTo>
                    <a:pt x="680" y="84"/>
                    <a:pt x="692" y="110"/>
                    <a:pt x="673" y="137"/>
                  </a:cubicBezTo>
                  <a:cubicBezTo>
                    <a:pt x="654" y="164"/>
                    <a:pt x="602" y="198"/>
                    <a:pt x="561" y="225"/>
                  </a:cubicBezTo>
                  <a:cubicBezTo>
                    <a:pt x="520" y="252"/>
                    <a:pt x="478" y="275"/>
                    <a:pt x="425" y="297"/>
                  </a:cubicBezTo>
                  <a:cubicBezTo>
                    <a:pt x="372" y="319"/>
                    <a:pt x="297" y="344"/>
                    <a:pt x="245" y="357"/>
                  </a:cubicBezTo>
                  <a:cubicBezTo>
                    <a:pt x="193" y="370"/>
                    <a:pt x="156" y="376"/>
                    <a:pt x="113" y="377"/>
                  </a:cubicBezTo>
                  <a:cubicBezTo>
                    <a:pt x="70" y="378"/>
                    <a:pt x="2" y="363"/>
                    <a:pt x="1" y="357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solidFill>
                  <a:srgbClr val="2F1311"/>
                </a:solidFill>
                <a:latin typeface="Tahoma" pitchFamily="22" charset="-52"/>
              </a:endParaRPr>
            </a:p>
          </p:txBody>
        </p:sp>
        <p:sp>
          <p:nvSpPr>
            <p:cNvPr id="82966" name="AutoShape 1080"/>
            <p:cNvSpPr>
              <a:spLocks noChangeArrowheads="1"/>
            </p:cNvSpPr>
            <p:nvPr/>
          </p:nvSpPr>
          <p:spPr bwMode="hidden">
            <a:xfrm rot="5400000">
              <a:off x="2724" y="2089"/>
              <a:ext cx="4320" cy="14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105 w 21600"/>
                <a:gd name="T13" fmla="*/ 2130 h 21600"/>
                <a:gd name="T14" fmla="*/ 19495 w 21600"/>
                <a:gd name="T15" fmla="*/ 1947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607" y="21600"/>
                  </a:lnTo>
                  <a:lnTo>
                    <a:pt x="20993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 wrap="none" anchor="ctr"/>
            <a:lstStyle/>
            <a:p>
              <a:endParaRPr lang="en-US"/>
            </a:p>
          </p:txBody>
        </p:sp>
      </p:grpSp>
      <p:sp>
        <p:nvSpPr>
          <p:cNvPr id="82947" name="Rectangle 1081"/>
          <p:cNvSpPr>
            <a:spLocks noGrp="1" noChangeArrowheads="1"/>
          </p:cNvSpPr>
          <p:nvPr>
            <p:ph type="title"/>
          </p:nvPr>
        </p:nvSpPr>
        <p:spPr bwMode="auto">
          <a:xfrm>
            <a:off x="219075" y="227013"/>
            <a:ext cx="74771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82948" name="Rectangle 1082"/>
          <p:cNvSpPr>
            <a:spLocks noGrp="1" noChangeArrowheads="1"/>
          </p:cNvSpPr>
          <p:nvPr>
            <p:ph type="body" idx="1"/>
          </p:nvPr>
        </p:nvSpPr>
        <p:spPr bwMode="auto">
          <a:xfrm>
            <a:off x="263525" y="1598613"/>
            <a:ext cx="7386638" cy="4497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8539" name="Rectangle 108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01625" y="6242050"/>
            <a:ext cx="1782763" cy="47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solidFill>
                  <a:srgbClr val="2F1311"/>
                </a:solidFill>
                <a:latin typeface="Arial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8540" name="Rectangle 108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257425" y="6248400"/>
            <a:ext cx="3455988" cy="47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solidFill>
                  <a:srgbClr val="2F1311"/>
                </a:solidFill>
                <a:latin typeface="Arial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8541" name="Rectangle 108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5867400" y="6248400"/>
            <a:ext cx="1755775" cy="47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rgbClr val="2F1311"/>
                </a:solidFill>
                <a:latin typeface="Arial" charset="0"/>
              </a:defRPr>
            </a:lvl1pPr>
          </a:lstStyle>
          <a:p>
            <a:pPr>
              <a:defRPr/>
            </a:pPr>
            <a:fld id="{90918666-8327-EC41-8252-819F996D24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766" r:id="rId1"/>
    <p:sldLayoutId id="2147484703" r:id="rId2"/>
    <p:sldLayoutId id="2147484704" r:id="rId3"/>
    <p:sldLayoutId id="2147484705" r:id="rId4"/>
    <p:sldLayoutId id="2147484706" r:id="rId5"/>
    <p:sldLayoutId id="2147484707" r:id="rId6"/>
    <p:sldLayoutId id="2147484708" r:id="rId7"/>
    <p:sldLayoutId id="2147484709" r:id="rId8"/>
    <p:sldLayoutId id="2147484710" r:id="rId9"/>
    <p:sldLayoutId id="2147484711" r:id="rId10"/>
    <p:sldLayoutId id="2147484712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ＭＳ Ｐゴシック" pitchFamily="-105" charset="-128"/>
          <a:cs typeface="ＭＳ Ｐゴシック" pitchFamily="-105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22" charset="0"/>
          <a:ea typeface="ＭＳ Ｐゴシック" pitchFamily="-105" charset="-128"/>
          <a:cs typeface="ＭＳ Ｐゴシック" pitchFamily="-105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22" charset="0"/>
          <a:ea typeface="ＭＳ Ｐゴシック" pitchFamily="-105" charset="-128"/>
          <a:cs typeface="ＭＳ Ｐゴシック" pitchFamily="-105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22" charset="0"/>
          <a:ea typeface="ＭＳ Ｐゴシック" pitchFamily="-105" charset="-128"/>
          <a:cs typeface="ＭＳ Ｐゴシック" pitchFamily="-105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22" charset="0"/>
          <a:ea typeface="ＭＳ Ｐゴシック" pitchFamily="-105" charset="-128"/>
          <a:cs typeface="ＭＳ Ｐゴシック" pitchFamily="-105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22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22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22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22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Blip>
          <a:blip r:embed="rId15"/>
        </a:buBlip>
        <a:defRPr sz="3200">
          <a:solidFill>
            <a:schemeClr val="tx1"/>
          </a:solidFill>
          <a:latin typeface="+mn-lt"/>
          <a:ea typeface="ＭＳ Ｐゴシック" pitchFamily="-105" charset="-128"/>
          <a:cs typeface="ＭＳ Ｐゴシック" pitchFamily="-105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SzPct val="80000"/>
        <a:buBlip>
          <a:blip r:embed="rId16"/>
        </a:buBlip>
        <a:defRPr sz="2800">
          <a:solidFill>
            <a:schemeClr val="tx1"/>
          </a:solidFill>
          <a:latin typeface="+mn-lt"/>
          <a:ea typeface="ＭＳ Ｐゴシック" pitchFamily="22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SzPct val="70000"/>
        <a:buBlip>
          <a:blip r:embed="rId17"/>
        </a:buBlip>
        <a:defRPr sz="2400">
          <a:solidFill>
            <a:schemeClr val="tx1"/>
          </a:solidFill>
          <a:latin typeface="+mn-lt"/>
          <a:ea typeface="ＭＳ Ｐゴシック" charset="0"/>
          <a:cs typeface="Geneva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Geneva" charset="-128"/>
          <a:cs typeface="Geneva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22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22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22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2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0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60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60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60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60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60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60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60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60.xml"/><Relationship Id="rId4" Type="http://schemas.openxmlformats.org/officeDocument/2006/relationships/image" Target="../media/image89.jpe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76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8.xml"/><Relationship Id="rId7" Type="http://schemas.openxmlformats.org/officeDocument/2006/relationships/image" Target="../media/image91.jpeg"/><Relationship Id="rId2" Type="http://schemas.openxmlformats.org/officeDocument/2006/relationships/slideLayout" Target="../slideLayouts/slideLayout306.xml"/><Relationship Id="rId1" Type="http://schemas.openxmlformats.org/officeDocument/2006/relationships/themeOverride" Target="../theme/themeOverride1.xml"/><Relationship Id="rId6" Type="http://schemas.openxmlformats.org/officeDocument/2006/relationships/hyperlink" Target="http://images.google.com/imgres?imgurl=www.ncinter.net/~ejt/shofar.jpg&amp;imgrefurl=http://www.ncinter.net/~ejt/PForum/PF0.htm&amp;h=40&amp;w=60&amp;prev=/images?q=Jewish+feasts&amp;svnum=10&amp;hl=en&amp;lr=&amp;ie=UTF-8&amp;oe=UTF-8" TargetMode="External"/><Relationship Id="rId5" Type="http://schemas.openxmlformats.org/officeDocument/2006/relationships/image" Target="../media/image90.jpeg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08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76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60.xml"/><Relationship Id="rId4" Type="http://schemas.openxmlformats.org/officeDocument/2006/relationships/image" Target="../media/image93.jpe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103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135.xml"/><Relationship Id="rId4" Type="http://schemas.openxmlformats.org/officeDocument/2006/relationships/image" Target="../media/image95.jpe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147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158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158.xml"/><Relationship Id="rId4" Type="http://schemas.openxmlformats.org/officeDocument/2006/relationships/image" Target="../media/image98.jpe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158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16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36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169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5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5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emf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109.xml"/><Relationship Id="rId4" Type="http://schemas.openxmlformats.org/officeDocument/2006/relationships/image" Target="../media/image3.png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4.xml"/><Relationship Id="rId2" Type="http://schemas.openxmlformats.org/officeDocument/2006/relationships/video" Target="\Users\rickgriffith\Desktop\Communion%20Service%20Video.mpg" TargetMode="External"/><Relationship Id="rId1" Type="http://schemas.microsoft.com/office/2007/relationships/media" Target="\Users\rickgriffith\Desktop\Communion%20Service%20Video.mpg" TargetMode="External"/><Relationship Id="rId4" Type="http://schemas.openxmlformats.org/officeDocument/2006/relationships/image" Target="../media/image104.png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284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247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247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224.xml"/><Relationship Id="rId4" Type="http://schemas.openxmlformats.org/officeDocument/2006/relationships/image" Target="../media/image28.jpeg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23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47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247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247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220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40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258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40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263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40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13.xml"/><Relationship Id="rId1" Type="http://schemas.openxmlformats.org/officeDocument/2006/relationships/slideLayout" Target="../slideLayouts/slideLayout236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14.xml"/><Relationship Id="rId1" Type="http://schemas.openxmlformats.org/officeDocument/2006/relationships/slideLayout" Target="../slideLayouts/slideLayout23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47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15.xml"/><Relationship Id="rId1" Type="http://schemas.openxmlformats.org/officeDocument/2006/relationships/slideLayout" Target="../slideLayouts/slideLayout247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notesSlide" Target="../notesSlides/notesSlide116.xml"/><Relationship Id="rId1" Type="http://schemas.openxmlformats.org/officeDocument/2006/relationships/slideLayout" Target="../slideLayouts/slideLayout288.xml"/><Relationship Id="rId4" Type="http://schemas.openxmlformats.org/officeDocument/2006/relationships/image" Target="../media/image109.jpeg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notesSlide" Target="../notesSlides/notesSlide117.xml"/><Relationship Id="rId1" Type="http://schemas.openxmlformats.org/officeDocument/2006/relationships/slideLayout" Target="../slideLayouts/slideLayout220.xml"/><Relationship Id="rId4" Type="http://schemas.openxmlformats.org/officeDocument/2006/relationships/image" Target="../media/image111.emf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emf"/><Relationship Id="rId2" Type="http://schemas.openxmlformats.org/officeDocument/2006/relationships/notesSlide" Target="../notesSlides/notesSlide118.xml"/><Relationship Id="rId1" Type="http://schemas.openxmlformats.org/officeDocument/2006/relationships/slideLayout" Target="../slideLayouts/slideLayout220.xm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notesSlide" Target="../notesSlides/notesSlide119.xml"/><Relationship Id="rId1" Type="http://schemas.openxmlformats.org/officeDocument/2006/relationships/slideLayout" Target="../slideLayouts/slideLayout220.xml"/><Relationship Id="rId4" Type="http://schemas.openxmlformats.org/officeDocument/2006/relationships/image" Target="../media/image114.jpeg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emf"/><Relationship Id="rId2" Type="http://schemas.openxmlformats.org/officeDocument/2006/relationships/notesSlide" Target="../notesSlides/notesSlide120.xml"/><Relationship Id="rId1" Type="http://schemas.openxmlformats.org/officeDocument/2006/relationships/slideLayout" Target="../slideLayouts/slideLayout220.xml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notesSlide" Target="../notesSlides/notesSlide121.xml"/><Relationship Id="rId1" Type="http://schemas.openxmlformats.org/officeDocument/2006/relationships/slideLayout" Target="../slideLayouts/slideLayout220.xml"/><Relationship Id="rId4" Type="http://schemas.openxmlformats.org/officeDocument/2006/relationships/image" Target="../media/image111.emf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emf"/><Relationship Id="rId2" Type="http://schemas.openxmlformats.org/officeDocument/2006/relationships/notesSlide" Target="../notesSlides/notesSlide122.xml"/><Relationship Id="rId1" Type="http://schemas.openxmlformats.org/officeDocument/2006/relationships/slideLayout" Target="../slideLayouts/slideLayout220.xml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123.xml"/><Relationship Id="rId1" Type="http://schemas.openxmlformats.org/officeDocument/2006/relationships/slideLayout" Target="../slideLayouts/slideLayout289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4.xml"/><Relationship Id="rId1" Type="http://schemas.openxmlformats.org/officeDocument/2006/relationships/slideLayout" Target="../slideLayouts/slideLayout4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58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notesSlide" Target="../notesSlides/notesSlide125.xml"/><Relationship Id="rId1" Type="http://schemas.openxmlformats.org/officeDocument/2006/relationships/slideLayout" Target="../slideLayouts/slideLayout247.xml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26.xml"/><Relationship Id="rId1" Type="http://schemas.openxmlformats.org/officeDocument/2006/relationships/slideLayout" Target="../slideLayouts/slideLayout236.xml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27.xml"/><Relationship Id="rId1" Type="http://schemas.openxmlformats.org/officeDocument/2006/relationships/slideLayout" Target="../slideLayouts/slideLayout236.xml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28.xml"/><Relationship Id="rId1" Type="http://schemas.openxmlformats.org/officeDocument/2006/relationships/slideLayout" Target="../slideLayouts/slideLayout247.xml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29.xml"/><Relationship Id="rId1" Type="http://schemas.openxmlformats.org/officeDocument/2006/relationships/slideLayout" Target="../slideLayouts/slideLayout236.xml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30.xml"/><Relationship Id="rId1" Type="http://schemas.openxmlformats.org/officeDocument/2006/relationships/slideLayout" Target="../slideLayouts/slideLayout236.xml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31.xml"/><Relationship Id="rId1" Type="http://schemas.openxmlformats.org/officeDocument/2006/relationships/slideLayout" Target="../slideLayouts/slideLayout247.xml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32.xml"/><Relationship Id="rId1" Type="http://schemas.openxmlformats.org/officeDocument/2006/relationships/slideLayout" Target="../slideLayouts/slideLayout247.xml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33.xml"/><Relationship Id="rId1" Type="http://schemas.openxmlformats.org/officeDocument/2006/relationships/slideLayout" Target="../slideLayouts/slideLayout247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4.xml"/><Relationship Id="rId1" Type="http://schemas.openxmlformats.org/officeDocument/2006/relationships/slideLayout" Target="../slideLayouts/slideLayout4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63.xml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35.xml"/><Relationship Id="rId1" Type="http://schemas.openxmlformats.org/officeDocument/2006/relationships/slideLayout" Target="../slideLayouts/slideLayout277.xml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36.xml"/><Relationship Id="rId1" Type="http://schemas.openxmlformats.org/officeDocument/2006/relationships/slideLayout" Target="../slideLayouts/slideLayout236.xml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notesSlide" Target="../notesSlides/notesSlide137.xml"/><Relationship Id="rId1" Type="http://schemas.openxmlformats.org/officeDocument/2006/relationships/slideLayout" Target="../slideLayouts/slideLayout220.xml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38.xml"/><Relationship Id="rId1" Type="http://schemas.openxmlformats.org/officeDocument/2006/relationships/slideLayout" Target="../slideLayouts/slideLayout236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9.xml"/><Relationship Id="rId1" Type="http://schemas.openxmlformats.org/officeDocument/2006/relationships/slideLayout" Target="../slideLayouts/slideLayout40.xml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40.xml"/><Relationship Id="rId1" Type="http://schemas.openxmlformats.org/officeDocument/2006/relationships/slideLayout" Target="../slideLayouts/slideLayout236.xml"/></Relationships>
</file>

<file path=ppt/slides/_rels/slide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41.xml"/><Relationship Id="rId1" Type="http://schemas.openxmlformats.org/officeDocument/2006/relationships/slideLayout" Target="../slideLayouts/slideLayout236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2.xml"/><Relationship Id="rId1" Type="http://schemas.openxmlformats.org/officeDocument/2006/relationships/slideLayout" Target="../slideLayouts/slideLayout40.xml"/></Relationships>
</file>

<file path=ppt/slides/_rels/slide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notesSlide" Target="../notesSlides/notesSlide143.xml"/><Relationship Id="rId1" Type="http://schemas.openxmlformats.org/officeDocument/2006/relationships/slideLayout" Target="../slideLayouts/slideLayout120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4.xml"/><Relationship Id="rId1" Type="http://schemas.openxmlformats.org/officeDocument/2006/relationships/slideLayout" Target="../slideLayouts/slideLayout12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36.xml"/></Relationships>
</file>

<file path=ppt/slides/_rels/slide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notesSlide" Target="../notesSlides/notesSlide145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119.jpeg"/></Relationships>
</file>

<file path=ppt/slides/_rels/slide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notesSlide" Target="../notesSlides/notesSlide146.xml"/><Relationship Id="rId1" Type="http://schemas.openxmlformats.org/officeDocument/2006/relationships/slideLayout" Target="../slideLayouts/slideLayout44.xml"/></Relationships>
</file>

<file path=ppt/slides/_rels/slide1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emf"/><Relationship Id="rId2" Type="http://schemas.openxmlformats.org/officeDocument/2006/relationships/notesSlide" Target="../notesSlides/notesSlide147.xml"/><Relationship Id="rId1" Type="http://schemas.openxmlformats.org/officeDocument/2006/relationships/slideLayout" Target="../slideLayouts/slideLayout119.xml"/><Relationship Id="rId4" Type="http://schemas.openxmlformats.org/officeDocument/2006/relationships/image" Target="../media/image3.png"/></Relationships>
</file>

<file path=ppt/slides/_rels/slide1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notesSlide" Target="../notesSlides/notesSlide148.xml"/><Relationship Id="rId1" Type="http://schemas.openxmlformats.org/officeDocument/2006/relationships/slideLayout" Target="../slideLayouts/slideLayout122.xml"/></Relationships>
</file>

<file path=ppt/slides/_rels/slide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notesSlide" Target="../notesSlides/notesSlide149.xml"/><Relationship Id="rId1" Type="http://schemas.openxmlformats.org/officeDocument/2006/relationships/slideLayout" Target="../slideLayouts/slideLayout123.xml"/></Relationships>
</file>

<file path=ppt/slides/_rels/slide1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notesSlide" Target="../notesSlides/notesSlide150.xml"/><Relationship Id="rId1" Type="http://schemas.openxmlformats.org/officeDocument/2006/relationships/slideLayout" Target="../slideLayouts/slideLayout44.xml"/></Relationships>
</file>

<file path=ppt/slides/_rels/slide1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notesSlide" Target="../notesSlides/notesSlide151.xml"/><Relationship Id="rId1" Type="http://schemas.openxmlformats.org/officeDocument/2006/relationships/slideLayout" Target="../slideLayouts/slideLayout44.xml"/></Relationships>
</file>

<file path=ppt/slides/_rels/slide1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notesSlide" Target="../notesSlides/notesSlide152.xml"/><Relationship Id="rId1" Type="http://schemas.openxmlformats.org/officeDocument/2006/relationships/slideLayout" Target="../slideLayouts/slideLayout123.xml"/></Relationships>
</file>

<file path=ppt/slides/_rels/slide1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notesSlide" Target="../notesSlides/notesSlide153.xml"/><Relationship Id="rId1" Type="http://schemas.openxmlformats.org/officeDocument/2006/relationships/slideLayout" Target="../slideLayouts/slideLayout40.xml"/></Relationships>
</file>

<file path=ppt/slides/_rels/slide1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notesSlide" Target="../notesSlides/notesSlide154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12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36.xml"/></Relationships>
</file>

<file path=ppt/slides/_rels/slide1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notesSlide" Target="../notesSlides/notesSlide155.xml"/><Relationship Id="rId1" Type="http://schemas.openxmlformats.org/officeDocument/2006/relationships/slideLayout" Target="../slideLayouts/slideLayout42.xml"/></Relationships>
</file>

<file path=ppt/slides/_rels/slide1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notesSlide" Target="../notesSlides/notesSlide156.xml"/><Relationship Id="rId1" Type="http://schemas.openxmlformats.org/officeDocument/2006/relationships/slideLayout" Target="../slideLayouts/slideLayout44.xml"/></Relationships>
</file>

<file path=ppt/slides/_rels/slide1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57.xml"/><Relationship Id="rId1" Type="http://schemas.openxmlformats.org/officeDocument/2006/relationships/slideLayout" Target="../slideLayouts/slideLayout123.xml"/></Relationships>
</file>

<file path=ppt/slides/_rels/slide1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notesSlide" Target="../notesSlides/notesSlide158.xml"/><Relationship Id="rId1" Type="http://schemas.openxmlformats.org/officeDocument/2006/relationships/slideLayout" Target="../slideLayouts/slideLayout124.xml"/></Relationships>
</file>

<file path=ppt/slides/_rels/slide1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notesSlide" Target="../notesSlides/notesSlide159.xml"/><Relationship Id="rId1" Type="http://schemas.openxmlformats.org/officeDocument/2006/relationships/slideLayout" Target="../slideLayouts/slideLayout45.xml"/></Relationships>
</file>

<file path=ppt/slides/_rels/slide1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notesSlide" Target="../notesSlides/notesSlide160.xml"/><Relationship Id="rId1" Type="http://schemas.openxmlformats.org/officeDocument/2006/relationships/slideLayout" Target="../slideLayouts/slideLayout314.xml"/></Relationships>
</file>

<file path=ppt/slides/_rels/slide1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notesSlide" Target="../notesSlides/notesSlide161.xml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133.jpeg"/></Relationships>
</file>

<file path=ppt/slides/_rels/slide1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notesSlide" Target="../notesSlides/notesSlide162.xml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133.jpeg"/></Relationships>
</file>

<file path=ppt/slides/_rels/slide1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notesSlide" Target="../notesSlides/notesSlide163.xml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133.jpeg"/></Relationships>
</file>

<file path=ppt/slides/_rels/slide1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notesSlide" Target="../notesSlides/notesSlide164.xml"/><Relationship Id="rId1" Type="http://schemas.openxmlformats.org/officeDocument/2006/relationships/slideLayout" Target="../slideLayouts/slideLayout12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47.xml"/></Relationships>
</file>

<file path=ppt/slides/_rels/slide1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notesSlide" Target="../notesSlides/notesSlide165.xml"/><Relationship Id="rId1" Type="http://schemas.openxmlformats.org/officeDocument/2006/relationships/slideLayout" Target="../slideLayouts/slideLayout45.xml"/></Relationships>
</file>

<file path=ppt/slides/_rels/slide1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notesSlide" Target="../notesSlides/notesSlide166.xml"/><Relationship Id="rId1" Type="http://schemas.openxmlformats.org/officeDocument/2006/relationships/slideLayout" Target="../slideLayouts/slideLayout121.xml"/></Relationships>
</file>

<file path=ppt/slides/_rels/slide1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eg"/><Relationship Id="rId2" Type="http://schemas.openxmlformats.org/officeDocument/2006/relationships/notesSlide" Target="../notesSlides/notesSlide167.xml"/><Relationship Id="rId1" Type="http://schemas.openxmlformats.org/officeDocument/2006/relationships/slideLayout" Target="../slideLayouts/slideLayout121.xml"/></Relationships>
</file>

<file path=ppt/slides/_rels/slide1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2" Type="http://schemas.openxmlformats.org/officeDocument/2006/relationships/notesSlide" Target="../notesSlides/notesSlide168.xml"/><Relationship Id="rId1" Type="http://schemas.openxmlformats.org/officeDocument/2006/relationships/slideLayout" Target="../slideLayouts/slideLayout45.xml"/></Relationships>
</file>

<file path=ppt/slides/_rels/slide1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notesSlide" Target="../notesSlides/notesSlide169.xml"/><Relationship Id="rId1" Type="http://schemas.openxmlformats.org/officeDocument/2006/relationships/slideLayout" Target="../slideLayouts/slideLayout45.xml"/></Relationships>
</file>

<file path=ppt/slides/_rels/slide1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2" Type="http://schemas.openxmlformats.org/officeDocument/2006/relationships/notesSlide" Target="../notesSlides/notesSlide170.xml"/><Relationship Id="rId1" Type="http://schemas.openxmlformats.org/officeDocument/2006/relationships/slideLayout" Target="../slideLayouts/slideLayout45.xml"/></Relationships>
</file>

<file path=ppt/slides/_rels/slide1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eg"/><Relationship Id="rId2" Type="http://schemas.openxmlformats.org/officeDocument/2006/relationships/notesSlide" Target="../notesSlides/notesSlide171.xml"/><Relationship Id="rId1" Type="http://schemas.openxmlformats.org/officeDocument/2006/relationships/slideLayout" Target="../slideLayouts/slideLayout45.xml"/></Relationships>
</file>

<file path=ppt/slides/_rels/slide1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eg"/><Relationship Id="rId2" Type="http://schemas.openxmlformats.org/officeDocument/2006/relationships/notesSlide" Target="../notesSlides/notesSlide172.xml"/><Relationship Id="rId1" Type="http://schemas.openxmlformats.org/officeDocument/2006/relationships/slideLayout" Target="../slideLayouts/slideLayout45.xml"/></Relationships>
</file>

<file path=ppt/slides/_rels/slide1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eg"/><Relationship Id="rId2" Type="http://schemas.openxmlformats.org/officeDocument/2006/relationships/notesSlide" Target="../notesSlides/notesSlide173.xml"/><Relationship Id="rId1" Type="http://schemas.openxmlformats.org/officeDocument/2006/relationships/slideLayout" Target="../slideLayouts/slideLayout45.xml"/></Relationships>
</file>

<file path=ppt/slides/_rels/slide1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eg"/><Relationship Id="rId2" Type="http://schemas.openxmlformats.org/officeDocument/2006/relationships/notesSlide" Target="../notesSlides/notesSlide174.xml"/><Relationship Id="rId1" Type="http://schemas.openxmlformats.org/officeDocument/2006/relationships/slideLayout" Target="../slideLayouts/slideLayout4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24.xml"/><Relationship Id="rId4" Type="http://schemas.openxmlformats.org/officeDocument/2006/relationships/image" Target="../media/image28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36.xml"/></Relationships>
</file>

<file path=ppt/slides/_rels/slide2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eg"/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127.xml"/></Relationships>
</file>

<file path=ppt/slides/_rels/slide2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eg"/><Relationship Id="rId2" Type="http://schemas.openxmlformats.org/officeDocument/2006/relationships/notesSlide" Target="../notesSlides/notesSlide175.xml"/><Relationship Id="rId1" Type="http://schemas.openxmlformats.org/officeDocument/2006/relationships/slideLayout" Target="../slideLayouts/slideLayout120.xml"/></Relationships>
</file>

<file path=ppt/slides/_rels/slide2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eg"/><Relationship Id="rId2" Type="http://schemas.openxmlformats.org/officeDocument/2006/relationships/notesSlide" Target="../notesSlides/notesSlide176.xml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150.jpeg"/></Relationships>
</file>

<file path=ppt/slides/_rels/slide2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eg"/><Relationship Id="rId2" Type="http://schemas.openxmlformats.org/officeDocument/2006/relationships/notesSlide" Target="../notesSlides/notesSlide177.xml"/><Relationship Id="rId1" Type="http://schemas.openxmlformats.org/officeDocument/2006/relationships/slideLayout" Target="../slideLayouts/slideLayout43.xml"/></Relationships>
</file>

<file path=ppt/slides/_rels/slide2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eg"/><Relationship Id="rId2" Type="http://schemas.openxmlformats.org/officeDocument/2006/relationships/notesSlide" Target="../notesSlides/notesSlide178.xml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152.jpeg"/></Relationships>
</file>

<file path=ppt/slides/_rels/slide2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jpeg"/><Relationship Id="rId2" Type="http://schemas.openxmlformats.org/officeDocument/2006/relationships/notesSlide" Target="../notesSlides/notesSlide179.xml"/><Relationship Id="rId1" Type="http://schemas.openxmlformats.org/officeDocument/2006/relationships/slideLayout" Target="../slideLayouts/slideLayout120.xml"/></Relationships>
</file>

<file path=ppt/slides/_rels/slide2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jpeg"/><Relationship Id="rId2" Type="http://schemas.openxmlformats.org/officeDocument/2006/relationships/notesSlide" Target="../notesSlides/notesSlide180.xml"/><Relationship Id="rId1" Type="http://schemas.openxmlformats.org/officeDocument/2006/relationships/slideLayout" Target="../slideLayouts/slideLayout45.xml"/></Relationships>
</file>

<file path=ppt/slides/_rels/slide2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jpeg"/><Relationship Id="rId2" Type="http://schemas.openxmlformats.org/officeDocument/2006/relationships/notesSlide" Target="../notesSlides/notesSlide181.xml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155.jpeg"/></Relationships>
</file>

<file path=ppt/slides/_rels/slide2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jpeg"/><Relationship Id="rId2" Type="http://schemas.openxmlformats.org/officeDocument/2006/relationships/notesSlide" Target="../notesSlides/notesSlide182.xml"/><Relationship Id="rId1" Type="http://schemas.openxmlformats.org/officeDocument/2006/relationships/slideLayout" Target="../slideLayouts/slideLayout45.xml"/></Relationships>
</file>

<file path=ppt/slides/_rels/slide2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jpeg"/><Relationship Id="rId2" Type="http://schemas.openxmlformats.org/officeDocument/2006/relationships/notesSlide" Target="../notesSlides/notesSlide183.xml"/><Relationship Id="rId1" Type="http://schemas.openxmlformats.org/officeDocument/2006/relationships/slideLayout" Target="../slideLayouts/slideLayout4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36.xml"/></Relationships>
</file>

<file path=ppt/slides/_rels/slide2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jpeg"/><Relationship Id="rId2" Type="http://schemas.openxmlformats.org/officeDocument/2006/relationships/notesSlide" Target="../notesSlides/notesSlide184.xml"/><Relationship Id="rId1" Type="http://schemas.openxmlformats.org/officeDocument/2006/relationships/slideLayout" Target="../slideLayouts/slideLayout125.xml"/></Relationships>
</file>

<file path=ppt/slides/_rels/slide2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2" Type="http://schemas.openxmlformats.org/officeDocument/2006/relationships/notesSlide" Target="../notesSlides/notesSlide185.xml"/><Relationship Id="rId1" Type="http://schemas.openxmlformats.org/officeDocument/2006/relationships/slideLayout" Target="../slideLayouts/slideLayout128.xml"/></Relationships>
</file>

<file path=ppt/slides/_rels/slide2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45.xml"/></Relationships>
</file>

<file path=ppt/slides/_rels/slide2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5.xml"/></Relationships>
</file>

<file path=ppt/slides/_rels/slide2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jpeg"/><Relationship Id="rId2" Type="http://schemas.openxmlformats.org/officeDocument/2006/relationships/notesSlide" Target="../notesSlides/notesSlide186.xml"/><Relationship Id="rId1" Type="http://schemas.openxmlformats.org/officeDocument/2006/relationships/slideLayout" Target="../slideLayouts/slideLayout57.xml"/></Relationships>
</file>

<file path=ppt/slides/_rels/slide2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notesSlide" Target="../notesSlides/notesSlide187.xml"/><Relationship Id="rId1" Type="http://schemas.openxmlformats.org/officeDocument/2006/relationships/slideLayout" Target="../slideLayouts/slideLayout353.xml"/></Relationships>
</file>

<file path=ppt/slides/_rels/slide2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jpeg"/><Relationship Id="rId1" Type="http://schemas.openxmlformats.org/officeDocument/2006/relationships/slideLayout" Target="../slideLayouts/slideLayout366.xml"/></Relationships>
</file>

<file path=ppt/slides/_rels/slide2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8.xml"/><Relationship Id="rId1" Type="http://schemas.openxmlformats.org/officeDocument/2006/relationships/slideLayout" Target="../slideLayouts/slideLayout2.xml"/></Relationships>
</file>

<file path=ppt/slides/_rels/slide2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2" Type="http://schemas.openxmlformats.org/officeDocument/2006/relationships/notesSlide" Target="../notesSlides/notesSlide189.xml"/><Relationship Id="rId1" Type="http://schemas.openxmlformats.org/officeDocument/2006/relationships/slideLayout" Target="../slideLayouts/slideLayout209.xml"/><Relationship Id="rId4" Type="http://schemas.openxmlformats.org/officeDocument/2006/relationships/image" Target="../media/image16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4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3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3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4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4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4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7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3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2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3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6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20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5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58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hyperlink" Target="http://images.google.com.sg/imgres?imgurl=www.baruchhashem.com/resources/PesachMatzah.jpg&amp;imgrefurl=http://www.baruchhashem.com/resources/passover.html&amp;h=376&amp;w=577&amp;prev=/images?q=Feast+of+Unleavened+Bread&amp;svnum=10&amp;hl=en&amp;lr=&amp;ie=UTF-8&amp;oe=UTF-8" TargetMode="External"/><Relationship Id="rId7" Type="http://schemas.openxmlformats.org/officeDocument/2006/relationships/hyperlink" Target="http://www.foodsubs.com/Photos/yeast-breadmachine.jpg" TargetMode="Externa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54.png"/><Relationship Id="rId5" Type="http://schemas.openxmlformats.org/officeDocument/2006/relationships/hyperlink" Target="http://www.globalgourmet.com/food/foodday/fd0397/art/bdyeast.gif" TargetMode="External"/><Relationship Id="rId10" Type="http://schemas.openxmlformats.org/officeDocument/2006/relationships/image" Target="../media/image56.jpeg"/><Relationship Id="rId4" Type="http://schemas.openxmlformats.org/officeDocument/2006/relationships/image" Target="../media/image53.jpeg"/><Relationship Id="rId9" Type="http://schemas.openxmlformats.org/officeDocument/2006/relationships/hyperlink" Target="http://images.google.com.sg/imgres?imgurl=www.exploratorium.edu/cooking/bread/images/yeast.jpg&amp;imgrefurl=http://www.exploratorium.edu/cooking/bread/bread_science.html&amp;h=171&amp;w=150&amp;prev=/images?q=bread+with+Yeast&amp;svnum=10&amp;hl=en&amp;lr=&amp;ie=UTF-8&amp;oe=UTF-8" TargetMode="Externa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3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59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5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5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5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0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34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5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4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40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5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60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60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60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60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6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60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60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7" Type="http://schemas.openxmlformats.org/officeDocument/2006/relationships/image" Target="../media/image71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85.xml"/><Relationship Id="rId6" Type="http://schemas.openxmlformats.org/officeDocument/2006/relationships/image" Target="../media/image70.jpeg"/><Relationship Id="rId5" Type="http://schemas.openxmlformats.org/officeDocument/2006/relationships/hyperlink" Target="http://images.google.com.sg/imgres?imgurl=members.tripod.com/~speaver/lamb.gif&amp;imgrefurl=http://members.tripod.com/~speaver/easter.html&amp;h=223&amp;w=279&amp;prev=/images?q=Passover+Lamb&amp;svnum=10&amp;hl=en&amp;lr=&amp;ie=UTF-8&amp;oe=UTF-8&amp;sa=G" TargetMode="External"/><Relationship Id="rId4" Type="http://schemas.openxmlformats.org/officeDocument/2006/relationships/image" Target="../media/image69.jpe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5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5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5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5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61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61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1.xml"/><Relationship Id="rId2" Type="http://schemas.openxmlformats.org/officeDocument/2006/relationships/slideLayout" Target="../slideLayouts/slideLayout294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76.emf"/><Relationship Id="rId4" Type="http://schemas.openxmlformats.org/officeDocument/2006/relationships/oleObject" Target="../embeddings/oleObject1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20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5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40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5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5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43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43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43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43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43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4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6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43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7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7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7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7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7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7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5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4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59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80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80.xml"/><Relationship Id="rId4" Type="http://schemas.openxmlformats.org/officeDocument/2006/relationships/image" Target="../media/image81.jpe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80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80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180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187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198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76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7" Type="http://schemas.openxmlformats.org/officeDocument/2006/relationships/image" Target="../media/image71.jpe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85.xml"/><Relationship Id="rId6" Type="http://schemas.openxmlformats.org/officeDocument/2006/relationships/image" Target="../media/image70.jpeg"/><Relationship Id="rId5" Type="http://schemas.openxmlformats.org/officeDocument/2006/relationships/hyperlink" Target="http://images.google.com.sg/imgres?imgurl=members.tripod.com/~speaver/lamb.gif&amp;imgrefurl=http://members.tripod.com/~speaver/easter.html&amp;h=223&amp;w=279&amp;prev=/images?q=Passover+Lamb&amp;svnum=10&amp;hl=en&amp;lr=&amp;ie=UTF-8&amp;oe=UTF-8&amp;sa=G" TargetMode="External"/><Relationship Id="rId4" Type="http://schemas.openxmlformats.org/officeDocument/2006/relationships/image" Target="../media/image6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0929" name="Picture 2" descr="Pesache bakgroun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6350"/>
            <a:ext cx="9144000" cy="685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0930" name="Text Box 4"/>
          <p:cNvSpPr txBox="1">
            <a:spLocks noChangeArrowheads="1"/>
          </p:cNvSpPr>
          <p:nvPr/>
        </p:nvSpPr>
        <p:spPr bwMode="auto">
          <a:xfrm>
            <a:off x="998538" y="1628775"/>
            <a:ext cx="42068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135632" y="4099503"/>
            <a:ext cx="5580062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152400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4400" b="0" i="1" u="none" strike="noStrike" kern="1200" cap="none" spc="0" normalizeH="0" baseline="0" noProof="0">
                <a:ln>
                  <a:noFill/>
                </a:ln>
                <a:solidFill>
                  <a:srgbClr val="FFE595"/>
                </a:solidFill>
                <a:effectLst>
                  <a:outerShdw blurRad="50800" dist="63500" dir="2700000" algn="tl" rotWithShape="0">
                    <a:srgbClr val="000000">
                      <a:alpha val="87000"/>
                    </a:srgbClr>
                  </a:outerShdw>
                </a:effectLst>
                <a:uLnTx/>
                <a:uFillTx/>
                <a:latin typeface="Arial" charset="0"/>
                <a:ea typeface="ヒラギノ角ゴ Pro W3" charset="0"/>
                <a:cs typeface="ヒラギノ角ゴ Pro W3" charset="0"/>
              </a:rPr>
              <a:t>逾越节晚餐</a:t>
            </a:r>
            <a:endParaRPr kumimoji="0" lang="en-US" sz="4400" b="0" i="1" u="none" strike="noStrike" kern="1200" cap="none" spc="0" normalizeH="0" baseline="0" noProof="0" dirty="0">
              <a:ln>
                <a:noFill/>
              </a:ln>
              <a:solidFill>
                <a:srgbClr val="CFF989"/>
              </a:solidFill>
              <a:effectLst>
                <a:outerShdw blurRad="50800" dist="63500" dir="2700000" algn="tl" rotWithShape="0">
                  <a:srgbClr val="000000">
                    <a:alpha val="87000"/>
                  </a:srgbClr>
                </a:outerShdw>
              </a:effectLst>
              <a:uLnTx/>
              <a:uFillTx/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380932" name="Rectangle 10"/>
          <p:cNvSpPr>
            <a:spLocks noChangeArrowheads="1"/>
          </p:cNvSpPr>
          <p:nvPr/>
        </p:nvSpPr>
        <p:spPr bwMode="auto">
          <a:xfrm>
            <a:off x="4214813" y="3790950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124930" name="Title 1"/>
          <p:cNvSpPr>
            <a:spLocks noGrp="1"/>
          </p:cNvSpPr>
          <p:nvPr>
            <p:ph type="ctrTitle"/>
          </p:nvPr>
        </p:nvSpPr>
        <p:spPr>
          <a:xfrm>
            <a:off x="135632" y="1916832"/>
            <a:ext cx="9144000" cy="1728192"/>
          </a:xfrm>
        </p:spPr>
        <p:txBody>
          <a:bodyPr/>
          <a:lstStyle/>
          <a:p>
            <a:pPr>
              <a:spcBef>
                <a:spcPct val="50000"/>
              </a:spcBef>
              <a:defRPr/>
            </a:pPr>
            <a:r>
              <a:rPr lang="ja-JP" altLang="en-US" sz="9600">
                <a:solidFill>
                  <a:srgbClr val="EFE409"/>
                </a:solidFill>
                <a:effectLst>
                  <a:glow rad="139700">
                    <a:schemeClr val="tx1">
                      <a:alpha val="99000"/>
                    </a:schemeClr>
                  </a:glow>
                </a:effectLst>
                <a:latin typeface="Times New Roman"/>
                <a:ea typeface="ヒラギノ角ゴ Pro W3" charset="0"/>
                <a:cs typeface="Times New Roman"/>
              </a:rPr>
              <a:t>传福音</a:t>
            </a:r>
            <a:endParaRPr lang="en-US" sz="6600" dirty="0">
              <a:solidFill>
                <a:srgbClr val="EFE409"/>
              </a:solidFill>
              <a:effectLst>
                <a:glow rad="139700">
                  <a:schemeClr val="tx1">
                    <a:alpha val="99000"/>
                  </a:schemeClr>
                </a:glow>
              </a:effectLst>
              <a:latin typeface="Times New Roman"/>
              <a:ea typeface="ヒラギノ角ゴ Pro W3" charset="0"/>
              <a:cs typeface="Times New Roman"/>
            </a:endParaRPr>
          </a:p>
        </p:txBody>
      </p:sp>
      <p:sp>
        <p:nvSpPr>
          <p:cNvPr id="7" name="Text Box 11">
            <a:extLst>
              <a:ext uri="{FF2B5EF4-FFF2-40B4-BE49-F238E27FC236}">
                <a16:creationId xmlns:a16="http://schemas.microsoft.com/office/drawing/2014/main" id="{6C751C79-44FC-3A4E-AF75-DA61183B57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2413" y="5010150"/>
            <a:ext cx="57912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152394" dir="2459995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zh-CN" altLang="en-US" sz="3600" dirty="0">
                <a:solidFill>
                  <a:srgbClr val="FFFFFF"/>
                </a:solidFill>
                <a:effectLst>
                  <a:outerShdw blurRad="50800" dist="63500" dir="2700000" algn="tl" rotWithShape="0">
                    <a:srgbClr val="000000">
                      <a:alpha val="87000"/>
                    </a:srgbClr>
                  </a:outerShdw>
                </a:effectLst>
                <a:latin typeface="Arial" charset="0"/>
                <a:ea typeface="ヒラギノ角ゴ Pro W3" charset="0"/>
                <a:cs typeface="ヒラギノ角ゴ Pro W3" charset="0"/>
              </a:rPr>
              <a:t>路加福音</a:t>
            </a:r>
            <a:r>
              <a:rPr lang="en-US" sz="3600" dirty="0">
                <a:solidFill>
                  <a:srgbClr val="FFFFFF"/>
                </a:solidFill>
                <a:effectLst>
                  <a:outerShdw blurRad="50800" dist="63500" dir="2700000" algn="tl" rotWithShape="0">
                    <a:srgbClr val="000000">
                      <a:alpha val="87000"/>
                    </a:srgbClr>
                  </a:outerShdw>
                </a:effectLst>
                <a:latin typeface="Arial" charset="0"/>
                <a:ea typeface="ヒラギノ角ゴ Pro W3" charset="0"/>
                <a:cs typeface="ヒラギノ角ゴ Pro W3" charset="0"/>
              </a:rPr>
              <a:t> 22:7-38</a:t>
            </a:r>
            <a:endParaRPr lang="en-US" sz="4000" dirty="0">
              <a:solidFill>
                <a:srgbClr val="FFFFFF"/>
              </a:solidFill>
              <a:effectLst>
                <a:outerShdw blurRad="50800" dist="63500" dir="2700000" algn="tl" rotWithShape="0">
                  <a:srgbClr val="000000">
                    <a:alpha val="87000"/>
                  </a:srgbClr>
                </a:outerShdw>
              </a:effectLst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8" name="Text Box 6">
            <a:extLst>
              <a:ext uri="{FF2B5EF4-FFF2-40B4-BE49-F238E27FC236}">
                <a16:creationId xmlns:a16="http://schemas.microsoft.com/office/drawing/2014/main" id="{4C17B935-C48A-AF4D-BCD0-39CBF1E659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6512" y="6398383"/>
            <a:ext cx="9252519" cy="474344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Dr. Rick Griffith • </a:t>
            </a:r>
            <a:r>
              <a:rPr kumimoji="0" lang="zh-CN" altLang="en-US" sz="2000" b="1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SimSun" pitchFamily="2" charset="-122"/>
                <a:cs typeface="ＭＳ Ｐゴシック" charset="0"/>
              </a:rPr>
              <a:t>博士</a:t>
            </a:r>
            <a:r>
              <a:rPr kumimoji="0" lang="en-US" altLang="zh-CN" sz="2000" b="1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SimSun" pitchFamily="2" charset="-122"/>
                <a:cs typeface="ＭＳ Ｐゴシック" charset="0"/>
              </a:rPr>
              <a:t> • </a:t>
            </a:r>
            <a:r>
              <a:rPr kumimoji="0" lang="zh-CN" altLang="en-US" sz="2000" b="1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SimSun" pitchFamily="2" charset="-122"/>
                <a:cs typeface="ＭＳ Ｐゴシック" charset="0"/>
              </a:rPr>
              <a:t>新加坡神学院</a:t>
            </a:r>
            <a:r>
              <a:rPr kumimoji="0" lang="en-US" altLang="zh-CN" sz="2000" b="1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SimSun" pitchFamily="2" charset="-122"/>
                <a:cs typeface="ＭＳ Ｐゴシック" charset="0"/>
              </a:rPr>
              <a:t> </a:t>
            </a:r>
            <a:r>
              <a:rPr kumimoji="0" lang="en-US" altLang="zh-CN" sz="2000" b="1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•</a:t>
            </a:r>
            <a:r>
              <a:rPr kumimoji="0" lang="en-US" altLang="zh-CN" sz="2000" b="1" i="1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kumimoji="0" lang="en-US" sz="2000" b="1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BibleStudyDownloads.org</a:t>
            </a:r>
          </a:p>
        </p:txBody>
      </p:sp>
    </p:spTree>
    <p:extLst>
      <p:ext uri="{BB962C8B-B14F-4D97-AF65-F5344CB8AC3E}">
        <p14:creationId xmlns:p14="http://schemas.microsoft.com/office/powerpoint/2010/main" val="36120978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4609" name="Picture 2" descr="Bread of Life"/>
          <p:cNvPicPr>
            <a:picLocks noChangeAspect="1" noChangeArrowheads="1"/>
          </p:cNvPicPr>
          <p:nvPr/>
        </p:nvPicPr>
        <p:blipFill>
          <a:blip r:embed="rId3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04800"/>
            <a:ext cx="9144000" cy="773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Rectangle 3"/>
          <p:cNvSpPr>
            <a:spLocks noGrp="1" noChangeArrowheads="1"/>
          </p:cNvSpPr>
          <p:nvPr>
            <p:ph type="title"/>
          </p:nvPr>
        </p:nvSpPr>
        <p:spPr>
          <a:xfrm>
            <a:off x="152400" y="228600"/>
            <a:ext cx="8534400" cy="112395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ja-JP" sz="4000" b="1" dirty="0">
                <a:effectLst>
                  <a:outerShdw blurRad="50800" dist="76200" dir="2700000" algn="tl" rotWithShape="0">
                    <a:srgbClr val="000000"/>
                  </a:outerShdw>
                </a:effectLst>
                <a:latin typeface="Arial"/>
                <a:ea typeface="ＭＳ Ｐゴシック" charset="0"/>
                <a:cs typeface="Arial"/>
              </a:rPr>
              <a:t>"</a:t>
            </a:r>
            <a:r>
              <a:rPr lang="en-US" sz="4000" b="1" dirty="0">
                <a:effectLst>
                  <a:outerShdw blurRad="50800" dist="76200" dir="2700000" algn="tl" rotWithShape="0">
                    <a:srgbClr val="000000"/>
                  </a:outerShdw>
                </a:effectLst>
                <a:latin typeface="Arial"/>
                <a:ea typeface="ＭＳ Ｐゴシック" charset="0"/>
                <a:cs typeface="Arial"/>
              </a:rPr>
              <a:t>This cup is the new covenant in my blood</a:t>
            </a:r>
            <a:r>
              <a:rPr lang="en-US" altLang="ja-JP" sz="4000" b="1" dirty="0">
                <a:effectLst>
                  <a:outerShdw blurRad="50800" dist="76200" dir="2700000" algn="tl" rotWithShape="0">
                    <a:srgbClr val="000000"/>
                  </a:outerShdw>
                </a:effectLst>
                <a:latin typeface="Arial"/>
                <a:ea typeface="ＭＳ Ｐゴシック" charset="0"/>
                <a:cs typeface="Arial"/>
              </a:rPr>
              <a:t>"</a:t>
            </a:r>
            <a:r>
              <a:rPr lang="en-US" sz="4000" b="1" dirty="0">
                <a:effectLst>
                  <a:outerShdw blurRad="50800" dist="76200" dir="2700000" algn="tl" rotWithShape="0">
                    <a:srgbClr val="000000"/>
                  </a:outerShdw>
                </a:effectLst>
                <a:latin typeface="Arial"/>
                <a:ea typeface="ＭＳ Ｐゴシック" charset="0"/>
                <a:cs typeface="Arial"/>
              </a:rPr>
              <a:t> (Jer 31: 31-34)</a:t>
            </a:r>
          </a:p>
        </p:txBody>
      </p:sp>
      <p:sp>
        <p:nvSpPr>
          <p:cNvPr id="18437" name="Rectangle 5"/>
          <p:cNvSpPr>
            <a:spLocks noChangeArrowheads="1"/>
          </p:cNvSpPr>
          <p:nvPr/>
        </p:nvSpPr>
        <p:spPr bwMode="auto">
          <a:xfrm>
            <a:off x="152400" y="1981200"/>
            <a:ext cx="8991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buClr>
                <a:srgbClr val="FFCC66"/>
              </a:buClr>
              <a:buSzPct val="80000"/>
              <a:buFont typeface="Wingdings" charset="0"/>
              <a:buChar char="n"/>
              <a:defRPr/>
            </a:pPr>
            <a:r>
              <a:rPr lang="en-US" sz="3600" b="1" dirty="0">
                <a:solidFill>
                  <a:srgbClr val="FFFFFF"/>
                </a:solidFill>
                <a:effectLst>
                  <a:outerShdw blurRad="50800" dist="76200" dir="2700000" algn="tl" rotWithShape="0">
                    <a:srgbClr val="000000"/>
                  </a:outerShdw>
                </a:effectLst>
                <a:latin typeface="Arial"/>
                <a:cs typeface="Arial"/>
              </a:rPr>
              <a:t>Israel and Judah reunited (31:31-32)</a:t>
            </a:r>
          </a:p>
          <a:p>
            <a:pPr marL="342900" indent="-342900" eaLnBrk="1" hangingPunct="1">
              <a:spcBef>
                <a:spcPct val="20000"/>
              </a:spcBef>
              <a:buClr>
                <a:srgbClr val="FFCC66"/>
              </a:buClr>
              <a:buSzPct val="80000"/>
              <a:buFont typeface="Wingdings" charset="0"/>
              <a:buChar char="n"/>
              <a:defRPr/>
            </a:pPr>
            <a:r>
              <a:rPr lang="en-US" sz="3600" b="1" dirty="0">
                <a:solidFill>
                  <a:srgbClr val="FFFFFF"/>
                </a:solidFill>
                <a:effectLst>
                  <a:outerShdw blurRad="50800" dist="76200" dir="2700000" algn="tl" rotWithShape="0">
                    <a:srgbClr val="000000"/>
                  </a:outerShdw>
                </a:effectLst>
                <a:latin typeface="Arial"/>
                <a:cs typeface="Arial"/>
              </a:rPr>
              <a:t>Spirit indwelling (31:33)</a:t>
            </a:r>
          </a:p>
          <a:p>
            <a:pPr marL="342900" indent="-342900" eaLnBrk="1" hangingPunct="1">
              <a:spcBef>
                <a:spcPct val="20000"/>
              </a:spcBef>
              <a:buClr>
                <a:srgbClr val="FFCC66"/>
              </a:buClr>
              <a:buSzPct val="80000"/>
              <a:buFont typeface="Wingdings" charset="0"/>
              <a:buChar char="n"/>
              <a:defRPr/>
            </a:pPr>
            <a:r>
              <a:rPr lang="en-US" sz="3600" b="1" dirty="0">
                <a:solidFill>
                  <a:srgbClr val="FFFFFF"/>
                </a:solidFill>
                <a:effectLst>
                  <a:outerShdw blurRad="50800" dist="76200" dir="2700000" algn="tl" rotWithShape="0">
                    <a:srgbClr val="000000"/>
                  </a:outerShdw>
                </a:effectLst>
                <a:latin typeface="Arial"/>
                <a:cs typeface="Arial"/>
              </a:rPr>
              <a:t>No need for evangelism (31:34a)</a:t>
            </a:r>
          </a:p>
          <a:p>
            <a:pPr marL="342900" indent="-342900" eaLnBrk="1" hangingPunct="1">
              <a:spcBef>
                <a:spcPct val="20000"/>
              </a:spcBef>
              <a:buClr>
                <a:srgbClr val="FFCC66"/>
              </a:buClr>
              <a:buSzPct val="80000"/>
              <a:buFont typeface="Wingdings" charset="0"/>
              <a:buChar char="n"/>
              <a:defRPr/>
            </a:pPr>
            <a:r>
              <a:rPr lang="en-US" sz="3600" b="1" dirty="0">
                <a:solidFill>
                  <a:srgbClr val="FFFFFF"/>
                </a:solidFill>
                <a:effectLst>
                  <a:outerShdw blurRad="50800" dist="76200" dir="2700000" algn="tl" rotWithShape="0">
                    <a:srgbClr val="000000"/>
                  </a:outerShdw>
                </a:effectLst>
                <a:latin typeface="Arial"/>
                <a:cs typeface="Arial"/>
              </a:rPr>
              <a:t>Israel forgiven (31:34b)</a:t>
            </a:r>
          </a:p>
          <a:p>
            <a:pPr marL="342900" indent="-342900" eaLnBrk="1" hangingPunct="1">
              <a:spcBef>
                <a:spcPct val="20000"/>
              </a:spcBef>
              <a:buClr>
                <a:srgbClr val="FFCC66"/>
              </a:buClr>
              <a:buSzPct val="80000"/>
              <a:buFont typeface="Wingdings" charset="0"/>
              <a:buChar char="n"/>
              <a:defRPr/>
            </a:pPr>
            <a:endParaRPr lang="en-US" sz="3600" b="1" dirty="0">
              <a:solidFill>
                <a:srgbClr val="FFFFFF"/>
              </a:solidFill>
              <a:effectLst>
                <a:outerShdw blurRad="50800" dist="76200" dir="2700000" algn="tl" rotWithShape="0">
                  <a:srgbClr val="000000"/>
                </a:outerShdw>
              </a:effectLst>
              <a:latin typeface="Arial"/>
              <a:cs typeface="Arial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4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4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4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84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7" grpId="0" build="p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473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0">
            <a:gsLst>
              <a:gs pos="0">
                <a:srgbClr val="000000"/>
              </a:gs>
              <a:gs pos="20000">
                <a:srgbClr val="000040"/>
              </a:gs>
              <a:gs pos="50000">
                <a:srgbClr val="400040"/>
              </a:gs>
              <a:gs pos="75000">
                <a:srgbClr val="8F0040"/>
              </a:gs>
              <a:gs pos="89999">
                <a:srgbClr val="F27300"/>
              </a:gs>
              <a:gs pos="100000">
                <a:srgbClr val="FFBF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489474" name="Freeform 3"/>
          <p:cNvSpPr>
            <a:spLocks/>
          </p:cNvSpPr>
          <p:nvPr/>
        </p:nvSpPr>
        <p:spPr bwMode="auto">
          <a:xfrm>
            <a:off x="7800975" y="203200"/>
            <a:ext cx="469900" cy="342900"/>
          </a:xfrm>
          <a:custGeom>
            <a:avLst/>
            <a:gdLst>
              <a:gd name="T0" fmla="*/ 2147483647 w 296"/>
              <a:gd name="T1" fmla="*/ 2147483647 h 216"/>
              <a:gd name="T2" fmla="*/ 2147483647 w 296"/>
              <a:gd name="T3" fmla="*/ 2147483647 h 216"/>
              <a:gd name="T4" fmla="*/ 2147483647 w 296"/>
              <a:gd name="T5" fmla="*/ 2147483647 h 216"/>
              <a:gd name="T6" fmla="*/ 2147483647 w 296"/>
              <a:gd name="T7" fmla="*/ 2147483647 h 216"/>
              <a:gd name="T8" fmla="*/ 2147483647 w 296"/>
              <a:gd name="T9" fmla="*/ 2147483647 h 216"/>
              <a:gd name="T10" fmla="*/ 2147483647 w 296"/>
              <a:gd name="T11" fmla="*/ 2147483647 h 216"/>
              <a:gd name="T12" fmla="*/ 2147483647 w 296"/>
              <a:gd name="T13" fmla="*/ 0 h 216"/>
              <a:gd name="T14" fmla="*/ 2147483647 w 296"/>
              <a:gd name="T15" fmla="*/ 2147483647 h 216"/>
              <a:gd name="T16" fmla="*/ 2147483647 w 296"/>
              <a:gd name="T17" fmla="*/ 2147483647 h 216"/>
              <a:gd name="T18" fmla="*/ 2147483647 w 296"/>
              <a:gd name="T19" fmla="*/ 2147483647 h 216"/>
              <a:gd name="T20" fmla="*/ 2147483647 w 296"/>
              <a:gd name="T21" fmla="*/ 2147483647 h 216"/>
              <a:gd name="T22" fmla="*/ 2147483647 w 296"/>
              <a:gd name="T23" fmla="*/ 2147483647 h 216"/>
              <a:gd name="T24" fmla="*/ 2147483647 w 296"/>
              <a:gd name="T25" fmla="*/ 2147483647 h 216"/>
              <a:gd name="T26" fmla="*/ 2147483647 w 296"/>
              <a:gd name="T27" fmla="*/ 2147483647 h 216"/>
              <a:gd name="T28" fmla="*/ 2147483647 w 296"/>
              <a:gd name="T29" fmla="*/ 2147483647 h 216"/>
              <a:gd name="T30" fmla="*/ 2147483647 w 296"/>
              <a:gd name="T31" fmla="*/ 2147483647 h 216"/>
              <a:gd name="T32" fmla="*/ 2147483647 w 296"/>
              <a:gd name="T33" fmla="*/ 2147483647 h 216"/>
              <a:gd name="T34" fmla="*/ 2147483647 w 296"/>
              <a:gd name="T35" fmla="*/ 2147483647 h 216"/>
              <a:gd name="T36" fmla="*/ 2147483647 w 296"/>
              <a:gd name="T37" fmla="*/ 2147483647 h 21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296"/>
              <a:gd name="T58" fmla="*/ 0 h 216"/>
              <a:gd name="T59" fmla="*/ 296 w 296"/>
              <a:gd name="T60" fmla="*/ 216 h 21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296" h="216">
                <a:moveTo>
                  <a:pt x="39" y="80"/>
                </a:moveTo>
                <a:cubicBezTo>
                  <a:pt x="50" y="77"/>
                  <a:pt x="64" y="81"/>
                  <a:pt x="71" y="72"/>
                </a:cubicBezTo>
                <a:cubicBezTo>
                  <a:pt x="76" y="65"/>
                  <a:pt x="62" y="56"/>
                  <a:pt x="63" y="48"/>
                </a:cubicBezTo>
                <a:cubicBezTo>
                  <a:pt x="67" y="22"/>
                  <a:pt x="84" y="22"/>
                  <a:pt x="103" y="16"/>
                </a:cubicBezTo>
                <a:cubicBezTo>
                  <a:pt x="119" y="21"/>
                  <a:pt x="135" y="27"/>
                  <a:pt x="151" y="32"/>
                </a:cubicBezTo>
                <a:cubicBezTo>
                  <a:pt x="159" y="35"/>
                  <a:pt x="175" y="40"/>
                  <a:pt x="175" y="40"/>
                </a:cubicBezTo>
                <a:cubicBezTo>
                  <a:pt x="224" y="33"/>
                  <a:pt x="245" y="39"/>
                  <a:pt x="271" y="0"/>
                </a:cubicBezTo>
                <a:cubicBezTo>
                  <a:pt x="296" y="38"/>
                  <a:pt x="273" y="39"/>
                  <a:pt x="287" y="80"/>
                </a:cubicBezTo>
                <a:cubicBezTo>
                  <a:pt x="284" y="88"/>
                  <a:pt x="287" y="103"/>
                  <a:pt x="279" y="104"/>
                </a:cubicBezTo>
                <a:cubicBezTo>
                  <a:pt x="262" y="106"/>
                  <a:pt x="231" y="88"/>
                  <a:pt x="231" y="88"/>
                </a:cubicBezTo>
                <a:cubicBezTo>
                  <a:pt x="228" y="96"/>
                  <a:pt x="230" y="107"/>
                  <a:pt x="223" y="112"/>
                </a:cubicBezTo>
                <a:cubicBezTo>
                  <a:pt x="202" y="127"/>
                  <a:pt x="173" y="129"/>
                  <a:pt x="151" y="144"/>
                </a:cubicBezTo>
                <a:cubicBezTo>
                  <a:pt x="154" y="148"/>
                  <a:pt x="180" y="183"/>
                  <a:pt x="175" y="192"/>
                </a:cubicBezTo>
                <a:cubicBezTo>
                  <a:pt x="174" y="195"/>
                  <a:pt x="105" y="213"/>
                  <a:pt x="95" y="216"/>
                </a:cubicBezTo>
                <a:cubicBezTo>
                  <a:pt x="42" y="198"/>
                  <a:pt x="79" y="188"/>
                  <a:pt x="55" y="152"/>
                </a:cubicBezTo>
                <a:cubicBezTo>
                  <a:pt x="50" y="144"/>
                  <a:pt x="39" y="141"/>
                  <a:pt x="31" y="136"/>
                </a:cubicBezTo>
                <a:cubicBezTo>
                  <a:pt x="30" y="135"/>
                  <a:pt x="0" y="95"/>
                  <a:pt x="7" y="88"/>
                </a:cubicBezTo>
                <a:cubicBezTo>
                  <a:pt x="13" y="82"/>
                  <a:pt x="23" y="98"/>
                  <a:pt x="31" y="96"/>
                </a:cubicBezTo>
                <a:cubicBezTo>
                  <a:pt x="37" y="95"/>
                  <a:pt x="36" y="85"/>
                  <a:pt x="39" y="80"/>
                </a:cubicBezTo>
                <a:close/>
              </a:path>
            </a:pathLst>
          </a:custGeom>
          <a:gradFill rotWithShape="0">
            <a:gsLst>
              <a:gs pos="0">
                <a:srgbClr val="FF0000"/>
              </a:gs>
              <a:gs pos="50000">
                <a:srgbClr val="760000"/>
              </a:gs>
              <a:gs pos="100000">
                <a:srgbClr val="FF0000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89475" name="Line 4"/>
          <p:cNvSpPr>
            <a:spLocks noChangeShapeType="1"/>
          </p:cNvSpPr>
          <p:nvPr/>
        </p:nvSpPr>
        <p:spPr bwMode="auto">
          <a:xfrm>
            <a:off x="8077200" y="3810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489476" name="Picture 5" descr="OMSSO036"/>
          <p:cNvPicPr>
            <a:picLocks noChangeAspect="1" noChangeArrowheads="1"/>
          </p:cNvPicPr>
          <p:nvPr/>
        </p:nvPicPr>
        <p:blipFill>
          <a:blip r:embed="rId3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0"/>
            <a:ext cx="46291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7030" name="Freeform 6"/>
          <p:cNvSpPr>
            <a:spLocks/>
          </p:cNvSpPr>
          <p:nvPr/>
        </p:nvSpPr>
        <p:spPr bwMode="auto">
          <a:xfrm>
            <a:off x="7877175" y="228600"/>
            <a:ext cx="469900" cy="342900"/>
          </a:xfrm>
          <a:custGeom>
            <a:avLst/>
            <a:gdLst>
              <a:gd name="T0" fmla="*/ 2147483647 w 296"/>
              <a:gd name="T1" fmla="*/ 2147483647 h 216"/>
              <a:gd name="T2" fmla="*/ 2147483647 w 296"/>
              <a:gd name="T3" fmla="*/ 2147483647 h 216"/>
              <a:gd name="T4" fmla="*/ 2147483647 w 296"/>
              <a:gd name="T5" fmla="*/ 2147483647 h 216"/>
              <a:gd name="T6" fmla="*/ 2147483647 w 296"/>
              <a:gd name="T7" fmla="*/ 2147483647 h 216"/>
              <a:gd name="T8" fmla="*/ 2147483647 w 296"/>
              <a:gd name="T9" fmla="*/ 2147483647 h 216"/>
              <a:gd name="T10" fmla="*/ 2147483647 w 296"/>
              <a:gd name="T11" fmla="*/ 2147483647 h 216"/>
              <a:gd name="T12" fmla="*/ 2147483647 w 296"/>
              <a:gd name="T13" fmla="*/ 0 h 216"/>
              <a:gd name="T14" fmla="*/ 2147483647 w 296"/>
              <a:gd name="T15" fmla="*/ 2147483647 h 216"/>
              <a:gd name="T16" fmla="*/ 2147483647 w 296"/>
              <a:gd name="T17" fmla="*/ 2147483647 h 216"/>
              <a:gd name="T18" fmla="*/ 2147483647 w 296"/>
              <a:gd name="T19" fmla="*/ 2147483647 h 216"/>
              <a:gd name="T20" fmla="*/ 2147483647 w 296"/>
              <a:gd name="T21" fmla="*/ 2147483647 h 216"/>
              <a:gd name="T22" fmla="*/ 2147483647 w 296"/>
              <a:gd name="T23" fmla="*/ 2147483647 h 216"/>
              <a:gd name="T24" fmla="*/ 2147483647 w 296"/>
              <a:gd name="T25" fmla="*/ 2147483647 h 216"/>
              <a:gd name="T26" fmla="*/ 2147483647 w 296"/>
              <a:gd name="T27" fmla="*/ 2147483647 h 216"/>
              <a:gd name="T28" fmla="*/ 2147483647 w 296"/>
              <a:gd name="T29" fmla="*/ 2147483647 h 216"/>
              <a:gd name="T30" fmla="*/ 2147483647 w 296"/>
              <a:gd name="T31" fmla="*/ 2147483647 h 216"/>
              <a:gd name="T32" fmla="*/ 2147483647 w 296"/>
              <a:gd name="T33" fmla="*/ 2147483647 h 216"/>
              <a:gd name="T34" fmla="*/ 2147483647 w 296"/>
              <a:gd name="T35" fmla="*/ 2147483647 h 216"/>
              <a:gd name="T36" fmla="*/ 2147483647 w 296"/>
              <a:gd name="T37" fmla="*/ 2147483647 h 21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296"/>
              <a:gd name="T58" fmla="*/ 0 h 216"/>
              <a:gd name="T59" fmla="*/ 296 w 296"/>
              <a:gd name="T60" fmla="*/ 216 h 21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296" h="216">
                <a:moveTo>
                  <a:pt x="39" y="80"/>
                </a:moveTo>
                <a:cubicBezTo>
                  <a:pt x="50" y="77"/>
                  <a:pt x="64" y="81"/>
                  <a:pt x="71" y="72"/>
                </a:cubicBezTo>
                <a:cubicBezTo>
                  <a:pt x="76" y="65"/>
                  <a:pt x="62" y="56"/>
                  <a:pt x="63" y="48"/>
                </a:cubicBezTo>
                <a:cubicBezTo>
                  <a:pt x="67" y="22"/>
                  <a:pt x="84" y="22"/>
                  <a:pt x="103" y="16"/>
                </a:cubicBezTo>
                <a:cubicBezTo>
                  <a:pt x="119" y="21"/>
                  <a:pt x="135" y="27"/>
                  <a:pt x="151" y="32"/>
                </a:cubicBezTo>
                <a:cubicBezTo>
                  <a:pt x="159" y="35"/>
                  <a:pt x="175" y="40"/>
                  <a:pt x="175" y="40"/>
                </a:cubicBezTo>
                <a:cubicBezTo>
                  <a:pt x="224" y="33"/>
                  <a:pt x="245" y="39"/>
                  <a:pt x="271" y="0"/>
                </a:cubicBezTo>
                <a:cubicBezTo>
                  <a:pt x="296" y="38"/>
                  <a:pt x="273" y="39"/>
                  <a:pt x="287" y="80"/>
                </a:cubicBezTo>
                <a:cubicBezTo>
                  <a:pt x="284" y="88"/>
                  <a:pt x="287" y="103"/>
                  <a:pt x="279" y="104"/>
                </a:cubicBezTo>
                <a:cubicBezTo>
                  <a:pt x="262" y="106"/>
                  <a:pt x="231" y="88"/>
                  <a:pt x="231" y="88"/>
                </a:cubicBezTo>
                <a:cubicBezTo>
                  <a:pt x="228" y="96"/>
                  <a:pt x="230" y="107"/>
                  <a:pt x="223" y="112"/>
                </a:cubicBezTo>
                <a:cubicBezTo>
                  <a:pt x="202" y="127"/>
                  <a:pt x="173" y="129"/>
                  <a:pt x="151" y="144"/>
                </a:cubicBezTo>
                <a:cubicBezTo>
                  <a:pt x="154" y="148"/>
                  <a:pt x="180" y="183"/>
                  <a:pt x="175" y="192"/>
                </a:cubicBezTo>
                <a:cubicBezTo>
                  <a:pt x="174" y="195"/>
                  <a:pt x="105" y="213"/>
                  <a:pt x="95" y="216"/>
                </a:cubicBezTo>
                <a:cubicBezTo>
                  <a:pt x="42" y="198"/>
                  <a:pt x="79" y="188"/>
                  <a:pt x="55" y="152"/>
                </a:cubicBezTo>
                <a:cubicBezTo>
                  <a:pt x="50" y="144"/>
                  <a:pt x="39" y="141"/>
                  <a:pt x="31" y="136"/>
                </a:cubicBezTo>
                <a:cubicBezTo>
                  <a:pt x="30" y="135"/>
                  <a:pt x="0" y="95"/>
                  <a:pt x="7" y="88"/>
                </a:cubicBezTo>
                <a:cubicBezTo>
                  <a:pt x="13" y="82"/>
                  <a:pt x="23" y="98"/>
                  <a:pt x="31" y="96"/>
                </a:cubicBezTo>
                <a:cubicBezTo>
                  <a:pt x="37" y="95"/>
                  <a:pt x="36" y="85"/>
                  <a:pt x="39" y="80"/>
                </a:cubicBezTo>
                <a:close/>
              </a:path>
            </a:pathLst>
          </a:custGeom>
          <a:gradFill rotWithShape="0">
            <a:gsLst>
              <a:gs pos="0">
                <a:srgbClr val="FF0000"/>
              </a:gs>
              <a:gs pos="50000">
                <a:srgbClr val="760000"/>
              </a:gs>
              <a:gs pos="100000">
                <a:srgbClr val="FF0000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57031" name="Freeform 7"/>
          <p:cNvSpPr>
            <a:spLocks/>
          </p:cNvSpPr>
          <p:nvPr/>
        </p:nvSpPr>
        <p:spPr bwMode="auto">
          <a:xfrm>
            <a:off x="8686800" y="1016000"/>
            <a:ext cx="393700" cy="533400"/>
          </a:xfrm>
          <a:custGeom>
            <a:avLst/>
            <a:gdLst>
              <a:gd name="T0" fmla="*/ 2147483647 w 296"/>
              <a:gd name="T1" fmla="*/ 2147483647 h 216"/>
              <a:gd name="T2" fmla="*/ 2147483647 w 296"/>
              <a:gd name="T3" fmla="*/ 2147483647 h 216"/>
              <a:gd name="T4" fmla="*/ 2147483647 w 296"/>
              <a:gd name="T5" fmla="*/ 2147483647 h 216"/>
              <a:gd name="T6" fmla="*/ 2147483647 w 296"/>
              <a:gd name="T7" fmla="*/ 2147483647 h 216"/>
              <a:gd name="T8" fmla="*/ 2147483647 w 296"/>
              <a:gd name="T9" fmla="*/ 2147483647 h 216"/>
              <a:gd name="T10" fmla="*/ 2147483647 w 296"/>
              <a:gd name="T11" fmla="*/ 2147483647 h 216"/>
              <a:gd name="T12" fmla="*/ 2147483647 w 296"/>
              <a:gd name="T13" fmla="*/ 0 h 216"/>
              <a:gd name="T14" fmla="*/ 2147483647 w 296"/>
              <a:gd name="T15" fmla="*/ 2147483647 h 216"/>
              <a:gd name="T16" fmla="*/ 2147483647 w 296"/>
              <a:gd name="T17" fmla="*/ 2147483647 h 216"/>
              <a:gd name="T18" fmla="*/ 2147483647 w 296"/>
              <a:gd name="T19" fmla="*/ 2147483647 h 216"/>
              <a:gd name="T20" fmla="*/ 2147483647 w 296"/>
              <a:gd name="T21" fmla="*/ 2147483647 h 216"/>
              <a:gd name="T22" fmla="*/ 2147483647 w 296"/>
              <a:gd name="T23" fmla="*/ 2147483647 h 216"/>
              <a:gd name="T24" fmla="*/ 2147483647 w 296"/>
              <a:gd name="T25" fmla="*/ 2147483647 h 216"/>
              <a:gd name="T26" fmla="*/ 2147483647 w 296"/>
              <a:gd name="T27" fmla="*/ 2147483647 h 216"/>
              <a:gd name="T28" fmla="*/ 2147483647 w 296"/>
              <a:gd name="T29" fmla="*/ 2147483647 h 216"/>
              <a:gd name="T30" fmla="*/ 2147483647 w 296"/>
              <a:gd name="T31" fmla="*/ 2147483647 h 216"/>
              <a:gd name="T32" fmla="*/ 2147483647 w 296"/>
              <a:gd name="T33" fmla="*/ 2147483647 h 216"/>
              <a:gd name="T34" fmla="*/ 2147483647 w 296"/>
              <a:gd name="T35" fmla="*/ 2147483647 h 216"/>
              <a:gd name="T36" fmla="*/ 2147483647 w 296"/>
              <a:gd name="T37" fmla="*/ 2147483647 h 21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296"/>
              <a:gd name="T58" fmla="*/ 0 h 216"/>
              <a:gd name="T59" fmla="*/ 296 w 296"/>
              <a:gd name="T60" fmla="*/ 216 h 21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296" h="216">
                <a:moveTo>
                  <a:pt x="39" y="80"/>
                </a:moveTo>
                <a:cubicBezTo>
                  <a:pt x="50" y="77"/>
                  <a:pt x="64" y="81"/>
                  <a:pt x="71" y="72"/>
                </a:cubicBezTo>
                <a:cubicBezTo>
                  <a:pt x="76" y="65"/>
                  <a:pt x="62" y="56"/>
                  <a:pt x="63" y="48"/>
                </a:cubicBezTo>
                <a:cubicBezTo>
                  <a:pt x="67" y="22"/>
                  <a:pt x="84" y="22"/>
                  <a:pt x="103" y="16"/>
                </a:cubicBezTo>
                <a:cubicBezTo>
                  <a:pt x="119" y="21"/>
                  <a:pt x="135" y="27"/>
                  <a:pt x="151" y="32"/>
                </a:cubicBezTo>
                <a:cubicBezTo>
                  <a:pt x="159" y="35"/>
                  <a:pt x="175" y="40"/>
                  <a:pt x="175" y="40"/>
                </a:cubicBezTo>
                <a:cubicBezTo>
                  <a:pt x="224" y="33"/>
                  <a:pt x="245" y="39"/>
                  <a:pt x="271" y="0"/>
                </a:cubicBezTo>
                <a:cubicBezTo>
                  <a:pt x="296" y="38"/>
                  <a:pt x="273" y="39"/>
                  <a:pt x="287" y="80"/>
                </a:cubicBezTo>
                <a:cubicBezTo>
                  <a:pt x="284" y="88"/>
                  <a:pt x="287" y="103"/>
                  <a:pt x="279" y="104"/>
                </a:cubicBezTo>
                <a:cubicBezTo>
                  <a:pt x="262" y="106"/>
                  <a:pt x="231" y="88"/>
                  <a:pt x="231" y="88"/>
                </a:cubicBezTo>
                <a:cubicBezTo>
                  <a:pt x="228" y="96"/>
                  <a:pt x="230" y="107"/>
                  <a:pt x="223" y="112"/>
                </a:cubicBezTo>
                <a:cubicBezTo>
                  <a:pt x="202" y="127"/>
                  <a:pt x="173" y="129"/>
                  <a:pt x="151" y="144"/>
                </a:cubicBezTo>
                <a:cubicBezTo>
                  <a:pt x="154" y="148"/>
                  <a:pt x="180" y="183"/>
                  <a:pt x="175" y="192"/>
                </a:cubicBezTo>
                <a:cubicBezTo>
                  <a:pt x="174" y="195"/>
                  <a:pt x="105" y="213"/>
                  <a:pt x="95" y="216"/>
                </a:cubicBezTo>
                <a:cubicBezTo>
                  <a:pt x="42" y="198"/>
                  <a:pt x="79" y="188"/>
                  <a:pt x="55" y="152"/>
                </a:cubicBezTo>
                <a:cubicBezTo>
                  <a:pt x="50" y="144"/>
                  <a:pt x="39" y="141"/>
                  <a:pt x="31" y="136"/>
                </a:cubicBezTo>
                <a:cubicBezTo>
                  <a:pt x="30" y="135"/>
                  <a:pt x="0" y="95"/>
                  <a:pt x="7" y="88"/>
                </a:cubicBezTo>
                <a:cubicBezTo>
                  <a:pt x="13" y="82"/>
                  <a:pt x="23" y="98"/>
                  <a:pt x="31" y="96"/>
                </a:cubicBezTo>
                <a:cubicBezTo>
                  <a:pt x="37" y="95"/>
                  <a:pt x="36" y="85"/>
                  <a:pt x="39" y="80"/>
                </a:cubicBezTo>
                <a:close/>
              </a:path>
            </a:pathLst>
          </a:custGeom>
          <a:gradFill rotWithShape="0">
            <a:gsLst>
              <a:gs pos="0">
                <a:srgbClr val="FF0000"/>
              </a:gs>
              <a:gs pos="50000">
                <a:srgbClr val="760000"/>
              </a:gs>
              <a:gs pos="100000">
                <a:srgbClr val="FF0000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57032" name="Freeform 8"/>
          <p:cNvSpPr>
            <a:spLocks/>
          </p:cNvSpPr>
          <p:nvPr/>
        </p:nvSpPr>
        <p:spPr bwMode="auto">
          <a:xfrm>
            <a:off x="7315200" y="1168400"/>
            <a:ext cx="304800" cy="381000"/>
          </a:xfrm>
          <a:custGeom>
            <a:avLst/>
            <a:gdLst>
              <a:gd name="T0" fmla="*/ 2147483647 w 296"/>
              <a:gd name="T1" fmla="*/ 2147483647 h 216"/>
              <a:gd name="T2" fmla="*/ 2147483647 w 296"/>
              <a:gd name="T3" fmla="*/ 2147483647 h 216"/>
              <a:gd name="T4" fmla="*/ 2147483647 w 296"/>
              <a:gd name="T5" fmla="*/ 2147483647 h 216"/>
              <a:gd name="T6" fmla="*/ 2147483647 w 296"/>
              <a:gd name="T7" fmla="*/ 2147483647 h 216"/>
              <a:gd name="T8" fmla="*/ 2147483647 w 296"/>
              <a:gd name="T9" fmla="*/ 2147483647 h 216"/>
              <a:gd name="T10" fmla="*/ 2147483647 w 296"/>
              <a:gd name="T11" fmla="*/ 2147483647 h 216"/>
              <a:gd name="T12" fmla="*/ 2147483647 w 296"/>
              <a:gd name="T13" fmla="*/ 0 h 216"/>
              <a:gd name="T14" fmla="*/ 2147483647 w 296"/>
              <a:gd name="T15" fmla="*/ 2147483647 h 216"/>
              <a:gd name="T16" fmla="*/ 2147483647 w 296"/>
              <a:gd name="T17" fmla="*/ 2147483647 h 216"/>
              <a:gd name="T18" fmla="*/ 2147483647 w 296"/>
              <a:gd name="T19" fmla="*/ 2147483647 h 216"/>
              <a:gd name="T20" fmla="*/ 2147483647 w 296"/>
              <a:gd name="T21" fmla="*/ 2147483647 h 216"/>
              <a:gd name="T22" fmla="*/ 2147483647 w 296"/>
              <a:gd name="T23" fmla="*/ 2147483647 h 216"/>
              <a:gd name="T24" fmla="*/ 2147483647 w 296"/>
              <a:gd name="T25" fmla="*/ 2147483647 h 216"/>
              <a:gd name="T26" fmla="*/ 2147483647 w 296"/>
              <a:gd name="T27" fmla="*/ 2147483647 h 216"/>
              <a:gd name="T28" fmla="*/ 2147483647 w 296"/>
              <a:gd name="T29" fmla="*/ 2147483647 h 216"/>
              <a:gd name="T30" fmla="*/ 2147483647 w 296"/>
              <a:gd name="T31" fmla="*/ 2147483647 h 216"/>
              <a:gd name="T32" fmla="*/ 2147483647 w 296"/>
              <a:gd name="T33" fmla="*/ 2147483647 h 216"/>
              <a:gd name="T34" fmla="*/ 2147483647 w 296"/>
              <a:gd name="T35" fmla="*/ 2147483647 h 216"/>
              <a:gd name="T36" fmla="*/ 2147483647 w 296"/>
              <a:gd name="T37" fmla="*/ 2147483647 h 21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296"/>
              <a:gd name="T58" fmla="*/ 0 h 216"/>
              <a:gd name="T59" fmla="*/ 296 w 296"/>
              <a:gd name="T60" fmla="*/ 216 h 21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296" h="216">
                <a:moveTo>
                  <a:pt x="39" y="80"/>
                </a:moveTo>
                <a:cubicBezTo>
                  <a:pt x="50" y="77"/>
                  <a:pt x="64" y="81"/>
                  <a:pt x="71" y="72"/>
                </a:cubicBezTo>
                <a:cubicBezTo>
                  <a:pt x="76" y="65"/>
                  <a:pt x="62" y="56"/>
                  <a:pt x="63" y="48"/>
                </a:cubicBezTo>
                <a:cubicBezTo>
                  <a:pt x="67" y="22"/>
                  <a:pt x="84" y="22"/>
                  <a:pt x="103" y="16"/>
                </a:cubicBezTo>
                <a:cubicBezTo>
                  <a:pt x="119" y="21"/>
                  <a:pt x="135" y="27"/>
                  <a:pt x="151" y="32"/>
                </a:cubicBezTo>
                <a:cubicBezTo>
                  <a:pt x="159" y="35"/>
                  <a:pt x="175" y="40"/>
                  <a:pt x="175" y="40"/>
                </a:cubicBezTo>
                <a:cubicBezTo>
                  <a:pt x="224" y="33"/>
                  <a:pt x="245" y="39"/>
                  <a:pt x="271" y="0"/>
                </a:cubicBezTo>
                <a:cubicBezTo>
                  <a:pt x="296" y="38"/>
                  <a:pt x="273" y="39"/>
                  <a:pt x="287" y="80"/>
                </a:cubicBezTo>
                <a:cubicBezTo>
                  <a:pt x="284" y="88"/>
                  <a:pt x="287" y="103"/>
                  <a:pt x="279" y="104"/>
                </a:cubicBezTo>
                <a:cubicBezTo>
                  <a:pt x="262" y="106"/>
                  <a:pt x="231" y="88"/>
                  <a:pt x="231" y="88"/>
                </a:cubicBezTo>
                <a:cubicBezTo>
                  <a:pt x="228" y="96"/>
                  <a:pt x="230" y="107"/>
                  <a:pt x="223" y="112"/>
                </a:cubicBezTo>
                <a:cubicBezTo>
                  <a:pt x="202" y="127"/>
                  <a:pt x="173" y="129"/>
                  <a:pt x="151" y="144"/>
                </a:cubicBezTo>
                <a:cubicBezTo>
                  <a:pt x="154" y="148"/>
                  <a:pt x="180" y="183"/>
                  <a:pt x="175" y="192"/>
                </a:cubicBezTo>
                <a:cubicBezTo>
                  <a:pt x="174" y="195"/>
                  <a:pt x="105" y="213"/>
                  <a:pt x="95" y="216"/>
                </a:cubicBezTo>
                <a:cubicBezTo>
                  <a:pt x="42" y="198"/>
                  <a:pt x="79" y="188"/>
                  <a:pt x="55" y="152"/>
                </a:cubicBezTo>
                <a:cubicBezTo>
                  <a:pt x="50" y="144"/>
                  <a:pt x="39" y="141"/>
                  <a:pt x="31" y="136"/>
                </a:cubicBezTo>
                <a:cubicBezTo>
                  <a:pt x="30" y="135"/>
                  <a:pt x="0" y="95"/>
                  <a:pt x="7" y="88"/>
                </a:cubicBezTo>
                <a:cubicBezTo>
                  <a:pt x="13" y="82"/>
                  <a:pt x="23" y="98"/>
                  <a:pt x="31" y="96"/>
                </a:cubicBezTo>
                <a:cubicBezTo>
                  <a:pt x="37" y="95"/>
                  <a:pt x="36" y="85"/>
                  <a:pt x="39" y="80"/>
                </a:cubicBezTo>
                <a:close/>
              </a:path>
            </a:pathLst>
          </a:custGeom>
          <a:gradFill rotWithShape="0">
            <a:gsLst>
              <a:gs pos="0">
                <a:srgbClr val="FF0000"/>
              </a:gs>
              <a:gs pos="50000">
                <a:srgbClr val="760000"/>
              </a:gs>
              <a:gs pos="100000">
                <a:srgbClr val="FF0000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57033" name="Text Box 9"/>
          <p:cNvSpPr txBox="1">
            <a:spLocks noChangeArrowheads="1"/>
          </p:cNvSpPr>
          <p:nvPr/>
        </p:nvSpPr>
        <p:spPr bwMode="auto">
          <a:xfrm>
            <a:off x="0" y="331788"/>
            <a:ext cx="4643438" cy="414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zh-CN" altLang="en-US" sz="3800" b="1" i="1">
                <a:solidFill>
                  <a:srgbClr val="FFFFFF"/>
                </a:solidFill>
              </a:rPr>
              <a:t>“</a:t>
            </a:r>
            <a:r>
              <a:rPr lang="zh-CN" altLang="en-US" sz="3800" b="1" i="1">
                <a:solidFill>
                  <a:srgbClr val="FFFFFF"/>
                </a:solidFill>
                <a:ea typeface="华文细黑" charset="0"/>
                <a:cs typeface="华文细黑" charset="0"/>
              </a:rPr>
              <a:t>这</a:t>
            </a:r>
            <a:r>
              <a:rPr lang="zh-CN" altLang="en-US" sz="3800" b="1" i="1">
                <a:solidFill>
                  <a:srgbClr val="FFFFFF"/>
                </a:solidFill>
              </a:rPr>
              <a:t>血要在你</a:t>
            </a:r>
            <a:r>
              <a:rPr lang="zh-CN" altLang="en-US" sz="3800" b="1" i="1">
                <a:solidFill>
                  <a:srgbClr val="FFFFFF"/>
                </a:solidFill>
                <a:ea typeface="华文细黑" charset="0"/>
                <a:cs typeface="华文细黑" charset="0"/>
              </a:rPr>
              <a:t>们</a:t>
            </a:r>
            <a:r>
              <a:rPr lang="zh-CN" altLang="en-US" sz="3800" b="1" i="1">
                <a:solidFill>
                  <a:srgbClr val="FFFFFF"/>
                </a:solidFill>
              </a:rPr>
              <a:t>所住的房子上作</a:t>
            </a:r>
            <a:r>
              <a:rPr lang="zh-CN" altLang="en-US" sz="3800" b="1" i="1">
                <a:solidFill>
                  <a:srgbClr val="FFFFFF"/>
                </a:solidFill>
                <a:ea typeface="华文细黑" charset="0"/>
                <a:cs typeface="华文细黑" charset="0"/>
              </a:rPr>
              <a:t>记</a:t>
            </a:r>
            <a:r>
              <a:rPr lang="zh-CN" altLang="en-US" sz="3800" b="1" i="1">
                <a:solidFill>
                  <a:srgbClr val="FFFFFF"/>
                </a:solidFill>
              </a:rPr>
              <a:t>号，我一</a:t>
            </a:r>
            <a:r>
              <a:rPr lang="zh-CN" altLang="en-US" sz="3800" b="1" i="1">
                <a:solidFill>
                  <a:srgbClr val="FFFFFF"/>
                </a:solidFill>
                <a:ea typeface="华文细黑" charset="0"/>
                <a:cs typeface="华文细黑" charset="0"/>
              </a:rPr>
              <a:t>见这</a:t>
            </a:r>
            <a:r>
              <a:rPr lang="zh-CN" altLang="en-US" sz="3800" b="1" i="1">
                <a:solidFill>
                  <a:srgbClr val="FFFFFF"/>
                </a:solidFill>
              </a:rPr>
              <a:t>血，就越</a:t>
            </a:r>
            <a:r>
              <a:rPr lang="zh-CN" altLang="en-US" sz="3800" b="1" i="1">
                <a:solidFill>
                  <a:srgbClr val="FFFFFF"/>
                </a:solidFill>
                <a:ea typeface="华文细黑" charset="0"/>
                <a:cs typeface="华文细黑" charset="0"/>
              </a:rPr>
              <a:t>过</a:t>
            </a:r>
            <a:r>
              <a:rPr lang="zh-CN" altLang="en-US" sz="3800" b="1" i="1">
                <a:solidFill>
                  <a:srgbClr val="FFFFFF"/>
                </a:solidFill>
              </a:rPr>
              <a:t>你</a:t>
            </a:r>
            <a:r>
              <a:rPr lang="zh-CN" altLang="en-US" sz="3800" b="1" i="1">
                <a:solidFill>
                  <a:srgbClr val="FFFFFF"/>
                </a:solidFill>
                <a:ea typeface="华文细黑" charset="0"/>
                <a:cs typeface="华文细黑" charset="0"/>
              </a:rPr>
              <a:t>们</a:t>
            </a:r>
            <a:r>
              <a:rPr lang="zh-CN" altLang="en-US" sz="3800" b="1" i="1">
                <a:solidFill>
                  <a:srgbClr val="FFFFFF"/>
                </a:solidFill>
              </a:rPr>
              <a:t>去，我</a:t>
            </a:r>
            <a:r>
              <a:rPr lang="zh-CN" altLang="en-US" sz="3800" b="1" i="1">
                <a:solidFill>
                  <a:srgbClr val="FFFFFF"/>
                </a:solidFill>
                <a:ea typeface="华文细黑" charset="0"/>
                <a:cs typeface="华文细黑" charset="0"/>
              </a:rPr>
              <a:t>击杀</a:t>
            </a:r>
            <a:r>
              <a:rPr lang="zh-CN" altLang="en-US" sz="3800" b="1" i="1">
                <a:solidFill>
                  <a:srgbClr val="FFFFFF"/>
                </a:solidFill>
              </a:rPr>
              <a:t>埃及地</a:t>
            </a:r>
            <a:r>
              <a:rPr lang="zh-CN" altLang="en-US" sz="3800" b="1" i="1">
                <a:solidFill>
                  <a:srgbClr val="FFFFFF"/>
                </a:solidFill>
                <a:ea typeface="华文细黑" charset="0"/>
                <a:cs typeface="华文细黑" charset="0"/>
              </a:rPr>
              <a:t>头</a:t>
            </a:r>
            <a:r>
              <a:rPr lang="zh-CN" altLang="en-US" sz="3800" b="1" i="1">
                <a:solidFill>
                  <a:srgbClr val="FFFFFF"/>
                </a:solidFill>
              </a:rPr>
              <a:t>生的</a:t>
            </a:r>
            <a:r>
              <a:rPr lang="zh-CN" altLang="en-US" sz="3800" b="1" i="1">
                <a:solidFill>
                  <a:srgbClr val="FFFFFF"/>
                </a:solidFill>
                <a:ea typeface="华文细黑" charset="0"/>
                <a:cs typeface="华文细黑" charset="0"/>
              </a:rPr>
              <a:t>时</a:t>
            </a:r>
            <a:r>
              <a:rPr lang="zh-CN" altLang="en-US" sz="3800" b="1" i="1">
                <a:solidFill>
                  <a:srgbClr val="FFFFFF"/>
                </a:solidFill>
              </a:rPr>
              <a:t>候，灾殃必不</a:t>
            </a:r>
            <a:r>
              <a:rPr lang="zh-CN" altLang="en-US" sz="3800" b="1" i="1">
                <a:solidFill>
                  <a:srgbClr val="FFFFFF"/>
                </a:solidFill>
                <a:ea typeface="华文细黑" charset="0"/>
                <a:cs typeface="华文细黑" charset="0"/>
              </a:rPr>
              <a:t>临</a:t>
            </a:r>
            <a:r>
              <a:rPr lang="zh-CN" altLang="en-US" sz="3800" b="1" i="1">
                <a:solidFill>
                  <a:srgbClr val="FFFFFF"/>
                </a:solidFill>
              </a:rPr>
              <a:t>到你</a:t>
            </a:r>
            <a:r>
              <a:rPr lang="zh-CN" altLang="en-US" sz="3800" b="1" i="1">
                <a:solidFill>
                  <a:srgbClr val="FFFFFF"/>
                </a:solidFill>
                <a:ea typeface="华文细黑" charset="0"/>
                <a:cs typeface="华文细黑" charset="0"/>
              </a:rPr>
              <a:t>们</a:t>
            </a:r>
            <a:r>
              <a:rPr lang="zh-CN" altLang="en-US" sz="3800" b="1" i="1">
                <a:solidFill>
                  <a:srgbClr val="FFFFFF"/>
                </a:solidFill>
              </a:rPr>
              <a:t>身上</a:t>
            </a:r>
            <a:r>
              <a:rPr lang="zh-CN" altLang="en-US" sz="3800" b="1" i="1">
                <a:solidFill>
                  <a:srgbClr val="FFFFFF"/>
                </a:solidFill>
                <a:ea typeface="华文细黑" charset="0"/>
                <a:cs typeface="华文细黑" charset="0"/>
              </a:rPr>
              <a:t>灭</a:t>
            </a:r>
            <a:r>
              <a:rPr lang="zh-CN" altLang="en-US" sz="3800" b="1" i="1">
                <a:solidFill>
                  <a:srgbClr val="FFFFFF"/>
                </a:solidFill>
              </a:rPr>
              <a:t>你</a:t>
            </a:r>
            <a:r>
              <a:rPr lang="zh-CN" altLang="en-US" sz="3800" b="1" i="1">
                <a:solidFill>
                  <a:srgbClr val="FFFFFF"/>
                </a:solidFill>
                <a:ea typeface="华文细黑" charset="0"/>
                <a:cs typeface="华文细黑" charset="0"/>
              </a:rPr>
              <a:t>们</a:t>
            </a:r>
            <a:r>
              <a:rPr lang="zh-CN" altLang="en-US" sz="3800" b="1" i="1">
                <a:solidFill>
                  <a:srgbClr val="FFFFFF"/>
                </a:solidFill>
              </a:rPr>
              <a:t>。”</a:t>
            </a:r>
          </a:p>
        </p:txBody>
      </p:sp>
      <p:sp>
        <p:nvSpPr>
          <p:cNvPr id="257034" name="Text Box 10"/>
          <p:cNvSpPr txBox="1">
            <a:spLocks noChangeArrowheads="1"/>
          </p:cNvSpPr>
          <p:nvPr/>
        </p:nvSpPr>
        <p:spPr bwMode="auto">
          <a:xfrm>
            <a:off x="-457200" y="5943600"/>
            <a:ext cx="46482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algn="r" eaLnBrk="1" hangingPunct="1">
              <a:spcBef>
                <a:spcPct val="50000"/>
              </a:spcBef>
              <a:defRPr/>
            </a:pPr>
            <a:r>
              <a:rPr lang="zh-CN" altLang="en-US" sz="3200" b="1">
                <a:solidFill>
                  <a:srgbClr val="FFFFFF"/>
                </a:solidFill>
              </a:rPr>
              <a:t>出埃及</a:t>
            </a:r>
            <a:r>
              <a:rPr lang="zh-CN" altLang="en-US" sz="3200" b="1">
                <a:solidFill>
                  <a:srgbClr val="FFFFFF"/>
                </a:solidFill>
                <a:ea typeface="华文细黑" charset="0"/>
                <a:cs typeface="华文细黑" charset="0"/>
              </a:rPr>
              <a:t>记</a:t>
            </a:r>
            <a:r>
              <a:rPr lang="en-US" altLang="ja-JP" sz="3200" b="1">
                <a:solidFill>
                  <a:srgbClr val="FFFFFF"/>
                </a:solidFill>
              </a:rPr>
              <a:t> 12:13 (</a:t>
            </a:r>
            <a:r>
              <a:rPr lang="zh-CN" altLang="en-US" sz="3200" b="1">
                <a:solidFill>
                  <a:srgbClr val="FFFFFF"/>
                </a:solidFill>
              </a:rPr>
              <a:t>和合</a:t>
            </a:r>
            <a:r>
              <a:rPr lang="en-US" altLang="ja-JP" sz="3200" b="1">
                <a:solidFill>
                  <a:srgbClr val="FFFFFF"/>
                </a:solidFill>
              </a:rPr>
              <a:t>)</a:t>
            </a:r>
            <a:endParaRPr lang="en-US" altLang="zh-CN" sz="3200" b="1">
              <a:solidFill>
                <a:srgbClr val="FFFFFF"/>
              </a:solidFill>
            </a:endParaRPr>
          </a:p>
        </p:txBody>
      </p:sp>
      <p:sp>
        <p:nvSpPr>
          <p:cNvPr id="489482" name="Rectangle 13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0" y="5791200"/>
            <a:ext cx="4572000" cy="838200"/>
          </a:xfrm>
          <a:solidFill>
            <a:srgbClr val="000000"/>
          </a:solidFill>
        </p:spPr>
        <p:txBody>
          <a:bodyPr/>
          <a:lstStyle/>
          <a:p>
            <a:pPr eaLnBrk="1" hangingPunct="1"/>
            <a:r>
              <a:rPr lang="zh-CN" altLang="en-US" sz="3600">
                <a:solidFill>
                  <a:schemeClr val="bg1"/>
                </a:solidFill>
                <a:latin typeface="Times New Roman" charset="0"/>
                <a:ea typeface="MS PGothic" charset="0"/>
                <a:cs typeface="MS PGothic" charset="0"/>
              </a:rPr>
              <a:t>逾越</a:t>
            </a:r>
            <a:r>
              <a:rPr lang="zh-CN" altLang="en-US" sz="3600">
                <a:solidFill>
                  <a:schemeClr val="bg1"/>
                </a:solidFill>
                <a:latin typeface="Times New Roman" charset="0"/>
                <a:ea typeface="华文细黑" charset="0"/>
                <a:cs typeface="华文细黑" charset="0"/>
              </a:rPr>
              <a:t>节</a:t>
            </a:r>
            <a:r>
              <a:rPr lang="zh-CN" altLang="en-US" sz="3600">
                <a:solidFill>
                  <a:schemeClr val="bg1"/>
                </a:solidFill>
                <a:latin typeface="Times New Roman" charset="0"/>
                <a:ea typeface="MS PGothic" charset="0"/>
                <a:cs typeface="MS PGothic" charset="0"/>
              </a:rPr>
              <a:t>的荫蔽</a:t>
            </a:r>
            <a:endParaRPr lang="zh-CN" altLang="en-US" sz="3600">
              <a:solidFill>
                <a:schemeClr val="bg1"/>
              </a:solidFill>
              <a:latin typeface="Arial" charset="0"/>
              <a:ea typeface="MS PGothic" charset="0"/>
              <a:cs typeface="MS PGothic" charset="0"/>
            </a:endParaRPr>
          </a:p>
        </p:txBody>
      </p:sp>
    </p:spTree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57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57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57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257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21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257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7030" grpId="0" animBg="1"/>
      <p:bldP spid="257031" grpId="0" animBg="1"/>
      <p:bldP spid="257032" grpId="0" animBg="1"/>
      <p:bldP spid="257033" grpId="0" autoUpdateAnimBg="0"/>
      <p:bldP spid="257034" grpId="0" autoUpdateAnimBg="0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21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0">
            <a:gsLst>
              <a:gs pos="0">
                <a:srgbClr val="000000"/>
              </a:gs>
              <a:gs pos="20000">
                <a:srgbClr val="000040"/>
              </a:gs>
              <a:gs pos="50000">
                <a:srgbClr val="400040"/>
              </a:gs>
              <a:gs pos="75000">
                <a:srgbClr val="8F0040"/>
              </a:gs>
              <a:gs pos="89999">
                <a:srgbClr val="F27300"/>
              </a:gs>
              <a:gs pos="100000">
                <a:srgbClr val="FFBF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491522" name="Freeform 3"/>
          <p:cNvSpPr>
            <a:spLocks/>
          </p:cNvSpPr>
          <p:nvPr/>
        </p:nvSpPr>
        <p:spPr bwMode="auto">
          <a:xfrm>
            <a:off x="7800975" y="203200"/>
            <a:ext cx="469900" cy="342900"/>
          </a:xfrm>
          <a:custGeom>
            <a:avLst/>
            <a:gdLst>
              <a:gd name="T0" fmla="*/ 2147483647 w 296"/>
              <a:gd name="T1" fmla="*/ 2147483647 h 216"/>
              <a:gd name="T2" fmla="*/ 2147483647 w 296"/>
              <a:gd name="T3" fmla="*/ 2147483647 h 216"/>
              <a:gd name="T4" fmla="*/ 2147483647 w 296"/>
              <a:gd name="T5" fmla="*/ 2147483647 h 216"/>
              <a:gd name="T6" fmla="*/ 2147483647 w 296"/>
              <a:gd name="T7" fmla="*/ 2147483647 h 216"/>
              <a:gd name="T8" fmla="*/ 2147483647 w 296"/>
              <a:gd name="T9" fmla="*/ 2147483647 h 216"/>
              <a:gd name="T10" fmla="*/ 2147483647 w 296"/>
              <a:gd name="T11" fmla="*/ 2147483647 h 216"/>
              <a:gd name="T12" fmla="*/ 2147483647 w 296"/>
              <a:gd name="T13" fmla="*/ 0 h 216"/>
              <a:gd name="T14" fmla="*/ 2147483647 w 296"/>
              <a:gd name="T15" fmla="*/ 2147483647 h 216"/>
              <a:gd name="T16" fmla="*/ 2147483647 w 296"/>
              <a:gd name="T17" fmla="*/ 2147483647 h 216"/>
              <a:gd name="T18" fmla="*/ 2147483647 w 296"/>
              <a:gd name="T19" fmla="*/ 2147483647 h 216"/>
              <a:gd name="T20" fmla="*/ 2147483647 w 296"/>
              <a:gd name="T21" fmla="*/ 2147483647 h 216"/>
              <a:gd name="T22" fmla="*/ 2147483647 w 296"/>
              <a:gd name="T23" fmla="*/ 2147483647 h 216"/>
              <a:gd name="T24" fmla="*/ 2147483647 w 296"/>
              <a:gd name="T25" fmla="*/ 2147483647 h 216"/>
              <a:gd name="T26" fmla="*/ 2147483647 w 296"/>
              <a:gd name="T27" fmla="*/ 2147483647 h 216"/>
              <a:gd name="T28" fmla="*/ 2147483647 w 296"/>
              <a:gd name="T29" fmla="*/ 2147483647 h 216"/>
              <a:gd name="T30" fmla="*/ 2147483647 w 296"/>
              <a:gd name="T31" fmla="*/ 2147483647 h 216"/>
              <a:gd name="T32" fmla="*/ 2147483647 w 296"/>
              <a:gd name="T33" fmla="*/ 2147483647 h 216"/>
              <a:gd name="T34" fmla="*/ 2147483647 w 296"/>
              <a:gd name="T35" fmla="*/ 2147483647 h 216"/>
              <a:gd name="T36" fmla="*/ 2147483647 w 296"/>
              <a:gd name="T37" fmla="*/ 2147483647 h 21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296"/>
              <a:gd name="T58" fmla="*/ 0 h 216"/>
              <a:gd name="T59" fmla="*/ 296 w 296"/>
              <a:gd name="T60" fmla="*/ 216 h 21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296" h="216">
                <a:moveTo>
                  <a:pt x="39" y="80"/>
                </a:moveTo>
                <a:cubicBezTo>
                  <a:pt x="50" y="77"/>
                  <a:pt x="64" y="81"/>
                  <a:pt x="71" y="72"/>
                </a:cubicBezTo>
                <a:cubicBezTo>
                  <a:pt x="76" y="65"/>
                  <a:pt x="62" y="56"/>
                  <a:pt x="63" y="48"/>
                </a:cubicBezTo>
                <a:cubicBezTo>
                  <a:pt x="67" y="22"/>
                  <a:pt x="84" y="22"/>
                  <a:pt x="103" y="16"/>
                </a:cubicBezTo>
                <a:cubicBezTo>
                  <a:pt x="119" y="21"/>
                  <a:pt x="135" y="27"/>
                  <a:pt x="151" y="32"/>
                </a:cubicBezTo>
                <a:cubicBezTo>
                  <a:pt x="159" y="35"/>
                  <a:pt x="175" y="40"/>
                  <a:pt x="175" y="40"/>
                </a:cubicBezTo>
                <a:cubicBezTo>
                  <a:pt x="224" y="33"/>
                  <a:pt x="245" y="39"/>
                  <a:pt x="271" y="0"/>
                </a:cubicBezTo>
                <a:cubicBezTo>
                  <a:pt x="296" y="38"/>
                  <a:pt x="273" y="39"/>
                  <a:pt x="287" y="80"/>
                </a:cubicBezTo>
                <a:cubicBezTo>
                  <a:pt x="284" y="88"/>
                  <a:pt x="287" y="103"/>
                  <a:pt x="279" y="104"/>
                </a:cubicBezTo>
                <a:cubicBezTo>
                  <a:pt x="262" y="106"/>
                  <a:pt x="231" y="88"/>
                  <a:pt x="231" y="88"/>
                </a:cubicBezTo>
                <a:cubicBezTo>
                  <a:pt x="228" y="96"/>
                  <a:pt x="230" y="107"/>
                  <a:pt x="223" y="112"/>
                </a:cubicBezTo>
                <a:cubicBezTo>
                  <a:pt x="202" y="127"/>
                  <a:pt x="173" y="129"/>
                  <a:pt x="151" y="144"/>
                </a:cubicBezTo>
                <a:cubicBezTo>
                  <a:pt x="154" y="148"/>
                  <a:pt x="180" y="183"/>
                  <a:pt x="175" y="192"/>
                </a:cubicBezTo>
                <a:cubicBezTo>
                  <a:pt x="174" y="195"/>
                  <a:pt x="105" y="213"/>
                  <a:pt x="95" y="216"/>
                </a:cubicBezTo>
                <a:cubicBezTo>
                  <a:pt x="42" y="198"/>
                  <a:pt x="79" y="188"/>
                  <a:pt x="55" y="152"/>
                </a:cubicBezTo>
                <a:cubicBezTo>
                  <a:pt x="50" y="144"/>
                  <a:pt x="39" y="141"/>
                  <a:pt x="31" y="136"/>
                </a:cubicBezTo>
                <a:cubicBezTo>
                  <a:pt x="30" y="135"/>
                  <a:pt x="0" y="95"/>
                  <a:pt x="7" y="88"/>
                </a:cubicBezTo>
                <a:cubicBezTo>
                  <a:pt x="13" y="82"/>
                  <a:pt x="23" y="98"/>
                  <a:pt x="31" y="96"/>
                </a:cubicBezTo>
                <a:cubicBezTo>
                  <a:pt x="37" y="95"/>
                  <a:pt x="36" y="85"/>
                  <a:pt x="39" y="80"/>
                </a:cubicBezTo>
                <a:close/>
              </a:path>
            </a:pathLst>
          </a:custGeom>
          <a:gradFill rotWithShape="0">
            <a:gsLst>
              <a:gs pos="0">
                <a:srgbClr val="FF0000"/>
              </a:gs>
              <a:gs pos="50000">
                <a:srgbClr val="760000"/>
              </a:gs>
              <a:gs pos="100000">
                <a:srgbClr val="FF0000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91523" name="Line 4"/>
          <p:cNvSpPr>
            <a:spLocks noChangeShapeType="1"/>
          </p:cNvSpPr>
          <p:nvPr/>
        </p:nvSpPr>
        <p:spPr bwMode="auto">
          <a:xfrm>
            <a:off x="8077200" y="3810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491524" name="Picture 5" descr="OMSSO036"/>
          <p:cNvPicPr>
            <a:picLocks noChangeAspect="1" noChangeArrowheads="1"/>
          </p:cNvPicPr>
          <p:nvPr/>
        </p:nvPicPr>
        <p:blipFill>
          <a:blip r:embed="rId3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0"/>
            <a:ext cx="46291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25" name="Freeform 6"/>
          <p:cNvSpPr>
            <a:spLocks/>
          </p:cNvSpPr>
          <p:nvPr/>
        </p:nvSpPr>
        <p:spPr bwMode="auto">
          <a:xfrm>
            <a:off x="7877175" y="228600"/>
            <a:ext cx="469900" cy="342900"/>
          </a:xfrm>
          <a:custGeom>
            <a:avLst/>
            <a:gdLst>
              <a:gd name="T0" fmla="*/ 2147483647 w 296"/>
              <a:gd name="T1" fmla="*/ 2147483647 h 216"/>
              <a:gd name="T2" fmla="*/ 2147483647 w 296"/>
              <a:gd name="T3" fmla="*/ 2147483647 h 216"/>
              <a:gd name="T4" fmla="*/ 2147483647 w 296"/>
              <a:gd name="T5" fmla="*/ 2147483647 h 216"/>
              <a:gd name="T6" fmla="*/ 2147483647 w 296"/>
              <a:gd name="T7" fmla="*/ 2147483647 h 216"/>
              <a:gd name="T8" fmla="*/ 2147483647 w 296"/>
              <a:gd name="T9" fmla="*/ 2147483647 h 216"/>
              <a:gd name="T10" fmla="*/ 2147483647 w 296"/>
              <a:gd name="T11" fmla="*/ 2147483647 h 216"/>
              <a:gd name="T12" fmla="*/ 2147483647 w 296"/>
              <a:gd name="T13" fmla="*/ 0 h 216"/>
              <a:gd name="T14" fmla="*/ 2147483647 w 296"/>
              <a:gd name="T15" fmla="*/ 2147483647 h 216"/>
              <a:gd name="T16" fmla="*/ 2147483647 w 296"/>
              <a:gd name="T17" fmla="*/ 2147483647 h 216"/>
              <a:gd name="T18" fmla="*/ 2147483647 w 296"/>
              <a:gd name="T19" fmla="*/ 2147483647 h 216"/>
              <a:gd name="T20" fmla="*/ 2147483647 w 296"/>
              <a:gd name="T21" fmla="*/ 2147483647 h 216"/>
              <a:gd name="T22" fmla="*/ 2147483647 w 296"/>
              <a:gd name="T23" fmla="*/ 2147483647 h 216"/>
              <a:gd name="T24" fmla="*/ 2147483647 w 296"/>
              <a:gd name="T25" fmla="*/ 2147483647 h 216"/>
              <a:gd name="T26" fmla="*/ 2147483647 w 296"/>
              <a:gd name="T27" fmla="*/ 2147483647 h 216"/>
              <a:gd name="T28" fmla="*/ 2147483647 w 296"/>
              <a:gd name="T29" fmla="*/ 2147483647 h 216"/>
              <a:gd name="T30" fmla="*/ 2147483647 w 296"/>
              <a:gd name="T31" fmla="*/ 2147483647 h 216"/>
              <a:gd name="T32" fmla="*/ 2147483647 w 296"/>
              <a:gd name="T33" fmla="*/ 2147483647 h 216"/>
              <a:gd name="T34" fmla="*/ 2147483647 w 296"/>
              <a:gd name="T35" fmla="*/ 2147483647 h 216"/>
              <a:gd name="T36" fmla="*/ 2147483647 w 296"/>
              <a:gd name="T37" fmla="*/ 2147483647 h 21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296"/>
              <a:gd name="T58" fmla="*/ 0 h 216"/>
              <a:gd name="T59" fmla="*/ 296 w 296"/>
              <a:gd name="T60" fmla="*/ 216 h 21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296" h="216">
                <a:moveTo>
                  <a:pt x="39" y="80"/>
                </a:moveTo>
                <a:cubicBezTo>
                  <a:pt x="50" y="77"/>
                  <a:pt x="64" y="81"/>
                  <a:pt x="71" y="72"/>
                </a:cubicBezTo>
                <a:cubicBezTo>
                  <a:pt x="76" y="65"/>
                  <a:pt x="62" y="56"/>
                  <a:pt x="63" y="48"/>
                </a:cubicBezTo>
                <a:cubicBezTo>
                  <a:pt x="67" y="22"/>
                  <a:pt x="84" y="22"/>
                  <a:pt x="103" y="16"/>
                </a:cubicBezTo>
                <a:cubicBezTo>
                  <a:pt x="119" y="21"/>
                  <a:pt x="135" y="27"/>
                  <a:pt x="151" y="32"/>
                </a:cubicBezTo>
                <a:cubicBezTo>
                  <a:pt x="159" y="35"/>
                  <a:pt x="175" y="40"/>
                  <a:pt x="175" y="40"/>
                </a:cubicBezTo>
                <a:cubicBezTo>
                  <a:pt x="224" y="33"/>
                  <a:pt x="245" y="39"/>
                  <a:pt x="271" y="0"/>
                </a:cubicBezTo>
                <a:cubicBezTo>
                  <a:pt x="296" y="38"/>
                  <a:pt x="273" y="39"/>
                  <a:pt x="287" y="80"/>
                </a:cubicBezTo>
                <a:cubicBezTo>
                  <a:pt x="284" y="88"/>
                  <a:pt x="287" y="103"/>
                  <a:pt x="279" y="104"/>
                </a:cubicBezTo>
                <a:cubicBezTo>
                  <a:pt x="262" y="106"/>
                  <a:pt x="231" y="88"/>
                  <a:pt x="231" y="88"/>
                </a:cubicBezTo>
                <a:cubicBezTo>
                  <a:pt x="228" y="96"/>
                  <a:pt x="230" y="107"/>
                  <a:pt x="223" y="112"/>
                </a:cubicBezTo>
                <a:cubicBezTo>
                  <a:pt x="202" y="127"/>
                  <a:pt x="173" y="129"/>
                  <a:pt x="151" y="144"/>
                </a:cubicBezTo>
                <a:cubicBezTo>
                  <a:pt x="154" y="148"/>
                  <a:pt x="180" y="183"/>
                  <a:pt x="175" y="192"/>
                </a:cubicBezTo>
                <a:cubicBezTo>
                  <a:pt x="174" y="195"/>
                  <a:pt x="105" y="213"/>
                  <a:pt x="95" y="216"/>
                </a:cubicBezTo>
                <a:cubicBezTo>
                  <a:pt x="42" y="198"/>
                  <a:pt x="79" y="188"/>
                  <a:pt x="55" y="152"/>
                </a:cubicBezTo>
                <a:cubicBezTo>
                  <a:pt x="50" y="144"/>
                  <a:pt x="39" y="141"/>
                  <a:pt x="31" y="136"/>
                </a:cubicBezTo>
                <a:cubicBezTo>
                  <a:pt x="30" y="135"/>
                  <a:pt x="0" y="95"/>
                  <a:pt x="7" y="88"/>
                </a:cubicBezTo>
                <a:cubicBezTo>
                  <a:pt x="13" y="82"/>
                  <a:pt x="23" y="98"/>
                  <a:pt x="31" y="96"/>
                </a:cubicBezTo>
                <a:cubicBezTo>
                  <a:pt x="37" y="95"/>
                  <a:pt x="36" y="85"/>
                  <a:pt x="39" y="80"/>
                </a:cubicBezTo>
                <a:close/>
              </a:path>
            </a:pathLst>
          </a:custGeom>
          <a:gradFill rotWithShape="0">
            <a:gsLst>
              <a:gs pos="0">
                <a:srgbClr val="FF0000"/>
              </a:gs>
              <a:gs pos="50000">
                <a:srgbClr val="760000"/>
              </a:gs>
              <a:gs pos="100000">
                <a:srgbClr val="FF0000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91526" name="Freeform 7"/>
          <p:cNvSpPr>
            <a:spLocks/>
          </p:cNvSpPr>
          <p:nvPr/>
        </p:nvSpPr>
        <p:spPr bwMode="auto">
          <a:xfrm>
            <a:off x="8686800" y="1016000"/>
            <a:ext cx="393700" cy="533400"/>
          </a:xfrm>
          <a:custGeom>
            <a:avLst/>
            <a:gdLst>
              <a:gd name="T0" fmla="*/ 2147483647 w 296"/>
              <a:gd name="T1" fmla="*/ 2147483647 h 216"/>
              <a:gd name="T2" fmla="*/ 2147483647 w 296"/>
              <a:gd name="T3" fmla="*/ 2147483647 h 216"/>
              <a:gd name="T4" fmla="*/ 2147483647 w 296"/>
              <a:gd name="T5" fmla="*/ 2147483647 h 216"/>
              <a:gd name="T6" fmla="*/ 2147483647 w 296"/>
              <a:gd name="T7" fmla="*/ 2147483647 h 216"/>
              <a:gd name="T8" fmla="*/ 2147483647 w 296"/>
              <a:gd name="T9" fmla="*/ 2147483647 h 216"/>
              <a:gd name="T10" fmla="*/ 2147483647 w 296"/>
              <a:gd name="T11" fmla="*/ 2147483647 h 216"/>
              <a:gd name="T12" fmla="*/ 2147483647 w 296"/>
              <a:gd name="T13" fmla="*/ 0 h 216"/>
              <a:gd name="T14" fmla="*/ 2147483647 w 296"/>
              <a:gd name="T15" fmla="*/ 2147483647 h 216"/>
              <a:gd name="T16" fmla="*/ 2147483647 w 296"/>
              <a:gd name="T17" fmla="*/ 2147483647 h 216"/>
              <a:gd name="T18" fmla="*/ 2147483647 w 296"/>
              <a:gd name="T19" fmla="*/ 2147483647 h 216"/>
              <a:gd name="T20" fmla="*/ 2147483647 w 296"/>
              <a:gd name="T21" fmla="*/ 2147483647 h 216"/>
              <a:gd name="T22" fmla="*/ 2147483647 w 296"/>
              <a:gd name="T23" fmla="*/ 2147483647 h 216"/>
              <a:gd name="T24" fmla="*/ 2147483647 w 296"/>
              <a:gd name="T25" fmla="*/ 2147483647 h 216"/>
              <a:gd name="T26" fmla="*/ 2147483647 w 296"/>
              <a:gd name="T27" fmla="*/ 2147483647 h 216"/>
              <a:gd name="T28" fmla="*/ 2147483647 w 296"/>
              <a:gd name="T29" fmla="*/ 2147483647 h 216"/>
              <a:gd name="T30" fmla="*/ 2147483647 w 296"/>
              <a:gd name="T31" fmla="*/ 2147483647 h 216"/>
              <a:gd name="T32" fmla="*/ 2147483647 w 296"/>
              <a:gd name="T33" fmla="*/ 2147483647 h 216"/>
              <a:gd name="T34" fmla="*/ 2147483647 w 296"/>
              <a:gd name="T35" fmla="*/ 2147483647 h 216"/>
              <a:gd name="T36" fmla="*/ 2147483647 w 296"/>
              <a:gd name="T37" fmla="*/ 2147483647 h 21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296"/>
              <a:gd name="T58" fmla="*/ 0 h 216"/>
              <a:gd name="T59" fmla="*/ 296 w 296"/>
              <a:gd name="T60" fmla="*/ 216 h 21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296" h="216">
                <a:moveTo>
                  <a:pt x="39" y="80"/>
                </a:moveTo>
                <a:cubicBezTo>
                  <a:pt x="50" y="77"/>
                  <a:pt x="64" y="81"/>
                  <a:pt x="71" y="72"/>
                </a:cubicBezTo>
                <a:cubicBezTo>
                  <a:pt x="76" y="65"/>
                  <a:pt x="62" y="56"/>
                  <a:pt x="63" y="48"/>
                </a:cubicBezTo>
                <a:cubicBezTo>
                  <a:pt x="67" y="22"/>
                  <a:pt x="84" y="22"/>
                  <a:pt x="103" y="16"/>
                </a:cubicBezTo>
                <a:cubicBezTo>
                  <a:pt x="119" y="21"/>
                  <a:pt x="135" y="27"/>
                  <a:pt x="151" y="32"/>
                </a:cubicBezTo>
                <a:cubicBezTo>
                  <a:pt x="159" y="35"/>
                  <a:pt x="175" y="40"/>
                  <a:pt x="175" y="40"/>
                </a:cubicBezTo>
                <a:cubicBezTo>
                  <a:pt x="224" y="33"/>
                  <a:pt x="245" y="39"/>
                  <a:pt x="271" y="0"/>
                </a:cubicBezTo>
                <a:cubicBezTo>
                  <a:pt x="296" y="38"/>
                  <a:pt x="273" y="39"/>
                  <a:pt x="287" y="80"/>
                </a:cubicBezTo>
                <a:cubicBezTo>
                  <a:pt x="284" y="88"/>
                  <a:pt x="287" y="103"/>
                  <a:pt x="279" y="104"/>
                </a:cubicBezTo>
                <a:cubicBezTo>
                  <a:pt x="262" y="106"/>
                  <a:pt x="231" y="88"/>
                  <a:pt x="231" y="88"/>
                </a:cubicBezTo>
                <a:cubicBezTo>
                  <a:pt x="228" y="96"/>
                  <a:pt x="230" y="107"/>
                  <a:pt x="223" y="112"/>
                </a:cubicBezTo>
                <a:cubicBezTo>
                  <a:pt x="202" y="127"/>
                  <a:pt x="173" y="129"/>
                  <a:pt x="151" y="144"/>
                </a:cubicBezTo>
                <a:cubicBezTo>
                  <a:pt x="154" y="148"/>
                  <a:pt x="180" y="183"/>
                  <a:pt x="175" y="192"/>
                </a:cubicBezTo>
                <a:cubicBezTo>
                  <a:pt x="174" y="195"/>
                  <a:pt x="105" y="213"/>
                  <a:pt x="95" y="216"/>
                </a:cubicBezTo>
                <a:cubicBezTo>
                  <a:pt x="42" y="198"/>
                  <a:pt x="79" y="188"/>
                  <a:pt x="55" y="152"/>
                </a:cubicBezTo>
                <a:cubicBezTo>
                  <a:pt x="50" y="144"/>
                  <a:pt x="39" y="141"/>
                  <a:pt x="31" y="136"/>
                </a:cubicBezTo>
                <a:cubicBezTo>
                  <a:pt x="30" y="135"/>
                  <a:pt x="0" y="95"/>
                  <a:pt x="7" y="88"/>
                </a:cubicBezTo>
                <a:cubicBezTo>
                  <a:pt x="13" y="82"/>
                  <a:pt x="23" y="98"/>
                  <a:pt x="31" y="96"/>
                </a:cubicBezTo>
                <a:cubicBezTo>
                  <a:pt x="37" y="95"/>
                  <a:pt x="36" y="85"/>
                  <a:pt x="39" y="80"/>
                </a:cubicBezTo>
                <a:close/>
              </a:path>
            </a:pathLst>
          </a:custGeom>
          <a:gradFill rotWithShape="0">
            <a:gsLst>
              <a:gs pos="0">
                <a:srgbClr val="FF0000"/>
              </a:gs>
              <a:gs pos="50000">
                <a:srgbClr val="760000"/>
              </a:gs>
              <a:gs pos="100000">
                <a:srgbClr val="FF0000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91527" name="Freeform 8"/>
          <p:cNvSpPr>
            <a:spLocks/>
          </p:cNvSpPr>
          <p:nvPr/>
        </p:nvSpPr>
        <p:spPr bwMode="auto">
          <a:xfrm>
            <a:off x="7315200" y="1168400"/>
            <a:ext cx="304800" cy="381000"/>
          </a:xfrm>
          <a:custGeom>
            <a:avLst/>
            <a:gdLst>
              <a:gd name="T0" fmla="*/ 2147483647 w 296"/>
              <a:gd name="T1" fmla="*/ 2147483647 h 216"/>
              <a:gd name="T2" fmla="*/ 2147483647 w 296"/>
              <a:gd name="T3" fmla="*/ 2147483647 h 216"/>
              <a:gd name="T4" fmla="*/ 2147483647 w 296"/>
              <a:gd name="T5" fmla="*/ 2147483647 h 216"/>
              <a:gd name="T6" fmla="*/ 2147483647 w 296"/>
              <a:gd name="T7" fmla="*/ 2147483647 h 216"/>
              <a:gd name="T8" fmla="*/ 2147483647 w 296"/>
              <a:gd name="T9" fmla="*/ 2147483647 h 216"/>
              <a:gd name="T10" fmla="*/ 2147483647 w 296"/>
              <a:gd name="T11" fmla="*/ 2147483647 h 216"/>
              <a:gd name="T12" fmla="*/ 2147483647 w 296"/>
              <a:gd name="T13" fmla="*/ 0 h 216"/>
              <a:gd name="T14" fmla="*/ 2147483647 w 296"/>
              <a:gd name="T15" fmla="*/ 2147483647 h 216"/>
              <a:gd name="T16" fmla="*/ 2147483647 w 296"/>
              <a:gd name="T17" fmla="*/ 2147483647 h 216"/>
              <a:gd name="T18" fmla="*/ 2147483647 w 296"/>
              <a:gd name="T19" fmla="*/ 2147483647 h 216"/>
              <a:gd name="T20" fmla="*/ 2147483647 w 296"/>
              <a:gd name="T21" fmla="*/ 2147483647 h 216"/>
              <a:gd name="T22" fmla="*/ 2147483647 w 296"/>
              <a:gd name="T23" fmla="*/ 2147483647 h 216"/>
              <a:gd name="T24" fmla="*/ 2147483647 w 296"/>
              <a:gd name="T25" fmla="*/ 2147483647 h 216"/>
              <a:gd name="T26" fmla="*/ 2147483647 w 296"/>
              <a:gd name="T27" fmla="*/ 2147483647 h 216"/>
              <a:gd name="T28" fmla="*/ 2147483647 w 296"/>
              <a:gd name="T29" fmla="*/ 2147483647 h 216"/>
              <a:gd name="T30" fmla="*/ 2147483647 w 296"/>
              <a:gd name="T31" fmla="*/ 2147483647 h 216"/>
              <a:gd name="T32" fmla="*/ 2147483647 w 296"/>
              <a:gd name="T33" fmla="*/ 2147483647 h 216"/>
              <a:gd name="T34" fmla="*/ 2147483647 w 296"/>
              <a:gd name="T35" fmla="*/ 2147483647 h 216"/>
              <a:gd name="T36" fmla="*/ 2147483647 w 296"/>
              <a:gd name="T37" fmla="*/ 2147483647 h 21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296"/>
              <a:gd name="T58" fmla="*/ 0 h 216"/>
              <a:gd name="T59" fmla="*/ 296 w 296"/>
              <a:gd name="T60" fmla="*/ 216 h 21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296" h="216">
                <a:moveTo>
                  <a:pt x="39" y="80"/>
                </a:moveTo>
                <a:cubicBezTo>
                  <a:pt x="50" y="77"/>
                  <a:pt x="64" y="81"/>
                  <a:pt x="71" y="72"/>
                </a:cubicBezTo>
                <a:cubicBezTo>
                  <a:pt x="76" y="65"/>
                  <a:pt x="62" y="56"/>
                  <a:pt x="63" y="48"/>
                </a:cubicBezTo>
                <a:cubicBezTo>
                  <a:pt x="67" y="22"/>
                  <a:pt x="84" y="22"/>
                  <a:pt x="103" y="16"/>
                </a:cubicBezTo>
                <a:cubicBezTo>
                  <a:pt x="119" y="21"/>
                  <a:pt x="135" y="27"/>
                  <a:pt x="151" y="32"/>
                </a:cubicBezTo>
                <a:cubicBezTo>
                  <a:pt x="159" y="35"/>
                  <a:pt x="175" y="40"/>
                  <a:pt x="175" y="40"/>
                </a:cubicBezTo>
                <a:cubicBezTo>
                  <a:pt x="224" y="33"/>
                  <a:pt x="245" y="39"/>
                  <a:pt x="271" y="0"/>
                </a:cubicBezTo>
                <a:cubicBezTo>
                  <a:pt x="296" y="38"/>
                  <a:pt x="273" y="39"/>
                  <a:pt x="287" y="80"/>
                </a:cubicBezTo>
                <a:cubicBezTo>
                  <a:pt x="284" y="88"/>
                  <a:pt x="287" y="103"/>
                  <a:pt x="279" y="104"/>
                </a:cubicBezTo>
                <a:cubicBezTo>
                  <a:pt x="262" y="106"/>
                  <a:pt x="231" y="88"/>
                  <a:pt x="231" y="88"/>
                </a:cubicBezTo>
                <a:cubicBezTo>
                  <a:pt x="228" y="96"/>
                  <a:pt x="230" y="107"/>
                  <a:pt x="223" y="112"/>
                </a:cubicBezTo>
                <a:cubicBezTo>
                  <a:pt x="202" y="127"/>
                  <a:pt x="173" y="129"/>
                  <a:pt x="151" y="144"/>
                </a:cubicBezTo>
                <a:cubicBezTo>
                  <a:pt x="154" y="148"/>
                  <a:pt x="180" y="183"/>
                  <a:pt x="175" y="192"/>
                </a:cubicBezTo>
                <a:cubicBezTo>
                  <a:pt x="174" y="195"/>
                  <a:pt x="105" y="213"/>
                  <a:pt x="95" y="216"/>
                </a:cubicBezTo>
                <a:cubicBezTo>
                  <a:pt x="42" y="198"/>
                  <a:pt x="79" y="188"/>
                  <a:pt x="55" y="152"/>
                </a:cubicBezTo>
                <a:cubicBezTo>
                  <a:pt x="50" y="144"/>
                  <a:pt x="39" y="141"/>
                  <a:pt x="31" y="136"/>
                </a:cubicBezTo>
                <a:cubicBezTo>
                  <a:pt x="30" y="135"/>
                  <a:pt x="0" y="95"/>
                  <a:pt x="7" y="88"/>
                </a:cubicBezTo>
                <a:cubicBezTo>
                  <a:pt x="13" y="82"/>
                  <a:pt x="23" y="98"/>
                  <a:pt x="31" y="96"/>
                </a:cubicBezTo>
                <a:cubicBezTo>
                  <a:pt x="37" y="95"/>
                  <a:pt x="36" y="85"/>
                  <a:pt x="39" y="80"/>
                </a:cubicBezTo>
                <a:close/>
              </a:path>
            </a:pathLst>
          </a:custGeom>
          <a:gradFill rotWithShape="0">
            <a:gsLst>
              <a:gs pos="0">
                <a:srgbClr val="FF0000"/>
              </a:gs>
              <a:gs pos="50000">
                <a:srgbClr val="760000"/>
              </a:gs>
              <a:gs pos="100000">
                <a:srgbClr val="FF0000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58057" name="Text Box 9"/>
          <p:cNvSpPr txBox="1">
            <a:spLocks noChangeArrowheads="1"/>
          </p:cNvSpPr>
          <p:nvPr/>
        </p:nvSpPr>
        <p:spPr bwMode="auto">
          <a:xfrm>
            <a:off x="381000" y="331788"/>
            <a:ext cx="4495800" cy="240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zh-CN" altLang="en-US" sz="3800" b="1" i="1">
                <a:solidFill>
                  <a:srgbClr val="FFFFFF"/>
                </a:solidFill>
              </a:rPr>
              <a:t>他因着信，就守逾越</a:t>
            </a:r>
            <a:r>
              <a:rPr lang="zh-CN" altLang="en-US" sz="3800" b="1" i="1">
                <a:solidFill>
                  <a:srgbClr val="FFFFFF"/>
                </a:solidFill>
                <a:ea typeface="华文细黑" charset="0"/>
                <a:cs typeface="华文细黑" charset="0"/>
              </a:rPr>
              <a:t>节</a:t>
            </a:r>
            <a:r>
              <a:rPr lang="zh-CN" altLang="en-US" sz="3800" b="1" i="1">
                <a:solidFill>
                  <a:srgbClr val="FFFFFF"/>
                </a:solidFill>
              </a:rPr>
              <a:t>，行洒血的礼，免得那</a:t>
            </a:r>
            <a:r>
              <a:rPr lang="zh-CN" altLang="en-US" sz="3800" b="1" i="1">
                <a:solidFill>
                  <a:srgbClr val="FFFFFF"/>
                </a:solidFill>
                <a:ea typeface="华文细黑" charset="0"/>
                <a:cs typeface="华文细黑" charset="0"/>
              </a:rPr>
              <a:t>灭长</a:t>
            </a:r>
            <a:r>
              <a:rPr lang="zh-CN" altLang="en-US" sz="3800" b="1" i="1">
                <a:solidFill>
                  <a:srgbClr val="FFFFFF"/>
                </a:solidFill>
              </a:rPr>
              <a:t>子</a:t>
            </a:r>
            <a:r>
              <a:rPr lang="zh-CN" altLang="en-US" sz="3800" b="1" i="1">
                <a:solidFill>
                  <a:srgbClr val="FFFFFF"/>
                </a:solidFill>
                <a:ea typeface="华文细黑" charset="0"/>
                <a:cs typeface="华文细黑" charset="0"/>
              </a:rPr>
              <a:t>临</a:t>
            </a:r>
            <a:r>
              <a:rPr lang="zh-CN" altLang="en-US" sz="3800" b="1" i="1">
                <a:solidFill>
                  <a:srgbClr val="FFFFFF"/>
                </a:solidFill>
              </a:rPr>
              <a:t>近以色列的人。</a:t>
            </a:r>
          </a:p>
        </p:txBody>
      </p:sp>
      <p:sp>
        <p:nvSpPr>
          <p:cNvPr id="258058" name="Text Box 10"/>
          <p:cNvSpPr txBox="1">
            <a:spLocks noChangeArrowheads="1"/>
          </p:cNvSpPr>
          <p:nvPr/>
        </p:nvSpPr>
        <p:spPr bwMode="auto">
          <a:xfrm>
            <a:off x="-457200" y="5943600"/>
            <a:ext cx="46482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algn="r" eaLnBrk="1" hangingPunct="1">
              <a:spcBef>
                <a:spcPct val="50000"/>
              </a:spcBef>
              <a:defRPr/>
            </a:pPr>
            <a:r>
              <a:rPr lang="zh-CN" altLang="en-US" sz="3200" b="1">
                <a:solidFill>
                  <a:srgbClr val="FFFFFF"/>
                </a:solidFill>
              </a:rPr>
              <a:t>希伯来</a:t>
            </a:r>
            <a:r>
              <a:rPr lang="en-US" altLang="ja-JP" sz="3200" b="1">
                <a:solidFill>
                  <a:srgbClr val="FFFFFF"/>
                </a:solidFill>
              </a:rPr>
              <a:t> 11:28 (</a:t>
            </a:r>
            <a:r>
              <a:rPr lang="zh-CN" altLang="en-US" sz="3200" b="1">
                <a:solidFill>
                  <a:srgbClr val="FFFFFF"/>
                </a:solidFill>
              </a:rPr>
              <a:t>合和</a:t>
            </a:r>
            <a:r>
              <a:rPr lang="en-US" altLang="ja-JP" sz="3200" b="1">
                <a:solidFill>
                  <a:srgbClr val="FFFFFF"/>
                </a:solidFill>
              </a:rPr>
              <a:t>)</a:t>
            </a:r>
            <a:endParaRPr lang="en-US" altLang="zh-CN" sz="3200" b="1">
              <a:solidFill>
                <a:srgbClr val="FFFFFF"/>
              </a:solidFill>
            </a:endParaRPr>
          </a:p>
        </p:txBody>
      </p:sp>
      <p:sp>
        <p:nvSpPr>
          <p:cNvPr id="491530" name="Rectangle 1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0" y="5791200"/>
            <a:ext cx="4572000" cy="762000"/>
          </a:xfrm>
          <a:solidFill>
            <a:srgbClr val="000000"/>
          </a:solidFill>
        </p:spPr>
        <p:txBody>
          <a:bodyPr/>
          <a:lstStyle/>
          <a:p>
            <a:pPr eaLnBrk="1" hangingPunct="1"/>
            <a:r>
              <a:rPr lang="zh-CN" altLang="en-US" sz="3600">
                <a:solidFill>
                  <a:schemeClr val="bg1"/>
                </a:solidFill>
                <a:latin typeface="Arial" charset="0"/>
                <a:ea typeface="MS PGothic" charset="0"/>
                <a:cs typeface="MS PGothic" charset="0"/>
              </a:rPr>
              <a:t>信心的体</a:t>
            </a:r>
            <a:r>
              <a:rPr lang="zh-CN" altLang="en-US" sz="3600">
                <a:solidFill>
                  <a:schemeClr val="bg1"/>
                </a:solidFill>
                <a:latin typeface="Arial" charset="0"/>
                <a:ea typeface="华文细黑" charset="0"/>
                <a:cs typeface="华文细黑" charset="0"/>
              </a:rPr>
              <a:t>现</a:t>
            </a:r>
            <a:endParaRPr lang="zh-CN" altLang="en-US" sz="3600">
              <a:solidFill>
                <a:schemeClr val="bg1"/>
              </a:solidFill>
              <a:latin typeface="Arial" charset="0"/>
              <a:ea typeface="MS PGothic" charset="0"/>
              <a:cs typeface="MS PGothic" charset="0"/>
            </a:endParaRPr>
          </a:p>
        </p:txBody>
      </p:sp>
    </p:spTree>
  </p:cSld>
  <p:clrMapOvr>
    <a:masterClrMapping/>
  </p:clrMapOvr>
  <p:transition spd="med">
    <p:randomBar dir="vert"/>
  </p:transition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569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0">
            <a:gsLst>
              <a:gs pos="0">
                <a:srgbClr val="000000"/>
              </a:gs>
              <a:gs pos="20000">
                <a:srgbClr val="000040"/>
              </a:gs>
              <a:gs pos="50000">
                <a:srgbClr val="400040"/>
              </a:gs>
              <a:gs pos="75000">
                <a:srgbClr val="8F0040"/>
              </a:gs>
              <a:gs pos="89999">
                <a:srgbClr val="F27300"/>
              </a:gs>
              <a:gs pos="100000">
                <a:srgbClr val="FFBF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493570" name="Freeform 3"/>
          <p:cNvSpPr>
            <a:spLocks/>
          </p:cNvSpPr>
          <p:nvPr/>
        </p:nvSpPr>
        <p:spPr bwMode="auto">
          <a:xfrm>
            <a:off x="7800975" y="203200"/>
            <a:ext cx="469900" cy="342900"/>
          </a:xfrm>
          <a:custGeom>
            <a:avLst/>
            <a:gdLst>
              <a:gd name="T0" fmla="*/ 2147483647 w 296"/>
              <a:gd name="T1" fmla="*/ 2147483647 h 216"/>
              <a:gd name="T2" fmla="*/ 2147483647 w 296"/>
              <a:gd name="T3" fmla="*/ 2147483647 h 216"/>
              <a:gd name="T4" fmla="*/ 2147483647 w 296"/>
              <a:gd name="T5" fmla="*/ 2147483647 h 216"/>
              <a:gd name="T6" fmla="*/ 2147483647 w 296"/>
              <a:gd name="T7" fmla="*/ 2147483647 h 216"/>
              <a:gd name="T8" fmla="*/ 2147483647 w 296"/>
              <a:gd name="T9" fmla="*/ 2147483647 h 216"/>
              <a:gd name="T10" fmla="*/ 2147483647 w 296"/>
              <a:gd name="T11" fmla="*/ 2147483647 h 216"/>
              <a:gd name="T12" fmla="*/ 2147483647 w 296"/>
              <a:gd name="T13" fmla="*/ 0 h 216"/>
              <a:gd name="T14" fmla="*/ 2147483647 w 296"/>
              <a:gd name="T15" fmla="*/ 2147483647 h 216"/>
              <a:gd name="T16" fmla="*/ 2147483647 w 296"/>
              <a:gd name="T17" fmla="*/ 2147483647 h 216"/>
              <a:gd name="T18" fmla="*/ 2147483647 w 296"/>
              <a:gd name="T19" fmla="*/ 2147483647 h 216"/>
              <a:gd name="T20" fmla="*/ 2147483647 w 296"/>
              <a:gd name="T21" fmla="*/ 2147483647 h 216"/>
              <a:gd name="T22" fmla="*/ 2147483647 w 296"/>
              <a:gd name="T23" fmla="*/ 2147483647 h 216"/>
              <a:gd name="T24" fmla="*/ 2147483647 w 296"/>
              <a:gd name="T25" fmla="*/ 2147483647 h 216"/>
              <a:gd name="T26" fmla="*/ 2147483647 w 296"/>
              <a:gd name="T27" fmla="*/ 2147483647 h 216"/>
              <a:gd name="T28" fmla="*/ 2147483647 w 296"/>
              <a:gd name="T29" fmla="*/ 2147483647 h 216"/>
              <a:gd name="T30" fmla="*/ 2147483647 w 296"/>
              <a:gd name="T31" fmla="*/ 2147483647 h 216"/>
              <a:gd name="T32" fmla="*/ 2147483647 w 296"/>
              <a:gd name="T33" fmla="*/ 2147483647 h 216"/>
              <a:gd name="T34" fmla="*/ 2147483647 w 296"/>
              <a:gd name="T35" fmla="*/ 2147483647 h 216"/>
              <a:gd name="T36" fmla="*/ 2147483647 w 296"/>
              <a:gd name="T37" fmla="*/ 2147483647 h 21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296"/>
              <a:gd name="T58" fmla="*/ 0 h 216"/>
              <a:gd name="T59" fmla="*/ 296 w 296"/>
              <a:gd name="T60" fmla="*/ 216 h 21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296" h="216">
                <a:moveTo>
                  <a:pt x="39" y="80"/>
                </a:moveTo>
                <a:cubicBezTo>
                  <a:pt x="50" y="77"/>
                  <a:pt x="64" y="81"/>
                  <a:pt x="71" y="72"/>
                </a:cubicBezTo>
                <a:cubicBezTo>
                  <a:pt x="76" y="65"/>
                  <a:pt x="62" y="56"/>
                  <a:pt x="63" y="48"/>
                </a:cubicBezTo>
                <a:cubicBezTo>
                  <a:pt x="67" y="22"/>
                  <a:pt x="84" y="22"/>
                  <a:pt x="103" y="16"/>
                </a:cubicBezTo>
                <a:cubicBezTo>
                  <a:pt x="119" y="21"/>
                  <a:pt x="135" y="27"/>
                  <a:pt x="151" y="32"/>
                </a:cubicBezTo>
                <a:cubicBezTo>
                  <a:pt x="159" y="35"/>
                  <a:pt x="175" y="40"/>
                  <a:pt x="175" y="40"/>
                </a:cubicBezTo>
                <a:cubicBezTo>
                  <a:pt x="224" y="33"/>
                  <a:pt x="245" y="39"/>
                  <a:pt x="271" y="0"/>
                </a:cubicBezTo>
                <a:cubicBezTo>
                  <a:pt x="296" y="38"/>
                  <a:pt x="273" y="39"/>
                  <a:pt x="287" y="80"/>
                </a:cubicBezTo>
                <a:cubicBezTo>
                  <a:pt x="284" y="88"/>
                  <a:pt x="287" y="103"/>
                  <a:pt x="279" y="104"/>
                </a:cubicBezTo>
                <a:cubicBezTo>
                  <a:pt x="262" y="106"/>
                  <a:pt x="231" y="88"/>
                  <a:pt x="231" y="88"/>
                </a:cubicBezTo>
                <a:cubicBezTo>
                  <a:pt x="228" y="96"/>
                  <a:pt x="230" y="107"/>
                  <a:pt x="223" y="112"/>
                </a:cubicBezTo>
                <a:cubicBezTo>
                  <a:pt x="202" y="127"/>
                  <a:pt x="173" y="129"/>
                  <a:pt x="151" y="144"/>
                </a:cubicBezTo>
                <a:cubicBezTo>
                  <a:pt x="154" y="148"/>
                  <a:pt x="180" y="183"/>
                  <a:pt x="175" y="192"/>
                </a:cubicBezTo>
                <a:cubicBezTo>
                  <a:pt x="174" y="195"/>
                  <a:pt x="105" y="213"/>
                  <a:pt x="95" y="216"/>
                </a:cubicBezTo>
                <a:cubicBezTo>
                  <a:pt x="42" y="198"/>
                  <a:pt x="79" y="188"/>
                  <a:pt x="55" y="152"/>
                </a:cubicBezTo>
                <a:cubicBezTo>
                  <a:pt x="50" y="144"/>
                  <a:pt x="39" y="141"/>
                  <a:pt x="31" y="136"/>
                </a:cubicBezTo>
                <a:cubicBezTo>
                  <a:pt x="30" y="135"/>
                  <a:pt x="0" y="95"/>
                  <a:pt x="7" y="88"/>
                </a:cubicBezTo>
                <a:cubicBezTo>
                  <a:pt x="13" y="82"/>
                  <a:pt x="23" y="98"/>
                  <a:pt x="31" y="96"/>
                </a:cubicBezTo>
                <a:cubicBezTo>
                  <a:pt x="37" y="95"/>
                  <a:pt x="36" y="85"/>
                  <a:pt x="39" y="80"/>
                </a:cubicBezTo>
                <a:close/>
              </a:path>
            </a:pathLst>
          </a:custGeom>
          <a:gradFill rotWithShape="0">
            <a:gsLst>
              <a:gs pos="0">
                <a:srgbClr val="FF0000"/>
              </a:gs>
              <a:gs pos="50000">
                <a:srgbClr val="760000"/>
              </a:gs>
              <a:gs pos="100000">
                <a:srgbClr val="FF0000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93571" name="Line 4"/>
          <p:cNvSpPr>
            <a:spLocks noChangeShapeType="1"/>
          </p:cNvSpPr>
          <p:nvPr/>
        </p:nvSpPr>
        <p:spPr bwMode="auto">
          <a:xfrm>
            <a:off x="8077200" y="3810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493572" name="Picture 5" descr="OMSSO036"/>
          <p:cNvPicPr>
            <a:picLocks noChangeAspect="1" noChangeArrowheads="1"/>
          </p:cNvPicPr>
          <p:nvPr/>
        </p:nvPicPr>
        <p:blipFill>
          <a:blip r:embed="rId3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0"/>
            <a:ext cx="46291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3573" name="Freeform 6"/>
          <p:cNvSpPr>
            <a:spLocks/>
          </p:cNvSpPr>
          <p:nvPr/>
        </p:nvSpPr>
        <p:spPr bwMode="auto">
          <a:xfrm>
            <a:off x="7877175" y="228600"/>
            <a:ext cx="469900" cy="342900"/>
          </a:xfrm>
          <a:custGeom>
            <a:avLst/>
            <a:gdLst>
              <a:gd name="T0" fmla="*/ 2147483647 w 296"/>
              <a:gd name="T1" fmla="*/ 2147483647 h 216"/>
              <a:gd name="T2" fmla="*/ 2147483647 w 296"/>
              <a:gd name="T3" fmla="*/ 2147483647 h 216"/>
              <a:gd name="T4" fmla="*/ 2147483647 w 296"/>
              <a:gd name="T5" fmla="*/ 2147483647 h 216"/>
              <a:gd name="T6" fmla="*/ 2147483647 w 296"/>
              <a:gd name="T7" fmla="*/ 2147483647 h 216"/>
              <a:gd name="T8" fmla="*/ 2147483647 w 296"/>
              <a:gd name="T9" fmla="*/ 2147483647 h 216"/>
              <a:gd name="T10" fmla="*/ 2147483647 w 296"/>
              <a:gd name="T11" fmla="*/ 2147483647 h 216"/>
              <a:gd name="T12" fmla="*/ 2147483647 w 296"/>
              <a:gd name="T13" fmla="*/ 0 h 216"/>
              <a:gd name="T14" fmla="*/ 2147483647 w 296"/>
              <a:gd name="T15" fmla="*/ 2147483647 h 216"/>
              <a:gd name="T16" fmla="*/ 2147483647 w 296"/>
              <a:gd name="T17" fmla="*/ 2147483647 h 216"/>
              <a:gd name="T18" fmla="*/ 2147483647 w 296"/>
              <a:gd name="T19" fmla="*/ 2147483647 h 216"/>
              <a:gd name="T20" fmla="*/ 2147483647 w 296"/>
              <a:gd name="T21" fmla="*/ 2147483647 h 216"/>
              <a:gd name="T22" fmla="*/ 2147483647 w 296"/>
              <a:gd name="T23" fmla="*/ 2147483647 h 216"/>
              <a:gd name="T24" fmla="*/ 2147483647 w 296"/>
              <a:gd name="T25" fmla="*/ 2147483647 h 216"/>
              <a:gd name="T26" fmla="*/ 2147483647 w 296"/>
              <a:gd name="T27" fmla="*/ 2147483647 h 216"/>
              <a:gd name="T28" fmla="*/ 2147483647 w 296"/>
              <a:gd name="T29" fmla="*/ 2147483647 h 216"/>
              <a:gd name="T30" fmla="*/ 2147483647 w 296"/>
              <a:gd name="T31" fmla="*/ 2147483647 h 216"/>
              <a:gd name="T32" fmla="*/ 2147483647 w 296"/>
              <a:gd name="T33" fmla="*/ 2147483647 h 216"/>
              <a:gd name="T34" fmla="*/ 2147483647 w 296"/>
              <a:gd name="T35" fmla="*/ 2147483647 h 216"/>
              <a:gd name="T36" fmla="*/ 2147483647 w 296"/>
              <a:gd name="T37" fmla="*/ 2147483647 h 21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296"/>
              <a:gd name="T58" fmla="*/ 0 h 216"/>
              <a:gd name="T59" fmla="*/ 296 w 296"/>
              <a:gd name="T60" fmla="*/ 216 h 21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296" h="216">
                <a:moveTo>
                  <a:pt x="39" y="80"/>
                </a:moveTo>
                <a:cubicBezTo>
                  <a:pt x="50" y="77"/>
                  <a:pt x="64" y="81"/>
                  <a:pt x="71" y="72"/>
                </a:cubicBezTo>
                <a:cubicBezTo>
                  <a:pt x="76" y="65"/>
                  <a:pt x="62" y="56"/>
                  <a:pt x="63" y="48"/>
                </a:cubicBezTo>
                <a:cubicBezTo>
                  <a:pt x="67" y="22"/>
                  <a:pt x="84" y="22"/>
                  <a:pt x="103" y="16"/>
                </a:cubicBezTo>
                <a:cubicBezTo>
                  <a:pt x="119" y="21"/>
                  <a:pt x="135" y="27"/>
                  <a:pt x="151" y="32"/>
                </a:cubicBezTo>
                <a:cubicBezTo>
                  <a:pt x="159" y="35"/>
                  <a:pt x="175" y="40"/>
                  <a:pt x="175" y="40"/>
                </a:cubicBezTo>
                <a:cubicBezTo>
                  <a:pt x="224" y="33"/>
                  <a:pt x="245" y="39"/>
                  <a:pt x="271" y="0"/>
                </a:cubicBezTo>
                <a:cubicBezTo>
                  <a:pt x="296" y="38"/>
                  <a:pt x="273" y="39"/>
                  <a:pt x="287" y="80"/>
                </a:cubicBezTo>
                <a:cubicBezTo>
                  <a:pt x="284" y="88"/>
                  <a:pt x="287" y="103"/>
                  <a:pt x="279" y="104"/>
                </a:cubicBezTo>
                <a:cubicBezTo>
                  <a:pt x="262" y="106"/>
                  <a:pt x="231" y="88"/>
                  <a:pt x="231" y="88"/>
                </a:cubicBezTo>
                <a:cubicBezTo>
                  <a:pt x="228" y="96"/>
                  <a:pt x="230" y="107"/>
                  <a:pt x="223" y="112"/>
                </a:cubicBezTo>
                <a:cubicBezTo>
                  <a:pt x="202" y="127"/>
                  <a:pt x="173" y="129"/>
                  <a:pt x="151" y="144"/>
                </a:cubicBezTo>
                <a:cubicBezTo>
                  <a:pt x="154" y="148"/>
                  <a:pt x="180" y="183"/>
                  <a:pt x="175" y="192"/>
                </a:cubicBezTo>
                <a:cubicBezTo>
                  <a:pt x="174" y="195"/>
                  <a:pt x="105" y="213"/>
                  <a:pt x="95" y="216"/>
                </a:cubicBezTo>
                <a:cubicBezTo>
                  <a:pt x="42" y="198"/>
                  <a:pt x="79" y="188"/>
                  <a:pt x="55" y="152"/>
                </a:cubicBezTo>
                <a:cubicBezTo>
                  <a:pt x="50" y="144"/>
                  <a:pt x="39" y="141"/>
                  <a:pt x="31" y="136"/>
                </a:cubicBezTo>
                <a:cubicBezTo>
                  <a:pt x="30" y="135"/>
                  <a:pt x="0" y="95"/>
                  <a:pt x="7" y="88"/>
                </a:cubicBezTo>
                <a:cubicBezTo>
                  <a:pt x="13" y="82"/>
                  <a:pt x="23" y="98"/>
                  <a:pt x="31" y="96"/>
                </a:cubicBezTo>
                <a:cubicBezTo>
                  <a:pt x="37" y="95"/>
                  <a:pt x="36" y="85"/>
                  <a:pt x="39" y="80"/>
                </a:cubicBezTo>
                <a:close/>
              </a:path>
            </a:pathLst>
          </a:custGeom>
          <a:gradFill rotWithShape="0">
            <a:gsLst>
              <a:gs pos="0">
                <a:srgbClr val="FF0000"/>
              </a:gs>
              <a:gs pos="50000">
                <a:srgbClr val="760000"/>
              </a:gs>
              <a:gs pos="100000">
                <a:srgbClr val="FF0000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93574" name="Freeform 7"/>
          <p:cNvSpPr>
            <a:spLocks/>
          </p:cNvSpPr>
          <p:nvPr/>
        </p:nvSpPr>
        <p:spPr bwMode="auto">
          <a:xfrm>
            <a:off x="8686800" y="1016000"/>
            <a:ext cx="393700" cy="533400"/>
          </a:xfrm>
          <a:custGeom>
            <a:avLst/>
            <a:gdLst>
              <a:gd name="T0" fmla="*/ 2147483647 w 296"/>
              <a:gd name="T1" fmla="*/ 2147483647 h 216"/>
              <a:gd name="T2" fmla="*/ 2147483647 w 296"/>
              <a:gd name="T3" fmla="*/ 2147483647 h 216"/>
              <a:gd name="T4" fmla="*/ 2147483647 w 296"/>
              <a:gd name="T5" fmla="*/ 2147483647 h 216"/>
              <a:gd name="T6" fmla="*/ 2147483647 w 296"/>
              <a:gd name="T7" fmla="*/ 2147483647 h 216"/>
              <a:gd name="T8" fmla="*/ 2147483647 w 296"/>
              <a:gd name="T9" fmla="*/ 2147483647 h 216"/>
              <a:gd name="T10" fmla="*/ 2147483647 w 296"/>
              <a:gd name="T11" fmla="*/ 2147483647 h 216"/>
              <a:gd name="T12" fmla="*/ 2147483647 w 296"/>
              <a:gd name="T13" fmla="*/ 0 h 216"/>
              <a:gd name="T14" fmla="*/ 2147483647 w 296"/>
              <a:gd name="T15" fmla="*/ 2147483647 h 216"/>
              <a:gd name="T16" fmla="*/ 2147483647 w 296"/>
              <a:gd name="T17" fmla="*/ 2147483647 h 216"/>
              <a:gd name="T18" fmla="*/ 2147483647 w 296"/>
              <a:gd name="T19" fmla="*/ 2147483647 h 216"/>
              <a:gd name="T20" fmla="*/ 2147483647 w 296"/>
              <a:gd name="T21" fmla="*/ 2147483647 h 216"/>
              <a:gd name="T22" fmla="*/ 2147483647 w 296"/>
              <a:gd name="T23" fmla="*/ 2147483647 h 216"/>
              <a:gd name="T24" fmla="*/ 2147483647 w 296"/>
              <a:gd name="T25" fmla="*/ 2147483647 h 216"/>
              <a:gd name="T26" fmla="*/ 2147483647 w 296"/>
              <a:gd name="T27" fmla="*/ 2147483647 h 216"/>
              <a:gd name="T28" fmla="*/ 2147483647 w 296"/>
              <a:gd name="T29" fmla="*/ 2147483647 h 216"/>
              <a:gd name="T30" fmla="*/ 2147483647 w 296"/>
              <a:gd name="T31" fmla="*/ 2147483647 h 216"/>
              <a:gd name="T32" fmla="*/ 2147483647 w 296"/>
              <a:gd name="T33" fmla="*/ 2147483647 h 216"/>
              <a:gd name="T34" fmla="*/ 2147483647 w 296"/>
              <a:gd name="T35" fmla="*/ 2147483647 h 216"/>
              <a:gd name="T36" fmla="*/ 2147483647 w 296"/>
              <a:gd name="T37" fmla="*/ 2147483647 h 21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296"/>
              <a:gd name="T58" fmla="*/ 0 h 216"/>
              <a:gd name="T59" fmla="*/ 296 w 296"/>
              <a:gd name="T60" fmla="*/ 216 h 21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296" h="216">
                <a:moveTo>
                  <a:pt x="39" y="80"/>
                </a:moveTo>
                <a:cubicBezTo>
                  <a:pt x="50" y="77"/>
                  <a:pt x="64" y="81"/>
                  <a:pt x="71" y="72"/>
                </a:cubicBezTo>
                <a:cubicBezTo>
                  <a:pt x="76" y="65"/>
                  <a:pt x="62" y="56"/>
                  <a:pt x="63" y="48"/>
                </a:cubicBezTo>
                <a:cubicBezTo>
                  <a:pt x="67" y="22"/>
                  <a:pt x="84" y="22"/>
                  <a:pt x="103" y="16"/>
                </a:cubicBezTo>
                <a:cubicBezTo>
                  <a:pt x="119" y="21"/>
                  <a:pt x="135" y="27"/>
                  <a:pt x="151" y="32"/>
                </a:cubicBezTo>
                <a:cubicBezTo>
                  <a:pt x="159" y="35"/>
                  <a:pt x="175" y="40"/>
                  <a:pt x="175" y="40"/>
                </a:cubicBezTo>
                <a:cubicBezTo>
                  <a:pt x="224" y="33"/>
                  <a:pt x="245" y="39"/>
                  <a:pt x="271" y="0"/>
                </a:cubicBezTo>
                <a:cubicBezTo>
                  <a:pt x="296" y="38"/>
                  <a:pt x="273" y="39"/>
                  <a:pt x="287" y="80"/>
                </a:cubicBezTo>
                <a:cubicBezTo>
                  <a:pt x="284" y="88"/>
                  <a:pt x="287" y="103"/>
                  <a:pt x="279" y="104"/>
                </a:cubicBezTo>
                <a:cubicBezTo>
                  <a:pt x="262" y="106"/>
                  <a:pt x="231" y="88"/>
                  <a:pt x="231" y="88"/>
                </a:cubicBezTo>
                <a:cubicBezTo>
                  <a:pt x="228" y="96"/>
                  <a:pt x="230" y="107"/>
                  <a:pt x="223" y="112"/>
                </a:cubicBezTo>
                <a:cubicBezTo>
                  <a:pt x="202" y="127"/>
                  <a:pt x="173" y="129"/>
                  <a:pt x="151" y="144"/>
                </a:cubicBezTo>
                <a:cubicBezTo>
                  <a:pt x="154" y="148"/>
                  <a:pt x="180" y="183"/>
                  <a:pt x="175" y="192"/>
                </a:cubicBezTo>
                <a:cubicBezTo>
                  <a:pt x="174" y="195"/>
                  <a:pt x="105" y="213"/>
                  <a:pt x="95" y="216"/>
                </a:cubicBezTo>
                <a:cubicBezTo>
                  <a:pt x="42" y="198"/>
                  <a:pt x="79" y="188"/>
                  <a:pt x="55" y="152"/>
                </a:cubicBezTo>
                <a:cubicBezTo>
                  <a:pt x="50" y="144"/>
                  <a:pt x="39" y="141"/>
                  <a:pt x="31" y="136"/>
                </a:cubicBezTo>
                <a:cubicBezTo>
                  <a:pt x="30" y="135"/>
                  <a:pt x="0" y="95"/>
                  <a:pt x="7" y="88"/>
                </a:cubicBezTo>
                <a:cubicBezTo>
                  <a:pt x="13" y="82"/>
                  <a:pt x="23" y="98"/>
                  <a:pt x="31" y="96"/>
                </a:cubicBezTo>
                <a:cubicBezTo>
                  <a:pt x="37" y="95"/>
                  <a:pt x="36" y="85"/>
                  <a:pt x="39" y="80"/>
                </a:cubicBezTo>
                <a:close/>
              </a:path>
            </a:pathLst>
          </a:custGeom>
          <a:gradFill rotWithShape="0">
            <a:gsLst>
              <a:gs pos="0">
                <a:srgbClr val="FF0000"/>
              </a:gs>
              <a:gs pos="50000">
                <a:srgbClr val="760000"/>
              </a:gs>
              <a:gs pos="100000">
                <a:srgbClr val="FF0000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93575" name="Freeform 8"/>
          <p:cNvSpPr>
            <a:spLocks/>
          </p:cNvSpPr>
          <p:nvPr/>
        </p:nvSpPr>
        <p:spPr bwMode="auto">
          <a:xfrm>
            <a:off x="7315200" y="1168400"/>
            <a:ext cx="304800" cy="381000"/>
          </a:xfrm>
          <a:custGeom>
            <a:avLst/>
            <a:gdLst>
              <a:gd name="T0" fmla="*/ 2147483647 w 296"/>
              <a:gd name="T1" fmla="*/ 2147483647 h 216"/>
              <a:gd name="T2" fmla="*/ 2147483647 w 296"/>
              <a:gd name="T3" fmla="*/ 2147483647 h 216"/>
              <a:gd name="T4" fmla="*/ 2147483647 w 296"/>
              <a:gd name="T5" fmla="*/ 2147483647 h 216"/>
              <a:gd name="T6" fmla="*/ 2147483647 w 296"/>
              <a:gd name="T7" fmla="*/ 2147483647 h 216"/>
              <a:gd name="T8" fmla="*/ 2147483647 w 296"/>
              <a:gd name="T9" fmla="*/ 2147483647 h 216"/>
              <a:gd name="T10" fmla="*/ 2147483647 w 296"/>
              <a:gd name="T11" fmla="*/ 2147483647 h 216"/>
              <a:gd name="T12" fmla="*/ 2147483647 w 296"/>
              <a:gd name="T13" fmla="*/ 0 h 216"/>
              <a:gd name="T14" fmla="*/ 2147483647 w 296"/>
              <a:gd name="T15" fmla="*/ 2147483647 h 216"/>
              <a:gd name="T16" fmla="*/ 2147483647 w 296"/>
              <a:gd name="T17" fmla="*/ 2147483647 h 216"/>
              <a:gd name="T18" fmla="*/ 2147483647 w 296"/>
              <a:gd name="T19" fmla="*/ 2147483647 h 216"/>
              <a:gd name="T20" fmla="*/ 2147483647 w 296"/>
              <a:gd name="T21" fmla="*/ 2147483647 h 216"/>
              <a:gd name="T22" fmla="*/ 2147483647 w 296"/>
              <a:gd name="T23" fmla="*/ 2147483647 h 216"/>
              <a:gd name="T24" fmla="*/ 2147483647 w 296"/>
              <a:gd name="T25" fmla="*/ 2147483647 h 216"/>
              <a:gd name="T26" fmla="*/ 2147483647 w 296"/>
              <a:gd name="T27" fmla="*/ 2147483647 h 216"/>
              <a:gd name="T28" fmla="*/ 2147483647 w 296"/>
              <a:gd name="T29" fmla="*/ 2147483647 h 216"/>
              <a:gd name="T30" fmla="*/ 2147483647 w 296"/>
              <a:gd name="T31" fmla="*/ 2147483647 h 216"/>
              <a:gd name="T32" fmla="*/ 2147483647 w 296"/>
              <a:gd name="T33" fmla="*/ 2147483647 h 216"/>
              <a:gd name="T34" fmla="*/ 2147483647 w 296"/>
              <a:gd name="T35" fmla="*/ 2147483647 h 216"/>
              <a:gd name="T36" fmla="*/ 2147483647 w 296"/>
              <a:gd name="T37" fmla="*/ 2147483647 h 21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296"/>
              <a:gd name="T58" fmla="*/ 0 h 216"/>
              <a:gd name="T59" fmla="*/ 296 w 296"/>
              <a:gd name="T60" fmla="*/ 216 h 21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296" h="216">
                <a:moveTo>
                  <a:pt x="39" y="80"/>
                </a:moveTo>
                <a:cubicBezTo>
                  <a:pt x="50" y="77"/>
                  <a:pt x="64" y="81"/>
                  <a:pt x="71" y="72"/>
                </a:cubicBezTo>
                <a:cubicBezTo>
                  <a:pt x="76" y="65"/>
                  <a:pt x="62" y="56"/>
                  <a:pt x="63" y="48"/>
                </a:cubicBezTo>
                <a:cubicBezTo>
                  <a:pt x="67" y="22"/>
                  <a:pt x="84" y="22"/>
                  <a:pt x="103" y="16"/>
                </a:cubicBezTo>
                <a:cubicBezTo>
                  <a:pt x="119" y="21"/>
                  <a:pt x="135" y="27"/>
                  <a:pt x="151" y="32"/>
                </a:cubicBezTo>
                <a:cubicBezTo>
                  <a:pt x="159" y="35"/>
                  <a:pt x="175" y="40"/>
                  <a:pt x="175" y="40"/>
                </a:cubicBezTo>
                <a:cubicBezTo>
                  <a:pt x="224" y="33"/>
                  <a:pt x="245" y="39"/>
                  <a:pt x="271" y="0"/>
                </a:cubicBezTo>
                <a:cubicBezTo>
                  <a:pt x="296" y="38"/>
                  <a:pt x="273" y="39"/>
                  <a:pt x="287" y="80"/>
                </a:cubicBezTo>
                <a:cubicBezTo>
                  <a:pt x="284" y="88"/>
                  <a:pt x="287" y="103"/>
                  <a:pt x="279" y="104"/>
                </a:cubicBezTo>
                <a:cubicBezTo>
                  <a:pt x="262" y="106"/>
                  <a:pt x="231" y="88"/>
                  <a:pt x="231" y="88"/>
                </a:cubicBezTo>
                <a:cubicBezTo>
                  <a:pt x="228" y="96"/>
                  <a:pt x="230" y="107"/>
                  <a:pt x="223" y="112"/>
                </a:cubicBezTo>
                <a:cubicBezTo>
                  <a:pt x="202" y="127"/>
                  <a:pt x="173" y="129"/>
                  <a:pt x="151" y="144"/>
                </a:cubicBezTo>
                <a:cubicBezTo>
                  <a:pt x="154" y="148"/>
                  <a:pt x="180" y="183"/>
                  <a:pt x="175" y="192"/>
                </a:cubicBezTo>
                <a:cubicBezTo>
                  <a:pt x="174" y="195"/>
                  <a:pt x="105" y="213"/>
                  <a:pt x="95" y="216"/>
                </a:cubicBezTo>
                <a:cubicBezTo>
                  <a:pt x="42" y="198"/>
                  <a:pt x="79" y="188"/>
                  <a:pt x="55" y="152"/>
                </a:cubicBezTo>
                <a:cubicBezTo>
                  <a:pt x="50" y="144"/>
                  <a:pt x="39" y="141"/>
                  <a:pt x="31" y="136"/>
                </a:cubicBezTo>
                <a:cubicBezTo>
                  <a:pt x="30" y="135"/>
                  <a:pt x="0" y="95"/>
                  <a:pt x="7" y="88"/>
                </a:cubicBezTo>
                <a:cubicBezTo>
                  <a:pt x="13" y="82"/>
                  <a:pt x="23" y="98"/>
                  <a:pt x="31" y="96"/>
                </a:cubicBezTo>
                <a:cubicBezTo>
                  <a:pt x="37" y="95"/>
                  <a:pt x="36" y="85"/>
                  <a:pt x="39" y="80"/>
                </a:cubicBezTo>
                <a:close/>
              </a:path>
            </a:pathLst>
          </a:custGeom>
          <a:gradFill rotWithShape="0">
            <a:gsLst>
              <a:gs pos="0">
                <a:srgbClr val="FF0000"/>
              </a:gs>
              <a:gs pos="50000">
                <a:srgbClr val="760000"/>
              </a:gs>
              <a:gs pos="100000">
                <a:srgbClr val="FF0000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59081" name="Text Box 9"/>
          <p:cNvSpPr txBox="1">
            <a:spLocks noChangeArrowheads="1"/>
          </p:cNvSpPr>
          <p:nvPr/>
        </p:nvSpPr>
        <p:spPr bwMode="auto">
          <a:xfrm>
            <a:off x="381000" y="331788"/>
            <a:ext cx="4114800" cy="329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zh-CN" altLang="en-US" sz="4200" b="1" i="1">
                <a:solidFill>
                  <a:srgbClr val="FFFFFF"/>
                </a:solidFill>
              </a:rPr>
              <a:t>次日，</a:t>
            </a:r>
            <a:r>
              <a:rPr lang="zh-CN" altLang="en-US" sz="4200" b="1" i="1">
                <a:solidFill>
                  <a:srgbClr val="FFFFFF"/>
                </a:solidFill>
                <a:ea typeface="华文细黑" charset="0"/>
                <a:cs typeface="华文细黑" charset="0"/>
              </a:rPr>
              <a:t>约</a:t>
            </a:r>
            <a:r>
              <a:rPr lang="zh-CN" altLang="en-US" sz="4200" b="1" i="1">
                <a:solidFill>
                  <a:srgbClr val="FFFFFF"/>
                </a:solidFill>
              </a:rPr>
              <a:t>翰看</a:t>
            </a:r>
            <a:r>
              <a:rPr lang="zh-CN" altLang="en-US" sz="4200" b="1" i="1">
                <a:solidFill>
                  <a:srgbClr val="FFFFFF"/>
                </a:solidFill>
                <a:ea typeface="华文细黑" charset="0"/>
                <a:cs typeface="华文细黑" charset="0"/>
              </a:rPr>
              <a:t>见</a:t>
            </a:r>
            <a:r>
              <a:rPr lang="zh-CN" altLang="en-US" sz="4200" b="1" i="1">
                <a:solidFill>
                  <a:srgbClr val="FFFFFF"/>
                </a:solidFill>
              </a:rPr>
              <a:t>耶</a:t>
            </a:r>
            <a:r>
              <a:rPr lang="zh-CN" altLang="en-US" sz="4200" b="1" i="1">
                <a:solidFill>
                  <a:srgbClr val="FFFFFF"/>
                </a:solidFill>
                <a:ea typeface="华文细黑" charset="0"/>
                <a:cs typeface="华文细黑" charset="0"/>
              </a:rPr>
              <a:t>稣</a:t>
            </a:r>
            <a:r>
              <a:rPr lang="zh-CN" altLang="en-US" sz="4200" b="1" i="1">
                <a:solidFill>
                  <a:srgbClr val="FFFFFF"/>
                </a:solidFill>
              </a:rPr>
              <a:t>来到他那里，就</a:t>
            </a:r>
            <a:r>
              <a:rPr lang="zh-CN" altLang="en-US" sz="4200" b="1" i="1">
                <a:solidFill>
                  <a:srgbClr val="FFFFFF"/>
                </a:solidFill>
                <a:ea typeface="华文细黑" charset="0"/>
                <a:cs typeface="华文细黑" charset="0"/>
              </a:rPr>
              <a:t>说</a:t>
            </a:r>
            <a:r>
              <a:rPr lang="zh-CN" altLang="en-US" sz="4200" b="1" i="1">
                <a:solidFill>
                  <a:srgbClr val="FFFFFF"/>
                </a:solidFill>
              </a:rPr>
              <a:t>：“看哪，神的羔羊，除去世人罪孽的</a:t>
            </a:r>
            <a:r>
              <a:rPr lang="en-US" altLang="ja-JP" sz="4200" b="1" i="1">
                <a:solidFill>
                  <a:srgbClr val="FFFFFF"/>
                </a:solidFill>
              </a:rPr>
              <a:t>!”</a:t>
            </a:r>
            <a:endParaRPr lang="en-US" altLang="zh-CN" sz="4200" b="1" i="1">
              <a:solidFill>
                <a:srgbClr val="FFFFFF"/>
              </a:solidFill>
            </a:endParaRPr>
          </a:p>
        </p:txBody>
      </p:sp>
      <p:sp>
        <p:nvSpPr>
          <p:cNvPr id="259082" name="Text Box 10"/>
          <p:cNvSpPr txBox="1">
            <a:spLocks noChangeArrowheads="1"/>
          </p:cNvSpPr>
          <p:nvPr/>
        </p:nvSpPr>
        <p:spPr bwMode="auto">
          <a:xfrm>
            <a:off x="-457200" y="5943600"/>
            <a:ext cx="46482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algn="r" eaLnBrk="1" hangingPunct="1">
              <a:spcBef>
                <a:spcPct val="50000"/>
              </a:spcBef>
              <a:defRPr/>
            </a:pPr>
            <a:r>
              <a:rPr lang="zh-CN" altLang="en-US" sz="3200" b="1">
                <a:solidFill>
                  <a:srgbClr val="FFFFFF"/>
                </a:solidFill>
                <a:ea typeface="华文细黑" charset="0"/>
                <a:cs typeface="华文细黑" charset="0"/>
              </a:rPr>
              <a:t>约</a:t>
            </a:r>
            <a:r>
              <a:rPr lang="zh-CN" altLang="en-US" sz="3200" b="1">
                <a:solidFill>
                  <a:srgbClr val="FFFFFF"/>
                </a:solidFill>
              </a:rPr>
              <a:t>翰福音</a:t>
            </a:r>
            <a:r>
              <a:rPr lang="en-US" altLang="ja-JP" sz="3200" b="1">
                <a:solidFill>
                  <a:srgbClr val="FFFFFF"/>
                </a:solidFill>
              </a:rPr>
              <a:t> 1:29 (</a:t>
            </a:r>
            <a:r>
              <a:rPr lang="zh-CN" altLang="en-US" sz="3200" b="1">
                <a:solidFill>
                  <a:srgbClr val="FFFFFF"/>
                </a:solidFill>
              </a:rPr>
              <a:t>合和</a:t>
            </a:r>
            <a:r>
              <a:rPr lang="en-US" altLang="ja-JP" sz="3200" b="1">
                <a:solidFill>
                  <a:srgbClr val="FFFFFF"/>
                </a:solidFill>
              </a:rPr>
              <a:t>)</a:t>
            </a:r>
            <a:endParaRPr lang="en-US" altLang="zh-CN" sz="3200" b="1">
              <a:solidFill>
                <a:srgbClr val="FFFFFF"/>
              </a:solidFill>
            </a:endParaRPr>
          </a:p>
        </p:txBody>
      </p:sp>
      <p:grpSp>
        <p:nvGrpSpPr>
          <p:cNvPr id="493578" name="Group 11"/>
          <p:cNvGrpSpPr>
            <a:grpSpLocks/>
          </p:cNvGrpSpPr>
          <p:nvPr/>
        </p:nvGrpSpPr>
        <p:grpSpPr bwMode="auto">
          <a:xfrm>
            <a:off x="6899275" y="381000"/>
            <a:ext cx="2244725" cy="3867150"/>
            <a:chOff x="3037" y="674"/>
            <a:chExt cx="1414" cy="2436"/>
          </a:xfrm>
        </p:grpSpPr>
        <p:sp>
          <p:nvSpPr>
            <p:cNvPr id="493580" name="Freeform 12"/>
            <p:cNvSpPr>
              <a:spLocks/>
            </p:cNvSpPr>
            <p:nvPr/>
          </p:nvSpPr>
          <p:spPr bwMode="auto">
            <a:xfrm>
              <a:off x="3607" y="674"/>
              <a:ext cx="274" cy="2436"/>
            </a:xfrm>
            <a:custGeom>
              <a:avLst/>
              <a:gdLst>
                <a:gd name="T0" fmla="*/ 0 w 274"/>
                <a:gd name="T1" fmla="*/ 0 h 2436"/>
                <a:gd name="T2" fmla="*/ 1 w 274"/>
                <a:gd name="T3" fmla="*/ 2436 h 2436"/>
                <a:gd name="T4" fmla="*/ 274 w 274"/>
                <a:gd name="T5" fmla="*/ 2436 h 2436"/>
                <a:gd name="T6" fmla="*/ 274 w 274"/>
                <a:gd name="T7" fmla="*/ 1 h 2436"/>
                <a:gd name="T8" fmla="*/ 1 w 274"/>
                <a:gd name="T9" fmla="*/ 1 h 2436"/>
                <a:gd name="T10" fmla="*/ 1 w 274"/>
                <a:gd name="T11" fmla="*/ 1 h 2436"/>
                <a:gd name="T12" fmla="*/ 0 w 274"/>
                <a:gd name="T13" fmla="*/ 0 h 24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74"/>
                <a:gd name="T22" fmla="*/ 0 h 2436"/>
                <a:gd name="T23" fmla="*/ 274 w 274"/>
                <a:gd name="T24" fmla="*/ 2436 h 24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74" h="2436">
                  <a:moveTo>
                    <a:pt x="0" y="0"/>
                  </a:moveTo>
                  <a:lnTo>
                    <a:pt x="1" y="2436"/>
                  </a:lnTo>
                  <a:lnTo>
                    <a:pt x="274" y="2436"/>
                  </a:lnTo>
                  <a:lnTo>
                    <a:pt x="274" y="1"/>
                  </a:lnTo>
                  <a:lnTo>
                    <a:pt x="1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3581" name="Freeform 13"/>
            <p:cNvSpPr>
              <a:spLocks/>
            </p:cNvSpPr>
            <p:nvPr/>
          </p:nvSpPr>
          <p:spPr bwMode="auto">
            <a:xfrm rot="-434653">
              <a:off x="3037" y="1101"/>
              <a:ext cx="1414" cy="251"/>
            </a:xfrm>
            <a:custGeom>
              <a:avLst/>
              <a:gdLst>
                <a:gd name="T0" fmla="*/ 0 w 1414"/>
                <a:gd name="T1" fmla="*/ 0 h 251"/>
                <a:gd name="T2" fmla="*/ 1 w 1414"/>
                <a:gd name="T3" fmla="*/ 251 h 251"/>
                <a:gd name="T4" fmla="*/ 1414 w 1414"/>
                <a:gd name="T5" fmla="*/ 251 h 251"/>
                <a:gd name="T6" fmla="*/ 1414 w 1414"/>
                <a:gd name="T7" fmla="*/ 2 h 251"/>
                <a:gd name="T8" fmla="*/ 1 w 1414"/>
                <a:gd name="T9" fmla="*/ 2 h 251"/>
                <a:gd name="T10" fmla="*/ 1 w 1414"/>
                <a:gd name="T11" fmla="*/ 2 h 251"/>
                <a:gd name="T12" fmla="*/ 0 w 1414"/>
                <a:gd name="T13" fmla="*/ 0 h 25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414"/>
                <a:gd name="T22" fmla="*/ 0 h 251"/>
                <a:gd name="T23" fmla="*/ 1414 w 1414"/>
                <a:gd name="T24" fmla="*/ 251 h 25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414" h="251">
                  <a:moveTo>
                    <a:pt x="0" y="0"/>
                  </a:moveTo>
                  <a:lnTo>
                    <a:pt x="1" y="251"/>
                  </a:lnTo>
                  <a:lnTo>
                    <a:pt x="1414" y="251"/>
                  </a:lnTo>
                  <a:lnTo>
                    <a:pt x="1414" y="2"/>
                  </a:lnTo>
                  <a:lnTo>
                    <a:pt x="1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3582" name="Freeform 14"/>
            <p:cNvSpPr>
              <a:spLocks/>
            </p:cNvSpPr>
            <p:nvPr/>
          </p:nvSpPr>
          <p:spPr bwMode="auto">
            <a:xfrm rot="-440840">
              <a:off x="3082" y="1211"/>
              <a:ext cx="508" cy="106"/>
            </a:xfrm>
            <a:custGeom>
              <a:avLst/>
              <a:gdLst>
                <a:gd name="T0" fmla="*/ 0 w 508"/>
                <a:gd name="T1" fmla="*/ 104 h 106"/>
                <a:gd name="T2" fmla="*/ 508 w 508"/>
                <a:gd name="T3" fmla="*/ 106 h 106"/>
                <a:gd name="T4" fmla="*/ 439 w 508"/>
                <a:gd name="T5" fmla="*/ 5 h 106"/>
                <a:gd name="T6" fmla="*/ 397 w 508"/>
                <a:gd name="T7" fmla="*/ 79 h 106"/>
                <a:gd name="T8" fmla="*/ 349 w 508"/>
                <a:gd name="T9" fmla="*/ 0 h 106"/>
                <a:gd name="T10" fmla="*/ 296 w 508"/>
                <a:gd name="T11" fmla="*/ 79 h 106"/>
                <a:gd name="T12" fmla="*/ 265 w 508"/>
                <a:gd name="T13" fmla="*/ 5 h 106"/>
                <a:gd name="T14" fmla="*/ 228 w 508"/>
                <a:gd name="T15" fmla="*/ 74 h 106"/>
                <a:gd name="T16" fmla="*/ 196 w 508"/>
                <a:gd name="T17" fmla="*/ 10 h 106"/>
                <a:gd name="T18" fmla="*/ 165 w 508"/>
                <a:gd name="T19" fmla="*/ 84 h 106"/>
                <a:gd name="T20" fmla="*/ 122 w 508"/>
                <a:gd name="T21" fmla="*/ 5 h 106"/>
                <a:gd name="T22" fmla="*/ 80 w 508"/>
                <a:gd name="T23" fmla="*/ 90 h 106"/>
                <a:gd name="T24" fmla="*/ 43 w 508"/>
                <a:gd name="T25" fmla="*/ 10 h 106"/>
                <a:gd name="T26" fmla="*/ 1 w 508"/>
                <a:gd name="T27" fmla="*/ 106 h 106"/>
                <a:gd name="T28" fmla="*/ 1 w 508"/>
                <a:gd name="T29" fmla="*/ 106 h 106"/>
                <a:gd name="T30" fmla="*/ 0 w 508"/>
                <a:gd name="T31" fmla="*/ 104 h 10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508"/>
                <a:gd name="T49" fmla="*/ 0 h 106"/>
                <a:gd name="T50" fmla="*/ 508 w 508"/>
                <a:gd name="T51" fmla="*/ 106 h 10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508" h="106">
                  <a:moveTo>
                    <a:pt x="0" y="104"/>
                  </a:moveTo>
                  <a:lnTo>
                    <a:pt x="508" y="106"/>
                  </a:lnTo>
                  <a:lnTo>
                    <a:pt x="439" y="5"/>
                  </a:lnTo>
                  <a:lnTo>
                    <a:pt x="397" y="79"/>
                  </a:lnTo>
                  <a:lnTo>
                    <a:pt x="349" y="0"/>
                  </a:lnTo>
                  <a:lnTo>
                    <a:pt x="296" y="79"/>
                  </a:lnTo>
                  <a:lnTo>
                    <a:pt x="265" y="5"/>
                  </a:lnTo>
                  <a:lnTo>
                    <a:pt x="228" y="74"/>
                  </a:lnTo>
                  <a:lnTo>
                    <a:pt x="196" y="10"/>
                  </a:lnTo>
                  <a:lnTo>
                    <a:pt x="165" y="84"/>
                  </a:lnTo>
                  <a:lnTo>
                    <a:pt x="122" y="5"/>
                  </a:lnTo>
                  <a:lnTo>
                    <a:pt x="80" y="90"/>
                  </a:lnTo>
                  <a:lnTo>
                    <a:pt x="43" y="10"/>
                  </a:lnTo>
                  <a:lnTo>
                    <a:pt x="1" y="106"/>
                  </a:lnTo>
                  <a:lnTo>
                    <a:pt x="0" y="10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3583" name="Freeform 15"/>
            <p:cNvSpPr>
              <a:spLocks/>
            </p:cNvSpPr>
            <p:nvPr/>
          </p:nvSpPr>
          <p:spPr bwMode="auto">
            <a:xfrm rot="-442485">
              <a:off x="3917" y="1211"/>
              <a:ext cx="507" cy="106"/>
            </a:xfrm>
            <a:custGeom>
              <a:avLst/>
              <a:gdLst>
                <a:gd name="T0" fmla="*/ 507 w 507"/>
                <a:gd name="T1" fmla="*/ 104 h 106"/>
                <a:gd name="T2" fmla="*/ 0 w 507"/>
                <a:gd name="T3" fmla="*/ 106 h 106"/>
                <a:gd name="T4" fmla="*/ 69 w 507"/>
                <a:gd name="T5" fmla="*/ 5 h 106"/>
                <a:gd name="T6" fmla="*/ 111 w 507"/>
                <a:gd name="T7" fmla="*/ 79 h 106"/>
                <a:gd name="T8" fmla="*/ 158 w 507"/>
                <a:gd name="T9" fmla="*/ 0 h 106"/>
                <a:gd name="T10" fmla="*/ 195 w 507"/>
                <a:gd name="T11" fmla="*/ 84 h 106"/>
                <a:gd name="T12" fmla="*/ 216 w 507"/>
                <a:gd name="T13" fmla="*/ 10 h 106"/>
                <a:gd name="T14" fmla="*/ 259 w 507"/>
                <a:gd name="T15" fmla="*/ 84 h 106"/>
                <a:gd name="T16" fmla="*/ 301 w 507"/>
                <a:gd name="T17" fmla="*/ 0 h 106"/>
                <a:gd name="T18" fmla="*/ 348 w 507"/>
                <a:gd name="T19" fmla="*/ 84 h 106"/>
                <a:gd name="T20" fmla="*/ 385 w 507"/>
                <a:gd name="T21" fmla="*/ 5 h 106"/>
                <a:gd name="T22" fmla="*/ 427 w 507"/>
                <a:gd name="T23" fmla="*/ 84 h 106"/>
                <a:gd name="T24" fmla="*/ 464 w 507"/>
                <a:gd name="T25" fmla="*/ 10 h 106"/>
                <a:gd name="T26" fmla="*/ 507 w 507"/>
                <a:gd name="T27" fmla="*/ 106 h 106"/>
                <a:gd name="T28" fmla="*/ 507 w 507"/>
                <a:gd name="T29" fmla="*/ 106 h 106"/>
                <a:gd name="T30" fmla="*/ 507 w 507"/>
                <a:gd name="T31" fmla="*/ 104 h 10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507"/>
                <a:gd name="T49" fmla="*/ 0 h 106"/>
                <a:gd name="T50" fmla="*/ 507 w 507"/>
                <a:gd name="T51" fmla="*/ 106 h 10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507" h="106">
                  <a:moveTo>
                    <a:pt x="507" y="104"/>
                  </a:moveTo>
                  <a:lnTo>
                    <a:pt x="0" y="106"/>
                  </a:lnTo>
                  <a:lnTo>
                    <a:pt x="69" y="5"/>
                  </a:lnTo>
                  <a:lnTo>
                    <a:pt x="111" y="79"/>
                  </a:lnTo>
                  <a:lnTo>
                    <a:pt x="158" y="0"/>
                  </a:lnTo>
                  <a:lnTo>
                    <a:pt x="195" y="84"/>
                  </a:lnTo>
                  <a:lnTo>
                    <a:pt x="216" y="10"/>
                  </a:lnTo>
                  <a:lnTo>
                    <a:pt x="259" y="84"/>
                  </a:lnTo>
                  <a:lnTo>
                    <a:pt x="301" y="0"/>
                  </a:lnTo>
                  <a:lnTo>
                    <a:pt x="348" y="84"/>
                  </a:lnTo>
                  <a:lnTo>
                    <a:pt x="385" y="5"/>
                  </a:lnTo>
                  <a:lnTo>
                    <a:pt x="427" y="84"/>
                  </a:lnTo>
                  <a:lnTo>
                    <a:pt x="464" y="10"/>
                  </a:lnTo>
                  <a:lnTo>
                    <a:pt x="507" y="106"/>
                  </a:lnTo>
                  <a:lnTo>
                    <a:pt x="507" y="10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3584" name="Freeform 16"/>
            <p:cNvSpPr>
              <a:spLocks/>
            </p:cNvSpPr>
            <p:nvPr/>
          </p:nvSpPr>
          <p:spPr bwMode="auto">
            <a:xfrm>
              <a:off x="3646" y="740"/>
              <a:ext cx="192" cy="2314"/>
            </a:xfrm>
            <a:custGeom>
              <a:avLst/>
              <a:gdLst>
                <a:gd name="T0" fmla="*/ 0 w 192"/>
                <a:gd name="T1" fmla="*/ 0 h 2314"/>
                <a:gd name="T2" fmla="*/ 2 w 192"/>
                <a:gd name="T3" fmla="*/ 2314 h 2314"/>
                <a:gd name="T4" fmla="*/ 192 w 192"/>
                <a:gd name="T5" fmla="*/ 2314 h 2314"/>
                <a:gd name="T6" fmla="*/ 33 w 192"/>
                <a:gd name="T7" fmla="*/ 2240 h 2314"/>
                <a:gd name="T8" fmla="*/ 155 w 192"/>
                <a:gd name="T9" fmla="*/ 2161 h 2314"/>
                <a:gd name="T10" fmla="*/ 23 w 192"/>
                <a:gd name="T11" fmla="*/ 2118 h 2314"/>
                <a:gd name="T12" fmla="*/ 155 w 192"/>
                <a:gd name="T13" fmla="*/ 2029 h 2314"/>
                <a:gd name="T14" fmla="*/ 28 w 192"/>
                <a:gd name="T15" fmla="*/ 1955 h 2314"/>
                <a:gd name="T16" fmla="*/ 155 w 192"/>
                <a:gd name="T17" fmla="*/ 1886 h 2314"/>
                <a:gd name="T18" fmla="*/ 39 w 192"/>
                <a:gd name="T19" fmla="*/ 1823 h 2314"/>
                <a:gd name="T20" fmla="*/ 155 w 192"/>
                <a:gd name="T21" fmla="*/ 1749 h 2314"/>
                <a:gd name="T22" fmla="*/ 39 w 192"/>
                <a:gd name="T23" fmla="*/ 1691 h 2314"/>
                <a:gd name="T24" fmla="*/ 155 w 192"/>
                <a:gd name="T25" fmla="*/ 1611 h 2314"/>
                <a:gd name="T26" fmla="*/ 28 w 192"/>
                <a:gd name="T27" fmla="*/ 1553 h 2314"/>
                <a:gd name="T28" fmla="*/ 150 w 192"/>
                <a:gd name="T29" fmla="*/ 1485 h 2314"/>
                <a:gd name="T30" fmla="*/ 33 w 192"/>
                <a:gd name="T31" fmla="*/ 1416 h 2314"/>
                <a:gd name="T32" fmla="*/ 144 w 192"/>
                <a:gd name="T33" fmla="*/ 1337 h 2314"/>
                <a:gd name="T34" fmla="*/ 33 w 192"/>
                <a:gd name="T35" fmla="*/ 1268 h 2314"/>
                <a:gd name="T36" fmla="*/ 171 w 192"/>
                <a:gd name="T37" fmla="*/ 1184 h 2314"/>
                <a:gd name="T38" fmla="*/ 33 w 192"/>
                <a:gd name="T39" fmla="*/ 1136 h 2314"/>
                <a:gd name="T40" fmla="*/ 171 w 192"/>
                <a:gd name="T41" fmla="*/ 1036 h 2314"/>
                <a:gd name="T42" fmla="*/ 39 w 192"/>
                <a:gd name="T43" fmla="*/ 973 h 2314"/>
                <a:gd name="T44" fmla="*/ 171 w 192"/>
                <a:gd name="T45" fmla="*/ 883 h 2314"/>
                <a:gd name="T46" fmla="*/ 33 w 192"/>
                <a:gd name="T47" fmla="*/ 846 h 2314"/>
                <a:gd name="T48" fmla="*/ 171 w 192"/>
                <a:gd name="T49" fmla="*/ 761 h 2314"/>
                <a:gd name="T50" fmla="*/ 39 w 192"/>
                <a:gd name="T51" fmla="*/ 703 h 2314"/>
                <a:gd name="T52" fmla="*/ 160 w 192"/>
                <a:gd name="T53" fmla="*/ 608 h 2314"/>
                <a:gd name="T54" fmla="*/ 28 w 192"/>
                <a:gd name="T55" fmla="*/ 550 h 2314"/>
                <a:gd name="T56" fmla="*/ 171 w 192"/>
                <a:gd name="T57" fmla="*/ 481 h 2314"/>
                <a:gd name="T58" fmla="*/ 39 w 192"/>
                <a:gd name="T59" fmla="*/ 413 h 2314"/>
                <a:gd name="T60" fmla="*/ 171 w 192"/>
                <a:gd name="T61" fmla="*/ 339 h 2314"/>
                <a:gd name="T62" fmla="*/ 44 w 192"/>
                <a:gd name="T63" fmla="*/ 254 h 2314"/>
                <a:gd name="T64" fmla="*/ 176 w 192"/>
                <a:gd name="T65" fmla="*/ 191 h 2314"/>
                <a:gd name="T66" fmla="*/ 49 w 192"/>
                <a:gd name="T67" fmla="*/ 107 h 2314"/>
                <a:gd name="T68" fmla="*/ 192 w 192"/>
                <a:gd name="T69" fmla="*/ 1 h 2314"/>
                <a:gd name="T70" fmla="*/ 2 w 192"/>
                <a:gd name="T71" fmla="*/ 1 h 2314"/>
                <a:gd name="T72" fmla="*/ 2 w 192"/>
                <a:gd name="T73" fmla="*/ 1 h 2314"/>
                <a:gd name="T74" fmla="*/ 0 w 192"/>
                <a:gd name="T75" fmla="*/ 0 h 2314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2"/>
                <a:gd name="T115" fmla="*/ 0 h 2314"/>
                <a:gd name="T116" fmla="*/ 192 w 192"/>
                <a:gd name="T117" fmla="*/ 2314 h 2314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2" h="2314">
                  <a:moveTo>
                    <a:pt x="0" y="0"/>
                  </a:moveTo>
                  <a:lnTo>
                    <a:pt x="2" y="2314"/>
                  </a:lnTo>
                  <a:lnTo>
                    <a:pt x="192" y="2314"/>
                  </a:lnTo>
                  <a:lnTo>
                    <a:pt x="33" y="2240"/>
                  </a:lnTo>
                  <a:lnTo>
                    <a:pt x="155" y="2161"/>
                  </a:lnTo>
                  <a:lnTo>
                    <a:pt x="23" y="2118"/>
                  </a:lnTo>
                  <a:lnTo>
                    <a:pt x="155" y="2029"/>
                  </a:lnTo>
                  <a:lnTo>
                    <a:pt x="28" y="1955"/>
                  </a:lnTo>
                  <a:lnTo>
                    <a:pt x="155" y="1886"/>
                  </a:lnTo>
                  <a:lnTo>
                    <a:pt x="39" y="1823"/>
                  </a:lnTo>
                  <a:lnTo>
                    <a:pt x="155" y="1749"/>
                  </a:lnTo>
                  <a:lnTo>
                    <a:pt x="39" y="1691"/>
                  </a:lnTo>
                  <a:lnTo>
                    <a:pt x="155" y="1611"/>
                  </a:lnTo>
                  <a:lnTo>
                    <a:pt x="28" y="1553"/>
                  </a:lnTo>
                  <a:lnTo>
                    <a:pt x="150" y="1485"/>
                  </a:lnTo>
                  <a:lnTo>
                    <a:pt x="33" y="1416"/>
                  </a:lnTo>
                  <a:lnTo>
                    <a:pt x="144" y="1337"/>
                  </a:lnTo>
                  <a:lnTo>
                    <a:pt x="33" y="1268"/>
                  </a:lnTo>
                  <a:lnTo>
                    <a:pt x="171" y="1184"/>
                  </a:lnTo>
                  <a:lnTo>
                    <a:pt x="33" y="1136"/>
                  </a:lnTo>
                  <a:lnTo>
                    <a:pt x="171" y="1036"/>
                  </a:lnTo>
                  <a:lnTo>
                    <a:pt x="39" y="973"/>
                  </a:lnTo>
                  <a:lnTo>
                    <a:pt x="171" y="883"/>
                  </a:lnTo>
                  <a:lnTo>
                    <a:pt x="33" y="846"/>
                  </a:lnTo>
                  <a:lnTo>
                    <a:pt x="171" y="761"/>
                  </a:lnTo>
                  <a:lnTo>
                    <a:pt x="39" y="703"/>
                  </a:lnTo>
                  <a:lnTo>
                    <a:pt x="160" y="608"/>
                  </a:lnTo>
                  <a:lnTo>
                    <a:pt x="28" y="550"/>
                  </a:lnTo>
                  <a:lnTo>
                    <a:pt x="171" y="481"/>
                  </a:lnTo>
                  <a:lnTo>
                    <a:pt x="39" y="413"/>
                  </a:lnTo>
                  <a:lnTo>
                    <a:pt x="171" y="339"/>
                  </a:lnTo>
                  <a:lnTo>
                    <a:pt x="44" y="254"/>
                  </a:lnTo>
                  <a:lnTo>
                    <a:pt x="176" y="191"/>
                  </a:lnTo>
                  <a:lnTo>
                    <a:pt x="49" y="107"/>
                  </a:lnTo>
                  <a:lnTo>
                    <a:pt x="192" y="1"/>
                  </a:lnTo>
                  <a:lnTo>
                    <a:pt x="2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93579" name="Rectangle 18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0" y="5943600"/>
            <a:ext cx="4572000" cy="685800"/>
          </a:xfrm>
          <a:solidFill>
            <a:srgbClr val="000000"/>
          </a:solidFill>
        </p:spPr>
        <p:txBody>
          <a:bodyPr/>
          <a:lstStyle/>
          <a:p>
            <a:pPr eaLnBrk="1" hangingPunct="1"/>
            <a:r>
              <a:rPr lang="zh-CN" altLang="en-US" sz="3600" b="1" i="1">
                <a:solidFill>
                  <a:schemeClr val="bg1"/>
                </a:solidFill>
                <a:latin typeface="Times New Roman" charset="0"/>
                <a:ea typeface="MS PGothic" charset="0"/>
                <a:cs typeface="MS PGothic" charset="0"/>
              </a:rPr>
              <a:t>神的羔羊</a:t>
            </a:r>
            <a:endParaRPr lang="zh-CN" altLang="en-US" sz="3600">
              <a:solidFill>
                <a:schemeClr val="bg1"/>
              </a:solidFill>
              <a:latin typeface="Arial" charset="0"/>
              <a:ea typeface="MS PGothic" charset="0"/>
              <a:cs typeface="MS PGothic" charset="0"/>
            </a:endParaRPr>
          </a:p>
        </p:txBody>
      </p:sp>
    </p:spTree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59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59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9081" grpId="0" autoUpdateAnimBg="0"/>
      <p:bldP spid="259082" grpId="0" autoUpdateAnimBg="0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617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0">
            <a:gsLst>
              <a:gs pos="0">
                <a:srgbClr val="000000"/>
              </a:gs>
              <a:gs pos="20000">
                <a:srgbClr val="000040"/>
              </a:gs>
              <a:gs pos="50000">
                <a:srgbClr val="400040"/>
              </a:gs>
              <a:gs pos="75000">
                <a:srgbClr val="8F0040"/>
              </a:gs>
              <a:gs pos="89999">
                <a:srgbClr val="F27300"/>
              </a:gs>
              <a:gs pos="100000">
                <a:srgbClr val="FFBF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495618" name="Freeform 3"/>
          <p:cNvSpPr>
            <a:spLocks/>
          </p:cNvSpPr>
          <p:nvPr/>
        </p:nvSpPr>
        <p:spPr bwMode="auto">
          <a:xfrm>
            <a:off x="7800975" y="203200"/>
            <a:ext cx="469900" cy="342900"/>
          </a:xfrm>
          <a:custGeom>
            <a:avLst/>
            <a:gdLst>
              <a:gd name="T0" fmla="*/ 2147483647 w 296"/>
              <a:gd name="T1" fmla="*/ 2147483647 h 216"/>
              <a:gd name="T2" fmla="*/ 2147483647 w 296"/>
              <a:gd name="T3" fmla="*/ 2147483647 h 216"/>
              <a:gd name="T4" fmla="*/ 2147483647 w 296"/>
              <a:gd name="T5" fmla="*/ 2147483647 h 216"/>
              <a:gd name="T6" fmla="*/ 2147483647 w 296"/>
              <a:gd name="T7" fmla="*/ 2147483647 h 216"/>
              <a:gd name="T8" fmla="*/ 2147483647 w 296"/>
              <a:gd name="T9" fmla="*/ 2147483647 h 216"/>
              <a:gd name="T10" fmla="*/ 2147483647 w 296"/>
              <a:gd name="T11" fmla="*/ 2147483647 h 216"/>
              <a:gd name="T12" fmla="*/ 2147483647 w 296"/>
              <a:gd name="T13" fmla="*/ 0 h 216"/>
              <a:gd name="T14" fmla="*/ 2147483647 w 296"/>
              <a:gd name="T15" fmla="*/ 2147483647 h 216"/>
              <a:gd name="T16" fmla="*/ 2147483647 w 296"/>
              <a:gd name="T17" fmla="*/ 2147483647 h 216"/>
              <a:gd name="T18" fmla="*/ 2147483647 w 296"/>
              <a:gd name="T19" fmla="*/ 2147483647 h 216"/>
              <a:gd name="T20" fmla="*/ 2147483647 w 296"/>
              <a:gd name="T21" fmla="*/ 2147483647 h 216"/>
              <a:gd name="T22" fmla="*/ 2147483647 w 296"/>
              <a:gd name="T23" fmla="*/ 2147483647 h 216"/>
              <a:gd name="T24" fmla="*/ 2147483647 w 296"/>
              <a:gd name="T25" fmla="*/ 2147483647 h 216"/>
              <a:gd name="T26" fmla="*/ 2147483647 w 296"/>
              <a:gd name="T27" fmla="*/ 2147483647 h 216"/>
              <a:gd name="T28" fmla="*/ 2147483647 w 296"/>
              <a:gd name="T29" fmla="*/ 2147483647 h 216"/>
              <a:gd name="T30" fmla="*/ 2147483647 w 296"/>
              <a:gd name="T31" fmla="*/ 2147483647 h 216"/>
              <a:gd name="T32" fmla="*/ 2147483647 w 296"/>
              <a:gd name="T33" fmla="*/ 2147483647 h 216"/>
              <a:gd name="T34" fmla="*/ 2147483647 w 296"/>
              <a:gd name="T35" fmla="*/ 2147483647 h 216"/>
              <a:gd name="T36" fmla="*/ 2147483647 w 296"/>
              <a:gd name="T37" fmla="*/ 2147483647 h 21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296"/>
              <a:gd name="T58" fmla="*/ 0 h 216"/>
              <a:gd name="T59" fmla="*/ 296 w 296"/>
              <a:gd name="T60" fmla="*/ 216 h 21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296" h="216">
                <a:moveTo>
                  <a:pt x="39" y="80"/>
                </a:moveTo>
                <a:cubicBezTo>
                  <a:pt x="50" y="77"/>
                  <a:pt x="64" y="81"/>
                  <a:pt x="71" y="72"/>
                </a:cubicBezTo>
                <a:cubicBezTo>
                  <a:pt x="76" y="65"/>
                  <a:pt x="62" y="56"/>
                  <a:pt x="63" y="48"/>
                </a:cubicBezTo>
                <a:cubicBezTo>
                  <a:pt x="67" y="22"/>
                  <a:pt x="84" y="22"/>
                  <a:pt x="103" y="16"/>
                </a:cubicBezTo>
                <a:cubicBezTo>
                  <a:pt x="119" y="21"/>
                  <a:pt x="135" y="27"/>
                  <a:pt x="151" y="32"/>
                </a:cubicBezTo>
                <a:cubicBezTo>
                  <a:pt x="159" y="35"/>
                  <a:pt x="175" y="40"/>
                  <a:pt x="175" y="40"/>
                </a:cubicBezTo>
                <a:cubicBezTo>
                  <a:pt x="224" y="33"/>
                  <a:pt x="245" y="39"/>
                  <a:pt x="271" y="0"/>
                </a:cubicBezTo>
                <a:cubicBezTo>
                  <a:pt x="296" y="38"/>
                  <a:pt x="273" y="39"/>
                  <a:pt x="287" y="80"/>
                </a:cubicBezTo>
                <a:cubicBezTo>
                  <a:pt x="284" y="88"/>
                  <a:pt x="287" y="103"/>
                  <a:pt x="279" y="104"/>
                </a:cubicBezTo>
                <a:cubicBezTo>
                  <a:pt x="262" y="106"/>
                  <a:pt x="231" y="88"/>
                  <a:pt x="231" y="88"/>
                </a:cubicBezTo>
                <a:cubicBezTo>
                  <a:pt x="228" y="96"/>
                  <a:pt x="230" y="107"/>
                  <a:pt x="223" y="112"/>
                </a:cubicBezTo>
                <a:cubicBezTo>
                  <a:pt x="202" y="127"/>
                  <a:pt x="173" y="129"/>
                  <a:pt x="151" y="144"/>
                </a:cubicBezTo>
                <a:cubicBezTo>
                  <a:pt x="154" y="148"/>
                  <a:pt x="180" y="183"/>
                  <a:pt x="175" y="192"/>
                </a:cubicBezTo>
                <a:cubicBezTo>
                  <a:pt x="174" y="195"/>
                  <a:pt x="105" y="213"/>
                  <a:pt x="95" y="216"/>
                </a:cubicBezTo>
                <a:cubicBezTo>
                  <a:pt x="42" y="198"/>
                  <a:pt x="79" y="188"/>
                  <a:pt x="55" y="152"/>
                </a:cubicBezTo>
                <a:cubicBezTo>
                  <a:pt x="50" y="144"/>
                  <a:pt x="39" y="141"/>
                  <a:pt x="31" y="136"/>
                </a:cubicBezTo>
                <a:cubicBezTo>
                  <a:pt x="30" y="135"/>
                  <a:pt x="0" y="95"/>
                  <a:pt x="7" y="88"/>
                </a:cubicBezTo>
                <a:cubicBezTo>
                  <a:pt x="13" y="82"/>
                  <a:pt x="23" y="98"/>
                  <a:pt x="31" y="96"/>
                </a:cubicBezTo>
                <a:cubicBezTo>
                  <a:pt x="37" y="95"/>
                  <a:pt x="36" y="85"/>
                  <a:pt x="39" y="80"/>
                </a:cubicBezTo>
                <a:close/>
              </a:path>
            </a:pathLst>
          </a:custGeom>
          <a:gradFill rotWithShape="0">
            <a:gsLst>
              <a:gs pos="0">
                <a:srgbClr val="FF0000"/>
              </a:gs>
              <a:gs pos="50000">
                <a:srgbClr val="760000"/>
              </a:gs>
              <a:gs pos="100000">
                <a:srgbClr val="FF0000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95619" name="Line 4"/>
          <p:cNvSpPr>
            <a:spLocks noChangeShapeType="1"/>
          </p:cNvSpPr>
          <p:nvPr/>
        </p:nvSpPr>
        <p:spPr bwMode="auto">
          <a:xfrm>
            <a:off x="8077200" y="3810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495620" name="Picture 5" descr="OMSSO036"/>
          <p:cNvPicPr>
            <a:picLocks noChangeAspect="1" noChangeArrowheads="1"/>
          </p:cNvPicPr>
          <p:nvPr/>
        </p:nvPicPr>
        <p:blipFill>
          <a:blip r:embed="rId3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0"/>
            <a:ext cx="46291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5621" name="Freeform 6"/>
          <p:cNvSpPr>
            <a:spLocks/>
          </p:cNvSpPr>
          <p:nvPr/>
        </p:nvSpPr>
        <p:spPr bwMode="auto">
          <a:xfrm>
            <a:off x="7877175" y="228600"/>
            <a:ext cx="469900" cy="342900"/>
          </a:xfrm>
          <a:custGeom>
            <a:avLst/>
            <a:gdLst>
              <a:gd name="T0" fmla="*/ 2147483647 w 296"/>
              <a:gd name="T1" fmla="*/ 2147483647 h 216"/>
              <a:gd name="T2" fmla="*/ 2147483647 w 296"/>
              <a:gd name="T3" fmla="*/ 2147483647 h 216"/>
              <a:gd name="T4" fmla="*/ 2147483647 w 296"/>
              <a:gd name="T5" fmla="*/ 2147483647 h 216"/>
              <a:gd name="T6" fmla="*/ 2147483647 w 296"/>
              <a:gd name="T7" fmla="*/ 2147483647 h 216"/>
              <a:gd name="T8" fmla="*/ 2147483647 w 296"/>
              <a:gd name="T9" fmla="*/ 2147483647 h 216"/>
              <a:gd name="T10" fmla="*/ 2147483647 w 296"/>
              <a:gd name="T11" fmla="*/ 2147483647 h 216"/>
              <a:gd name="T12" fmla="*/ 2147483647 w 296"/>
              <a:gd name="T13" fmla="*/ 0 h 216"/>
              <a:gd name="T14" fmla="*/ 2147483647 w 296"/>
              <a:gd name="T15" fmla="*/ 2147483647 h 216"/>
              <a:gd name="T16" fmla="*/ 2147483647 w 296"/>
              <a:gd name="T17" fmla="*/ 2147483647 h 216"/>
              <a:gd name="T18" fmla="*/ 2147483647 w 296"/>
              <a:gd name="T19" fmla="*/ 2147483647 h 216"/>
              <a:gd name="T20" fmla="*/ 2147483647 w 296"/>
              <a:gd name="T21" fmla="*/ 2147483647 h 216"/>
              <a:gd name="T22" fmla="*/ 2147483647 w 296"/>
              <a:gd name="T23" fmla="*/ 2147483647 h 216"/>
              <a:gd name="T24" fmla="*/ 2147483647 w 296"/>
              <a:gd name="T25" fmla="*/ 2147483647 h 216"/>
              <a:gd name="T26" fmla="*/ 2147483647 w 296"/>
              <a:gd name="T27" fmla="*/ 2147483647 h 216"/>
              <a:gd name="T28" fmla="*/ 2147483647 w 296"/>
              <a:gd name="T29" fmla="*/ 2147483647 h 216"/>
              <a:gd name="T30" fmla="*/ 2147483647 w 296"/>
              <a:gd name="T31" fmla="*/ 2147483647 h 216"/>
              <a:gd name="T32" fmla="*/ 2147483647 w 296"/>
              <a:gd name="T33" fmla="*/ 2147483647 h 216"/>
              <a:gd name="T34" fmla="*/ 2147483647 w 296"/>
              <a:gd name="T35" fmla="*/ 2147483647 h 216"/>
              <a:gd name="T36" fmla="*/ 2147483647 w 296"/>
              <a:gd name="T37" fmla="*/ 2147483647 h 21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296"/>
              <a:gd name="T58" fmla="*/ 0 h 216"/>
              <a:gd name="T59" fmla="*/ 296 w 296"/>
              <a:gd name="T60" fmla="*/ 216 h 21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296" h="216">
                <a:moveTo>
                  <a:pt x="39" y="80"/>
                </a:moveTo>
                <a:cubicBezTo>
                  <a:pt x="50" y="77"/>
                  <a:pt x="64" y="81"/>
                  <a:pt x="71" y="72"/>
                </a:cubicBezTo>
                <a:cubicBezTo>
                  <a:pt x="76" y="65"/>
                  <a:pt x="62" y="56"/>
                  <a:pt x="63" y="48"/>
                </a:cubicBezTo>
                <a:cubicBezTo>
                  <a:pt x="67" y="22"/>
                  <a:pt x="84" y="22"/>
                  <a:pt x="103" y="16"/>
                </a:cubicBezTo>
                <a:cubicBezTo>
                  <a:pt x="119" y="21"/>
                  <a:pt x="135" y="27"/>
                  <a:pt x="151" y="32"/>
                </a:cubicBezTo>
                <a:cubicBezTo>
                  <a:pt x="159" y="35"/>
                  <a:pt x="175" y="40"/>
                  <a:pt x="175" y="40"/>
                </a:cubicBezTo>
                <a:cubicBezTo>
                  <a:pt x="224" y="33"/>
                  <a:pt x="245" y="39"/>
                  <a:pt x="271" y="0"/>
                </a:cubicBezTo>
                <a:cubicBezTo>
                  <a:pt x="296" y="38"/>
                  <a:pt x="273" y="39"/>
                  <a:pt x="287" y="80"/>
                </a:cubicBezTo>
                <a:cubicBezTo>
                  <a:pt x="284" y="88"/>
                  <a:pt x="287" y="103"/>
                  <a:pt x="279" y="104"/>
                </a:cubicBezTo>
                <a:cubicBezTo>
                  <a:pt x="262" y="106"/>
                  <a:pt x="231" y="88"/>
                  <a:pt x="231" y="88"/>
                </a:cubicBezTo>
                <a:cubicBezTo>
                  <a:pt x="228" y="96"/>
                  <a:pt x="230" y="107"/>
                  <a:pt x="223" y="112"/>
                </a:cubicBezTo>
                <a:cubicBezTo>
                  <a:pt x="202" y="127"/>
                  <a:pt x="173" y="129"/>
                  <a:pt x="151" y="144"/>
                </a:cubicBezTo>
                <a:cubicBezTo>
                  <a:pt x="154" y="148"/>
                  <a:pt x="180" y="183"/>
                  <a:pt x="175" y="192"/>
                </a:cubicBezTo>
                <a:cubicBezTo>
                  <a:pt x="174" y="195"/>
                  <a:pt x="105" y="213"/>
                  <a:pt x="95" y="216"/>
                </a:cubicBezTo>
                <a:cubicBezTo>
                  <a:pt x="42" y="198"/>
                  <a:pt x="79" y="188"/>
                  <a:pt x="55" y="152"/>
                </a:cubicBezTo>
                <a:cubicBezTo>
                  <a:pt x="50" y="144"/>
                  <a:pt x="39" y="141"/>
                  <a:pt x="31" y="136"/>
                </a:cubicBezTo>
                <a:cubicBezTo>
                  <a:pt x="30" y="135"/>
                  <a:pt x="0" y="95"/>
                  <a:pt x="7" y="88"/>
                </a:cubicBezTo>
                <a:cubicBezTo>
                  <a:pt x="13" y="82"/>
                  <a:pt x="23" y="98"/>
                  <a:pt x="31" y="96"/>
                </a:cubicBezTo>
                <a:cubicBezTo>
                  <a:pt x="37" y="95"/>
                  <a:pt x="36" y="85"/>
                  <a:pt x="39" y="80"/>
                </a:cubicBezTo>
                <a:close/>
              </a:path>
            </a:pathLst>
          </a:custGeom>
          <a:gradFill rotWithShape="0">
            <a:gsLst>
              <a:gs pos="0">
                <a:srgbClr val="FF0000"/>
              </a:gs>
              <a:gs pos="50000">
                <a:srgbClr val="760000"/>
              </a:gs>
              <a:gs pos="100000">
                <a:srgbClr val="FF0000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95622" name="Freeform 7"/>
          <p:cNvSpPr>
            <a:spLocks/>
          </p:cNvSpPr>
          <p:nvPr/>
        </p:nvSpPr>
        <p:spPr bwMode="auto">
          <a:xfrm>
            <a:off x="8686800" y="1016000"/>
            <a:ext cx="393700" cy="533400"/>
          </a:xfrm>
          <a:custGeom>
            <a:avLst/>
            <a:gdLst>
              <a:gd name="T0" fmla="*/ 2147483647 w 296"/>
              <a:gd name="T1" fmla="*/ 2147483647 h 216"/>
              <a:gd name="T2" fmla="*/ 2147483647 w 296"/>
              <a:gd name="T3" fmla="*/ 2147483647 h 216"/>
              <a:gd name="T4" fmla="*/ 2147483647 w 296"/>
              <a:gd name="T5" fmla="*/ 2147483647 h 216"/>
              <a:gd name="T6" fmla="*/ 2147483647 w 296"/>
              <a:gd name="T7" fmla="*/ 2147483647 h 216"/>
              <a:gd name="T8" fmla="*/ 2147483647 w 296"/>
              <a:gd name="T9" fmla="*/ 2147483647 h 216"/>
              <a:gd name="T10" fmla="*/ 2147483647 w 296"/>
              <a:gd name="T11" fmla="*/ 2147483647 h 216"/>
              <a:gd name="T12" fmla="*/ 2147483647 w 296"/>
              <a:gd name="T13" fmla="*/ 0 h 216"/>
              <a:gd name="T14" fmla="*/ 2147483647 w 296"/>
              <a:gd name="T15" fmla="*/ 2147483647 h 216"/>
              <a:gd name="T16" fmla="*/ 2147483647 w 296"/>
              <a:gd name="T17" fmla="*/ 2147483647 h 216"/>
              <a:gd name="T18" fmla="*/ 2147483647 w 296"/>
              <a:gd name="T19" fmla="*/ 2147483647 h 216"/>
              <a:gd name="T20" fmla="*/ 2147483647 w 296"/>
              <a:gd name="T21" fmla="*/ 2147483647 h 216"/>
              <a:gd name="T22" fmla="*/ 2147483647 w 296"/>
              <a:gd name="T23" fmla="*/ 2147483647 h 216"/>
              <a:gd name="T24" fmla="*/ 2147483647 w 296"/>
              <a:gd name="T25" fmla="*/ 2147483647 h 216"/>
              <a:gd name="T26" fmla="*/ 2147483647 w 296"/>
              <a:gd name="T27" fmla="*/ 2147483647 h 216"/>
              <a:gd name="T28" fmla="*/ 2147483647 w 296"/>
              <a:gd name="T29" fmla="*/ 2147483647 h 216"/>
              <a:gd name="T30" fmla="*/ 2147483647 w 296"/>
              <a:gd name="T31" fmla="*/ 2147483647 h 216"/>
              <a:gd name="T32" fmla="*/ 2147483647 w 296"/>
              <a:gd name="T33" fmla="*/ 2147483647 h 216"/>
              <a:gd name="T34" fmla="*/ 2147483647 w 296"/>
              <a:gd name="T35" fmla="*/ 2147483647 h 216"/>
              <a:gd name="T36" fmla="*/ 2147483647 w 296"/>
              <a:gd name="T37" fmla="*/ 2147483647 h 21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296"/>
              <a:gd name="T58" fmla="*/ 0 h 216"/>
              <a:gd name="T59" fmla="*/ 296 w 296"/>
              <a:gd name="T60" fmla="*/ 216 h 21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296" h="216">
                <a:moveTo>
                  <a:pt x="39" y="80"/>
                </a:moveTo>
                <a:cubicBezTo>
                  <a:pt x="50" y="77"/>
                  <a:pt x="64" y="81"/>
                  <a:pt x="71" y="72"/>
                </a:cubicBezTo>
                <a:cubicBezTo>
                  <a:pt x="76" y="65"/>
                  <a:pt x="62" y="56"/>
                  <a:pt x="63" y="48"/>
                </a:cubicBezTo>
                <a:cubicBezTo>
                  <a:pt x="67" y="22"/>
                  <a:pt x="84" y="22"/>
                  <a:pt x="103" y="16"/>
                </a:cubicBezTo>
                <a:cubicBezTo>
                  <a:pt x="119" y="21"/>
                  <a:pt x="135" y="27"/>
                  <a:pt x="151" y="32"/>
                </a:cubicBezTo>
                <a:cubicBezTo>
                  <a:pt x="159" y="35"/>
                  <a:pt x="175" y="40"/>
                  <a:pt x="175" y="40"/>
                </a:cubicBezTo>
                <a:cubicBezTo>
                  <a:pt x="224" y="33"/>
                  <a:pt x="245" y="39"/>
                  <a:pt x="271" y="0"/>
                </a:cubicBezTo>
                <a:cubicBezTo>
                  <a:pt x="296" y="38"/>
                  <a:pt x="273" y="39"/>
                  <a:pt x="287" y="80"/>
                </a:cubicBezTo>
                <a:cubicBezTo>
                  <a:pt x="284" y="88"/>
                  <a:pt x="287" y="103"/>
                  <a:pt x="279" y="104"/>
                </a:cubicBezTo>
                <a:cubicBezTo>
                  <a:pt x="262" y="106"/>
                  <a:pt x="231" y="88"/>
                  <a:pt x="231" y="88"/>
                </a:cubicBezTo>
                <a:cubicBezTo>
                  <a:pt x="228" y="96"/>
                  <a:pt x="230" y="107"/>
                  <a:pt x="223" y="112"/>
                </a:cubicBezTo>
                <a:cubicBezTo>
                  <a:pt x="202" y="127"/>
                  <a:pt x="173" y="129"/>
                  <a:pt x="151" y="144"/>
                </a:cubicBezTo>
                <a:cubicBezTo>
                  <a:pt x="154" y="148"/>
                  <a:pt x="180" y="183"/>
                  <a:pt x="175" y="192"/>
                </a:cubicBezTo>
                <a:cubicBezTo>
                  <a:pt x="174" y="195"/>
                  <a:pt x="105" y="213"/>
                  <a:pt x="95" y="216"/>
                </a:cubicBezTo>
                <a:cubicBezTo>
                  <a:pt x="42" y="198"/>
                  <a:pt x="79" y="188"/>
                  <a:pt x="55" y="152"/>
                </a:cubicBezTo>
                <a:cubicBezTo>
                  <a:pt x="50" y="144"/>
                  <a:pt x="39" y="141"/>
                  <a:pt x="31" y="136"/>
                </a:cubicBezTo>
                <a:cubicBezTo>
                  <a:pt x="30" y="135"/>
                  <a:pt x="0" y="95"/>
                  <a:pt x="7" y="88"/>
                </a:cubicBezTo>
                <a:cubicBezTo>
                  <a:pt x="13" y="82"/>
                  <a:pt x="23" y="98"/>
                  <a:pt x="31" y="96"/>
                </a:cubicBezTo>
                <a:cubicBezTo>
                  <a:pt x="37" y="95"/>
                  <a:pt x="36" y="85"/>
                  <a:pt x="39" y="80"/>
                </a:cubicBezTo>
                <a:close/>
              </a:path>
            </a:pathLst>
          </a:custGeom>
          <a:gradFill rotWithShape="0">
            <a:gsLst>
              <a:gs pos="0">
                <a:srgbClr val="FF0000"/>
              </a:gs>
              <a:gs pos="50000">
                <a:srgbClr val="760000"/>
              </a:gs>
              <a:gs pos="100000">
                <a:srgbClr val="FF0000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95623" name="Freeform 8"/>
          <p:cNvSpPr>
            <a:spLocks/>
          </p:cNvSpPr>
          <p:nvPr/>
        </p:nvSpPr>
        <p:spPr bwMode="auto">
          <a:xfrm>
            <a:off x="7315200" y="1168400"/>
            <a:ext cx="304800" cy="381000"/>
          </a:xfrm>
          <a:custGeom>
            <a:avLst/>
            <a:gdLst>
              <a:gd name="T0" fmla="*/ 2147483647 w 296"/>
              <a:gd name="T1" fmla="*/ 2147483647 h 216"/>
              <a:gd name="T2" fmla="*/ 2147483647 w 296"/>
              <a:gd name="T3" fmla="*/ 2147483647 h 216"/>
              <a:gd name="T4" fmla="*/ 2147483647 w 296"/>
              <a:gd name="T5" fmla="*/ 2147483647 h 216"/>
              <a:gd name="T6" fmla="*/ 2147483647 w 296"/>
              <a:gd name="T7" fmla="*/ 2147483647 h 216"/>
              <a:gd name="T8" fmla="*/ 2147483647 w 296"/>
              <a:gd name="T9" fmla="*/ 2147483647 h 216"/>
              <a:gd name="T10" fmla="*/ 2147483647 w 296"/>
              <a:gd name="T11" fmla="*/ 2147483647 h 216"/>
              <a:gd name="T12" fmla="*/ 2147483647 w 296"/>
              <a:gd name="T13" fmla="*/ 0 h 216"/>
              <a:gd name="T14" fmla="*/ 2147483647 w 296"/>
              <a:gd name="T15" fmla="*/ 2147483647 h 216"/>
              <a:gd name="T16" fmla="*/ 2147483647 w 296"/>
              <a:gd name="T17" fmla="*/ 2147483647 h 216"/>
              <a:gd name="T18" fmla="*/ 2147483647 w 296"/>
              <a:gd name="T19" fmla="*/ 2147483647 h 216"/>
              <a:gd name="T20" fmla="*/ 2147483647 w 296"/>
              <a:gd name="T21" fmla="*/ 2147483647 h 216"/>
              <a:gd name="T22" fmla="*/ 2147483647 w 296"/>
              <a:gd name="T23" fmla="*/ 2147483647 h 216"/>
              <a:gd name="T24" fmla="*/ 2147483647 w 296"/>
              <a:gd name="T25" fmla="*/ 2147483647 h 216"/>
              <a:gd name="T26" fmla="*/ 2147483647 w 296"/>
              <a:gd name="T27" fmla="*/ 2147483647 h 216"/>
              <a:gd name="T28" fmla="*/ 2147483647 w 296"/>
              <a:gd name="T29" fmla="*/ 2147483647 h 216"/>
              <a:gd name="T30" fmla="*/ 2147483647 w 296"/>
              <a:gd name="T31" fmla="*/ 2147483647 h 216"/>
              <a:gd name="T32" fmla="*/ 2147483647 w 296"/>
              <a:gd name="T33" fmla="*/ 2147483647 h 216"/>
              <a:gd name="T34" fmla="*/ 2147483647 w 296"/>
              <a:gd name="T35" fmla="*/ 2147483647 h 216"/>
              <a:gd name="T36" fmla="*/ 2147483647 w 296"/>
              <a:gd name="T37" fmla="*/ 2147483647 h 21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296"/>
              <a:gd name="T58" fmla="*/ 0 h 216"/>
              <a:gd name="T59" fmla="*/ 296 w 296"/>
              <a:gd name="T60" fmla="*/ 216 h 21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296" h="216">
                <a:moveTo>
                  <a:pt x="39" y="80"/>
                </a:moveTo>
                <a:cubicBezTo>
                  <a:pt x="50" y="77"/>
                  <a:pt x="64" y="81"/>
                  <a:pt x="71" y="72"/>
                </a:cubicBezTo>
                <a:cubicBezTo>
                  <a:pt x="76" y="65"/>
                  <a:pt x="62" y="56"/>
                  <a:pt x="63" y="48"/>
                </a:cubicBezTo>
                <a:cubicBezTo>
                  <a:pt x="67" y="22"/>
                  <a:pt x="84" y="22"/>
                  <a:pt x="103" y="16"/>
                </a:cubicBezTo>
                <a:cubicBezTo>
                  <a:pt x="119" y="21"/>
                  <a:pt x="135" y="27"/>
                  <a:pt x="151" y="32"/>
                </a:cubicBezTo>
                <a:cubicBezTo>
                  <a:pt x="159" y="35"/>
                  <a:pt x="175" y="40"/>
                  <a:pt x="175" y="40"/>
                </a:cubicBezTo>
                <a:cubicBezTo>
                  <a:pt x="224" y="33"/>
                  <a:pt x="245" y="39"/>
                  <a:pt x="271" y="0"/>
                </a:cubicBezTo>
                <a:cubicBezTo>
                  <a:pt x="296" y="38"/>
                  <a:pt x="273" y="39"/>
                  <a:pt x="287" y="80"/>
                </a:cubicBezTo>
                <a:cubicBezTo>
                  <a:pt x="284" y="88"/>
                  <a:pt x="287" y="103"/>
                  <a:pt x="279" y="104"/>
                </a:cubicBezTo>
                <a:cubicBezTo>
                  <a:pt x="262" y="106"/>
                  <a:pt x="231" y="88"/>
                  <a:pt x="231" y="88"/>
                </a:cubicBezTo>
                <a:cubicBezTo>
                  <a:pt x="228" y="96"/>
                  <a:pt x="230" y="107"/>
                  <a:pt x="223" y="112"/>
                </a:cubicBezTo>
                <a:cubicBezTo>
                  <a:pt x="202" y="127"/>
                  <a:pt x="173" y="129"/>
                  <a:pt x="151" y="144"/>
                </a:cubicBezTo>
                <a:cubicBezTo>
                  <a:pt x="154" y="148"/>
                  <a:pt x="180" y="183"/>
                  <a:pt x="175" y="192"/>
                </a:cubicBezTo>
                <a:cubicBezTo>
                  <a:pt x="174" y="195"/>
                  <a:pt x="105" y="213"/>
                  <a:pt x="95" y="216"/>
                </a:cubicBezTo>
                <a:cubicBezTo>
                  <a:pt x="42" y="198"/>
                  <a:pt x="79" y="188"/>
                  <a:pt x="55" y="152"/>
                </a:cubicBezTo>
                <a:cubicBezTo>
                  <a:pt x="50" y="144"/>
                  <a:pt x="39" y="141"/>
                  <a:pt x="31" y="136"/>
                </a:cubicBezTo>
                <a:cubicBezTo>
                  <a:pt x="30" y="135"/>
                  <a:pt x="0" y="95"/>
                  <a:pt x="7" y="88"/>
                </a:cubicBezTo>
                <a:cubicBezTo>
                  <a:pt x="13" y="82"/>
                  <a:pt x="23" y="98"/>
                  <a:pt x="31" y="96"/>
                </a:cubicBezTo>
                <a:cubicBezTo>
                  <a:pt x="37" y="95"/>
                  <a:pt x="36" y="85"/>
                  <a:pt x="39" y="80"/>
                </a:cubicBezTo>
                <a:close/>
              </a:path>
            </a:pathLst>
          </a:custGeom>
          <a:gradFill rotWithShape="0">
            <a:gsLst>
              <a:gs pos="0">
                <a:srgbClr val="FF0000"/>
              </a:gs>
              <a:gs pos="50000">
                <a:srgbClr val="760000"/>
              </a:gs>
              <a:gs pos="100000">
                <a:srgbClr val="FF0000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0105" name="Text Box 9"/>
          <p:cNvSpPr txBox="1">
            <a:spLocks noChangeArrowheads="1"/>
          </p:cNvSpPr>
          <p:nvPr/>
        </p:nvSpPr>
        <p:spPr bwMode="auto">
          <a:xfrm>
            <a:off x="381000" y="331788"/>
            <a:ext cx="4114800" cy="2011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zh-CN" altLang="en-US" sz="4200" b="1" i="1">
                <a:solidFill>
                  <a:srgbClr val="FFFFFF"/>
                </a:solidFill>
              </a:rPr>
              <a:t>因</a:t>
            </a:r>
            <a:r>
              <a:rPr lang="zh-CN" altLang="en-US" sz="4200" b="1" i="1">
                <a:solidFill>
                  <a:srgbClr val="FFFFFF"/>
                </a:solidFill>
                <a:ea typeface="华文细黑" charset="0"/>
                <a:cs typeface="华文细黑" charset="0"/>
              </a:rPr>
              <a:t>为</a:t>
            </a:r>
            <a:r>
              <a:rPr lang="zh-CN" altLang="en-US" sz="4200" b="1" i="1">
                <a:solidFill>
                  <a:srgbClr val="FFFFFF"/>
                </a:solidFill>
              </a:rPr>
              <a:t>我</a:t>
            </a:r>
            <a:r>
              <a:rPr lang="zh-CN" altLang="en-US" sz="4200" b="1" i="1">
                <a:solidFill>
                  <a:srgbClr val="FFFFFF"/>
                </a:solidFill>
                <a:ea typeface="华文细黑" charset="0"/>
                <a:cs typeface="华文细黑" charset="0"/>
              </a:rPr>
              <a:t>们</a:t>
            </a:r>
            <a:r>
              <a:rPr lang="zh-CN" altLang="en-US" sz="4200" b="1" i="1">
                <a:solidFill>
                  <a:srgbClr val="FFFFFF"/>
                </a:solidFill>
              </a:rPr>
              <a:t>逾越</a:t>
            </a:r>
            <a:r>
              <a:rPr lang="zh-CN" altLang="en-US" sz="4200" b="1" i="1">
                <a:solidFill>
                  <a:srgbClr val="FFFFFF"/>
                </a:solidFill>
                <a:ea typeface="华文细黑" charset="0"/>
                <a:cs typeface="华文细黑" charset="0"/>
              </a:rPr>
              <a:t>节</a:t>
            </a:r>
            <a:r>
              <a:rPr lang="zh-CN" altLang="en-US" sz="4200" b="1" i="1">
                <a:solidFill>
                  <a:srgbClr val="FFFFFF"/>
                </a:solidFill>
              </a:rPr>
              <a:t>的羔羊基督，已</a:t>
            </a:r>
            <a:r>
              <a:rPr lang="zh-CN" altLang="en-US" sz="4200" b="1" i="1">
                <a:solidFill>
                  <a:srgbClr val="FFFFFF"/>
                </a:solidFill>
                <a:ea typeface="华文细黑" charset="0"/>
                <a:cs typeface="华文细黑" charset="0"/>
              </a:rPr>
              <a:t>经</a:t>
            </a:r>
            <a:r>
              <a:rPr lang="zh-CN" altLang="en-US" sz="4200" b="1" i="1">
                <a:solidFill>
                  <a:srgbClr val="FFFFFF"/>
                </a:solidFill>
              </a:rPr>
              <a:t>被</a:t>
            </a:r>
            <a:r>
              <a:rPr lang="zh-CN" altLang="en-US" sz="4200" b="1" i="1">
                <a:solidFill>
                  <a:srgbClr val="FFFFFF"/>
                </a:solidFill>
                <a:ea typeface="华文细黑" charset="0"/>
                <a:cs typeface="华文细黑" charset="0"/>
              </a:rPr>
              <a:t>杀</a:t>
            </a:r>
            <a:r>
              <a:rPr lang="zh-CN" altLang="en-US" sz="4200" b="1" i="1">
                <a:solidFill>
                  <a:srgbClr val="FFFFFF"/>
                </a:solidFill>
              </a:rPr>
              <a:t>献祭了。</a:t>
            </a:r>
          </a:p>
        </p:txBody>
      </p:sp>
      <p:sp>
        <p:nvSpPr>
          <p:cNvPr id="260106" name="Text Box 10"/>
          <p:cNvSpPr txBox="1">
            <a:spLocks noChangeArrowheads="1"/>
          </p:cNvSpPr>
          <p:nvPr/>
        </p:nvSpPr>
        <p:spPr bwMode="auto">
          <a:xfrm>
            <a:off x="-76200" y="5943600"/>
            <a:ext cx="46482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algn="r" eaLnBrk="1" hangingPunct="1">
              <a:spcBef>
                <a:spcPct val="50000"/>
              </a:spcBef>
              <a:defRPr/>
            </a:pPr>
            <a:r>
              <a:rPr lang="zh-CN" altLang="en-US" sz="3200" b="1">
                <a:solidFill>
                  <a:srgbClr val="FFFFFF"/>
                </a:solidFill>
              </a:rPr>
              <a:t>哥林多前</a:t>
            </a:r>
            <a:r>
              <a:rPr lang="zh-CN" altLang="en-US" sz="3200" b="1">
                <a:solidFill>
                  <a:srgbClr val="FFFFFF"/>
                </a:solidFill>
                <a:ea typeface="华文细黑" charset="0"/>
                <a:cs typeface="华文细黑" charset="0"/>
              </a:rPr>
              <a:t>书</a:t>
            </a:r>
            <a:r>
              <a:rPr lang="en-US" altLang="ja-JP" sz="3200" b="1">
                <a:solidFill>
                  <a:srgbClr val="FFFFFF"/>
                </a:solidFill>
              </a:rPr>
              <a:t>5:7 (</a:t>
            </a:r>
            <a:r>
              <a:rPr lang="zh-CN" altLang="en-US" sz="3200" b="1">
                <a:solidFill>
                  <a:srgbClr val="FFFFFF"/>
                </a:solidFill>
              </a:rPr>
              <a:t>合和</a:t>
            </a:r>
            <a:r>
              <a:rPr lang="en-US" altLang="ja-JP" sz="3200" b="1">
                <a:solidFill>
                  <a:srgbClr val="FFFFFF"/>
                </a:solidFill>
              </a:rPr>
              <a:t>)</a:t>
            </a:r>
            <a:endParaRPr lang="en-US" altLang="zh-CN" sz="3200" b="1">
              <a:solidFill>
                <a:srgbClr val="FFFFFF"/>
              </a:solidFill>
            </a:endParaRPr>
          </a:p>
        </p:txBody>
      </p:sp>
      <p:grpSp>
        <p:nvGrpSpPr>
          <p:cNvPr id="495626" name="Group 11"/>
          <p:cNvGrpSpPr>
            <a:grpSpLocks/>
          </p:cNvGrpSpPr>
          <p:nvPr/>
        </p:nvGrpSpPr>
        <p:grpSpPr bwMode="auto">
          <a:xfrm>
            <a:off x="6899275" y="381000"/>
            <a:ext cx="2244725" cy="3867150"/>
            <a:chOff x="3037" y="674"/>
            <a:chExt cx="1414" cy="2436"/>
          </a:xfrm>
        </p:grpSpPr>
        <p:sp>
          <p:nvSpPr>
            <p:cNvPr id="495628" name="Freeform 12"/>
            <p:cNvSpPr>
              <a:spLocks/>
            </p:cNvSpPr>
            <p:nvPr/>
          </p:nvSpPr>
          <p:spPr bwMode="auto">
            <a:xfrm>
              <a:off x="3607" y="674"/>
              <a:ext cx="274" cy="2436"/>
            </a:xfrm>
            <a:custGeom>
              <a:avLst/>
              <a:gdLst>
                <a:gd name="T0" fmla="*/ 0 w 274"/>
                <a:gd name="T1" fmla="*/ 0 h 2436"/>
                <a:gd name="T2" fmla="*/ 1 w 274"/>
                <a:gd name="T3" fmla="*/ 2436 h 2436"/>
                <a:gd name="T4" fmla="*/ 274 w 274"/>
                <a:gd name="T5" fmla="*/ 2436 h 2436"/>
                <a:gd name="T6" fmla="*/ 274 w 274"/>
                <a:gd name="T7" fmla="*/ 1 h 2436"/>
                <a:gd name="T8" fmla="*/ 1 w 274"/>
                <a:gd name="T9" fmla="*/ 1 h 2436"/>
                <a:gd name="T10" fmla="*/ 1 w 274"/>
                <a:gd name="T11" fmla="*/ 1 h 2436"/>
                <a:gd name="T12" fmla="*/ 0 w 274"/>
                <a:gd name="T13" fmla="*/ 0 h 24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74"/>
                <a:gd name="T22" fmla="*/ 0 h 2436"/>
                <a:gd name="T23" fmla="*/ 274 w 274"/>
                <a:gd name="T24" fmla="*/ 2436 h 24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74" h="2436">
                  <a:moveTo>
                    <a:pt x="0" y="0"/>
                  </a:moveTo>
                  <a:lnTo>
                    <a:pt x="1" y="2436"/>
                  </a:lnTo>
                  <a:lnTo>
                    <a:pt x="274" y="2436"/>
                  </a:lnTo>
                  <a:lnTo>
                    <a:pt x="274" y="1"/>
                  </a:lnTo>
                  <a:lnTo>
                    <a:pt x="1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5629" name="Freeform 13"/>
            <p:cNvSpPr>
              <a:spLocks/>
            </p:cNvSpPr>
            <p:nvPr/>
          </p:nvSpPr>
          <p:spPr bwMode="auto">
            <a:xfrm rot="-434653">
              <a:off x="3037" y="1101"/>
              <a:ext cx="1414" cy="251"/>
            </a:xfrm>
            <a:custGeom>
              <a:avLst/>
              <a:gdLst>
                <a:gd name="T0" fmla="*/ 0 w 1414"/>
                <a:gd name="T1" fmla="*/ 0 h 251"/>
                <a:gd name="T2" fmla="*/ 1 w 1414"/>
                <a:gd name="T3" fmla="*/ 251 h 251"/>
                <a:gd name="T4" fmla="*/ 1414 w 1414"/>
                <a:gd name="T5" fmla="*/ 251 h 251"/>
                <a:gd name="T6" fmla="*/ 1414 w 1414"/>
                <a:gd name="T7" fmla="*/ 2 h 251"/>
                <a:gd name="T8" fmla="*/ 1 w 1414"/>
                <a:gd name="T9" fmla="*/ 2 h 251"/>
                <a:gd name="T10" fmla="*/ 1 w 1414"/>
                <a:gd name="T11" fmla="*/ 2 h 251"/>
                <a:gd name="T12" fmla="*/ 0 w 1414"/>
                <a:gd name="T13" fmla="*/ 0 h 25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414"/>
                <a:gd name="T22" fmla="*/ 0 h 251"/>
                <a:gd name="T23" fmla="*/ 1414 w 1414"/>
                <a:gd name="T24" fmla="*/ 251 h 25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414" h="251">
                  <a:moveTo>
                    <a:pt x="0" y="0"/>
                  </a:moveTo>
                  <a:lnTo>
                    <a:pt x="1" y="251"/>
                  </a:lnTo>
                  <a:lnTo>
                    <a:pt x="1414" y="251"/>
                  </a:lnTo>
                  <a:lnTo>
                    <a:pt x="1414" y="2"/>
                  </a:lnTo>
                  <a:lnTo>
                    <a:pt x="1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5630" name="Freeform 14"/>
            <p:cNvSpPr>
              <a:spLocks/>
            </p:cNvSpPr>
            <p:nvPr/>
          </p:nvSpPr>
          <p:spPr bwMode="auto">
            <a:xfrm rot="-440840">
              <a:off x="3082" y="1211"/>
              <a:ext cx="508" cy="106"/>
            </a:xfrm>
            <a:custGeom>
              <a:avLst/>
              <a:gdLst>
                <a:gd name="T0" fmla="*/ 0 w 508"/>
                <a:gd name="T1" fmla="*/ 104 h 106"/>
                <a:gd name="T2" fmla="*/ 508 w 508"/>
                <a:gd name="T3" fmla="*/ 106 h 106"/>
                <a:gd name="T4" fmla="*/ 439 w 508"/>
                <a:gd name="T5" fmla="*/ 5 h 106"/>
                <a:gd name="T6" fmla="*/ 397 w 508"/>
                <a:gd name="T7" fmla="*/ 79 h 106"/>
                <a:gd name="T8" fmla="*/ 349 w 508"/>
                <a:gd name="T9" fmla="*/ 0 h 106"/>
                <a:gd name="T10" fmla="*/ 296 w 508"/>
                <a:gd name="T11" fmla="*/ 79 h 106"/>
                <a:gd name="T12" fmla="*/ 265 w 508"/>
                <a:gd name="T13" fmla="*/ 5 h 106"/>
                <a:gd name="T14" fmla="*/ 228 w 508"/>
                <a:gd name="T15" fmla="*/ 74 h 106"/>
                <a:gd name="T16" fmla="*/ 196 w 508"/>
                <a:gd name="T17" fmla="*/ 10 h 106"/>
                <a:gd name="T18" fmla="*/ 165 w 508"/>
                <a:gd name="T19" fmla="*/ 84 h 106"/>
                <a:gd name="T20" fmla="*/ 122 w 508"/>
                <a:gd name="T21" fmla="*/ 5 h 106"/>
                <a:gd name="T22" fmla="*/ 80 w 508"/>
                <a:gd name="T23" fmla="*/ 90 h 106"/>
                <a:gd name="T24" fmla="*/ 43 w 508"/>
                <a:gd name="T25" fmla="*/ 10 h 106"/>
                <a:gd name="T26" fmla="*/ 1 w 508"/>
                <a:gd name="T27" fmla="*/ 106 h 106"/>
                <a:gd name="T28" fmla="*/ 1 w 508"/>
                <a:gd name="T29" fmla="*/ 106 h 106"/>
                <a:gd name="T30" fmla="*/ 0 w 508"/>
                <a:gd name="T31" fmla="*/ 104 h 10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508"/>
                <a:gd name="T49" fmla="*/ 0 h 106"/>
                <a:gd name="T50" fmla="*/ 508 w 508"/>
                <a:gd name="T51" fmla="*/ 106 h 10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508" h="106">
                  <a:moveTo>
                    <a:pt x="0" y="104"/>
                  </a:moveTo>
                  <a:lnTo>
                    <a:pt x="508" y="106"/>
                  </a:lnTo>
                  <a:lnTo>
                    <a:pt x="439" y="5"/>
                  </a:lnTo>
                  <a:lnTo>
                    <a:pt x="397" y="79"/>
                  </a:lnTo>
                  <a:lnTo>
                    <a:pt x="349" y="0"/>
                  </a:lnTo>
                  <a:lnTo>
                    <a:pt x="296" y="79"/>
                  </a:lnTo>
                  <a:lnTo>
                    <a:pt x="265" y="5"/>
                  </a:lnTo>
                  <a:lnTo>
                    <a:pt x="228" y="74"/>
                  </a:lnTo>
                  <a:lnTo>
                    <a:pt x="196" y="10"/>
                  </a:lnTo>
                  <a:lnTo>
                    <a:pt x="165" y="84"/>
                  </a:lnTo>
                  <a:lnTo>
                    <a:pt x="122" y="5"/>
                  </a:lnTo>
                  <a:lnTo>
                    <a:pt x="80" y="90"/>
                  </a:lnTo>
                  <a:lnTo>
                    <a:pt x="43" y="10"/>
                  </a:lnTo>
                  <a:lnTo>
                    <a:pt x="1" y="106"/>
                  </a:lnTo>
                  <a:lnTo>
                    <a:pt x="0" y="10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5631" name="Freeform 15"/>
            <p:cNvSpPr>
              <a:spLocks/>
            </p:cNvSpPr>
            <p:nvPr/>
          </p:nvSpPr>
          <p:spPr bwMode="auto">
            <a:xfrm rot="-442485">
              <a:off x="3917" y="1211"/>
              <a:ext cx="507" cy="106"/>
            </a:xfrm>
            <a:custGeom>
              <a:avLst/>
              <a:gdLst>
                <a:gd name="T0" fmla="*/ 507 w 507"/>
                <a:gd name="T1" fmla="*/ 104 h 106"/>
                <a:gd name="T2" fmla="*/ 0 w 507"/>
                <a:gd name="T3" fmla="*/ 106 h 106"/>
                <a:gd name="T4" fmla="*/ 69 w 507"/>
                <a:gd name="T5" fmla="*/ 5 h 106"/>
                <a:gd name="T6" fmla="*/ 111 w 507"/>
                <a:gd name="T7" fmla="*/ 79 h 106"/>
                <a:gd name="T8" fmla="*/ 158 w 507"/>
                <a:gd name="T9" fmla="*/ 0 h 106"/>
                <a:gd name="T10" fmla="*/ 195 w 507"/>
                <a:gd name="T11" fmla="*/ 84 h 106"/>
                <a:gd name="T12" fmla="*/ 216 w 507"/>
                <a:gd name="T13" fmla="*/ 10 h 106"/>
                <a:gd name="T14" fmla="*/ 259 w 507"/>
                <a:gd name="T15" fmla="*/ 84 h 106"/>
                <a:gd name="T16" fmla="*/ 301 w 507"/>
                <a:gd name="T17" fmla="*/ 0 h 106"/>
                <a:gd name="T18" fmla="*/ 348 w 507"/>
                <a:gd name="T19" fmla="*/ 84 h 106"/>
                <a:gd name="T20" fmla="*/ 385 w 507"/>
                <a:gd name="T21" fmla="*/ 5 h 106"/>
                <a:gd name="T22" fmla="*/ 427 w 507"/>
                <a:gd name="T23" fmla="*/ 84 h 106"/>
                <a:gd name="T24" fmla="*/ 464 w 507"/>
                <a:gd name="T25" fmla="*/ 10 h 106"/>
                <a:gd name="T26" fmla="*/ 507 w 507"/>
                <a:gd name="T27" fmla="*/ 106 h 106"/>
                <a:gd name="T28" fmla="*/ 507 w 507"/>
                <a:gd name="T29" fmla="*/ 106 h 106"/>
                <a:gd name="T30" fmla="*/ 507 w 507"/>
                <a:gd name="T31" fmla="*/ 104 h 10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507"/>
                <a:gd name="T49" fmla="*/ 0 h 106"/>
                <a:gd name="T50" fmla="*/ 507 w 507"/>
                <a:gd name="T51" fmla="*/ 106 h 10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507" h="106">
                  <a:moveTo>
                    <a:pt x="507" y="104"/>
                  </a:moveTo>
                  <a:lnTo>
                    <a:pt x="0" y="106"/>
                  </a:lnTo>
                  <a:lnTo>
                    <a:pt x="69" y="5"/>
                  </a:lnTo>
                  <a:lnTo>
                    <a:pt x="111" y="79"/>
                  </a:lnTo>
                  <a:lnTo>
                    <a:pt x="158" y="0"/>
                  </a:lnTo>
                  <a:lnTo>
                    <a:pt x="195" y="84"/>
                  </a:lnTo>
                  <a:lnTo>
                    <a:pt x="216" y="10"/>
                  </a:lnTo>
                  <a:lnTo>
                    <a:pt x="259" y="84"/>
                  </a:lnTo>
                  <a:lnTo>
                    <a:pt x="301" y="0"/>
                  </a:lnTo>
                  <a:lnTo>
                    <a:pt x="348" y="84"/>
                  </a:lnTo>
                  <a:lnTo>
                    <a:pt x="385" y="5"/>
                  </a:lnTo>
                  <a:lnTo>
                    <a:pt x="427" y="84"/>
                  </a:lnTo>
                  <a:lnTo>
                    <a:pt x="464" y="10"/>
                  </a:lnTo>
                  <a:lnTo>
                    <a:pt x="507" y="106"/>
                  </a:lnTo>
                  <a:lnTo>
                    <a:pt x="507" y="10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5632" name="Freeform 16"/>
            <p:cNvSpPr>
              <a:spLocks/>
            </p:cNvSpPr>
            <p:nvPr/>
          </p:nvSpPr>
          <p:spPr bwMode="auto">
            <a:xfrm>
              <a:off x="3646" y="740"/>
              <a:ext cx="192" cy="2314"/>
            </a:xfrm>
            <a:custGeom>
              <a:avLst/>
              <a:gdLst>
                <a:gd name="T0" fmla="*/ 0 w 192"/>
                <a:gd name="T1" fmla="*/ 0 h 2314"/>
                <a:gd name="T2" fmla="*/ 2 w 192"/>
                <a:gd name="T3" fmla="*/ 2314 h 2314"/>
                <a:gd name="T4" fmla="*/ 192 w 192"/>
                <a:gd name="T5" fmla="*/ 2314 h 2314"/>
                <a:gd name="T6" fmla="*/ 33 w 192"/>
                <a:gd name="T7" fmla="*/ 2240 h 2314"/>
                <a:gd name="T8" fmla="*/ 155 w 192"/>
                <a:gd name="T9" fmla="*/ 2161 h 2314"/>
                <a:gd name="T10" fmla="*/ 23 w 192"/>
                <a:gd name="T11" fmla="*/ 2118 h 2314"/>
                <a:gd name="T12" fmla="*/ 155 w 192"/>
                <a:gd name="T13" fmla="*/ 2029 h 2314"/>
                <a:gd name="T14" fmla="*/ 28 w 192"/>
                <a:gd name="T15" fmla="*/ 1955 h 2314"/>
                <a:gd name="T16" fmla="*/ 155 w 192"/>
                <a:gd name="T17" fmla="*/ 1886 h 2314"/>
                <a:gd name="T18" fmla="*/ 39 w 192"/>
                <a:gd name="T19" fmla="*/ 1823 h 2314"/>
                <a:gd name="T20" fmla="*/ 155 w 192"/>
                <a:gd name="T21" fmla="*/ 1749 h 2314"/>
                <a:gd name="T22" fmla="*/ 39 w 192"/>
                <a:gd name="T23" fmla="*/ 1691 h 2314"/>
                <a:gd name="T24" fmla="*/ 155 w 192"/>
                <a:gd name="T25" fmla="*/ 1611 h 2314"/>
                <a:gd name="T26" fmla="*/ 28 w 192"/>
                <a:gd name="T27" fmla="*/ 1553 h 2314"/>
                <a:gd name="T28" fmla="*/ 150 w 192"/>
                <a:gd name="T29" fmla="*/ 1485 h 2314"/>
                <a:gd name="T30" fmla="*/ 33 w 192"/>
                <a:gd name="T31" fmla="*/ 1416 h 2314"/>
                <a:gd name="T32" fmla="*/ 144 w 192"/>
                <a:gd name="T33" fmla="*/ 1337 h 2314"/>
                <a:gd name="T34" fmla="*/ 33 w 192"/>
                <a:gd name="T35" fmla="*/ 1268 h 2314"/>
                <a:gd name="T36" fmla="*/ 171 w 192"/>
                <a:gd name="T37" fmla="*/ 1184 h 2314"/>
                <a:gd name="T38" fmla="*/ 33 w 192"/>
                <a:gd name="T39" fmla="*/ 1136 h 2314"/>
                <a:gd name="T40" fmla="*/ 171 w 192"/>
                <a:gd name="T41" fmla="*/ 1036 h 2314"/>
                <a:gd name="T42" fmla="*/ 39 w 192"/>
                <a:gd name="T43" fmla="*/ 973 h 2314"/>
                <a:gd name="T44" fmla="*/ 171 w 192"/>
                <a:gd name="T45" fmla="*/ 883 h 2314"/>
                <a:gd name="T46" fmla="*/ 33 w 192"/>
                <a:gd name="T47" fmla="*/ 846 h 2314"/>
                <a:gd name="T48" fmla="*/ 171 w 192"/>
                <a:gd name="T49" fmla="*/ 761 h 2314"/>
                <a:gd name="T50" fmla="*/ 39 w 192"/>
                <a:gd name="T51" fmla="*/ 703 h 2314"/>
                <a:gd name="T52" fmla="*/ 160 w 192"/>
                <a:gd name="T53" fmla="*/ 608 h 2314"/>
                <a:gd name="T54" fmla="*/ 28 w 192"/>
                <a:gd name="T55" fmla="*/ 550 h 2314"/>
                <a:gd name="T56" fmla="*/ 171 w 192"/>
                <a:gd name="T57" fmla="*/ 481 h 2314"/>
                <a:gd name="T58" fmla="*/ 39 w 192"/>
                <a:gd name="T59" fmla="*/ 413 h 2314"/>
                <a:gd name="T60" fmla="*/ 171 w 192"/>
                <a:gd name="T61" fmla="*/ 339 h 2314"/>
                <a:gd name="T62" fmla="*/ 44 w 192"/>
                <a:gd name="T63" fmla="*/ 254 h 2314"/>
                <a:gd name="T64" fmla="*/ 176 w 192"/>
                <a:gd name="T65" fmla="*/ 191 h 2314"/>
                <a:gd name="T66" fmla="*/ 49 w 192"/>
                <a:gd name="T67" fmla="*/ 107 h 2314"/>
                <a:gd name="T68" fmla="*/ 192 w 192"/>
                <a:gd name="T69" fmla="*/ 1 h 2314"/>
                <a:gd name="T70" fmla="*/ 2 w 192"/>
                <a:gd name="T71" fmla="*/ 1 h 2314"/>
                <a:gd name="T72" fmla="*/ 2 w 192"/>
                <a:gd name="T73" fmla="*/ 1 h 2314"/>
                <a:gd name="T74" fmla="*/ 0 w 192"/>
                <a:gd name="T75" fmla="*/ 0 h 2314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2"/>
                <a:gd name="T115" fmla="*/ 0 h 2314"/>
                <a:gd name="T116" fmla="*/ 192 w 192"/>
                <a:gd name="T117" fmla="*/ 2314 h 2314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2" h="2314">
                  <a:moveTo>
                    <a:pt x="0" y="0"/>
                  </a:moveTo>
                  <a:lnTo>
                    <a:pt x="2" y="2314"/>
                  </a:lnTo>
                  <a:lnTo>
                    <a:pt x="192" y="2314"/>
                  </a:lnTo>
                  <a:lnTo>
                    <a:pt x="33" y="2240"/>
                  </a:lnTo>
                  <a:lnTo>
                    <a:pt x="155" y="2161"/>
                  </a:lnTo>
                  <a:lnTo>
                    <a:pt x="23" y="2118"/>
                  </a:lnTo>
                  <a:lnTo>
                    <a:pt x="155" y="2029"/>
                  </a:lnTo>
                  <a:lnTo>
                    <a:pt x="28" y="1955"/>
                  </a:lnTo>
                  <a:lnTo>
                    <a:pt x="155" y="1886"/>
                  </a:lnTo>
                  <a:lnTo>
                    <a:pt x="39" y="1823"/>
                  </a:lnTo>
                  <a:lnTo>
                    <a:pt x="155" y="1749"/>
                  </a:lnTo>
                  <a:lnTo>
                    <a:pt x="39" y="1691"/>
                  </a:lnTo>
                  <a:lnTo>
                    <a:pt x="155" y="1611"/>
                  </a:lnTo>
                  <a:lnTo>
                    <a:pt x="28" y="1553"/>
                  </a:lnTo>
                  <a:lnTo>
                    <a:pt x="150" y="1485"/>
                  </a:lnTo>
                  <a:lnTo>
                    <a:pt x="33" y="1416"/>
                  </a:lnTo>
                  <a:lnTo>
                    <a:pt x="144" y="1337"/>
                  </a:lnTo>
                  <a:lnTo>
                    <a:pt x="33" y="1268"/>
                  </a:lnTo>
                  <a:lnTo>
                    <a:pt x="171" y="1184"/>
                  </a:lnTo>
                  <a:lnTo>
                    <a:pt x="33" y="1136"/>
                  </a:lnTo>
                  <a:lnTo>
                    <a:pt x="171" y="1036"/>
                  </a:lnTo>
                  <a:lnTo>
                    <a:pt x="39" y="973"/>
                  </a:lnTo>
                  <a:lnTo>
                    <a:pt x="171" y="883"/>
                  </a:lnTo>
                  <a:lnTo>
                    <a:pt x="33" y="846"/>
                  </a:lnTo>
                  <a:lnTo>
                    <a:pt x="171" y="761"/>
                  </a:lnTo>
                  <a:lnTo>
                    <a:pt x="39" y="703"/>
                  </a:lnTo>
                  <a:lnTo>
                    <a:pt x="160" y="608"/>
                  </a:lnTo>
                  <a:lnTo>
                    <a:pt x="28" y="550"/>
                  </a:lnTo>
                  <a:lnTo>
                    <a:pt x="171" y="481"/>
                  </a:lnTo>
                  <a:lnTo>
                    <a:pt x="39" y="413"/>
                  </a:lnTo>
                  <a:lnTo>
                    <a:pt x="171" y="339"/>
                  </a:lnTo>
                  <a:lnTo>
                    <a:pt x="44" y="254"/>
                  </a:lnTo>
                  <a:lnTo>
                    <a:pt x="176" y="191"/>
                  </a:lnTo>
                  <a:lnTo>
                    <a:pt x="49" y="107"/>
                  </a:lnTo>
                  <a:lnTo>
                    <a:pt x="192" y="1"/>
                  </a:lnTo>
                  <a:lnTo>
                    <a:pt x="2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95627" name="Rectangle 17"/>
          <p:cNvSpPr>
            <a:spLocks noGrp="1" noChangeArrowheads="1"/>
          </p:cNvSpPr>
          <p:nvPr>
            <p:ph type="title" idx="4294967295"/>
          </p:nvPr>
        </p:nvSpPr>
        <p:spPr>
          <a:xfrm>
            <a:off x="4648200" y="5867400"/>
            <a:ext cx="4495800" cy="762000"/>
          </a:xfrm>
          <a:solidFill>
            <a:srgbClr val="000000"/>
          </a:solidFill>
        </p:spPr>
        <p:txBody>
          <a:bodyPr/>
          <a:lstStyle/>
          <a:p>
            <a:pPr eaLnBrk="1" hangingPunct="1"/>
            <a:r>
              <a:rPr lang="zh-CN" altLang="en-US" sz="3600">
                <a:solidFill>
                  <a:schemeClr val="bg1"/>
                </a:solidFill>
                <a:latin typeface="Arial" charset="0"/>
                <a:ea typeface="MS PGothic" charset="0"/>
                <a:cs typeface="MS PGothic" charset="0"/>
              </a:rPr>
              <a:t>十字架的体</a:t>
            </a:r>
            <a:r>
              <a:rPr lang="zh-CN" altLang="en-US" sz="3600">
                <a:solidFill>
                  <a:schemeClr val="bg1"/>
                </a:solidFill>
                <a:latin typeface="Arial" charset="0"/>
                <a:ea typeface="华文细黑" charset="0"/>
                <a:cs typeface="华文细黑" charset="0"/>
              </a:rPr>
              <a:t>现</a:t>
            </a:r>
            <a:endParaRPr lang="zh-CN" altLang="en-US" sz="3600">
              <a:solidFill>
                <a:schemeClr val="bg1"/>
              </a:solidFill>
              <a:latin typeface="Arial" charset="0"/>
              <a:ea typeface="MS PGothic" charset="0"/>
              <a:cs typeface="MS PGothic" charset="0"/>
            </a:endParaRPr>
          </a:p>
        </p:txBody>
      </p:sp>
    </p:spTree>
  </p:cSld>
  <p:clrMapOvr>
    <a:masterClrMapping/>
  </p:clrMapOvr>
  <p:transition spd="med">
    <p:randomBar dir="vert"/>
  </p:transition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665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0">
            <a:gsLst>
              <a:gs pos="0">
                <a:srgbClr val="000000"/>
              </a:gs>
              <a:gs pos="20000">
                <a:srgbClr val="000040"/>
              </a:gs>
              <a:gs pos="50000">
                <a:srgbClr val="400040"/>
              </a:gs>
              <a:gs pos="75000">
                <a:srgbClr val="8F0040"/>
              </a:gs>
              <a:gs pos="89999">
                <a:srgbClr val="F27300"/>
              </a:gs>
              <a:gs pos="100000">
                <a:srgbClr val="FFBF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>
              <a:solidFill>
                <a:srgbClr val="000000"/>
              </a:solidFill>
            </a:endParaRPr>
          </a:p>
        </p:txBody>
      </p:sp>
      <p:pic>
        <p:nvPicPr>
          <p:cNvPr id="497666" name="Picture 3" descr="OMSSO08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625" y="0"/>
            <a:ext cx="58197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7667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762000" y="0"/>
            <a:ext cx="7772400" cy="838200"/>
          </a:xfrm>
        </p:spPr>
        <p:txBody>
          <a:bodyPr/>
          <a:lstStyle/>
          <a:p>
            <a:pPr eaLnBrk="1" hangingPunct="1"/>
            <a:r>
              <a:rPr lang="zh-CN" altLang="en-US">
                <a:latin typeface="Times New Roman" charset="0"/>
                <a:ea typeface="MS PGothic" charset="0"/>
                <a:cs typeface="MS PGothic" charset="0"/>
              </a:rPr>
              <a:t> </a:t>
            </a:r>
            <a:r>
              <a:rPr lang="zh-CN" altLang="en-US" b="1">
                <a:latin typeface="Times New Roman" charset="0"/>
                <a:ea typeface="华文细黑" charset="0"/>
                <a:cs typeface="华文细黑" charset="0"/>
              </a:rPr>
              <a:t>对</a:t>
            </a:r>
            <a:r>
              <a:rPr lang="zh-CN" altLang="en-US">
                <a:latin typeface="Times New Roman" charset="0"/>
                <a:ea typeface="MS PGothic" charset="0"/>
                <a:cs typeface="MS PGothic" charset="0"/>
              </a:rPr>
              <a:t>羔羊的信心</a:t>
            </a:r>
          </a:p>
        </p:txBody>
      </p:sp>
    </p:spTree>
  </p:cSld>
  <p:clrMapOvr>
    <a:masterClrMapping/>
  </p:clrMapOvr>
  <p:transition spd="med">
    <p:randomBar dir="vert"/>
  </p:transition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9713" name="Picture 2" descr="NPSST0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533400"/>
            <a:ext cx="9220200" cy="579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2147" name="Rectangle 3"/>
          <p:cNvSpPr>
            <a:spLocks noGrp="1" noChangeArrowheads="1"/>
          </p:cNvSpPr>
          <p:nvPr>
            <p:ph type="title" idx="4294967295"/>
          </p:nvPr>
        </p:nvSpPr>
        <p:spPr>
          <a:effectLst>
            <a:outerShdw blurRad="63500" dist="35921" dir="2700000" algn="ctr" rotWithShape="0">
              <a:srgbClr val="000000">
                <a:alpha val="74997"/>
              </a:srgb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zh-CN" altLang="en-US" b="1">
                <a:solidFill>
                  <a:schemeClr val="bg1"/>
                </a:solidFill>
                <a:latin typeface="Times New Roman" charset="0"/>
                <a:ea typeface="MS PGothic" charset="0"/>
                <a:cs typeface="MS PGothic" charset="0"/>
              </a:rPr>
              <a:t>“</a:t>
            </a:r>
            <a:r>
              <a:rPr lang="zh-CN" altLang="en-US" b="1">
                <a:solidFill>
                  <a:schemeClr val="bg1"/>
                </a:solidFill>
                <a:latin typeface="Times New Roman" charset="0"/>
                <a:ea typeface="华文细黑" charset="0"/>
                <a:cs typeface="华文细黑" charset="0"/>
              </a:rPr>
              <a:t>这</a:t>
            </a:r>
            <a:r>
              <a:rPr lang="zh-CN" altLang="en-US" b="1">
                <a:solidFill>
                  <a:schemeClr val="bg1"/>
                </a:solidFill>
                <a:latin typeface="Times New Roman" charset="0"/>
                <a:ea typeface="MS PGothic" charset="0"/>
                <a:cs typeface="MS PGothic" charset="0"/>
              </a:rPr>
              <a:t>是我的身体</a:t>
            </a:r>
            <a:r>
              <a:rPr lang="en-US" altLang="ja-JP" b="1">
                <a:solidFill>
                  <a:schemeClr val="bg1"/>
                </a:solidFill>
                <a:latin typeface="Times New Roman" charset="0"/>
                <a:ea typeface="MS PGothic" charset="0"/>
                <a:cs typeface="MS PGothic" charset="0"/>
              </a:rPr>
              <a:t>…”</a:t>
            </a:r>
            <a:endParaRPr lang="en-US" altLang="zh-CN">
              <a:latin typeface="Times New Roman" charset="0"/>
              <a:ea typeface="MS PGothic" charset="0"/>
              <a:cs typeface="MS PGothic" charset="0"/>
            </a:endParaRPr>
          </a:p>
        </p:txBody>
      </p:sp>
    </p:spTree>
  </p:cSld>
  <p:clrMapOvr>
    <a:masterClrMapping/>
  </p:clrMapOvr>
  <p:transition spd="med">
    <p:randomBar dir="vert"/>
  </p:transition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61" name="Picture 1" descr="angel-of-death-colored-bible-passov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0"/>
            <a:ext cx="5867400" cy="686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762" name="Title 2"/>
          <p:cNvSpPr>
            <a:spLocks noGrp="1"/>
          </p:cNvSpPr>
          <p:nvPr>
            <p:ph type="title" idx="4294967295"/>
          </p:nvPr>
        </p:nvSpPr>
        <p:spPr>
          <a:xfrm>
            <a:off x="152400" y="152400"/>
            <a:ext cx="2971800" cy="6705600"/>
          </a:xfrm>
        </p:spPr>
        <p:txBody>
          <a:bodyPr/>
          <a:lstStyle/>
          <a:p>
            <a:r>
              <a:rPr lang="zh-CN" altLang="en-US">
                <a:solidFill>
                  <a:srgbClr val="FFFFFF"/>
                </a:solidFill>
                <a:latin typeface="Times New Roman" charset="0"/>
                <a:ea typeface="MS PGothic" charset="0"/>
                <a:cs typeface="MS PGothic" charset="0"/>
              </a:rPr>
              <a:t>死亡的天使越过门上涂抹有血的家庭</a:t>
            </a:r>
          </a:p>
        </p:txBody>
      </p:sp>
    </p:spTree>
  </p:cSld>
  <p:clrMapOvr>
    <a:masterClrMapping/>
  </p:clrMapOvr>
  <p:transition spd="med">
    <p:randomBar dir="vert"/>
  </p:transition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175" name="Rectangle 7"/>
          <p:cNvSpPr>
            <a:spLocks noChangeArrowheads="1"/>
          </p:cNvSpPr>
          <p:nvPr/>
        </p:nvSpPr>
        <p:spPr bwMode="auto">
          <a:xfrm>
            <a:off x="1258888" y="0"/>
            <a:ext cx="6553200" cy="6858000"/>
          </a:xfrm>
          <a:prstGeom prst="rect">
            <a:avLst/>
          </a:prstGeom>
          <a:solidFill>
            <a:srgbClr val="FF0000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pic>
        <p:nvPicPr>
          <p:cNvPr id="263170" name="Picture 2" descr="OMSSO024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6663" y="2133600"/>
            <a:ext cx="289560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3173" name="Picture 5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2133600"/>
            <a:ext cx="297180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2788" name="Rectangle 8"/>
          <p:cNvSpPr>
            <a:spLocks noChangeArrowheads="1"/>
          </p:cNvSpPr>
          <p:nvPr/>
        </p:nvSpPr>
        <p:spPr bwMode="auto">
          <a:xfrm>
            <a:off x="779463" y="0"/>
            <a:ext cx="3352800" cy="1447800"/>
          </a:xfrm>
          <a:prstGeom prst="rect">
            <a:avLst/>
          </a:prstGeom>
          <a:solidFill>
            <a:schemeClr val="tx2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263174" name="Text Box 6"/>
          <p:cNvSpPr txBox="1">
            <a:spLocks noChangeArrowheads="1"/>
          </p:cNvSpPr>
          <p:nvPr/>
        </p:nvSpPr>
        <p:spPr bwMode="auto">
          <a:xfrm>
            <a:off x="1295400" y="76200"/>
            <a:ext cx="281940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algn="ctr"/>
            <a:r>
              <a:rPr lang="zh-CN" altLang="en-US" sz="2800" b="1">
                <a:solidFill>
                  <a:schemeClr val="bg1"/>
                </a:solidFill>
                <a:latin typeface="Times New Roman" charset="0"/>
                <a:ea typeface="MS PGothic" charset="0"/>
                <a:cs typeface="MS PGothic" charset="0"/>
              </a:rPr>
              <a:t>出埃及之于旧约正如</a:t>
            </a:r>
            <a:r>
              <a:rPr lang="en-US" altLang="zh-CN" sz="2800" b="1">
                <a:solidFill>
                  <a:schemeClr val="bg1"/>
                </a:solidFill>
                <a:latin typeface="Times New Roman" charset="0"/>
                <a:ea typeface="MS PGothic" charset="0"/>
                <a:cs typeface="MS PGothic" charset="0"/>
              </a:rPr>
              <a:t>……</a:t>
            </a:r>
          </a:p>
        </p:txBody>
      </p:sp>
      <p:sp>
        <p:nvSpPr>
          <p:cNvPr id="502790" name="Rectangle 9"/>
          <p:cNvSpPr>
            <a:spLocks noChangeArrowheads="1"/>
          </p:cNvSpPr>
          <p:nvPr/>
        </p:nvSpPr>
        <p:spPr bwMode="auto">
          <a:xfrm>
            <a:off x="4876800" y="0"/>
            <a:ext cx="3352800" cy="1447800"/>
          </a:xfrm>
          <a:prstGeom prst="rect">
            <a:avLst/>
          </a:prstGeom>
          <a:solidFill>
            <a:schemeClr val="tx2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263178" name="Text Box 10"/>
          <p:cNvSpPr txBox="1">
            <a:spLocks noChangeArrowheads="1"/>
          </p:cNvSpPr>
          <p:nvPr/>
        </p:nvSpPr>
        <p:spPr bwMode="auto">
          <a:xfrm>
            <a:off x="5143500" y="76200"/>
            <a:ext cx="281940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algn="ctr"/>
            <a:r>
              <a:rPr lang="zh-CN" altLang="en-US" sz="2800" b="1">
                <a:solidFill>
                  <a:schemeClr val="bg1"/>
                </a:solidFill>
                <a:latin typeface="Times New Roman" charset="0"/>
                <a:ea typeface="MS PGothic" charset="0"/>
                <a:cs typeface="MS PGothic" charset="0"/>
              </a:rPr>
              <a:t>季度的十字架之于新约</a:t>
            </a:r>
          </a:p>
        </p:txBody>
      </p:sp>
      <p:sp>
        <p:nvSpPr>
          <p:cNvPr id="263179" name="WordArt 11"/>
          <p:cNvSpPr>
            <a:spLocks noChangeArrowheads="1" noChangeShapeType="1" noTextEdit="1"/>
          </p:cNvSpPr>
          <p:nvPr/>
        </p:nvSpPr>
        <p:spPr bwMode="auto">
          <a:xfrm>
            <a:off x="2843213" y="4365625"/>
            <a:ext cx="3854450" cy="1422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zh-TW" altLang="en-US" sz="3600" kern="10">
                <a:ln w="19050" cap="sq">
                  <a:solidFill>
                    <a:srgbClr val="99CCFF"/>
                  </a:solidFill>
                  <a:round/>
                  <a:headEnd type="none" w="sm" len="sm"/>
                  <a:tailEnd type="none" w="sm" len="sm"/>
                </a:ln>
                <a:solidFill>
                  <a:srgbClr val="0066CC"/>
                </a:solidFill>
                <a:effectLst>
                  <a:outerShdw blurRad="63500" dist="38099" dir="2700000" algn="ctr" rotWithShape="0">
                    <a:srgbClr val="990000">
                      <a:alpha val="74997"/>
                    </a:srgbClr>
                  </a:outerShdw>
                </a:effectLst>
                <a:latin typeface="ＭＳ Ｐゴシック"/>
                <a:ea typeface="ＭＳ Ｐゴシック"/>
                <a:cs typeface="ＭＳ Ｐゴシック"/>
              </a:rPr>
              <a:t>释放</a:t>
            </a:r>
            <a:endParaRPr lang="en-US" sz="3600" kern="10">
              <a:ln w="19050" cap="sq">
                <a:solidFill>
                  <a:srgbClr val="99CCFF"/>
                </a:solidFill>
                <a:round/>
                <a:headEnd type="none" w="sm" len="sm"/>
                <a:tailEnd type="none" w="sm" len="sm"/>
              </a:ln>
              <a:solidFill>
                <a:srgbClr val="0066CC"/>
              </a:solidFill>
              <a:effectLst>
                <a:outerShdw blurRad="63500" dist="38099" dir="2700000" algn="ctr" rotWithShape="0">
                  <a:srgbClr val="990000">
                    <a:alpha val="74997"/>
                  </a:srgbClr>
                </a:outerShdw>
              </a:effectLst>
              <a:latin typeface="ＭＳ Ｐゴシック"/>
              <a:ea typeface="ＭＳ Ｐゴシック"/>
              <a:cs typeface="ＭＳ Ｐゴシック"/>
            </a:endParaRPr>
          </a:p>
        </p:txBody>
      </p:sp>
      <p:sp>
        <p:nvSpPr>
          <p:cNvPr id="502793" name="Rectangle 1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1219200"/>
            <a:ext cx="7772400" cy="1143000"/>
          </a:xfrm>
        </p:spPr>
        <p:txBody>
          <a:bodyPr/>
          <a:lstStyle/>
          <a:p>
            <a:pPr eaLnBrk="1" hangingPunct="1"/>
            <a:r>
              <a:rPr lang="zh-CN" altLang="en-US">
                <a:solidFill>
                  <a:schemeClr val="bg1"/>
                </a:solidFill>
                <a:latin typeface="Times New Roman" charset="0"/>
                <a:ea typeface="MS PGothic" charset="0"/>
                <a:cs typeface="MS PGothic" charset="0"/>
              </a:rPr>
              <a:t>两者的联系</a:t>
            </a:r>
          </a:p>
        </p:txBody>
      </p:sp>
    </p:spTree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2" dur="2000"/>
                                        <p:tgtEl>
                                          <p:spTgt spid="263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3175" grpId="0" animBg="1"/>
      <p:bldP spid="263174" grpId="0"/>
      <p:bldP spid="263178" grpId="0"/>
      <p:bldP spid="263179" grpId="0" animBg="1"/>
    </p:bld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833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838200" y="1371600"/>
            <a:ext cx="3352800" cy="4724400"/>
          </a:xfrm>
        </p:spPr>
        <p:txBody>
          <a:bodyPr/>
          <a:lstStyle/>
          <a:p>
            <a:r>
              <a:rPr kumimoji="1" lang="zh-CN" altLang="en-US">
                <a:latin typeface="Arial" charset="0"/>
              </a:rPr>
              <a:t>崭新国家的开始</a:t>
            </a:r>
            <a:r>
              <a:rPr kumimoji="1" lang="en-US" altLang="ja-JP">
                <a:latin typeface="Arial" charset="0"/>
              </a:rPr>
              <a:t> (6:6-8)</a:t>
            </a:r>
          </a:p>
          <a:p>
            <a:r>
              <a:rPr kumimoji="1" lang="zh-CN" altLang="en-US">
                <a:latin typeface="Arial" charset="0"/>
              </a:rPr>
              <a:t>新历法开始应用</a:t>
            </a:r>
            <a:r>
              <a:rPr kumimoji="1" lang="en-US" altLang="ja-JP">
                <a:latin typeface="Arial" charset="0"/>
              </a:rPr>
              <a:t>(12:2)</a:t>
            </a:r>
            <a:endParaRPr lang="zh-CN" altLang="en-US">
              <a:latin typeface="Arial" charset="0"/>
            </a:endParaRPr>
          </a:p>
        </p:txBody>
      </p:sp>
      <p:pic>
        <p:nvPicPr>
          <p:cNvPr id="504834" name="Picture 3" descr="crossingredse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5300" y="0"/>
            <a:ext cx="48387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4835" name="Rectangle 4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3886200" cy="1143000"/>
          </a:xfrm>
        </p:spPr>
        <p:txBody>
          <a:bodyPr/>
          <a:lstStyle/>
          <a:p>
            <a:r>
              <a:rPr kumimoji="1" lang="zh-CN" altLang="en-US" sz="3400">
                <a:latin typeface="Arial" charset="0"/>
                <a:ea typeface="MS PGothic" charset="0"/>
              </a:rPr>
              <a:t>出埃及的意义</a:t>
            </a:r>
            <a:endParaRPr kumimoji="1" lang="en-US" altLang="zh-CN">
              <a:latin typeface="Arial" charset="0"/>
              <a:ea typeface="MS PGothic" charset="0"/>
            </a:endParaRPr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1026"/>
          <p:cNvSpPr>
            <a:spLocks noGrp="1" noChangeArrowheads="1"/>
          </p:cNvSpPr>
          <p:nvPr>
            <p:ph type="title"/>
          </p:nvPr>
        </p:nvSpPr>
        <p:spPr>
          <a:xfrm>
            <a:off x="0" y="-76200"/>
            <a:ext cx="4648200" cy="865188"/>
          </a:xfrm>
        </p:spPr>
        <p:txBody>
          <a:bodyPr/>
          <a:lstStyle/>
          <a:p>
            <a:r>
              <a:rPr lang="ja-JP" altLang="en-US" sz="4700">
                <a:ea typeface="华文细黑" charset="-122"/>
              </a:rPr>
              <a:t>犹太人的年历</a:t>
            </a:r>
            <a:endParaRPr lang="en-US" altLang="en-US"/>
          </a:p>
        </p:txBody>
      </p:sp>
      <p:sp>
        <p:nvSpPr>
          <p:cNvPr id="13315" name="Rectangle 1027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2667000"/>
            <a:ext cx="2590800" cy="1905000"/>
          </a:xfrm>
        </p:spPr>
        <p:txBody>
          <a:bodyPr/>
          <a:lstStyle/>
          <a:p>
            <a:r>
              <a:rPr lang="ja-JP" altLang="en-US" sz="2800">
                <a:ea typeface="华文细黑" charset="-122"/>
              </a:rPr>
              <a:t>平事历</a:t>
            </a:r>
            <a:endParaRPr lang="en-US" altLang="ja-JP" sz="2800"/>
          </a:p>
          <a:p>
            <a:r>
              <a:rPr lang="en-US" altLang="en-US" sz="2800">
                <a:effectLst/>
                <a:latin typeface="SimSun" pitchFamily="2" charset="-122"/>
                <a:ea typeface="华文细黑" charset="-122"/>
              </a:rPr>
              <a:t>宗教历</a:t>
            </a:r>
            <a:endParaRPr lang="en-US" altLang="ja-JP" sz="2800"/>
          </a:p>
          <a:p>
            <a:r>
              <a:rPr lang="ja-JP" altLang="en-US" sz="2800">
                <a:ea typeface="华文细黑" charset="-122"/>
              </a:rPr>
              <a:t>阳历</a:t>
            </a:r>
            <a:endParaRPr lang="en-US" altLang="en-US" sz="2800"/>
          </a:p>
        </p:txBody>
      </p:sp>
      <p:pic>
        <p:nvPicPr>
          <p:cNvPr id="309252" name="Picture 1029" descr="Calendar front cover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86000" y="0"/>
            <a:ext cx="6858000" cy="6858000"/>
          </a:xfrm>
        </p:spPr>
      </p:pic>
      <p:pic>
        <p:nvPicPr>
          <p:cNvPr id="13321" name="Picture 1033" descr="shofar">
            <a:hlinkClick r:id="rId6"/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00200" y="2286000"/>
            <a:ext cx="1219200" cy="812800"/>
          </a:xfrm>
        </p:spPr>
      </p:pic>
      <p:sp>
        <p:nvSpPr>
          <p:cNvPr id="13319" name="AutoShape 1031"/>
          <p:cNvSpPr>
            <a:spLocks/>
          </p:cNvSpPr>
          <p:nvPr/>
        </p:nvSpPr>
        <p:spPr bwMode="auto">
          <a:xfrm>
            <a:off x="1619250" y="3284538"/>
            <a:ext cx="381000" cy="838200"/>
          </a:xfrm>
          <a:prstGeom prst="rightBrace">
            <a:avLst>
              <a:gd name="adj1" fmla="val 18333"/>
              <a:gd name="adj2" fmla="val 50000"/>
            </a:avLst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endParaRPr lang="en-US" altLang="en-US" sz="1800">
              <a:solidFill>
                <a:srgbClr val="FFFFFF"/>
              </a:solidFill>
              <a:cs typeface="+mn-cs"/>
            </a:endParaRPr>
          </a:p>
        </p:txBody>
      </p:sp>
      <p:sp>
        <p:nvSpPr>
          <p:cNvPr id="13322" name="Text Box 1034"/>
          <p:cNvSpPr txBox="1">
            <a:spLocks noChangeArrowheads="1"/>
          </p:cNvSpPr>
          <p:nvPr/>
        </p:nvSpPr>
        <p:spPr bwMode="auto">
          <a:xfrm>
            <a:off x="8301038" y="73025"/>
            <a:ext cx="766762" cy="4572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60400">
                <a:alpha val="74997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r>
              <a:rPr lang="en-US" altLang="en-US" b="1">
                <a:solidFill>
                  <a:srgbClr val="FFFFFF"/>
                </a:solidFill>
                <a:cs typeface="+mn-cs"/>
              </a:rPr>
              <a:t>180</a:t>
            </a:r>
            <a:endParaRPr lang="en-US" altLang="en-US" sz="1800">
              <a:solidFill>
                <a:srgbClr val="FFFFFF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7594810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3" dur="2000"/>
                                        <p:tgtEl>
                                          <p:spTgt spid="13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2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3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041" name="Rectangle 57"/>
          <p:cNvSpPr>
            <a:spLocks noChangeArrowheads="1"/>
          </p:cNvSpPr>
          <p:nvPr/>
        </p:nvSpPr>
        <p:spPr bwMode="auto">
          <a:xfrm>
            <a:off x="0" y="0"/>
            <a:ext cx="7848600" cy="6858000"/>
          </a:xfrm>
          <a:prstGeom prst="rect">
            <a:avLst/>
          </a:prstGeom>
          <a:gradFill rotWithShape="0">
            <a:gsLst>
              <a:gs pos="0">
                <a:schemeClr val="bg2">
                  <a:alpha val="58000"/>
                </a:schemeClr>
              </a:gs>
              <a:gs pos="100000">
                <a:schemeClr val="bg2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169986" name="Rectangle 2"/>
          <p:cNvSpPr>
            <a:spLocks noGrp="1" noChangeArrowheads="1"/>
          </p:cNvSpPr>
          <p:nvPr>
            <p:ph type="title"/>
          </p:nvPr>
        </p:nvSpPr>
        <p:spPr>
          <a:xfrm>
            <a:off x="219075" y="227013"/>
            <a:ext cx="4733925" cy="763587"/>
          </a:xfrm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zh-CN" altLang="en-US">
                <a:ea typeface="宋体" charset="0"/>
                <a:cs typeface="宋体" charset="0"/>
              </a:rPr>
              <a:t>四个方向</a:t>
            </a:r>
            <a:endParaRPr lang="zh-TW" altLang="en-US">
              <a:ea typeface="宋体" charset="0"/>
              <a:cs typeface="宋体" charset="0"/>
            </a:endParaRPr>
          </a:p>
        </p:txBody>
      </p:sp>
      <p:sp>
        <p:nvSpPr>
          <p:cNvPr id="169988" name="Rectangle 4"/>
          <p:cNvSpPr>
            <a:spLocks noChangeArrowheads="1"/>
          </p:cNvSpPr>
          <p:nvPr/>
        </p:nvSpPr>
        <p:spPr bwMode="auto">
          <a:xfrm>
            <a:off x="0" y="1990725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1" hangingPunct="1">
              <a:tabLst>
                <a:tab pos="3886200" algn="l"/>
                <a:tab pos="4114800" algn="l"/>
                <a:tab pos="4800600" algn="l"/>
                <a:tab pos="5600700" algn="l"/>
                <a:tab pos="5715000" algn="l"/>
              </a:tabLst>
              <a:defRPr/>
            </a:pPr>
            <a:endParaRPr lang="zh-TW" altLang="en-US" sz="1800">
              <a:latin typeface="Arial" charset="0"/>
              <a:ea typeface="新細明體" charset="0"/>
              <a:cs typeface="新細明體" charset="0"/>
            </a:endParaRPr>
          </a:p>
        </p:txBody>
      </p:sp>
      <p:graphicFrame>
        <p:nvGraphicFramePr>
          <p:cNvPr id="260102" name="Group 6"/>
          <p:cNvGraphicFramePr>
            <a:graphicFrameLocks noGrp="1"/>
          </p:cNvGraphicFramePr>
          <p:nvPr/>
        </p:nvGraphicFramePr>
        <p:xfrm>
          <a:off x="0" y="1066800"/>
          <a:ext cx="7848600" cy="5791201"/>
        </p:xfrm>
        <a:graphic>
          <a:graphicData uri="http://schemas.openxmlformats.org/drawingml/2006/table">
            <a:tbl>
              <a:tblPr/>
              <a:tblGrid>
                <a:gridCol w="1295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892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6393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5700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8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新細明體" charset="0"/>
                          <a:cs typeface="新細明體" charset="0"/>
                        </a:rPr>
                        <a:t>看</a:t>
                      </a:r>
                      <a:r>
                        <a:rPr kumimoji="0" lang="en-US" altLang="zh-CN" sz="28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新細明體" charset="0"/>
                          <a:cs typeface="新細明體" charset="0"/>
                        </a:rPr>
                        <a:t>...</a:t>
                      </a:r>
                      <a:r>
                        <a:rPr kumimoji="0" lang="en-US" altLang="zh-TW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新細明體" charset="0"/>
                          <a:cs typeface="新細明體" charset="0"/>
                        </a:rPr>
                        <a:t> </a:t>
                      </a:r>
                      <a:endParaRPr kumimoji="0" lang="zh-TW" altLang="en-US" sz="1600" b="1" i="1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" charset="0"/>
                        <a:ea typeface="宋体" charset="0"/>
                        <a:cs typeface="宋体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TW" sz="1600" b="1" i="1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" charset="0"/>
                        <a:ea typeface="宋体" charset="0"/>
                        <a:cs typeface="宋体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charset="0"/>
                        <a:ea typeface="宋体" charset="0"/>
                        <a:cs typeface="宋体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600" b="1" i="1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宋体" charset="0"/>
                        <a:cs typeface="宋体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8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逾越节</a:t>
                      </a:r>
                      <a:endParaRPr kumimoji="0" lang="zh-TW" altLang="en-US" sz="1600" b="1" i="1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" charset="0"/>
                        <a:ea typeface="宋体" charset="0"/>
                        <a:cs typeface="宋体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TW" sz="1600" b="1" i="1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" charset="0"/>
                        <a:ea typeface="宋体" charset="0"/>
                        <a:cs typeface="宋体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犹太人</a:t>
                      </a:r>
                      <a:endParaRPr kumimoji="0" lang="zh-TW" altLang="en-US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宋体" charset="0"/>
                        <a:cs typeface="宋体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8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主圣餐</a:t>
                      </a:r>
                      <a:endParaRPr kumimoji="0" lang="zh-TW" altLang="en-US" sz="1600" b="1" i="1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" charset="0"/>
                        <a:ea typeface="宋体" charset="0"/>
                        <a:cs typeface="宋体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TW" sz="1600" b="1" i="1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" charset="0"/>
                        <a:ea typeface="宋体" charset="0"/>
                        <a:cs typeface="宋体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基督徒</a:t>
                      </a:r>
                      <a:endParaRPr kumimoji="0" lang="zh-TW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宋体" charset="0"/>
                        <a:cs typeface="宋体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525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向外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宋体" charset="0"/>
                          <a:cs typeface="宋体" charset="0"/>
                        </a:rPr>
                        <a:t>整個家庭參與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宋体" charset="0"/>
                          <a:cs typeface="宋体" charset="0"/>
                        </a:rPr>
                        <a:t>(</a:t>
                      </a:r>
                      <a:r>
                        <a:rPr kumimoji="0" lang="zh-TW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宋体" charset="0"/>
                          <a:cs typeface="宋体" charset="0"/>
                        </a:rPr>
                        <a:t>出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宋体" charset="0"/>
                          <a:cs typeface="宋体" charset="0"/>
                        </a:rPr>
                        <a:t>12:3-4</a:t>
                      </a:r>
                      <a:r>
                        <a:rPr kumimoji="0" lang="zh-TW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宋体" charset="0"/>
                          <a:cs typeface="宋体" charset="0"/>
                        </a:rPr>
                        <a:t>，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宋体" charset="0"/>
                          <a:cs typeface="宋体" charset="0"/>
                        </a:rPr>
                        <a:t>16)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  <a:ea typeface="宋体" charset="0"/>
                        </a:rPr>
                        <a:t>团契合一</a:t>
                      </a:r>
                      <a:r>
                        <a:rPr kumimoji="0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  <a:ea typeface="宋体" charset="0"/>
                          <a:cs typeface="宋体" charset="0"/>
                        </a:rPr>
                        <a:t>(</a:t>
                      </a: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  <a:ea typeface="宋体" charset="0"/>
                        </a:rPr>
                        <a:t>林前</a:t>
                      </a:r>
                      <a:r>
                        <a:rPr kumimoji="0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  <a:ea typeface="宋体" charset="0"/>
                          <a:cs typeface="宋体" charset="0"/>
                        </a:rPr>
                        <a:t>11:17-22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  <a:ea typeface="宋体" charset="0"/>
                          <a:cs typeface="宋体" charset="0"/>
                        </a:rPr>
                        <a:t>, </a:t>
                      </a:r>
                      <a:r>
                        <a:rPr kumimoji="0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  <a:ea typeface="宋体" charset="0"/>
                          <a:cs typeface="宋体" charset="0"/>
                        </a:rPr>
                        <a:t>10:16-17)</a:t>
                      </a:r>
                      <a:endParaRPr kumimoji="0" lang="en-US" altLang="zh-TW" sz="2000" b="1" i="0" u="none" strike="noStrike" cap="none" normalizeH="0" baseline="0">
                        <a:ln>
                          <a:noFill/>
                        </a:ln>
                        <a:solidFill>
                          <a:srgbClr val="DDDDDD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  <a:ea typeface="宋体" charset="0"/>
                        <a:cs typeface="宋体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795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往后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  <a:ea typeface="宋体" charset="0"/>
                          <a:cs typeface="宋体" charset="0"/>
                        </a:rPr>
                        <a:t>從埃及拯救出來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  <a:ea typeface="宋体" charset="0"/>
                          <a:cs typeface="宋体" charset="0"/>
                        </a:rPr>
                        <a:t>(</a:t>
                      </a:r>
                      <a:r>
                        <a:rPr kumimoji="0" lang="zh-TW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  <a:ea typeface="宋体" charset="0"/>
                          <a:cs typeface="宋体" charset="0"/>
                        </a:rPr>
                        <a:t>出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  <a:ea typeface="宋体" charset="0"/>
                          <a:cs typeface="宋体" charset="0"/>
                        </a:rPr>
                        <a:t>12:31-42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  <a:ea typeface="宋体" charset="0"/>
                          <a:cs typeface="宋体" charset="0"/>
                        </a:rPr>
                        <a:t>)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  <a:ea typeface="宋体" charset="0"/>
                        </a:rPr>
                        <a:t>从罪中拯救出来</a:t>
                      </a:r>
                      <a:r>
                        <a:rPr kumimoji="0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  <a:ea typeface="宋体" charset="0"/>
                          <a:cs typeface="宋体" charset="0"/>
                        </a:rPr>
                        <a:t>(</a:t>
                      </a: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  <a:ea typeface="宋体" charset="0"/>
                        </a:rPr>
                        <a:t>林前</a:t>
                      </a:r>
                      <a:r>
                        <a:rPr kumimoji="0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  <a:ea typeface="宋体" charset="0"/>
                          <a:cs typeface="宋体" charset="0"/>
                        </a:rPr>
                        <a:t>11:23-25)</a:t>
                      </a:r>
                      <a:endParaRPr kumimoji="0" lang="en-US" altLang="zh-TW" sz="2000" b="1" i="0" u="none" strike="noStrike" cap="none" normalizeH="0" baseline="0">
                        <a:ln>
                          <a:noFill/>
                        </a:ln>
                        <a:solidFill>
                          <a:srgbClr val="DDDDDD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  <a:ea typeface="宋体" charset="0"/>
                        <a:cs typeface="宋体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699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向前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  <a:ea typeface="宋体" charset="0"/>
                        </a:rPr>
                        <a:t>等候弥赛亚的时代</a:t>
                      </a:r>
                      <a:r>
                        <a:rPr kumimoji="0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  <a:ea typeface="宋体" charset="0"/>
                          <a:cs typeface="宋体" charset="0"/>
                        </a:rPr>
                        <a:t>(</a:t>
                      </a: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  <a:ea typeface="宋体" charset="0"/>
                        </a:rPr>
                        <a:t>结</a:t>
                      </a:r>
                      <a:r>
                        <a:rPr kumimoji="0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  <a:ea typeface="宋体" charset="0"/>
                          <a:cs typeface="宋体" charset="0"/>
                        </a:rPr>
                        <a:t>45:2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  <a:ea typeface="宋体" charset="0"/>
                          <a:cs typeface="宋体" charset="0"/>
                        </a:rPr>
                        <a:t>-</a:t>
                      </a:r>
                      <a:r>
                        <a:rPr kumimoji="0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  <a:ea typeface="宋体" charset="0"/>
                          <a:cs typeface="宋体" charset="0"/>
                        </a:rPr>
                        <a:t>10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  <a:ea typeface="宋体" charset="0"/>
                          <a:cs typeface="宋体" charset="0"/>
                        </a:rPr>
                        <a:t>)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" charset="0"/>
                          <a:ea typeface="宋体" charset="0"/>
                        </a:rPr>
                        <a:t>期盼耶稣再来</a:t>
                      </a:r>
                      <a:r>
                        <a:rPr kumimoji="0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" charset="0"/>
                          <a:ea typeface="宋体" charset="0"/>
                          <a:cs typeface="宋体" charset="0"/>
                        </a:rPr>
                        <a:t>(</a:t>
                      </a: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" charset="0"/>
                          <a:ea typeface="宋体" charset="0"/>
                        </a:rPr>
                        <a:t>林前</a:t>
                      </a:r>
                      <a:r>
                        <a:rPr kumimoji="0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" charset="0"/>
                          <a:ea typeface="宋体" charset="0"/>
                          <a:cs typeface="宋体" charset="0"/>
                        </a:rPr>
                        <a:t>11:26</a:t>
                      </a: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" charset="0"/>
                          <a:ea typeface="宋体" charset="0"/>
                        </a:rPr>
                        <a:t>，可</a:t>
                      </a:r>
                      <a:r>
                        <a:rPr kumimoji="0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" charset="0"/>
                          <a:ea typeface="宋体" charset="0"/>
                          <a:cs typeface="宋体" charset="0"/>
                        </a:rPr>
                        <a:t>14:25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" charset="0"/>
                          <a:ea typeface="宋体" charset="0"/>
                          <a:cs typeface="宋体" charset="0"/>
                        </a:rPr>
                        <a:t>)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CN" sz="2000" b="0" i="0" u="none" strike="noStrike" cap="none" normalizeH="0" baseline="0">
                        <a:ln>
                          <a:noFill/>
                        </a:ln>
                        <a:solidFill>
                          <a:srgbClr val="DDDDDD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  <a:ea typeface="宋体" charset="0"/>
                        <a:cs typeface="宋体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191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向內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  <a:ea typeface="宋体" charset="0"/>
                        </a:rPr>
                        <a:t>洁净房子的酵与不洁</a:t>
                      </a:r>
                      <a:r>
                        <a:rPr kumimoji="0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  <a:ea typeface="宋体" charset="0"/>
                          <a:cs typeface="宋体" charset="0"/>
                        </a:rPr>
                        <a:t>(</a:t>
                      </a: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  <a:ea typeface="宋体" charset="0"/>
                        </a:rPr>
                        <a:t>出</a:t>
                      </a:r>
                      <a:r>
                        <a:rPr kumimoji="0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  <a:ea typeface="宋体" charset="0"/>
                          <a:cs typeface="宋体" charset="0"/>
                        </a:rPr>
                        <a:t>12:8</a:t>
                      </a: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  <a:ea typeface="宋体" charset="0"/>
                        </a:rPr>
                        <a:t>，</a:t>
                      </a:r>
                      <a:r>
                        <a:rPr kumimoji="0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  <a:ea typeface="宋体" charset="0"/>
                          <a:cs typeface="宋体" charset="0"/>
                        </a:rPr>
                        <a:t>15</a:t>
                      </a:r>
                      <a:r>
                        <a:rPr kumimoji="0" lang="en-US" altLang="zh-CN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  <a:ea typeface="宋体" charset="0"/>
                          <a:cs typeface="宋体" charset="0"/>
                        </a:rPr>
                        <a:t>)</a:t>
                      </a:r>
                      <a:endParaRPr kumimoji="0" lang="en-US" altLang="zh-TW" sz="1400" b="0" i="0" u="none" strike="noStrike" cap="none" normalizeH="0" baseline="0">
                        <a:ln>
                          <a:noFill/>
                        </a:ln>
                        <a:solidFill>
                          <a:srgbClr val="DDDDDD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  <a:ea typeface="宋体" charset="0"/>
                        <a:cs typeface="宋体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  <a:ea typeface="宋体" charset="0"/>
                        </a:rPr>
                        <a:t>捡查自已的罪行</a:t>
                      </a:r>
                      <a:r>
                        <a:rPr kumimoji="0" lang="en-US" altLang="zh-CN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  <a:ea typeface="宋体" charset="0"/>
                          <a:cs typeface="宋体" charset="0"/>
                        </a:rPr>
                        <a:t>(</a:t>
                      </a:r>
                      <a:r>
                        <a:rPr kumimoji="0" lang="zh-CN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  <a:ea typeface="宋体" charset="0"/>
                        </a:rPr>
                        <a:t>林前</a:t>
                      </a:r>
                      <a:r>
                        <a:rPr kumimoji="0" lang="en-US" altLang="zh-CN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  <a:ea typeface="宋体" charset="0"/>
                          <a:cs typeface="宋体" charset="0"/>
                        </a:rPr>
                        <a:t>11:27-32</a:t>
                      </a:r>
                      <a:r>
                        <a:rPr kumimoji="0" lang="zh-CN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  <a:ea typeface="宋体" charset="0"/>
                        </a:rPr>
                        <a:t>，</a:t>
                      </a:r>
                      <a:r>
                        <a:rPr kumimoji="0" lang="en-US" altLang="zh-CN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  <a:ea typeface="宋体" charset="0"/>
                          <a:cs typeface="宋体" charset="0"/>
                        </a:rPr>
                        <a:t>cf</a:t>
                      </a:r>
                      <a:r>
                        <a:rPr kumimoji="0" lang="zh-CN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  <a:ea typeface="宋体" charset="0"/>
                        </a:rPr>
                        <a:t>。</a:t>
                      </a:r>
                      <a:r>
                        <a:rPr kumimoji="0" lang="en-US" altLang="zh-CN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  <a:ea typeface="宋体" charset="0"/>
                          <a:cs typeface="宋体" charset="0"/>
                        </a:rPr>
                        <a:t>5:6-8)</a:t>
                      </a:r>
                      <a:endParaRPr kumimoji="0" lang="en-US" altLang="zh-TW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DDDDDD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  <a:ea typeface="宋体" charset="0"/>
                        <a:cs typeface="宋体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70034" name="Rectangle 50"/>
          <p:cNvSpPr>
            <a:spLocks noChangeArrowheads="1"/>
          </p:cNvSpPr>
          <p:nvPr/>
        </p:nvSpPr>
        <p:spPr bwMode="auto">
          <a:xfrm>
            <a:off x="0" y="4149725"/>
            <a:ext cx="184150" cy="534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1" hangingPunct="1">
              <a:defRPr/>
            </a:pPr>
            <a:br>
              <a:rPr lang="en-US" altLang="zh-CN" sz="1100">
                <a:latin typeface="Times" charset="0"/>
                <a:ea typeface="宋体" charset="0"/>
                <a:cs typeface="宋体" charset="0"/>
              </a:rPr>
            </a:br>
            <a:endParaRPr lang="en-US" altLang="zh-CN" sz="1800">
              <a:latin typeface="Arial" charset="0"/>
              <a:ea typeface="宋体" charset="0"/>
              <a:cs typeface="宋体" charset="0"/>
            </a:endParaRPr>
          </a:p>
        </p:txBody>
      </p:sp>
      <p:sp>
        <p:nvSpPr>
          <p:cNvPr id="170038" name="Text Box 54"/>
          <p:cNvSpPr txBox="1">
            <a:spLocks noChangeArrowheads="1"/>
          </p:cNvSpPr>
          <p:nvPr/>
        </p:nvSpPr>
        <p:spPr bwMode="auto">
          <a:xfrm>
            <a:off x="5181600" y="90488"/>
            <a:ext cx="2590800" cy="91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defRPr/>
            </a:pPr>
            <a:r>
              <a:rPr lang="en-US" altLang="zh-TW" sz="1800">
                <a:solidFill>
                  <a:srgbClr val="DDDDDD"/>
                </a:solidFill>
                <a:ea typeface="新細明體" charset="0"/>
                <a:cs typeface="新細明體" charset="0"/>
              </a:rPr>
              <a:t>(Adapted from David Watson, </a:t>
            </a:r>
            <a:r>
              <a:rPr lang="en-US" altLang="zh-TW" sz="1800" i="1">
                <a:solidFill>
                  <a:srgbClr val="DDDDDD"/>
                </a:solidFill>
                <a:ea typeface="新細明體" charset="0"/>
                <a:cs typeface="新細明體" charset="0"/>
              </a:rPr>
              <a:t>I Believe in the Holy Spirit</a:t>
            </a:r>
            <a:r>
              <a:rPr lang="en-US" altLang="zh-TW" sz="1800">
                <a:solidFill>
                  <a:srgbClr val="DDDDDD"/>
                </a:solidFill>
                <a:ea typeface="新細明體" charset="0"/>
                <a:cs typeface="新細明體" charset="0"/>
              </a:rPr>
              <a:t>)</a:t>
            </a:r>
          </a:p>
        </p:txBody>
      </p:sp>
      <p:sp>
        <p:nvSpPr>
          <p:cNvPr id="170039" name="Text Box 55"/>
          <p:cNvSpPr txBox="1">
            <a:spLocks noChangeArrowheads="1"/>
          </p:cNvSpPr>
          <p:nvPr/>
        </p:nvSpPr>
        <p:spPr bwMode="auto">
          <a:xfrm>
            <a:off x="8397875" y="82550"/>
            <a:ext cx="669925" cy="396875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TW" sz="2000" b="1">
                <a:ea typeface="新細明體" charset="0"/>
                <a:cs typeface="新細明體" charset="0"/>
              </a:rPr>
              <a:t>143</a:t>
            </a:r>
          </a:p>
        </p:txBody>
      </p:sp>
      <p:pic>
        <p:nvPicPr>
          <p:cNvPr id="326682" name="Picture 56" descr="j023863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614488"/>
            <a:ext cx="1143000" cy="103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01" name="Picture 24" descr="Romans 200 Blue Backgroun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813" y="-26988"/>
            <a:ext cx="9120187" cy="6985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6" name="Diagram 15"/>
          <p:cNvGraphicFramePr/>
          <p:nvPr>
            <p:extLst>
              <p:ext uri="{D42A27DB-BD31-4B8C-83A1-F6EECF244321}">
                <p14:modId xmlns:p14="http://schemas.microsoft.com/office/powerpoint/2010/main" val="1571412365"/>
              </p:ext>
            </p:extLst>
          </p:nvPr>
        </p:nvGraphicFramePr>
        <p:xfrm>
          <a:off x="1090246" y="533400"/>
          <a:ext cx="7620000" cy="6324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3827463" y="1028700"/>
            <a:ext cx="3048000" cy="2039938"/>
            <a:chOff x="3828256" y="1028328"/>
            <a:chExt cx="3048000" cy="2040632"/>
          </a:xfrm>
        </p:grpSpPr>
        <p:sp>
          <p:nvSpPr>
            <p:cNvPr id="204812" name="Up Arrow Callout 1"/>
            <p:cNvSpPr>
              <a:spLocks noChangeArrowheads="1"/>
            </p:cNvSpPr>
            <p:nvPr/>
          </p:nvSpPr>
          <p:spPr bwMode="auto">
            <a:xfrm>
              <a:off x="3828256" y="1028328"/>
              <a:ext cx="3024336" cy="1656184"/>
            </a:xfrm>
            <a:prstGeom prst="upArrowCallout">
              <a:avLst>
                <a:gd name="adj1" fmla="val 25007"/>
                <a:gd name="adj2" fmla="val 24999"/>
                <a:gd name="adj3" fmla="val 25000"/>
                <a:gd name="adj4" fmla="val 64977"/>
              </a:avLst>
            </a:pr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12700" cap="sq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/>
            <a:p>
              <a:pPr algn="r">
                <a:tabLst>
                  <a:tab pos="3886200" algn="l"/>
                  <a:tab pos="4800600" algn="l"/>
                  <a:tab pos="5600700" algn="l"/>
                </a:tabLst>
              </a:pPr>
              <a:endParaRPr lang="en-US" sz="1400">
                <a:solidFill>
                  <a:srgbClr val="000000"/>
                </a:solidFill>
                <a:latin typeface="Arial Narrow" charset="0"/>
                <a:cs typeface="Times New Roman" charset="0"/>
              </a:endParaRPr>
            </a:p>
          </p:txBody>
        </p:sp>
        <p:sp>
          <p:nvSpPr>
            <p:cNvPr id="25" name="Title 3"/>
            <p:cNvSpPr txBox="1">
              <a:spLocks/>
            </p:cNvSpPr>
            <p:nvPr/>
          </p:nvSpPr>
          <p:spPr bwMode="auto">
            <a:xfrm>
              <a:off x="3828256" y="1315764"/>
              <a:ext cx="3048000" cy="17531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="" xmlns:ma14="http://schemas.microsoft.com/office/mac/drawingml/2011/main" val="1"/>
              </a:ext>
            </a:extLst>
          </p:spPr>
          <p:txBody>
            <a:bodyPr anchor="ctr"/>
            <a:lstStyle>
              <a:lvl1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+mj-lt"/>
                  <a:ea typeface="ＭＳ Ｐゴシック" pitchFamily="-111" charset="-128"/>
                  <a:cs typeface="ＭＳ Ｐゴシック" pitchFamily="-111" charset="-128"/>
                </a:defRPr>
              </a:lvl1pPr>
              <a:lvl2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-108" charset="0"/>
                  <a:ea typeface="ＭＳ Ｐゴシック" pitchFamily="-111" charset="-128"/>
                  <a:cs typeface="ＭＳ Ｐゴシック" pitchFamily="-111" charset="-128"/>
                </a:defRPr>
              </a:lvl2pPr>
              <a:lvl3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-108" charset="0"/>
                  <a:ea typeface="ＭＳ Ｐゴシック" pitchFamily="-111" charset="-128"/>
                  <a:cs typeface="ＭＳ Ｐゴシック" pitchFamily="-111" charset="-128"/>
                </a:defRPr>
              </a:lvl3pPr>
              <a:lvl4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-108" charset="0"/>
                  <a:ea typeface="ＭＳ Ｐゴシック" pitchFamily="-111" charset="-128"/>
                  <a:cs typeface="ＭＳ Ｐゴシック" pitchFamily="-111" charset="-128"/>
                </a:defRPr>
              </a:lvl4pPr>
              <a:lvl5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-108" charset="0"/>
                  <a:ea typeface="ＭＳ Ｐゴシック" pitchFamily="-111" charset="-128"/>
                  <a:cs typeface="ＭＳ Ｐゴシック" pitchFamily="-111" charset="-128"/>
                </a:defRPr>
              </a:lvl5pPr>
              <a:lvl6pPr marL="4572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-108" charset="0"/>
                </a:defRPr>
              </a:lvl6pPr>
              <a:lvl7pPr marL="9144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-108" charset="0"/>
                </a:defRPr>
              </a:lvl7pPr>
              <a:lvl8pPr marL="13716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-108" charset="0"/>
                </a:defRPr>
              </a:lvl8pPr>
              <a:lvl9pPr marL="18288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-108" charset="0"/>
                </a:defRPr>
              </a:lvl9pPr>
            </a:lstStyle>
            <a:p>
              <a:pPr>
                <a:defRPr/>
              </a:pPr>
              <a:r>
                <a:rPr kumimoji="1" lang="zh-CN" altLang="en-US" sz="2800" b="1" dirty="0">
                  <a:solidFill>
                    <a:srgbClr val="FFFFFF"/>
                  </a:solidFill>
                  <a:effectLst>
                    <a:outerShdw blurRad="50800" dist="38100" dir="2700000" algn="tl">
                      <a:srgbClr val="000000">
                        <a:alpha val="43000"/>
                      </a:srgbClr>
                    </a:outerShdw>
                  </a:effectLst>
                  <a:latin typeface="Arial" charset="0"/>
                  <a:ea typeface="ＭＳ Ｐゴシック" charset="0"/>
                  <a:cs typeface="ＭＳ Ｐゴシック" charset="0"/>
                </a:rPr>
                <a:t>宗教日历由</a:t>
              </a:r>
            </a:p>
            <a:p>
              <a:pPr>
                <a:defRPr/>
              </a:pPr>
              <a:r>
                <a:rPr kumimoji="1" lang="zh-CN" altLang="en-US" sz="2800" b="1" dirty="0">
                  <a:solidFill>
                    <a:srgbClr val="FFFFFF"/>
                  </a:solidFill>
                  <a:effectLst>
                    <a:outerShdw blurRad="50800" dist="38100" dir="2700000" algn="tl">
                      <a:srgbClr val="000000">
                        <a:alpha val="43000"/>
                      </a:srgbClr>
                    </a:outerShdw>
                  </a:effectLst>
                  <a:latin typeface="Arial" charset="0"/>
                  <a:ea typeface="ＭＳ Ｐゴシック" charset="0"/>
                  <a:cs typeface="ＭＳ Ｐゴシック" charset="0"/>
                </a:rPr>
                <a:t>尼散月开始</a:t>
              </a:r>
            </a:p>
          </p:txBody>
        </p:sp>
      </p:grp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2484438" y="4076700"/>
            <a:ext cx="3048000" cy="1944688"/>
            <a:chOff x="2483769" y="4077072"/>
            <a:chExt cx="3048000" cy="1944215"/>
          </a:xfrm>
        </p:grpSpPr>
        <p:sp>
          <p:nvSpPr>
            <p:cNvPr id="204810" name="Up Arrow Callout 28"/>
            <p:cNvSpPr>
              <a:spLocks noChangeArrowheads="1"/>
            </p:cNvSpPr>
            <p:nvPr/>
          </p:nvSpPr>
          <p:spPr bwMode="auto">
            <a:xfrm rot="10800000">
              <a:off x="2483769" y="4365103"/>
              <a:ext cx="3024336" cy="1656184"/>
            </a:xfrm>
            <a:prstGeom prst="upArrowCallout">
              <a:avLst>
                <a:gd name="adj1" fmla="val 25007"/>
                <a:gd name="adj2" fmla="val 24999"/>
                <a:gd name="adj3" fmla="val 25000"/>
                <a:gd name="adj4" fmla="val 64977"/>
              </a:avLst>
            </a:pr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12700" cap="sq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/>
            <a:p>
              <a:pPr algn="r">
                <a:tabLst>
                  <a:tab pos="3886200" algn="l"/>
                  <a:tab pos="4800600" algn="l"/>
                  <a:tab pos="5600700" algn="l"/>
                </a:tabLst>
              </a:pPr>
              <a:endParaRPr lang="en-US" sz="1400">
                <a:solidFill>
                  <a:srgbClr val="000000"/>
                </a:solidFill>
                <a:latin typeface="Arial Narrow" charset="0"/>
                <a:cs typeface="Times New Roman" charset="0"/>
              </a:endParaRPr>
            </a:p>
          </p:txBody>
        </p:sp>
        <p:sp>
          <p:nvSpPr>
            <p:cNvPr id="32" name="Title 3"/>
            <p:cNvSpPr txBox="1">
              <a:spLocks/>
            </p:cNvSpPr>
            <p:nvPr/>
          </p:nvSpPr>
          <p:spPr bwMode="auto">
            <a:xfrm>
              <a:off x="2483769" y="4077072"/>
              <a:ext cx="3048000" cy="1752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="" xmlns:ma14="http://schemas.microsoft.com/office/mac/drawingml/2011/main" val="1"/>
              </a:ext>
            </a:extLst>
          </p:spPr>
          <p:txBody>
            <a:bodyPr anchor="ctr"/>
            <a:lstStyle>
              <a:lvl1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+mj-lt"/>
                  <a:ea typeface="ＭＳ Ｐゴシック" pitchFamily="-111" charset="-128"/>
                  <a:cs typeface="ＭＳ Ｐゴシック" pitchFamily="-111" charset="-128"/>
                </a:defRPr>
              </a:lvl1pPr>
              <a:lvl2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-108" charset="0"/>
                  <a:ea typeface="ＭＳ Ｐゴシック" pitchFamily="-111" charset="-128"/>
                  <a:cs typeface="ＭＳ Ｐゴシック" pitchFamily="-111" charset="-128"/>
                </a:defRPr>
              </a:lvl2pPr>
              <a:lvl3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-108" charset="0"/>
                  <a:ea typeface="ＭＳ Ｐゴシック" pitchFamily="-111" charset="-128"/>
                  <a:cs typeface="ＭＳ Ｐゴシック" pitchFamily="-111" charset="-128"/>
                </a:defRPr>
              </a:lvl3pPr>
              <a:lvl4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-108" charset="0"/>
                  <a:ea typeface="ＭＳ Ｐゴシック" pitchFamily="-111" charset="-128"/>
                  <a:cs typeface="ＭＳ Ｐゴシック" pitchFamily="-111" charset="-128"/>
                </a:defRPr>
              </a:lvl4pPr>
              <a:lvl5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-108" charset="0"/>
                  <a:ea typeface="ＭＳ Ｐゴシック" pitchFamily="-111" charset="-128"/>
                  <a:cs typeface="ＭＳ Ｐゴシック" pitchFamily="-111" charset="-128"/>
                </a:defRPr>
              </a:lvl5pPr>
              <a:lvl6pPr marL="4572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-108" charset="0"/>
                </a:defRPr>
              </a:lvl6pPr>
              <a:lvl7pPr marL="9144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-108" charset="0"/>
                </a:defRPr>
              </a:lvl7pPr>
              <a:lvl8pPr marL="13716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-108" charset="0"/>
                </a:defRPr>
              </a:lvl8pPr>
              <a:lvl9pPr marL="18288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-108" charset="0"/>
                </a:defRPr>
              </a:lvl9pPr>
            </a:lstStyle>
            <a:p>
              <a:pPr>
                <a:defRPr/>
              </a:pPr>
              <a:r>
                <a:rPr kumimoji="1" lang="zh-CN" altLang="en-US" sz="2800" b="1" dirty="0">
                  <a:solidFill>
                    <a:srgbClr val="FFFFFF"/>
                  </a:solidFill>
                  <a:effectLst>
                    <a:outerShdw blurRad="50800" dist="38100" dir="2700000" algn="tl">
                      <a:srgbClr val="000000">
                        <a:alpha val="43000"/>
                      </a:srgbClr>
                    </a:outerShdw>
                  </a:effectLst>
                  <a:latin typeface="Arial" charset="0"/>
                  <a:ea typeface="ＭＳ Ｐゴシック" charset="0"/>
                  <a:cs typeface="ＭＳ Ｐゴシック" charset="0"/>
                </a:rPr>
                <a:t>社会日历由</a:t>
              </a:r>
            </a:p>
            <a:p>
              <a:pPr>
                <a:defRPr/>
              </a:pPr>
              <a:r>
                <a:rPr kumimoji="1" lang="zh-CN" altLang="en-US" sz="2800" b="1" dirty="0">
                  <a:solidFill>
                    <a:srgbClr val="FFFFFF"/>
                  </a:solidFill>
                  <a:effectLst>
                    <a:outerShdw blurRad="50800" dist="38100" dir="2700000" algn="tl">
                      <a:srgbClr val="000000">
                        <a:alpha val="43000"/>
                      </a:srgbClr>
                    </a:outerShdw>
                  </a:effectLst>
                  <a:latin typeface="Arial" charset="0"/>
                  <a:ea typeface="ＭＳ Ｐゴシック" charset="0"/>
                  <a:cs typeface="ＭＳ Ｐゴシック" charset="0"/>
                </a:rPr>
                <a:t>提市黎月开始</a:t>
              </a:r>
            </a:p>
          </p:txBody>
        </p:sp>
      </p:grpSp>
      <p:sp>
        <p:nvSpPr>
          <p:cNvPr id="43" name="Rectangle 2"/>
          <p:cNvSpPr txBox="1">
            <a:spLocks noChangeArrowheads="1"/>
          </p:cNvSpPr>
          <p:nvPr/>
        </p:nvSpPr>
        <p:spPr bwMode="auto">
          <a:xfrm>
            <a:off x="-14288" y="0"/>
            <a:ext cx="3816351" cy="4248150"/>
          </a:xfrm>
          <a:prstGeom prst="rect">
            <a:avLst/>
          </a:prstGeom>
          <a:solidFill>
            <a:srgbClr val="000090"/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07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07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07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07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07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07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07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07" charset="0"/>
              </a:defRPr>
            </a:lvl9pPr>
          </a:lstStyle>
          <a:p>
            <a:pPr eaLnBrk="1" hangingPunct="1">
              <a:defRPr/>
            </a:pPr>
            <a:r>
              <a:rPr lang="zh-CN" altLang="en-US" sz="2400" b="1" kern="0" dirty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出埃及夜</a:t>
            </a:r>
            <a:r>
              <a:rPr lang="en-US" sz="2400" b="1" kern="0" dirty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:</a:t>
            </a:r>
          </a:p>
          <a:p>
            <a:pPr eaLnBrk="1" hangingPunct="1">
              <a:defRPr/>
            </a:pPr>
            <a:endParaRPr lang="en-US" sz="2400" b="1" kern="0" dirty="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>
              <a:defRPr/>
            </a:pPr>
            <a:r>
              <a:rPr lang="zh-CN" altLang="en-US" sz="3200" b="1" kern="0" dirty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耶和华在埃及地告诉摩西和亚伦说： </a:t>
            </a:r>
            <a:endParaRPr lang="en-US" altLang="zh-CN" sz="3200" b="1" kern="0" dirty="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>
              <a:defRPr/>
            </a:pPr>
            <a:r>
              <a:rPr lang="en-US" altLang="zh-CN" sz="3200" b="1" kern="0" baseline="30000" dirty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2</a:t>
            </a:r>
            <a:r>
              <a:rPr lang="en-US" altLang="zh-CN" sz="3200" b="1" kern="0" dirty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 “</a:t>
            </a:r>
            <a:r>
              <a:rPr lang="zh-CN" altLang="en-US" sz="3200" b="1" kern="0" dirty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你们要以本月为正月，为一年的第一个月。</a:t>
            </a:r>
            <a:r>
              <a:rPr lang="en-US" sz="3200" b="1" kern="0" dirty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 (</a:t>
            </a:r>
            <a:r>
              <a:rPr lang="zh-CN" altLang="en-US" sz="3200" b="1" kern="0" dirty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出</a:t>
            </a:r>
            <a:r>
              <a:rPr lang="en-US" sz="3200" b="1" kern="0" dirty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. 12:1-2)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203575" y="2781300"/>
            <a:ext cx="3048000" cy="1409700"/>
          </a:xfrm>
        </p:spPr>
        <p:txBody>
          <a:bodyPr/>
          <a:lstStyle/>
          <a:p>
            <a:pPr>
              <a:defRPr/>
            </a:pPr>
            <a:r>
              <a:rPr kumimoji="1" lang="zh-CN" altLang="en-US" sz="3600" b="1" dirty="0">
                <a:solidFill>
                  <a:schemeClr val="bg1"/>
                </a:solidFill>
                <a:effectLst>
                  <a:outerShdw blurRad="508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以色列</a:t>
            </a:r>
            <a:br>
              <a:rPr kumimoji="1" lang="en-US" altLang="zh-CN" sz="3600" b="1" dirty="0">
                <a:solidFill>
                  <a:schemeClr val="bg1"/>
                </a:solidFill>
                <a:effectLst>
                  <a:outerShdw blurRad="508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kumimoji="1" lang="zh-CN" altLang="en-US" sz="3600" b="1" dirty="0">
                <a:solidFill>
                  <a:schemeClr val="bg1"/>
                </a:solidFill>
                <a:effectLst>
                  <a:outerShdw blurRad="508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的日历</a:t>
            </a:r>
            <a:endParaRPr lang="en-US" sz="3600" b="1" dirty="0">
              <a:solidFill>
                <a:schemeClr val="bg1"/>
              </a:solidFill>
              <a:effectLst>
                <a:outerShdw blurRad="50800" dist="38100" dir="2700000" algn="tl">
                  <a:srgbClr val="000000">
                    <a:alpha val="43000"/>
                  </a:srgbClr>
                </a:outerShdw>
              </a:effectLst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4" name="Title 3"/>
          <p:cNvSpPr txBox="1">
            <a:spLocks/>
          </p:cNvSpPr>
          <p:nvPr/>
        </p:nvSpPr>
        <p:spPr bwMode="auto">
          <a:xfrm rot="1628858">
            <a:off x="5535613" y="474663"/>
            <a:ext cx="1636712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pitchFamily="-111" charset="-128"/>
                <a:cs typeface="ＭＳ Ｐゴシック" pitchFamily="-111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08" charset="0"/>
                <a:ea typeface="ＭＳ Ｐゴシック" pitchFamily="-111" charset="-128"/>
                <a:cs typeface="ＭＳ Ｐゴシック" pitchFamily="-111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08" charset="0"/>
                <a:ea typeface="ＭＳ Ｐゴシック" pitchFamily="-111" charset="-128"/>
                <a:cs typeface="ＭＳ Ｐゴシック" pitchFamily="-111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08" charset="0"/>
                <a:ea typeface="ＭＳ Ｐゴシック" pitchFamily="-111" charset="-128"/>
                <a:cs typeface="ＭＳ Ｐゴシック" pitchFamily="-111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08" charset="0"/>
                <a:ea typeface="ＭＳ Ｐゴシック" pitchFamily="-111" charset="-128"/>
                <a:cs typeface="ＭＳ Ｐゴシック" pitchFamily="-111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0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0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0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08" charset="0"/>
              </a:defRPr>
            </a:lvl9pPr>
          </a:lstStyle>
          <a:p>
            <a:pPr>
              <a:defRPr/>
            </a:pPr>
            <a:r>
              <a:rPr lang="en-US" sz="2400" b="1" dirty="0">
                <a:solidFill>
                  <a:srgbClr val="FFFFFF"/>
                </a:solidFill>
                <a:effectLst>
                  <a:outerShdw blurRad="50800" dist="38100" dir="2700000" algn="tl">
                    <a:srgbClr val="000000">
                      <a:alpha val="43000"/>
                    </a:srgbClr>
                  </a:outerShdw>
                </a:effectLst>
                <a:ea typeface="ＭＳ Ｐゴシック" charset="0"/>
                <a:cs typeface="ＭＳ Ｐゴシック" charset="0"/>
              </a:rPr>
              <a:t>3</a:t>
            </a:r>
            <a:r>
              <a:rPr lang="en-US" altLang="zh-CN" sz="2400" b="1" dirty="0">
                <a:solidFill>
                  <a:srgbClr val="FFFFFF"/>
                </a:solidFill>
                <a:effectLst>
                  <a:outerShdw blurRad="50800" dist="38100" dir="2700000" algn="tl">
                    <a:srgbClr val="000000">
                      <a:alpha val="43000"/>
                    </a:srgbClr>
                  </a:outerShdw>
                </a:effectLst>
                <a:ea typeface="ＭＳ Ｐゴシック" charset="0"/>
                <a:cs typeface="ＭＳ Ｐゴシック" charset="0"/>
              </a:rPr>
              <a:t>-4</a:t>
            </a:r>
            <a:r>
              <a:rPr lang="zh-CN" altLang="en-US" sz="2400" b="1" dirty="0">
                <a:solidFill>
                  <a:srgbClr val="FFFFFF"/>
                </a:solidFill>
                <a:effectLst>
                  <a:outerShdw blurRad="50800" dist="38100" dir="2700000" algn="tl">
                    <a:srgbClr val="000000">
                      <a:alpha val="43000"/>
                    </a:srgbClr>
                  </a:outerShdw>
                </a:effectLst>
                <a:ea typeface="ＭＳ Ｐゴシック" charset="0"/>
                <a:cs typeface="ＭＳ Ｐゴシック" charset="0"/>
              </a:rPr>
              <a:t>月</a:t>
            </a:r>
            <a:endParaRPr lang="en-US" sz="2400" b="1" dirty="0">
              <a:solidFill>
                <a:srgbClr val="FFFFFF"/>
              </a:solidFill>
              <a:effectLst>
                <a:outerShdw blurRad="50800" dist="38100" dir="2700000" algn="tl">
                  <a:srgbClr val="000000">
                    <a:alpha val="43000"/>
                  </a:srgbClr>
                </a:outerShdw>
              </a:effectLst>
              <a:ea typeface="ＭＳ Ｐゴシック" charset="0"/>
              <a:cs typeface="ＭＳ Ｐゴシック" charset="0"/>
            </a:endParaRPr>
          </a:p>
        </p:txBody>
      </p:sp>
      <p:sp>
        <p:nvSpPr>
          <p:cNvPr id="55" name="Title 3"/>
          <p:cNvSpPr txBox="1">
            <a:spLocks/>
          </p:cNvSpPr>
          <p:nvPr/>
        </p:nvSpPr>
        <p:spPr bwMode="auto">
          <a:xfrm rot="1487614">
            <a:off x="2163763" y="6021388"/>
            <a:ext cx="1790700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pitchFamily="-111" charset="-128"/>
                <a:cs typeface="ＭＳ Ｐゴシック" pitchFamily="-111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08" charset="0"/>
                <a:ea typeface="ＭＳ Ｐゴシック" pitchFamily="-111" charset="-128"/>
                <a:cs typeface="ＭＳ Ｐゴシック" pitchFamily="-111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08" charset="0"/>
                <a:ea typeface="ＭＳ Ｐゴシック" pitchFamily="-111" charset="-128"/>
                <a:cs typeface="ＭＳ Ｐゴシック" pitchFamily="-111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08" charset="0"/>
                <a:ea typeface="ＭＳ Ｐゴシック" pitchFamily="-111" charset="-128"/>
                <a:cs typeface="ＭＳ Ｐゴシック" pitchFamily="-111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08" charset="0"/>
                <a:ea typeface="ＭＳ Ｐゴシック" pitchFamily="-111" charset="-128"/>
                <a:cs typeface="ＭＳ Ｐゴシック" pitchFamily="-111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0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0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0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08" charset="0"/>
              </a:defRPr>
            </a:lvl9pPr>
          </a:lstStyle>
          <a:p>
            <a:pPr>
              <a:defRPr/>
            </a:pPr>
            <a:r>
              <a:rPr lang="en-US" sz="2400" b="1" dirty="0">
                <a:solidFill>
                  <a:srgbClr val="FFFFFF"/>
                </a:solidFill>
                <a:effectLst>
                  <a:outerShdw blurRad="50800" dist="38100" dir="2700000" algn="tl">
                    <a:srgbClr val="000000">
                      <a:alpha val="43000"/>
                    </a:srgbClr>
                  </a:outerShdw>
                </a:effectLst>
                <a:ea typeface="ＭＳ Ｐゴシック" charset="0"/>
                <a:cs typeface="ＭＳ Ｐゴシック" charset="0"/>
              </a:rPr>
              <a:t>9</a:t>
            </a:r>
            <a:r>
              <a:rPr lang="en-US" altLang="zh-CN" sz="2400" b="1" dirty="0">
                <a:solidFill>
                  <a:srgbClr val="FFFFFF"/>
                </a:solidFill>
                <a:effectLst>
                  <a:outerShdw blurRad="50800" dist="38100" dir="2700000" algn="tl">
                    <a:srgbClr val="000000">
                      <a:alpha val="43000"/>
                    </a:srgbClr>
                  </a:outerShdw>
                </a:effectLst>
                <a:ea typeface="ＭＳ Ｐゴシック" charset="0"/>
                <a:cs typeface="ＭＳ Ｐゴシック" charset="0"/>
              </a:rPr>
              <a:t>-10</a:t>
            </a:r>
            <a:r>
              <a:rPr lang="zh-CN" altLang="en-US" sz="2400" b="1" dirty="0">
                <a:solidFill>
                  <a:srgbClr val="FFFFFF"/>
                </a:solidFill>
                <a:effectLst>
                  <a:outerShdw blurRad="50800" dist="38100" dir="2700000" algn="tl">
                    <a:srgbClr val="000000">
                      <a:alpha val="43000"/>
                    </a:srgbClr>
                  </a:outerShdw>
                </a:effectLst>
                <a:ea typeface="ＭＳ Ｐゴシック" charset="0"/>
                <a:cs typeface="ＭＳ Ｐゴシック" charset="0"/>
              </a:rPr>
              <a:t>月</a:t>
            </a:r>
            <a:endParaRPr lang="en-US" sz="2400" b="1" dirty="0">
              <a:solidFill>
                <a:srgbClr val="FFFFFF"/>
              </a:solidFill>
              <a:effectLst>
                <a:outerShdw blurRad="50800" dist="38100" dir="2700000" algn="tl">
                  <a:srgbClr val="000000">
                    <a:alpha val="43000"/>
                  </a:srgbClr>
                </a:outerShdw>
              </a:effectLst>
              <a:ea typeface="ＭＳ Ｐゴシック" charset="0"/>
              <a:cs typeface="ＭＳ Ｐゴシック" charset="0"/>
            </a:endParaRPr>
          </a:p>
        </p:txBody>
      </p:sp>
      <p:sp>
        <p:nvSpPr>
          <p:cNvPr id="19" name="Text Box 6"/>
          <p:cNvSpPr txBox="1">
            <a:spLocks noChangeArrowheads="1"/>
          </p:cNvSpPr>
          <p:nvPr/>
        </p:nvSpPr>
        <p:spPr bwMode="auto">
          <a:xfrm>
            <a:off x="8374063" y="76200"/>
            <a:ext cx="78422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 dirty="0">
                <a:solidFill>
                  <a:srgbClr val="FFFFFF"/>
                </a:solidFill>
                <a:cs typeface="Arial" charset="0"/>
              </a:rPr>
              <a:t>180,</a:t>
            </a:r>
          </a:p>
          <a:p>
            <a:pPr eaLnBrk="1" hangingPunct="1"/>
            <a:r>
              <a:rPr lang="en-US" b="1" dirty="0">
                <a:solidFill>
                  <a:srgbClr val="FFFFFF"/>
                </a:solidFill>
                <a:cs typeface="Arial" charset="0"/>
              </a:rPr>
              <a:t>290</a:t>
            </a:r>
          </a:p>
        </p:txBody>
      </p:sp>
    </p:spTree>
    <p:extLst>
      <p:ext uri="{BB962C8B-B14F-4D97-AF65-F5344CB8AC3E}">
        <p14:creationId xmlns:p14="http://schemas.microsoft.com/office/powerpoint/2010/main" val="1447938800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</p:bld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881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838200" y="1371600"/>
            <a:ext cx="3352800" cy="4724400"/>
          </a:xfrm>
        </p:spPr>
        <p:txBody>
          <a:bodyPr/>
          <a:lstStyle/>
          <a:p>
            <a:r>
              <a:rPr kumimoji="1" lang="zh-CN" altLang="en-US">
                <a:latin typeface="Arial" charset="0"/>
              </a:rPr>
              <a:t>崭新国家的开始</a:t>
            </a:r>
            <a:r>
              <a:rPr kumimoji="1" lang="en-US" altLang="ja-JP">
                <a:latin typeface="Arial" charset="0"/>
              </a:rPr>
              <a:t> (6:6-8)</a:t>
            </a:r>
          </a:p>
          <a:p>
            <a:r>
              <a:rPr kumimoji="1" lang="zh-CN" altLang="en-US">
                <a:latin typeface="Arial" charset="0"/>
              </a:rPr>
              <a:t>新历法开始应用</a:t>
            </a:r>
            <a:r>
              <a:rPr kumimoji="1" lang="en-US" altLang="ja-JP">
                <a:latin typeface="Arial" charset="0"/>
              </a:rPr>
              <a:t>(12:2)</a:t>
            </a:r>
          </a:p>
          <a:p>
            <a:r>
              <a:rPr lang="zh-CN" altLang="en-US">
                <a:latin typeface="Arial" charset="0"/>
              </a:rPr>
              <a:t>用信心来回应神赐给的新生命</a:t>
            </a:r>
          </a:p>
        </p:txBody>
      </p:sp>
      <p:pic>
        <p:nvPicPr>
          <p:cNvPr id="506882" name="Picture 3" descr="crossingredse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5300" y="0"/>
            <a:ext cx="48387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6883" name="Rectangle 4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3886200" cy="1143000"/>
          </a:xfrm>
        </p:spPr>
        <p:txBody>
          <a:bodyPr/>
          <a:lstStyle/>
          <a:p>
            <a:r>
              <a:rPr kumimoji="1" lang="zh-CN" altLang="en-US" sz="3400">
                <a:latin typeface="Arial" charset="0"/>
                <a:ea typeface="MS PGothic" charset="0"/>
              </a:rPr>
              <a:t>出埃及的意义</a:t>
            </a:r>
            <a:endParaRPr kumimoji="1" lang="en-US" altLang="zh-CN">
              <a:latin typeface="Arial" charset="0"/>
              <a:ea typeface="MS PGothic" charset="0"/>
            </a:endParaRPr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929" name="Rectangle 126" descr="Green marble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6146" name="Rectangle 2"/>
          <p:cNvSpPr>
            <a:spLocks noChangeArrowheads="1"/>
          </p:cNvSpPr>
          <p:nvPr/>
        </p:nvSpPr>
        <p:spPr bwMode="auto">
          <a:xfrm>
            <a:off x="2971800" y="76200"/>
            <a:ext cx="3276600" cy="5334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rgbClr val="000000">
                <a:alpha val="74997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br>
              <a:rPr lang="en-US" altLang="zh-CN" sz="4400" i="1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r>
              <a:rPr lang="zh-CN" altLang="en-US" sz="4400" i="1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大</a:t>
            </a:r>
            <a:r>
              <a:rPr lang="zh-CN" altLang="en-US" sz="4400" i="1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ea typeface="华文细黑" charset="0"/>
                <a:cs typeface="华文细黑" charset="0"/>
              </a:rPr>
              <a:t>纲</a:t>
            </a:r>
            <a:br>
              <a:rPr lang="zh-CN" altLang="en-US" sz="4400" i="1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endParaRPr lang="zh-CN" altLang="en-US" sz="4400" b="1">
              <a:solidFill>
                <a:schemeClr val="tx2"/>
              </a:solidFill>
              <a:latin typeface="Arial Black" charset="0"/>
            </a:endParaRPr>
          </a:p>
        </p:txBody>
      </p:sp>
      <p:grpSp>
        <p:nvGrpSpPr>
          <p:cNvPr id="508931" name="Group 125"/>
          <p:cNvGrpSpPr>
            <a:grpSpLocks/>
          </p:cNvGrpSpPr>
          <p:nvPr/>
        </p:nvGrpSpPr>
        <p:grpSpPr bwMode="auto">
          <a:xfrm>
            <a:off x="152400" y="762000"/>
            <a:ext cx="8991600" cy="6096000"/>
            <a:chOff x="144" y="480"/>
            <a:chExt cx="5228" cy="3744"/>
          </a:xfrm>
        </p:grpSpPr>
        <p:grpSp>
          <p:nvGrpSpPr>
            <p:cNvPr id="509048" name="Group 52"/>
            <p:cNvGrpSpPr>
              <a:grpSpLocks/>
            </p:cNvGrpSpPr>
            <p:nvPr/>
          </p:nvGrpSpPr>
          <p:grpSpPr bwMode="auto">
            <a:xfrm>
              <a:off x="144" y="480"/>
              <a:ext cx="5184" cy="351"/>
              <a:chOff x="0" y="0"/>
              <a:chExt cx="4768" cy="537"/>
            </a:xfrm>
          </p:grpSpPr>
          <p:sp>
            <p:nvSpPr>
              <p:cNvPr id="509154" name="Rectangle 4"/>
              <p:cNvSpPr>
                <a:spLocks noChangeArrowheads="1"/>
              </p:cNvSpPr>
              <p:nvPr/>
            </p:nvSpPr>
            <p:spPr bwMode="auto">
              <a:xfrm>
                <a:off x="32" y="0"/>
                <a:ext cx="4704" cy="5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lIns="0" tIns="0" rIns="0" bIns="0" anchor="ctr"/>
              <a:lstStyle/>
              <a:p>
                <a:pPr algn="ctr"/>
                <a:r>
                  <a:rPr lang="zh-CN" altLang="en-US"/>
                  <a:t>一</a:t>
                </a:r>
                <a:r>
                  <a:rPr lang="zh-CN" altLang="en-US">
                    <a:solidFill>
                      <a:schemeClr val="bg1"/>
                    </a:solidFill>
                  </a:rPr>
                  <a:t>个民族开始</a:t>
                </a:r>
              </a:p>
            </p:txBody>
          </p:sp>
          <p:sp>
            <p:nvSpPr>
              <p:cNvPr id="509155" name="Rectangle 51"/>
              <p:cNvSpPr>
                <a:spLocks noChangeArrowheads="1"/>
              </p:cNvSpPr>
              <p:nvPr/>
            </p:nvSpPr>
            <p:spPr bwMode="auto">
              <a:xfrm>
                <a:off x="0" y="0"/>
                <a:ext cx="4768" cy="537"/>
              </a:xfrm>
              <a:prstGeom prst="rect">
                <a:avLst/>
              </a:prstGeom>
              <a:noFill/>
              <a:ln w="7" cap="sq">
                <a:solidFill>
                  <a:schemeClr val="bg1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0" tIns="0" rIns="0" bIns="0" anchor="ctr"/>
              <a:lstStyle/>
              <a:p>
                <a:endParaRPr lang="zh-CN" altLang="en-US"/>
              </a:p>
            </p:txBody>
          </p:sp>
        </p:grpSp>
        <p:grpSp>
          <p:nvGrpSpPr>
            <p:cNvPr id="509049" name="Group 54"/>
            <p:cNvGrpSpPr>
              <a:grpSpLocks/>
            </p:cNvGrpSpPr>
            <p:nvPr/>
          </p:nvGrpSpPr>
          <p:grpSpPr bwMode="auto">
            <a:xfrm>
              <a:off x="144" y="831"/>
              <a:ext cx="2717" cy="275"/>
              <a:chOff x="0" y="537"/>
              <a:chExt cx="2388" cy="422"/>
            </a:xfrm>
          </p:grpSpPr>
          <p:sp>
            <p:nvSpPr>
              <p:cNvPr id="509152" name="Rectangle 5"/>
              <p:cNvSpPr>
                <a:spLocks noChangeArrowheads="1"/>
              </p:cNvSpPr>
              <p:nvPr/>
            </p:nvSpPr>
            <p:spPr bwMode="auto">
              <a:xfrm>
                <a:off x="32" y="537"/>
                <a:ext cx="2324" cy="42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lIns="0" tIns="0" rIns="0" bIns="0" anchor="ctr"/>
              <a:lstStyle/>
              <a:p>
                <a:pPr algn="ctr" eaLnBrk="1" hangingPunct="1"/>
                <a:r>
                  <a:rPr lang="zh-CN" altLang="en-US" b="1">
                    <a:solidFill>
                      <a:schemeClr val="bg1"/>
                    </a:solidFill>
                    <a:latin typeface="Arial Narrow" charset="0"/>
                    <a:ea typeface="宋体" charset="0"/>
                    <a:cs typeface="宋体" charset="0"/>
                  </a:rPr>
                  <a:t>第</a:t>
                </a:r>
                <a:r>
                  <a:rPr lang="en-US" altLang="zh-CN" b="1">
                    <a:solidFill>
                      <a:schemeClr val="bg1"/>
                    </a:solidFill>
                    <a:latin typeface="Arial Narrow" charset="0"/>
                    <a:ea typeface="宋体" charset="0"/>
                    <a:cs typeface="宋体" charset="0"/>
                  </a:rPr>
                  <a:t>1—18</a:t>
                </a:r>
                <a:r>
                  <a:rPr lang="zh-CN" altLang="en-US" b="1">
                    <a:solidFill>
                      <a:schemeClr val="bg1"/>
                    </a:solidFill>
                    <a:latin typeface="Arial Narrow" charset="0"/>
                    <a:ea typeface="宋体" charset="0"/>
                    <a:cs typeface="宋体" charset="0"/>
                  </a:rPr>
                  <a:t> 章</a:t>
                </a:r>
                <a:endParaRPr lang="en-US" altLang="zh-CN">
                  <a:solidFill>
                    <a:schemeClr val="bg1"/>
                  </a:solidFill>
                  <a:latin typeface="Arial Narrow" charset="0"/>
                  <a:ea typeface="宋体" charset="0"/>
                  <a:cs typeface="宋体" charset="0"/>
                </a:endParaRPr>
              </a:p>
            </p:txBody>
          </p:sp>
          <p:sp>
            <p:nvSpPr>
              <p:cNvPr id="509153" name="Rectangle 53"/>
              <p:cNvSpPr>
                <a:spLocks noChangeArrowheads="1"/>
              </p:cNvSpPr>
              <p:nvPr/>
            </p:nvSpPr>
            <p:spPr bwMode="auto">
              <a:xfrm>
                <a:off x="0" y="537"/>
                <a:ext cx="2388" cy="422"/>
              </a:xfrm>
              <a:prstGeom prst="rect">
                <a:avLst/>
              </a:prstGeom>
              <a:noFill/>
              <a:ln w="7" cap="sq">
                <a:solidFill>
                  <a:schemeClr val="bg1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0" tIns="0" rIns="0" bIns="0" anchor="ctr"/>
              <a:lstStyle/>
              <a:p>
                <a:endParaRPr lang="zh-CN" altLang="en-US"/>
              </a:p>
            </p:txBody>
          </p:sp>
        </p:grpSp>
        <p:grpSp>
          <p:nvGrpSpPr>
            <p:cNvPr id="509050" name="Group 56"/>
            <p:cNvGrpSpPr>
              <a:grpSpLocks/>
            </p:cNvGrpSpPr>
            <p:nvPr/>
          </p:nvGrpSpPr>
          <p:grpSpPr bwMode="auto">
            <a:xfrm>
              <a:off x="2861" y="831"/>
              <a:ext cx="2461" cy="275"/>
              <a:chOff x="2388" y="537"/>
              <a:chExt cx="2164" cy="422"/>
            </a:xfrm>
          </p:grpSpPr>
          <p:sp>
            <p:nvSpPr>
              <p:cNvPr id="509150" name="Rectangle 6"/>
              <p:cNvSpPr>
                <a:spLocks noChangeArrowheads="1"/>
              </p:cNvSpPr>
              <p:nvPr/>
            </p:nvSpPr>
            <p:spPr bwMode="auto">
              <a:xfrm>
                <a:off x="2420" y="537"/>
                <a:ext cx="2100" cy="42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lIns="0" tIns="0" rIns="0" bIns="0" anchor="ctr"/>
              <a:lstStyle/>
              <a:p>
                <a:pPr algn="ctr" eaLnBrk="1" hangingPunct="1"/>
                <a:r>
                  <a:rPr lang="zh-CN" altLang="en-US" b="1">
                    <a:solidFill>
                      <a:schemeClr val="bg1"/>
                    </a:solidFill>
                    <a:latin typeface="Arial Narrow" charset="0"/>
                    <a:ea typeface="宋体" charset="0"/>
                    <a:cs typeface="宋体" charset="0"/>
                  </a:rPr>
                  <a:t>第</a:t>
                </a:r>
                <a:r>
                  <a:rPr lang="en-US" altLang="zh-CN" b="1">
                    <a:solidFill>
                      <a:schemeClr val="bg1"/>
                    </a:solidFill>
                    <a:latin typeface="Arial Narrow" charset="0"/>
                    <a:ea typeface="宋体" charset="0"/>
                    <a:cs typeface="宋体" charset="0"/>
                  </a:rPr>
                  <a:t> 19—40</a:t>
                </a:r>
                <a:r>
                  <a:rPr lang="zh-CN" altLang="en-US" b="1">
                    <a:solidFill>
                      <a:schemeClr val="bg1"/>
                    </a:solidFill>
                    <a:latin typeface="Arial Narrow" charset="0"/>
                    <a:ea typeface="宋体" charset="0"/>
                    <a:cs typeface="宋体" charset="0"/>
                  </a:rPr>
                  <a:t> 章</a:t>
                </a:r>
                <a:endParaRPr lang="en-US" altLang="zh-CN">
                  <a:solidFill>
                    <a:schemeClr val="bg1"/>
                  </a:solidFill>
                  <a:latin typeface="Arial Narrow" charset="0"/>
                  <a:ea typeface="宋体" charset="0"/>
                  <a:cs typeface="宋体" charset="0"/>
                </a:endParaRPr>
              </a:p>
            </p:txBody>
          </p:sp>
          <p:sp>
            <p:nvSpPr>
              <p:cNvPr id="509151" name="Rectangle 55"/>
              <p:cNvSpPr>
                <a:spLocks noChangeArrowheads="1"/>
              </p:cNvSpPr>
              <p:nvPr/>
            </p:nvSpPr>
            <p:spPr bwMode="auto">
              <a:xfrm>
                <a:off x="2388" y="537"/>
                <a:ext cx="2164" cy="422"/>
              </a:xfrm>
              <a:prstGeom prst="rect">
                <a:avLst/>
              </a:prstGeom>
              <a:noFill/>
              <a:ln w="7" cap="sq">
                <a:solidFill>
                  <a:schemeClr val="bg1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0" tIns="0" rIns="0" bIns="0" anchor="ctr"/>
              <a:lstStyle/>
              <a:p>
                <a:endParaRPr lang="zh-CN" altLang="en-US"/>
              </a:p>
            </p:txBody>
          </p:sp>
        </p:grpSp>
        <p:grpSp>
          <p:nvGrpSpPr>
            <p:cNvPr id="509051" name="Group 58"/>
            <p:cNvGrpSpPr>
              <a:grpSpLocks/>
            </p:cNvGrpSpPr>
            <p:nvPr/>
          </p:nvGrpSpPr>
          <p:grpSpPr bwMode="auto">
            <a:xfrm>
              <a:off x="144" y="1105"/>
              <a:ext cx="2930" cy="412"/>
              <a:chOff x="0" y="959"/>
              <a:chExt cx="2575" cy="632"/>
            </a:xfrm>
          </p:grpSpPr>
          <p:sp>
            <p:nvSpPr>
              <p:cNvPr id="509148" name="Rectangle 8"/>
              <p:cNvSpPr>
                <a:spLocks noChangeArrowheads="1"/>
              </p:cNvSpPr>
              <p:nvPr/>
            </p:nvSpPr>
            <p:spPr bwMode="auto">
              <a:xfrm>
                <a:off x="251" y="968"/>
                <a:ext cx="2324" cy="6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lIns="0" tIns="0" rIns="0" bIns="0" anchor="ctr"/>
              <a:lstStyle/>
              <a:p>
                <a:pPr algn="ctr" eaLnBrk="1" hangingPunct="1"/>
                <a:endParaRPr lang="en-US" altLang="zh-CN">
                  <a:solidFill>
                    <a:schemeClr val="bg1"/>
                  </a:solidFill>
                </a:endParaRPr>
              </a:p>
              <a:p>
                <a:pPr algn="ctr" eaLnBrk="1" hangingPunct="1"/>
                <a:r>
                  <a:rPr lang="zh-CN" altLang="en-US">
                    <a:solidFill>
                      <a:schemeClr val="bg1"/>
                    </a:solidFill>
                  </a:rPr>
                  <a:t>从奴隶制 得到解放</a:t>
                </a:r>
              </a:p>
              <a:p>
                <a:pPr algn="ctr" eaLnBrk="1" hangingPunct="1"/>
                <a:endParaRPr lang="zh-CN" altLang="en-US">
                  <a:solidFill>
                    <a:schemeClr val="bg1"/>
                  </a:solidFill>
                </a:endParaRPr>
              </a:p>
              <a:p>
                <a:pPr algn="ctr" eaLnBrk="1" hangingPunct="1"/>
                <a:endParaRPr lang="en-US" altLang="zh-CN">
                  <a:solidFill>
                    <a:schemeClr val="bg1"/>
                  </a:solidFill>
                  <a:latin typeface="Arial Narrow" charset="0"/>
                  <a:ea typeface="宋体" charset="0"/>
                  <a:cs typeface="宋体" charset="0"/>
                </a:endParaRPr>
              </a:p>
            </p:txBody>
          </p:sp>
          <p:sp>
            <p:nvSpPr>
              <p:cNvPr id="509149" name="Rectangle 57"/>
              <p:cNvSpPr>
                <a:spLocks noChangeArrowheads="1"/>
              </p:cNvSpPr>
              <p:nvPr/>
            </p:nvSpPr>
            <p:spPr bwMode="auto">
              <a:xfrm>
                <a:off x="0" y="959"/>
                <a:ext cx="2388" cy="422"/>
              </a:xfrm>
              <a:prstGeom prst="rect">
                <a:avLst/>
              </a:prstGeom>
              <a:noFill/>
              <a:ln w="7" cap="sq">
                <a:solidFill>
                  <a:schemeClr val="bg1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0" tIns="0" rIns="0" bIns="0" anchor="ctr"/>
              <a:lstStyle/>
              <a:p>
                <a:endParaRPr lang="zh-CN" altLang="en-US"/>
              </a:p>
            </p:txBody>
          </p:sp>
        </p:grpSp>
        <p:grpSp>
          <p:nvGrpSpPr>
            <p:cNvPr id="509052" name="Group 60"/>
            <p:cNvGrpSpPr>
              <a:grpSpLocks/>
            </p:cNvGrpSpPr>
            <p:nvPr/>
          </p:nvGrpSpPr>
          <p:grpSpPr bwMode="auto">
            <a:xfrm>
              <a:off x="2861" y="1106"/>
              <a:ext cx="2511" cy="281"/>
              <a:chOff x="2388" y="959"/>
              <a:chExt cx="2208" cy="431"/>
            </a:xfrm>
          </p:grpSpPr>
          <p:sp>
            <p:nvSpPr>
              <p:cNvPr id="509146" name="Rectangle 9"/>
              <p:cNvSpPr>
                <a:spLocks noChangeArrowheads="1"/>
              </p:cNvSpPr>
              <p:nvPr/>
            </p:nvSpPr>
            <p:spPr bwMode="auto">
              <a:xfrm>
                <a:off x="2496" y="968"/>
                <a:ext cx="2100" cy="42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lIns="0" tIns="0" rIns="0" bIns="0" anchor="ctr"/>
              <a:lstStyle/>
              <a:p>
                <a:pPr algn="ctr" eaLnBrk="1" hangingPunct="1"/>
                <a:endParaRPr lang="en-US" altLang="zh-CN">
                  <a:solidFill>
                    <a:schemeClr val="bg1"/>
                  </a:solidFill>
                  <a:latin typeface="Arial Narrow" charset="0"/>
                  <a:ea typeface="宋体" charset="0"/>
                  <a:cs typeface="宋体" charset="0"/>
                </a:endParaRPr>
              </a:p>
              <a:p>
                <a:pPr algn="ctr" eaLnBrk="1" hangingPunct="1"/>
                <a:endParaRPr lang="en-US" altLang="zh-CN">
                  <a:solidFill>
                    <a:schemeClr val="bg1"/>
                  </a:solidFill>
                  <a:latin typeface="Arial Narrow" charset="0"/>
                  <a:ea typeface="宋体" charset="0"/>
                  <a:cs typeface="宋体" charset="0"/>
                </a:endParaRPr>
              </a:p>
              <a:p>
                <a:pPr algn="ctr" eaLnBrk="1" hangingPunct="1"/>
                <a:r>
                  <a:rPr lang="zh-CN" altLang="en-US">
                    <a:solidFill>
                      <a:schemeClr val="bg1"/>
                    </a:solidFill>
                    <a:latin typeface="Arial Narrow" charset="0"/>
                    <a:ea typeface="宋体" charset="0"/>
                    <a:cs typeface="宋体" charset="0"/>
                  </a:rPr>
                  <a:t>接受上帝的</a:t>
                </a:r>
                <a:r>
                  <a:rPr lang="zh-CN" altLang="en-US">
                    <a:solidFill>
                      <a:schemeClr val="bg1"/>
                    </a:solidFill>
                  </a:rPr>
                  <a:t>律法</a:t>
                </a:r>
                <a:endParaRPr lang="en-US" altLang="zh-CN">
                  <a:solidFill>
                    <a:schemeClr val="bg1"/>
                  </a:solidFill>
                </a:endParaRPr>
              </a:p>
              <a:p>
                <a:pPr algn="ctr" eaLnBrk="1" hangingPunct="1"/>
                <a:endParaRPr lang="zh-CN" altLang="en-US">
                  <a:solidFill>
                    <a:schemeClr val="bg1"/>
                  </a:solidFill>
                </a:endParaRPr>
              </a:p>
              <a:p>
                <a:pPr algn="ctr" eaLnBrk="1" hangingPunct="1"/>
                <a:endParaRPr lang="en-US" altLang="zh-CN">
                  <a:solidFill>
                    <a:schemeClr val="bg1"/>
                  </a:solidFill>
                  <a:latin typeface="Arial Narrow" charset="0"/>
                  <a:ea typeface="宋体" charset="0"/>
                  <a:cs typeface="宋体" charset="0"/>
                </a:endParaRPr>
              </a:p>
            </p:txBody>
          </p:sp>
          <p:sp>
            <p:nvSpPr>
              <p:cNvPr id="509147" name="Rectangle 59"/>
              <p:cNvSpPr>
                <a:spLocks noChangeArrowheads="1"/>
              </p:cNvSpPr>
              <p:nvPr/>
            </p:nvSpPr>
            <p:spPr bwMode="auto">
              <a:xfrm>
                <a:off x="2388" y="959"/>
                <a:ext cx="2164" cy="422"/>
              </a:xfrm>
              <a:prstGeom prst="rect">
                <a:avLst/>
              </a:prstGeom>
              <a:noFill/>
              <a:ln w="7" cap="sq">
                <a:solidFill>
                  <a:schemeClr val="bg1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0" tIns="0" rIns="0" bIns="0" anchor="ctr"/>
              <a:lstStyle/>
              <a:p>
                <a:endParaRPr lang="zh-CN" altLang="en-US"/>
              </a:p>
            </p:txBody>
          </p:sp>
        </p:grpSp>
        <p:grpSp>
          <p:nvGrpSpPr>
            <p:cNvPr id="509053" name="Group 62"/>
            <p:cNvGrpSpPr>
              <a:grpSpLocks/>
            </p:cNvGrpSpPr>
            <p:nvPr/>
          </p:nvGrpSpPr>
          <p:grpSpPr bwMode="auto">
            <a:xfrm>
              <a:off x="144" y="1381"/>
              <a:ext cx="2717" cy="276"/>
              <a:chOff x="0" y="1381"/>
              <a:chExt cx="2388" cy="422"/>
            </a:xfrm>
          </p:grpSpPr>
          <p:sp>
            <p:nvSpPr>
              <p:cNvPr id="509144" name="Rectangle 11"/>
              <p:cNvSpPr>
                <a:spLocks noChangeArrowheads="1"/>
              </p:cNvSpPr>
              <p:nvPr/>
            </p:nvSpPr>
            <p:spPr bwMode="auto">
              <a:xfrm>
                <a:off x="32" y="1381"/>
                <a:ext cx="2324" cy="42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lIns="0" tIns="0" rIns="0" bIns="0" anchor="ctr"/>
              <a:lstStyle/>
              <a:p>
                <a:pPr algn="ctr" eaLnBrk="1" hangingPunct="1"/>
                <a:endParaRPr lang="en-US" altLang="zh-CN" b="1">
                  <a:solidFill>
                    <a:schemeClr val="bg1"/>
                  </a:solidFill>
                  <a:latin typeface="Arial Narrow" charset="0"/>
                  <a:ea typeface="宋体" charset="0"/>
                  <a:cs typeface="宋体" charset="0"/>
                </a:endParaRPr>
              </a:p>
              <a:p>
                <a:pPr algn="ctr" eaLnBrk="1" hangingPunct="1"/>
                <a:r>
                  <a:rPr lang="zh-CN" altLang="en-US" b="1">
                    <a:solidFill>
                      <a:schemeClr val="bg1"/>
                    </a:solidFill>
                    <a:latin typeface="Arial Narrow" charset="0"/>
                    <a:ea typeface="宋体" charset="0"/>
                    <a:cs typeface="宋体" charset="0"/>
                  </a:rPr>
                  <a:t>把以</a:t>
                </a:r>
                <a:r>
                  <a:rPr lang="zh-CN" altLang="en-US">
                    <a:solidFill>
                      <a:schemeClr val="bg1"/>
                    </a:solidFill>
                  </a:rPr>
                  <a:t>色列带出埃及</a:t>
                </a:r>
              </a:p>
              <a:p>
                <a:pPr algn="ctr" eaLnBrk="1" hangingPunct="1"/>
                <a:endParaRPr lang="en-US" altLang="zh-CN">
                  <a:solidFill>
                    <a:schemeClr val="bg1"/>
                  </a:solidFill>
                  <a:latin typeface="Arial Narrow" charset="0"/>
                  <a:ea typeface="宋体" charset="0"/>
                  <a:cs typeface="宋体" charset="0"/>
                </a:endParaRPr>
              </a:p>
            </p:txBody>
          </p:sp>
          <p:sp>
            <p:nvSpPr>
              <p:cNvPr id="509145" name="Rectangle 61"/>
              <p:cNvSpPr>
                <a:spLocks noChangeArrowheads="1"/>
              </p:cNvSpPr>
              <p:nvPr/>
            </p:nvSpPr>
            <p:spPr bwMode="auto">
              <a:xfrm>
                <a:off x="0" y="1381"/>
                <a:ext cx="2388" cy="422"/>
              </a:xfrm>
              <a:prstGeom prst="rect">
                <a:avLst/>
              </a:prstGeom>
              <a:noFill/>
              <a:ln w="7" cap="sq">
                <a:solidFill>
                  <a:schemeClr val="bg1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0" tIns="0" rIns="0" bIns="0" anchor="ctr"/>
              <a:lstStyle/>
              <a:p>
                <a:endParaRPr lang="zh-CN" altLang="en-US"/>
              </a:p>
            </p:txBody>
          </p:sp>
        </p:grpSp>
        <p:grpSp>
          <p:nvGrpSpPr>
            <p:cNvPr id="509054" name="Group 64"/>
            <p:cNvGrpSpPr>
              <a:grpSpLocks/>
            </p:cNvGrpSpPr>
            <p:nvPr/>
          </p:nvGrpSpPr>
          <p:grpSpPr bwMode="auto">
            <a:xfrm>
              <a:off x="2861" y="1381"/>
              <a:ext cx="2461" cy="276"/>
              <a:chOff x="2388" y="1381"/>
              <a:chExt cx="2164" cy="422"/>
            </a:xfrm>
          </p:grpSpPr>
          <p:sp>
            <p:nvSpPr>
              <p:cNvPr id="509142" name="Rectangle 12"/>
              <p:cNvSpPr>
                <a:spLocks noChangeArrowheads="1"/>
              </p:cNvSpPr>
              <p:nvPr/>
            </p:nvSpPr>
            <p:spPr bwMode="auto">
              <a:xfrm>
                <a:off x="2420" y="1381"/>
                <a:ext cx="2100" cy="42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lIns="0" tIns="0" rIns="0" bIns="0" anchor="ctr"/>
              <a:lstStyle/>
              <a:p>
                <a:pPr algn="ctr" eaLnBrk="1" hangingPunct="1"/>
                <a:r>
                  <a:rPr lang="zh-CN" altLang="en-US">
                    <a:solidFill>
                      <a:schemeClr val="bg1"/>
                    </a:solidFill>
                    <a:latin typeface="Arial Narrow" charset="0"/>
                    <a:ea typeface="宋体" charset="0"/>
                    <a:cs typeface="宋体" charset="0"/>
                  </a:rPr>
                  <a:t>脱开以色列心中的埃及</a:t>
                </a:r>
                <a:endParaRPr lang="en-US" altLang="zh-CN">
                  <a:solidFill>
                    <a:schemeClr val="bg1"/>
                  </a:solidFill>
                  <a:latin typeface="Arial Narrow" charset="0"/>
                  <a:ea typeface="宋体" charset="0"/>
                  <a:cs typeface="宋体" charset="0"/>
                </a:endParaRPr>
              </a:p>
            </p:txBody>
          </p:sp>
          <p:sp>
            <p:nvSpPr>
              <p:cNvPr id="509143" name="Rectangle 63"/>
              <p:cNvSpPr>
                <a:spLocks noChangeArrowheads="1"/>
              </p:cNvSpPr>
              <p:nvPr/>
            </p:nvSpPr>
            <p:spPr bwMode="auto">
              <a:xfrm>
                <a:off x="2388" y="1381"/>
                <a:ext cx="2164" cy="422"/>
              </a:xfrm>
              <a:prstGeom prst="rect">
                <a:avLst/>
              </a:prstGeom>
              <a:noFill/>
              <a:ln w="7" cap="sq">
                <a:solidFill>
                  <a:schemeClr val="bg1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0" tIns="0" rIns="0" bIns="0" anchor="ctr"/>
              <a:lstStyle/>
              <a:p>
                <a:endParaRPr lang="zh-CN" altLang="en-US"/>
              </a:p>
            </p:txBody>
          </p:sp>
        </p:grpSp>
        <p:grpSp>
          <p:nvGrpSpPr>
            <p:cNvPr id="509055" name="Group 66"/>
            <p:cNvGrpSpPr>
              <a:grpSpLocks/>
            </p:cNvGrpSpPr>
            <p:nvPr/>
          </p:nvGrpSpPr>
          <p:grpSpPr bwMode="auto">
            <a:xfrm>
              <a:off x="144" y="1657"/>
              <a:ext cx="2717" cy="275"/>
              <a:chOff x="0" y="1803"/>
              <a:chExt cx="2388" cy="422"/>
            </a:xfrm>
          </p:grpSpPr>
          <p:sp>
            <p:nvSpPr>
              <p:cNvPr id="509140" name="Rectangle 14"/>
              <p:cNvSpPr>
                <a:spLocks noChangeArrowheads="1"/>
              </p:cNvSpPr>
              <p:nvPr/>
            </p:nvSpPr>
            <p:spPr bwMode="auto">
              <a:xfrm>
                <a:off x="32" y="1803"/>
                <a:ext cx="2324" cy="42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lIns="0" tIns="0" rIns="0" bIns="0" anchor="ctr"/>
              <a:lstStyle/>
              <a:p>
                <a:pPr algn="ctr" eaLnBrk="1" hangingPunct="1"/>
                <a:r>
                  <a:rPr lang="zh-CN" altLang="en-US" b="1">
                    <a:solidFill>
                      <a:schemeClr val="bg1"/>
                    </a:solidFill>
                    <a:latin typeface="Arial Narrow" charset="0"/>
                    <a:ea typeface="宋体" charset="0"/>
                    <a:cs typeface="宋体" charset="0"/>
                  </a:rPr>
                  <a:t> 叙事  </a:t>
                </a:r>
                <a:endParaRPr lang="en-US" altLang="zh-CN">
                  <a:solidFill>
                    <a:schemeClr val="bg1"/>
                  </a:solidFill>
                  <a:latin typeface="Arial Narrow" charset="0"/>
                  <a:ea typeface="宋体" charset="0"/>
                  <a:cs typeface="宋体" charset="0"/>
                </a:endParaRPr>
              </a:p>
            </p:txBody>
          </p:sp>
          <p:sp>
            <p:nvSpPr>
              <p:cNvPr id="509141" name="Rectangle 65"/>
              <p:cNvSpPr>
                <a:spLocks noChangeArrowheads="1"/>
              </p:cNvSpPr>
              <p:nvPr/>
            </p:nvSpPr>
            <p:spPr bwMode="auto">
              <a:xfrm>
                <a:off x="0" y="1803"/>
                <a:ext cx="2388" cy="422"/>
              </a:xfrm>
              <a:prstGeom prst="rect">
                <a:avLst/>
              </a:prstGeom>
              <a:noFill/>
              <a:ln w="7" cap="sq">
                <a:solidFill>
                  <a:schemeClr val="bg1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0" tIns="0" rIns="0" bIns="0" anchor="ctr"/>
              <a:lstStyle/>
              <a:p>
                <a:endParaRPr lang="zh-CN" altLang="en-US"/>
              </a:p>
            </p:txBody>
          </p:sp>
        </p:grpSp>
        <p:grpSp>
          <p:nvGrpSpPr>
            <p:cNvPr id="509056" name="Group 68"/>
            <p:cNvGrpSpPr>
              <a:grpSpLocks/>
            </p:cNvGrpSpPr>
            <p:nvPr/>
          </p:nvGrpSpPr>
          <p:grpSpPr bwMode="auto">
            <a:xfrm>
              <a:off x="2861" y="1657"/>
              <a:ext cx="2461" cy="275"/>
              <a:chOff x="2388" y="1803"/>
              <a:chExt cx="2164" cy="422"/>
            </a:xfrm>
          </p:grpSpPr>
          <p:sp>
            <p:nvSpPr>
              <p:cNvPr id="509138" name="Rectangle 15"/>
              <p:cNvSpPr>
                <a:spLocks noChangeArrowheads="1"/>
              </p:cNvSpPr>
              <p:nvPr/>
            </p:nvSpPr>
            <p:spPr bwMode="auto">
              <a:xfrm>
                <a:off x="2420" y="1803"/>
                <a:ext cx="2100" cy="42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lIns="0" tIns="0" rIns="0" bIns="0" anchor="ctr"/>
              <a:lstStyle/>
              <a:p>
                <a:pPr algn="ctr" eaLnBrk="1" hangingPunct="1"/>
                <a:r>
                  <a:rPr lang="zh-CN" altLang="en-US">
                    <a:solidFill>
                      <a:schemeClr val="bg1"/>
                    </a:solidFill>
                    <a:latin typeface="Arial Narrow" charset="0"/>
                    <a:ea typeface="宋体" charset="0"/>
                    <a:cs typeface="宋体" charset="0"/>
                  </a:rPr>
                  <a:t>立法</a:t>
                </a:r>
                <a:r>
                  <a:rPr lang="en-US" altLang="zh-CN">
                    <a:solidFill>
                      <a:schemeClr val="bg1"/>
                    </a:solidFill>
                    <a:latin typeface="Arial Narrow" charset="0"/>
                    <a:ea typeface="宋体" charset="0"/>
                    <a:cs typeface="宋体" charset="0"/>
                  </a:rPr>
                  <a:t>i</a:t>
                </a:r>
              </a:p>
            </p:txBody>
          </p:sp>
          <p:sp>
            <p:nvSpPr>
              <p:cNvPr id="509139" name="Rectangle 67"/>
              <p:cNvSpPr>
                <a:spLocks noChangeArrowheads="1"/>
              </p:cNvSpPr>
              <p:nvPr/>
            </p:nvSpPr>
            <p:spPr bwMode="auto">
              <a:xfrm>
                <a:off x="2388" y="1803"/>
                <a:ext cx="2164" cy="422"/>
              </a:xfrm>
              <a:prstGeom prst="rect">
                <a:avLst/>
              </a:prstGeom>
              <a:noFill/>
              <a:ln w="7" cap="sq">
                <a:solidFill>
                  <a:schemeClr val="bg1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0" tIns="0" rIns="0" bIns="0" anchor="ctr"/>
              <a:lstStyle/>
              <a:p>
                <a:endParaRPr lang="zh-CN" altLang="en-US"/>
              </a:p>
            </p:txBody>
          </p:sp>
        </p:grpSp>
        <p:grpSp>
          <p:nvGrpSpPr>
            <p:cNvPr id="509057" name="Group 70"/>
            <p:cNvGrpSpPr>
              <a:grpSpLocks/>
            </p:cNvGrpSpPr>
            <p:nvPr/>
          </p:nvGrpSpPr>
          <p:grpSpPr bwMode="auto">
            <a:xfrm>
              <a:off x="144" y="1932"/>
              <a:ext cx="2717" cy="276"/>
              <a:chOff x="0" y="2225"/>
              <a:chExt cx="2388" cy="422"/>
            </a:xfrm>
          </p:grpSpPr>
          <p:sp>
            <p:nvSpPr>
              <p:cNvPr id="509136" name="Rectangle 17"/>
              <p:cNvSpPr>
                <a:spLocks noChangeArrowheads="1"/>
              </p:cNvSpPr>
              <p:nvPr/>
            </p:nvSpPr>
            <p:spPr bwMode="auto">
              <a:xfrm>
                <a:off x="32" y="2225"/>
                <a:ext cx="2324" cy="42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lIns="0" tIns="0" rIns="0" bIns="0" anchor="ctr"/>
              <a:lstStyle/>
              <a:p>
                <a:pPr algn="ctr" eaLnBrk="1" hangingPunct="1"/>
                <a:r>
                  <a:rPr lang="zh-CN" altLang="en-US">
                    <a:solidFill>
                      <a:schemeClr val="bg1"/>
                    </a:solidFill>
                    <a:latin typeface="Arial Narrow" charset="0"/>
                    <a:ea typeface="宋体" charset="0"/>
                    <a:cs typeface="宋体" charset="0"/>
                  </a:rPr>
                  <a:t>自由人</a:t>
                </a:r>
                <a:endParaRPr lang="en-US" altLang="zh-CN">
                  <a:solidFill>
                    <a:schemeClr val="bg1"/>
                  </a:solidFill>
                  <a:latin typeface="Arial Narrow" charset="0"/>
                  <a:ea typeface="宋体" charset="0"/>
                  <a:cs typeface="宋体" charset="0"/>
                </a:endParaRPr>
              </a:p>
            </p:txBody>
          </p:sp>
          <p:sp>
            <p:nvSpPr>
              <p:cNvPr id="509137" name="Rectangle 69"/>
              <p:cNvSpPr>
                <a:spLocks noChangeArrowheads="1"/>
              </p:cNvSpPr>
              <p:nvPr/>
            </p:nvSpPr>
            <p:spPr bwMode="auto">
              <a:xfrm>
                <a:off x="0" y="2225"/>
                <a:ext cx="2388" cy="422"/>
              </a:xfrm>
              <a:prstGeom prst="rect">
                <a:avLst/>
              </a:prstGeom>
              <a:noFill/>
              <a:ln w="7" cap="sq">
                <a:solidFill>
                  <a:schemeClr val="bg1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0" tIns="0" rIns="0" bIns="0" anchor="ctr"/>
              <a:lstStyle/>
              <a:p>
                <a:endParaRPr lang="zh-CN" altLang="en-US"/>
              </a:p>
            </p:txBody>
          </p:sp>
        </p:grpSp>
        <p:grpSp>
          <p:nvGrpSpPr>
            <p:cNvPr id="509058" name="Group 72"/>
            <p:cNvGrpSpPr>
              <a:grpSpLocks/>
            </p:cNvGrpSpPr>
            <p:nvPr/>
          </p:nvGrpSpPr>
          <p:grpSpPr bwMode="auto">
            <a:xfrm>
              <a:off x="2861" y="1932"/>
              <a:ext cx="2461" cy="276"/>
              <a:chOff x="2388" y="2225"/>
              <a:chExt cx="2164" cy="422"/>
            </a:xfrm>
          </p:grpSpPr>
          <p:sp>
            <p:nvSpPr>
              <p:cNvPr id="509134" name="Rectangle 18"/>
              <p:cNvSpPr>
                <a:spLocks noChangeArrowheads="1"/>
              </p:cNvSpPr>
              <p:nvPr/>
            </p:nvSpPr>
            <p:spPr bwMode="auto">
              <a:xfrm>
                <a:off x="2420" y="2225"/>
                <a:ext cx="2100" cy="42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lIns="0" tIns="0" rIns="0" bIns="0" anchor="ctr"/>
              <a:lstStyle/>
              <a:p>
                <a:pPr algn="ctr" eaLnBrk="1" hangingPunct="1"/>
                <a:r>
                  <a:rPr lang="zh-CN" altLang="en-US">
                    <a:solidFill>
                      <a:schemeClr val="bg1"/>
                    </a:solidFill>
                    <a:latin typeface="Arial Narrow" charset="0"/>
                    <a:ea typeface="宋体" charset="0"/>
                    <a:cs typeface="宋体" charset="0"/>
                  </a:rPr>
                  <a:t>政府</a:t>
                </a:r>
                <a:endParaRPr lang="en-US" altLang="zh-CN">
                  <a:solidFill>
                    <a:schemeClr val="bg1"/>
                  </a:solidFill>
                  <a:latin typeface="Arial Narrow" charset="0"/>
                  <a:ea typeface="宋体" charset="0"/>
                  <a:cs typeface="宋体" charset="0"/>
                </a:endParaRPr>
              </a:p>
            </p:txBody>
          </p:sp>
          <p:sp>
            <p:nvSpPr>
              <p:cNvPr id="509135" name="Rectangle 71"/>
              <p:cNvSpPr>
                <a:spLocks noChangeArrowheads="1"/>
              </p:cNvSpPr>
              <p:nvPr/>
            </p:nvSpPr>
            <p:spPr bwMode="auto">
              <a:xfrm>
                <a:off x="2388" y="2225"/>
                <a:ext cx="2164" cy="422"/>
              </a:xfrm>
              <a:prstGeom prst="rect">
                <a:avLst/>
              </a:prstGeom>
              <a:noFill/>
              <a:ln w="7" cap="sq">
                <a:solidFill>
                  <a:schemeClr val="bg1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0" tIns="0" rIns="0" bIns="0" anchor="ctr"/>
              <a:lstStyle/>
              <a:p>
                <a:endParaRPr lang="zh-CN" altLang="en-US"/>
              </a:p>
            </p:txBody>
          </p:sp>
        </p:grpSp>
        <p:grpSp>
          <p:nvGrpSpPr>
            <p:cNvPr id="509059" name="Group 74"/>
            <p:cNvGrpSpPr>
              <a:grpSpLocks/>
            </p:cNvGrpSpPr>
            <p:nvPr/>
          </p:nvGrpSpPr>
          <p:grpSpPr bwMode="auto">
            <a:xfrm>
              <a:off x="144" y="2208"/>
              <a:ext cx="1206" cy="275"/>
              <a:chOff x="0" y="2647"/>
              <a:chExt cx="1060" cy="422"/>
            </a:xfrm>
          </p:grpSpPr>
          <p:sp>
            <p:nvSpPr>
              <p:cNvPr id="509132" name="Rectangle 20"/>
              <p:cNvSpPr>
                <a:spLocks noChangeArrowheads="1"/>
              </p:cNvSpPr>
              <p:nvPr/>
            </p:nvSpPr>
            <p:spPr bwMode="auto">
              <a:xfrm>
                <a:off x="32" y="2647"/>
                <a:ext cx="996" cy="42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lIns="0" tIns="0" rIns="0" bIns="0" anchor="ctr"/>
              <a:lstStyle/>
              <a:p>
                <a:pPr algn="ctr" eaLnBrk="1" hangingPunct="1"/>
                <a:endParaRPr lang="en-US" altLang="zh-CN">
                  <a:solidFill>
                    <a:schemeClr val="bg1"/>
                  </a:solidFill>
                </a:endParaRPr>
              </a:p>
              <a:p>
                <a:pPr algn="ctr" eaLnBrk="1" hangingPunct="1"/>
                <a:r>
                  <a:rPr lang="zh-CN" altLang="en-US">
                    <a:solidFill>
                      <a:schemeClr val="bg1"/>
                    </a:solidFill>
                  </a:rPr>
                  <a:t>隶属</a:t>
                </a:r>
              </a:p>
              <a:p>
                <a:pPr algn="ctr" eaLnBrk="1" hangingPunct="1"/>
                <a:r>
                  <a:rPr lang="zh-CN" altLang="en-US" b="1">
                    <a:solidFill>
                      <a:schemeClr val="bg1"/>
                    </a:solidFill>
                    <a:latin typeface="Arial Narrow" charset="0"/>
                    <a:ea typeface="宋体" charset="0"/>
                    <a:cs typeface="宋体" charset="0"/>
                  </a:rPr>
                  <a:t> </a:t>
                </a:r>
                <a:endParaRPr lang="en-US" altLang="zh-CN">
                  <a:solidFill>
                    <a:schemeClr val="bg1"/>
                  </a:solidFill>
                  <a:latin typeface="Arial Narrow" charset="0"/>
                  <a:ea typeface="宋体" charset="0"/>
                  <a:cs typeface="宋体" charset="0"/>
                </a:endParaRPr>
              </a:p>
            </p:txBody>
          </p:sp>
          <p:sp>
            <p:nvSpPr>
              <p:cNvPr id="509133" name="Rectangle 73"/>
              <p:cNvSpPr>
                <a:spLocks noChangeArrowheads="1"/>
              </p:cNvSpPr>
              <p:nvPr/>
            </p:nvSpPr>
            <p:spPr bwMode="auto">
              <a:xfrm>
                <a:off x="0" y="2647"/>
                <a:ext cx="1060" cy="422"/>
              </a:xfrm>
              <a:prstGeom prst="rect">
                <a:avLst/>
              </a:prstGeom>
              <a:noFill/>
              <a:ln w="7" cap="sq">
                <a:solidFill>
                  <a:schemeClr val="bg1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0" tIns="0" rIns="0" bIns="0" anchor="ctr"/>
              <a:lstStyle/>
              <a:p>
                <a:endParaRPr lang="zh-CN" altLang="en-US"/>
              </a:p>
            </p:txBody>
          </p:sp>
        </p:grpSp>
        <p:grpSp>
          <p:nvGrpSpPr>
            <p:cNvPr id="509060" name="Group 76"/>
            <p:cNvGrpSpPr>
              <a:grpSpLocks/>
            </p:cNvGrpSpPr>
            <p:nvPr/>
          </p:nvGrpSpPr>
          <p:grpSpPr bwMode="auto">
            <a:xfrm>
              <a:off x="1350" y="2208"/>
              <a:ext cx="1511" cy="275"/>
              <a:chOff x="1060" y="2647"/>
              <a:chExt cx="1328" cy="422"/>
            </a:xfrm>
          </p:grpSpPr>
          <p:sp>
            <p:nvSpPr>
              <p:cNvPr id="509130" name="Rectangle 21"/>
              <p:cNvSpPr>
                <a:spLocks noChangeArrowheads="1"/>
              </p:cNvSpPr>
              <p:nvPr/>
            </p:nvSpPr>
            <p:spPr bwMode="auto">
              <a:xfrm>
                <a:off x="1092" y="2647"/>
                <a:ext cx="1264" cy="42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lIns="0" tIns="0" rIns="0" bIns="0" anchor="ctr"/>
              <a:lstStyle/>
              <a:p>
                <a:pPr algn="ctr" eaLnBrk="1" hangingPunct="1"/>
                <a:r>
                  <a:rPr lang="zh-CN" altLang="en-US" b="1">
                    <a:solidFill>
                      <a:schemeClr val="bg1"/>
                    </a:solidFill>
                    <a:latin typeface="Arial Narrow" charset="0"/>
                    <a:ea typeface="宋体" charset="0"/>
                    <a:cs typeface="宋体" charset="0"/>
                  </a:rPr>
                  <a:t>解脱</a:t>
                </a:r>
                <a:endParaRPr lang="en-US" altLang="zh-CN">
                  <a:solidFill>
                    <a:schemeClr val="bg1"/>
                  </a:solidFill>
                  <a:latin typeface="Arial Narrow" charset="0"/>
                  <a:ea typeface="宋体" charset="0"/>
                  <a:cs typeface="宋体" charset="0"/>
                </a:endParaRPr>
              </a:p>
            </p:txBody>
          </p:sp>
          <p:sp>
            <p:nvSpPr>
              <p:cNvPr id="509131" name="Rectangle 75"/>
              <p:cNvSpPr>
                <a:spLocks noChangeArrowheads="1"/>
              </p:cNvSpPr>
              <p:nvPr/>
            </p:nvSpPr>
            <p:spPr bwMode="auto">
              <a:xfrm>
                <a:off x="1060" y="2647"/>
                <a:ext cx="1328" cy="422"/>
              </a:xfrm>
              <a:prstGeom prst="rect">
                <a:avLst/>
              </a:prstGeom>
              <a:noFill/>
              <a:ln w="7" cap="sq">
                <a:solidFill>
                  <a:schemeClr val="bg1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0" tIns="0" rIns="0" bIns="0" anchor="ctr"/>
              <a:lstStyle/>
              <a:p>
                <a:endParaRPr lang="zh-CN" altLang="en-US"/>
              </a:p>
            </p:txBody>
          </p:sp>
        </p:grpSp>
        <p:grpSp>
          <p:nvGrpSpPr>
            <p:cNvPr id="509061" name="Group 78"/>
            <p:cNvGrpSpPr>
              <a:grpSpLocks/>
            </p:cNvGrpSpPr>
            <p:nvPr/>
          </p:nvGrpSpPr>
          <p:grpSpPr bwMode="auto">
            <a:xfrm>
              <a:off x="2861" y="2208"/>
              <a:ext cx="2461" cy="275"/>
              <a:chOff x="2388" y="2647"/>
              <a:chExt cx="2164" cy="422"/>
            </a:xfrm>
          </p:grpSpPr>
          <p:sp>
            <p:nvSpPr>
              <p:cNvPr id="509128" name="Rectangle 22"/>
              <p:cNvSpPr>
                <a:spLocks noChangeArrowheads="1"/>
              </p:cNvSpPr>
              <p:nvPr/>
            </p:nvSpPr>
            <p:spPr bwMode="auto">
              <a:xfrm>
                <a:off x="2420" y="2647"/>
                <a:ext cx="2100" cy="42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lIns="0" tIns="0" rIns="0" bIns="0" anchor="ctr"/>
              <a:lstStyle/>
              <a:p>
                <a:pPr algn="ctr" eaLnBrk="1" hangingPunct="1"/>
                <a:r>
                  <a:rPr lang="zh-CN" altLang="en-US" b="1">
                    <a:solidFill>
                      <a:schemeClr val="bg1"/>
                    </a:solidFill>
                    <a:latin typeface="Arial Narrow" charset="0"/>
                    <a:ea typeface="宋体" charset="0"/>
                    <a:cs typeface="宋体" charset="0"/>
                  </a:rPr>
                  <a:t> 教导</a:t>
                </a:r>
                <a:endParaRPr lang="en-US" altLang="zh-CN">
                  <a:solidFill>
                    <a:schemeClr val="bg1"/>
                  </a:solidFill>
                  <a:latin typeface="Arial Narrow" charset="0"/>
                  <a:ea typeface="宋体" charset="0"/>
                  <a:cs typeface="宋体" charset="0"/>
                </a:endParaRPr>
              </a:p>
            </p:txBody>
          </p:sp>
          <p:sp>
            <p:nvSpPr>
              <p:cNvPr id="509129" name="Rectangle 77"/>
              <p:cNvSpPr>
                <a:spLocks noChangeArrowheads="1"/>
              </p:cNvSpPr>
              <p:nvPr/>
            </p:nvSpPr>
            <p:spPr bwMode="auto">
              <a:xfrm>
                <a:off x="2388" y="2647"/>
                <a:ext cx="2164" cy="422"/>
              </a:xfrm>
              <a:prstGeom prst="rect">
                <a:avLst/>
              </a:prstGeom>
              <a:noFill/>
              <a:ln w="7" cap="sq">
                <a:solidFill>
                  <a:schemeClr val="bg1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0" tIns="0" rIns="0" bIns="0" anchor="ctr"/>
              <a:lstStyle/>
              <a:p>
                <a:endParaRPr lang="zh-CN" altLang="en-US"/>
              </a:p>
            </p:txBody>
          </p:sp>
        </p:grpSp>
        <p:grpSp>
          <p:nvGrpSpPr>
            <p:cNvPr id="509062" name="Group 80"/>
            <p:cNvGrpSpPr>
              <a:grpSpLocks/>
            </p:cNvGrpSpPr>
            <p:nvPr/>
          </p:nvGrpSpPr>
          <p:grpSpPr bwMode="auto">
            <a:xfrm>
              <a:off x="144" y="2483"/>
              <a:ext cx="1206" cy="276"/>
              <a:chOff x="0" y="3069"/>
              <a:chExt cx="1060" cy="422"/>
            </a:xfrm>
          </p:grpSpPr>
          <p:sp>
            <p:nvSpPr>
              <p:cNvPr id="509126" name="Rectangle 24"/>
              <p:cNvSpPr>
                <a:spLocks noChangeArrowheads="1"/>
              </p:cNvSpPr>
              <p:nvPr/>
            </p:nvSpPr>
            <p:spPr bwMode="auto">
              <a:xfrm>
                <a:off x="32" y="3069"/>
                <a:ext cx="996" cy="42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lIns="0" tIns="0" rIns="0" bIns="0" anchor="ctr"/>
              <a:lstStyle/>
              <a:p>
                <a:pPr algn="ctr" eaLnBrk="1" hangingPunct="1"/>
                <a:r>
                  <a:rPr lang="zh-CN" altLang="en-US">
                    <a:solidFill>
                      <a:schemeClr val="bg1"/>
                    </a:solidFill>
                    <a:latin typeface="Arial Narrow" charset="0"/>
                    <a:ea typeface="宋体" charset="0"/>
                    <a:cs typeface="宋体" charset="0"/>
                  </a:rPr>
                  <a:t>埃及</a:t>
                </a:r>
                <a:endParaRPr lang="en-US" altLang="zh-CN">
                  <a:solidFill>
                    <a:schemeClr val="bg1"/>
                  </a:solidFill>
                  <a:latin typeface="Arial Narrow" charset="0"/>
                  <a:ea typeface="宋体" charset="0"/>
                  <a:cs typeface="宋体" charset="0"/>
                </a:endParaRPr>
              </a:p>
            </p:txBody>
          </p:sp>
          <p:sp>
            <p:nvSpPr>
              <p:cNvPr id="509127" name="Rectangle 79"/>
              <p:cNvSpPr>
                <a:spLocks noChangeArrowheads="1"/>
              </p:cNvSpPr>
              <p:nvPr/>
            </p:nvSpPr>
            <p:spPr bwMode="auto">
              <a:xfrm>
                <a:off x="0" y="3069"/>
                <a:ext cx="1060" cy="422"/>
              </a:xfrm>
              <a:prstGeom prst="rect">
                <a:avLst/>
              </a:prstGeom>
              <a:noFill/>
              <a:ln w="7" cap="sq">
                <a:solidFill>
                  <a:schemeClr val="bg1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0" tIns="0" rIns="0" bIns="0" anchor="ctr"/>
              <a:lstStyle/>
              <a:p>
                <a:endParaRPr lang="zh-CN" altLang="en-US"/>
              </a:p>
            </p:txBody>
          </p:sp>
        </p:grpSp>
        <p:grpSp>
          <p:nvGrpSpPr>
            <p:cNvPr id="509063" name="Group 82"/>
            <p:cNvGrpSpPr>
              <a:grpSpLocks/>
            </p:cNvGrpSpPr>
            <p:nvPr/>
          </p:nvGrpSpPr>
          <p:grpSpPr bwMode="auto">
            <a:xfrm>
              <a:off x="1350" y="2483"/>
              <a:ext cx="1511" cy="276"/>
              <a:chOff x="1060" y="3069"/>
              <a:chExt cx="1328" cy="422"/>
            </a:xfrm>
          </p:grpSpPr>
          <p:sp>
            <p:nvSpPr>
              <p:cNvPr id="509124" name="Rectangle 25"/>
              <p:cNvSpPr>
                <a:spLocks noChangeArrowheads="1"/>
              </p:cNvSpPr>
              <p:nvPr/>
            </p:nvSpPr>
            <p:spPr bwMode="auto">
              <a:xfrm>
                <a:off x="1092" y="3069"/>
                <a:ext cx="1264" cy="42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lIns="0" tIns="0" rIns="0" bIns="0" anchor="ctr"/>
              <a:lstStyle/>
              <a:p>
                <a:pPr algn="ctr" eaLnBrk="1" hangingPunct="1"/>
                <a:r>
                  <a:rPr lang="zh-CN" altLang="en-US" b="1">
                    <a:solidFill>
                      <a:schemeClr val="bg1"/>
                    </a:solidFill>
                    <a:latin typeface="Arial Narrow" charset="0"/>
                    <a:ea typeface="宋体" charset="0"/>
                    <a:cs typeface="宋体" charset="0"/>
                  </a:rPr>
                  <a:t>荒野</a:t>
                </a:r>
                <a:endParaRPr lang="en-US" altLang="zh-CN">
                  <a:solidFill>
                    <a:schemeClr val="bg1"/>
                  </a:solidFill>
                  <a:latin typeface="Arial Narrow" charset="0"/>
                  <a:ea typeface="宋体" charset="0"/>
                  <a:cs typeface="宋体" charset="0"/>
                </a:endParaRPr>
              </a:p>
            </p:txBody>
          </p:sp>
          <p:sp>
            <p:nvSpPr>
              <p:cNvPr id="509125" name="Rectangle 81"/>
              <p:cNvSpPr>
                <a:spLocks noChangeArrowheads="1"/>
              </p:cNvSpPr>
              <p:nvPr/>
            </p:nvSpPr>
            <p:spPr bwMode="auto">
              <a:xfrm>
                <a:off x="1060" y="3069"/>
                <a:ext cx="1328" cy="422"/>
              </a:xfrm>
              <a:prstGeom prst="rect">
                <a:avLst/>
              </a:prstGeom>
              <a:noFill/>
              <a:ln w="7" cap="sq">
                <a:solidFill>
                  <a:schemeClr val="bg1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0" tIns="0" rIns="0" bIns="0" anchor="ctr"/>
              <a:lstStyle/>
              <a:p>
                <a:endParaRPr lang="zh-CN" altLang="en-US"/>
              </a:p>
            </p:txBody>
          </p:sp>
        </p:grpSp>
        <p:grpSp>
          <p:nvGrpSpPr>
            <p:cNvPr id="509064" name="Group 84"/>
            <p:cNvGrpSpPr>
              <a:grpSpLocks/>
            </p:cNvGrpSpPr>
            <p:nvPr/>
          </p:nvGrpSpPr>
          <p:grpSpPr bwMode="auto">
            <a:xfrm>
              <a:off x="2861" y="2483"/>
              <a:ext cx="2461" cy="276"/>
              <a:chOff x="2388" y="3069"/>
              <a:chExt cx="2164" cy="422"/>
            </a:xfrm>
          </p:grpSpPr>
          <p:sp>
            <p:nvSpPr>
              <p:cNvPr id="509122" name="Rectangle 26"/>
              <p:cNvSpPr>
                <a:spLocks noChangeArrowheads="1"/>
              </p:cNvSpPr>
              <p:nvPr/>
            </p:nvSpPr>
            <p:spPr bwMode="auto">
              <a:xfrm>
                <a:off x="2420" y="3069"/>
                <a:ext cx="2100" cy="42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lIns="0" tIns="0" rIns="0" bIns="0" anchor="ctr"/>
              <a:lstStyle/>
              <a:p>
                <a:pPr algn="ctr" eaLnBrk="1" hangingPunct="1"/>
                <a:endParaRPr lang="en-US" altLang="zh-CN">
                  <a:solidFill>
                    <a:schemeClr val="bg1"/>
                  </a:solidFill>
                </a:endParaRPr>
              </a:p>
              <a:p>
                <a:pPr algn="ctr" eaLnBrk="1" hangingPunct="1"/>
                <a:r>
                  <a:rPr lang="zh-CN" altLang="en-US">
                    <a:solidFill>
                      <a:schemeClr val="bg1"/>
                    </a:solidFill>
                  </a:rPr>
                  <a:t>西奈半岛</a:t>
                </a:r>
              </a:p>
              <a:p>
                <a:pPr algn="ctr" eaLnBrk="1" hangingPunct="1"/>
                <a:endParaRPr lang="en-US" altLang="zh-CN">
                  <a:solidFill>
                    <a:schemeClr val="bg1"/>
                  </a:solidFill>
                  <a:latin typeface="Arial Narrow" charset="0"/>
                  <a:ea typeface="宋体" charset="0"/>
                  <a:cs typeface="宋体" charset="0"/>
                </a:endParaRPr>
              </a:p>
            </p:txBody>
          </p:sp>
          <p:sp>
            <p:nvSpPr>
              <p:cNvPr id="509123" name="Rectangle 83"/>
              <p:cNvSpPr>
                <a:spLocks noChangeArrowheads="1"/>
              </p:cNvSpPr>
              <p:nvPr/>
            </p:nvSpPr>
            <p:spPr bwMode="auto">
              <a:xfrm>
                <a:off x="2388" y="3069"/>
                <a:ext cx="2164" cy="422"/>
              </a:xfrm>
              <a:prstGeom prst="rect">
                <a:avLst/>
              </a:prstGeom>
              <a:noFill/>
              <a:ln w="7" cap="sq">
                <a:solidFill>
                  <a:schemeClr val="bg1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0" tIns="0" rIns="0" bIns="0" anchor="ctr"/>
              <a:lstStyle/>
              <a:p>
                <a:endParaRPr lang="zh-CN" altLang="en-US"/>
              </a:p>
            </p:txBody>
          </p:sp>
        </p:grpSp>
        <p:grpSp>
          <p:nvGrpSpPr>
            <p:cNvPr id="509065" name="Group 86"/>
            <p:cNvGrpSpPr>
              <a:grpSpLocks/>
            </p:cNvGrpSpPr>
            <p:nvPr/>
          </p:nvGrpSpPr>
          <p:grpSpPr bwMode="auto">
            <a:xfrm>
              <a:off x="144" y="2759"/>
              <a:ext cx="1206" cy="275"/>
              <a:chOff x="0" y="3491"/>
              <a:chExt cx="1060" cy="422"/>
            </a:xfrm>
          </p:grpSpPr>
          <p:sp>
            <p:nvSpPr>
              <p:cNvPr id="509120" name="Rectangle 28"/>
              <p:cNvSpPr>
                <a:spLocks noChangeArrowheads="1"/>
              </p:cNvSpPr>
              <p:nvPr/>
            </p:nvSpPr>
            <p:spPr bwMode="auto">
              <a:xfrm>
                <a:off x="32" y="3491"/>
                <a:ext cx="996" cy="42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lIns="0" tIns="0" rIns="0" bIns="0" anchor="ctr"/>
              <a:lstStyle/>
              <a:p>
                <a:pPr algn="ctr" eaLnBrk="1" hangingPunct="1"/>
                <a:r>
                  <a:rPr lang="en-US" altLang="zh-CN" b="1">
                    <a:solidFill>
                      <a:schemeClr val="bg1"/>
                    </a:solidFill>
                    <a:latin typeface="Arial Narrow" charset="0"/>
                    <a:ea typeface="宋体" charset="0"/>
                    <a:cs typeface="宋体" charset="0"/>
                  </a:rPr>
                  <a:t>400</a:t>
                </a:r>
                <a:r>
                  <a:rPr lang="zh-CN" altLang="en-US" b="1">
                    <a:solidFill>
                      <a:schemeClr val="bg1"/>
                    </a:solidFill>
                    <a:latin typeface="Arial Narrow" charset="0"/>
                    <a:ea typeface="宋体" charset="0"/>
                    <a:cs typeface="宋体" charset="0"/>
                  </a:rPr>
                  <a:t> 年</a:t>
                </a:r>
                <a:endParaRPr lang="en-US" altLang="zh-CN">
                  <a:solidFill>
                    <a:schemeClr val="bg1"/>
                  </a:solidFill>
                  <a:latin typeface="Arial Narrow" charset="0"/>
                  <a:ea typeface="宋体" charset="0"/>
                  <a:cs typeface="宋体" charset="0"/>
                </a:endParaRPr>
              </a:p>
            </p:txBody>
          </p:sp>
          <p:sp>
            <p:nvSpPr>
              <p:cNvPr id="509121" name="Rectangle 85"/>
              <p:cNvSpPr>
                <a:spLocks noChangeArrowheads="1"/>
              </p:cNvSpPr>
              <p:nvPr/>
            </p:nvSpPr>
            <p:spPr bwMode="auto">
              <a:xfrm>
                <a:off x="0" y="3491"/>
                <a:ext cx="1060" cy="422"/>
              </a:xfrm>
              <a:prstGeom prst="rect">
                <a:avLst/>
              </a:prstGeom>
              <a:noFill/>
              <a:ln w="7" cap="sq">
                <a:solidFill>
                  <a:schemeClr val="bg1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0" tIns="0" rIns="0" bIns="0" anchor="ctr"/>
              <a:lstStyle/>
              <a:p>
                <a:endParaRPr lang="zh-CN" altLang="en-US"/>
              </a:p>
            </p:txBody>
          </p:sp>
        </p:grpSp>
        <p:grpSp>
          <p:nvGrpSpPr>
            <p:cNvPr id="509066" name="Group 88"/>
            <p:cNvGrpSpPr>
              <a:grpSpLocks/>
            </p:cNvGrpSpPr>
            <p:nvPr/>
          </p:nvGrpSpPr>
          <p:grpSpPr bwMode="auto">
            <a:xfrm>
              <a:off x="1350" y="2759"/>
              <a:ext cx="1511" cy="275"/>
              <a:chOff x="1060" y="3491"/>
              <a:chExt cx="1328" cy="422"/>
            </a:xfrm>
          </p:grpSpPr>
          <p:sp>
            <p:nvSpPr>
              <p:cNvPr id="509118" name="Rectangle 29"/>
              <p:cNvSpPr>
                <a:spLocks noChangeArrowheads="1"/>
              </p:cNvSpPr>
              <p:nvPr/>
            </p:nvSpPr>
            <p:spPr bwMode="auto">
              <a:xfrm>
                <a:off x="1092" y="3491"/>
                <a:ext cx="1264" cy="42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lIns="0" tIns="0" rIns="0" bIns="0" anchor="ctr"/>
              <a:lstStyle/>
              <a:p>
                <a:pPr algn="ctr" eaLnBrk="1" hangingPunct="1"/>
                <a:r>
                  <a:rPr lang="en-US" altLang="zh-CN" b="1">
                    <a:solidFill>
                      <a:schemeClr val="bg1"/>
                    </a:solidFill>
                    <a:latin typeface="Arial Narrow" charset="0"/>
                    <a:ea typeface="宋体" charset="0"/>
                    <a:cs typeface="宋体" charset="0"/>
                  </a:rPr>
                  <a:t>2 </a:t>
                </a:r>
                <a:r>
                  <a:rPr lang="zh-CN" altLang="en-US" b="1">
                    <a:solidFill>
                      <a:schemeClr val="bg1"/>
                    </a:solidFill>
                    <a:latin typeface="Arial Narrow" charset="0"/>
                    <a:ea typeface="宋体" charset="0"/>
                    <a:cs typeface="宋体" charset="0"/>
                  </a:rPr>
                  <a:t>个月</a:t>
                </a:r>
                <a:endParaRPr lang="en-US" altLang="zh-CN">
                  <a:solidFill>
                    <a:schemeClr val="bg1"/>
                  </a:solidFill>
                  <a:latin typeface="Arial Narrow" charset="0"/>
                  <a:ea typeface="宋体" charset="0"/>
                  <a:cs typeface="宋体" charset="0"/>
                </a:endParaRPr>
              </a:p>
            </p:txBody>
          </p:sp>
          <p:sp>
            <p:nvSpPr>
              <p:cNvPr id="509119" name="Rectangle 87"/>
              <p:cNvSpPr>
                <a:spLocks noChangeArrowheads="1"/>
              </p:cNvSpPr>
              <p:nvPr/>
            </p:nvSpPr>
            <p:spPr bwMode="auto">
              <a:xfrm>
                <a:off x="1060" y="3491"/>
                <a:ext cx="1328" cy="422"/>
              </a:xfrm>
              <a:prstGeom prst="rect">
                <a:avLst/>
              </a:prstGeom>
              <a:noFill/>
              <a:ln w="7" cap="sq">
                <a:solidFill>
                  <a:schemeClr val="bg1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0" tIns="0" rIns="0" bIns="0" anchor="ctr"/>
              <a:lstStyle/>
              <a:p>
                <a:endParaRPr lang="zh-CN" altLang="en-US"/>
              </a:p>
            </p:txBody>
          </p:sp>
        </p:grpSp>
        <p:grpSp>
          <p:nvGrpSpPr>
            <p:cNvPr id="509067" name="Group 90"/>
            <p:cNvGrpSpPr>
              <a:grpSpLocks/>
            </p:cNvGrpSpPr>
            <p:nvPr/>
          </p:nvGrpSpPr>
          <p:grpSpPr bwMode="auto">
            <a:xfrm>
              <a:off x="2861" y="2759"/>
              <a:ext cx="2461" cy="275"/>
              <a:chOff x="2388" y="3491"/>
              <a:chExt cx="2164" cy="422"/>
            </a:xfrm>
          </p:grpSpPr>
          <p:sp>
            <p:nvSpPr>
              <p:cNvPr id="509116" name="Rectangle 30"/>
              <p:cNvSpPr>
                <a:spLocks noChangeArrowheads="1"/>
              </p:cNvSpPr>
              <p:nvPr/>
            </p:nvSpPr>
            <p:spPr bwMode="auto">
              <a:xfrm>
                <a:off x="2420" y="3491"/>
                <a:ext cx="2100" cy="42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lIns="0" tIns="0" rIns="0" bIns="0" anchor="ctr"/>
              <a:lstStyle/>
              <a:p>
                <a:pPr algn="ctr" eaLnBrk="1" hangingPunct="1"/>
                <a:r>
                  <a:rPr lang="en-US" altLang="zh-CN" b="1">
                    <a:solidFill>
                      <a:schemeClr val="bg1"/>
                    </a:solidFill>
                    <a:latin typeface="Arial Narrow" charset="0"/>
                    <a:ea typeface="宋体" charset="0"/>
                    <a:cs typeface="宋体" charset="0"/>
                  </a:rPr>
                  <a:t>10 </a:t>
                </a:r>
                <a:r>
                  <a:rPr lang="zh-CN" altLang="en-US" b="1">
                    <a:solidFill>
                      <a:schemeClr val="bg1"/>
                    </a:solidFill>
                    <a:latin typeface="Arial Narrow" charset="0"/>
                    <a:ea typeface="宋体" charset="0"/>
                    <a:cs typeface="宋体" charset="0"/>
                  </a:rPr>
                  <a:t>个月</a:t>
                </a:r>
                <a:endParaRPr lang="en-US" altLang="zh-CN">
                  <a:solidFill>
                    <a:schemeClr val="bg1"/>
                  </a:solidFill>
                  <a:latin typeface="Arial Narrow" charset="0"/>
                  <a:ea typeface="宋体" charset="0"/>
                  <a:cs typeface="宋体" charset="0"/>
                </a:endParaRPr>
              </a:p>
            </p:txBody>
          </p:sp>
          <p:sp>
            <p:nvSpPr>
              <p:cNvPr id="509117" name="Rectangle 89"/>
              <p:cNvSpPr>
                <a:spLocks noChangeArrowheads="1"/>
              </p:cNvSpPr>
              <p:nvPr/>
            </p:nvSpPr>
            <p:spPr bwMode="auto">
              <a:xfrm>
                <a:off x="2388" y="3491"/>
                <a:ext cx="2164" cy="422"/>
              </a:xfrm>
              <a:prstGeom prst="rect">
                <a:avLst/>
              </a:prstGeom>
              <a:noFill/>
              <a:ln w="7" cap="sq">
                <a:solidFill>
                  <a:schemeClr val="bg1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0" tIns="0" rIns="0" bIns="0" anchor="ctr"/>
              <a:lstStyle/>
              <a:p>
                <a:endParaRPr lang="zh-CN" altLang="en-US"/>
              </a:p>
            </p:txBody>
          </p:sp>
        </p:grpSp>
        <p:grpSp>
          <p:nvGrpSpPr>
            <p:cNvPr id="509068" name="Group 92"/>
            <p:cNvGrpSpPr>
              <a:grpSpLocks/>
            </p:cNvGrpSpPr>
            <p:nvPr/>
          </p:nvGrpSpPr>
          <p:grpSpPr bwMode="auto">
            <a:xfrm>
              <a:off x="144" y="3034"/>
              <a:ext cx="1206" cy="413"/>
              <a:chOff x="0" y="3913"/>
              <a:chExt cx="1060" cy="633"/>
            </a:xfrm>
          </p:grpSpPr>
          <p:sp>
            <p:nvSpPr>
              <p:cNvPr id="509114" name="Rectangle 32"/>
              <p:cNvSpPr>
                <a:spLocks noChangeArrowheads="1"/>
              </p:cNvSpPr>
              <p:nvPr/>
            </p:nvSpPr>
            <p:spPr bwMode="auto">
              <a:xfrm>
                <a:off x="32" y="3913"/>
                <a:ext cx="996" cy="6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lIns="0" tIns="0" rIns="0" bIns="0" anchor="ctr"/>
              <a:lstStyle/>
              <a:p>
                <a:pPr algn="ctr" eaLnBrk="1" hangingPunct="1"/>
                <a:r>
                  <a:rPr lang="zh-CN" altLang="en-US" sz="1800" b="1">
                    <a:solidFill>
                      <a:schemeClr val="bg1"/>
                    </a:solidFill>
                    <a:latin typeface="Arial Narrow" charset="0"/>
                    <a:ea typeface="宋体" charset="0"/>
                    <a:cs typeface="宋体" charset="0"/>
                  </a:rPr>
                  <a:t>辛劳与对抗</a:t>
                </a:r>
                <a:r>
                  <a:rPr lang="en-US" altLang="zh-CN" sz="1800" b="1">
                    <a:solidFill>
                      <a:schemeClr val="bg1"/>
                    </a:solidFill>
                    <a:latin typeface="Arial Narrow" charset="0"/>
                    <a:ea typeface="宋体" charset="0"/>
                    <a:cs typeface="宋体" charset="0"/>
                  </a:rPr>
                  <a:t> </a:t>
                </a:r>
                <a:endParaRPr lang="en-US" altLang="zh-CN" sz="1800">
                  <a:solidFill>
                    <a:schemeClr val="bg1"/>
                  </a:solidFill>
                  <a:latin typeface="Arial Narrow" charset="0"/>
                  <a:ea typeface="宋体" charset="0"/>
                  <a:cs typeface="宋体" charset="0"/>
                </a:endParaRPr>
              </a:p>
              <a:p>
                <a:pPr algn="ctr"/>
                <a:r>
                  <a:rPr lang="en-US" altLang="zh-CN" sz="1800" b="1">
                    <a:solidFill>
                      <a:schemeClr val="bg1"/>
                    </a:solidFill>
                    <a:latin typeface="Arial Narrow" charset="0"/>
                    <a:ea typeface="宋体" charset="0"/>
                    <a:cs typeface="宋体" charset="0"/>
                  </a:rPr>
                  <a:t>(1—11)</a:t>
                </a:r>
                <a:endParaRPr lang="en-US" altLang="zh-CN" sz="1800">
                  <a:solidFill>
                    <a:schemeClr val="bg1"/>
                  </a:solidFill>
                  <a:latin typeface="Arial Narrow" charset="0"/>
                  <a:ea typeface="宋体" charset="0"/>
                  <a:cs typeface="宋体" charset="0"/>
                </a:endParaRPr>
              </a:p>
            </p:txBody>
          </p:sp>
          <p:sp>
            <p:nvSpPr>
              <p:cNvPr id="509115" name="Rectangle 91"/>
              <p:cNvSpPr>
                <a:spLocks noChangeArrowheads="1"/>
              </p:cNvSpPr>
              <p:nvPr/>
            </p:nvSpPr>
            <p:spPr bwMode="auto">
              <a:xfrm>
                <a:off x="0" y="3913"/>
                <a:ext cx="1060" cy="633"/>
              </a:xfrm>
              <a:prstGeom prst="rect">
                <a:avLst/>
              </a:prstGeom>
              <a:noFill/>
              <a:ln w="7" cap="sq">
                <a:solidFill>
                  <a:schemeClr val="bg1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0" tIns="0" rIns="0" bIns="0" anchor="ctr"/>
              <a:lstStyle/>
              <a:p>
                <a:endParaRPr lang="zh-CN" altLang="en-US"/>
              </a:p>
            </p:txBody>
          </p:sp>
        </p:grpSp>
        <p:grpSp>
          <p:nvGrpSpPr>
            <p:cNvPr id="509069" name="Group 94"/>
            <p:cNvGrpSpPr>
              <a:grpSpLocks/>
            </p:cNvGrpSpPr>
            <p:nvPr/>
          </p:nvGrpSpPr>
          <p:grpSpPr bwMode="auto">
            <a:xfrm>
              <a:off x="1350" y="3034"/>
              <a:ext cx="1511" cy="413"/>
              <a:chOff x="1060" y="3913"/>
              <a:chExt cx="1328" cy="633"/>
            </a:xfrm>
          </p:grpSpPr>
          <p:sp>
            <p:nvSpPr>
              <p:cNvPr id="509112" name="Rectangle 33"/>
              <p:cNvSpPr>
                <a:spLocks noChangeArrowheads="1"/>
              </p:cNvSpPr>
              <p:nvPr/>
            </p:nvSpPr>
            <p:spPr bwMode="auto">
              <a:xfrm>
                <a:off x="1092" y="4056"/>
                <a:ext cx="1264" cy="4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lIns="0" tIns="0" rIns="0" bIns="0" anchor="ctr"/>
              <a:lstStyle/>
              <a:p>
                <a:pPr algn="ctr" eaLnBrk="1" hangingPunct="1"/>
                <a:r>
                  <a:rPr lang="zh-CN" altLang="en-US" sz="1800"/>
                  <a:t> </a:t>
                </a:r>
                <a:r>
                  <a:rPr lang="zh-CN" altLang="en-US" sz="1800">
                    <a:solidFill>
                      <a:schemeClr val="bg1"/>
                    </a:solidFill>
                  </a:rPr>
                  <a:t>赎回和保护</a:t>
                </a:r>
                <a:r>
                  <a:rPr lang="en-US" altLang="zh-CN" sz="1800" b="1">
                    <a:solidFill>
                      <a:schemeClr val="bg1"/>
                    </a:solidFill>
                    <a:latin typeface="Arial Narrow" charset="0"/>
                    <a:ea typeface="宋体" charset="0"/>
                    <a:cs typeface="宋体" charset="0"/>
                  </a:rPr>
                  <a:t> </a:t>
                </a:r>
                <a:endParaRPr lang="en-US" altLang="zh-CN" sz="1800">
                  <a:solidFill>
                    <a:schemeClr val="bg1"/>
                  </a:solidFill>
                  <a:latin typeface="Arial Narrow" charset="0"/>
                  <a:ea typeface="宋体" charset="0"/>
                  <a:cs typeface="宋体" charset="0"/>
                </a:endParaRPr>
              </a:p>
              <a:p>
                <a:pPr algn="ctr"/>
                <a:r>
                  <a:rPr lang="en-US" altLang="zh-CN" sz="1800" b="1">
                    <a:solidFill>
                      <a:schemeClr val="bg1"/>
                    </a:solidFill>
                    <a:latin typeface="Arial Narrow" charset="0"/>
                    <a:ea typeface="宋体" charset="0"/>
                    <a:cs typeface="宋体" charset="0"/>
                  </a:rPr>
                  <a:t>(12—18)</a:t>
                </a:r>
                <a:endParaRPr lang="en-US" altLang="zh-CN" sz="1800">
                  <a:solidFill>
                    <a:schemeClr val="bg1"/>
                  </a:solidFill>
                  <a:latin typeface="Arial Narrow" charset="0"/>
                  <a:ea typeface="宋体" charset="0"/>
                  <a:cs typeface="宋体" charset="0"/>
                </a:endParaRPr>
              </a:p>
            </p:txBody>
          </p:sp>
          <p:sp>
            <p:nvSpPr>
              <p:cNvPr id="509113" name="Rectangle 93"/>
              <p:cNvSpPr>
                <a:spLocks noChangeArrowheads="1"/>
              </p:cNvSpPr>
              <p:nvPr/>
            </p:nvSpPr>
            <p:spPr bwMode="auto">
              <a:xfrm>
                <a:off x="1060" y="3913"/>
                <a:ext cx="1328" cy="633"/>
              </a:xfrm>
              <a:prstGeom prst="rect">
                <a:avLst/>
              </a:prstGeom>
              <a:noFill/>
              <a:ln w="7" cap="sq">
                <a:solidFill>
                  <a:schemeClr val="bg1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0" tIns="0" rIns="0" bIns="0" anchor="ctr"/>
              <a:lstStyle/>
              <a:p>
                <a:endParaRPr lang="zh-CN" altLang="en-US"/>
              </a:p>
            </p:txBody>
          </p:sp>
        </p:grpSp>
        <p:grpSp>
          <p:nvGrpSpPr>
            <p:cNvPr id="509070" name="Group 96"/>
            <p:cNvGrpSpPr>
              <a:grpSpLocks/>
            </p:cNvGrpSpPr>
            <p:nvPr/>
          </p:nvGrpSpPr>
          <p:grpSpPr bwMode="auto">
            <a:xfrm>
              <a:off x="2861" y="3034"/>
              <a:ext cx="1128" cy="413"/>
              <a:chOff x="2388" y="3913"/>
              <a:chExt cx="992" cy="633"/>
            </a:xfrm>
          </p:grpSpPr>
          <p:sp>
            <p:nvSpPr>
              <p:cNvPr id="509110" name="Rectangle 34"/>
              <p:cNvSpPr>
                <a:spLocks noChangeArrowheads="1"/>
              </p:cNvSpPr>
              <p:nvPr/>
            </p:nvSpPr>
            <p:spPr bwMode="auto">
              <a:xfrm>
                <a:off x="2420" y="3913"/>
                <a:ext cx="928" cy="6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lIns="0" tIns="0" rIns="0" bIns="0" anchor="ctr"/>
              <a:lstStyle/>
              <a:p>
                <a:pPr algn="ctr" eaLnBrk="1" hangingPunct="1"/>
                <a:r>
                  <a:rPr lang="zh-CN" altLang="en-US" sz="1800"/>
                  <a:t> </a:t>
                </a:r>
                <a:r>
                  <a:rPr lang="zh-CN" altLang="en-US" sz="1800">
                    <a:solidFill>
                      <a:schemeClr val="bg1"/>
                    </a:solidFill>
                  </a:rPr>
                  <a:t>盟约揭示</a:t>
                </a:r>
                <a:endParaRPr lang="en-US" altLang="zh-CN" sz="1800">
                  <a:solidFill>
                    <a:schemeClr val="bg1"/>
                  </a:solidFill>
                  <a:latin typeface="Arial Narrow" charset="0"/>
                  <a:ea typeface="宋体" charset="0"/>
                  <a:cs typeface="宋体" charset="0"/>
                </a:endParaRPr>
              </a:p>
              <a:p>
                <a:pPr algn="ctr"/>
                <a:r>
                  <a:rPr lang="en-US" altLang="zh-CN" sz="1800" b="1">
                    <a:solidFill>
                      <a:schemeClr val="bg1"/>
                    </a:solidFill>
                    <a:latin typeface="Arial Narrow" charset="0"/>
                    <a:ea typeface="宋体" charset="0"/>
                    <a:cs typeface="宋体" charset="0"/>
                  </a:rPr>
                  <a:t>(19—31)</a:t>
                </a:r>
                <a:endParaRPr lang="en-US" altLang="zh-CN" sz="1800">
                  <a:solidFill>
                    <a:schemeClr val="bg1"/>
                  </a:solidFill>
                  <a:latin typeface="Arial Narrow" charset="0"/>
                  <a:ea typeface="宋体" charset="0"/>
                  <a:cs typeface="宋体" charset="0"/>
                </a:endParaRPr>
              </a:p>
            </p:txBody>
          </p:sp>
          <p:sp>
            <p:nvSpPr>
              <p:cNvPr id="509111" name="Rectangle 95"/>
              <p:cNvSpPr>
                <a:spLocks noChangeArrowheads="1"/>
              </p:cNvSpPr>
              <p:nvPr/>
            </p:nvSpPr>
            <p:spPr bwMode="auto">
              <a:xfrm>
                <a:off x="2388" y="3913"/>
                <a:ext cx="992" cy="633"/>
              </a:xfrm>
              <a:prstGeom prst="rect">
                <a:avLst/>
              </a:prstGeom>
              <a:noFill/>
              <a:ln w="7" cap="sq">
                <a:solidFill>
                  <a:schemeClr val="bg1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0" tIns="0" rIns="0" bIns="0" anchor="ctr"/>
              <a:lstStyle/>
              <a:p>
                <a:endParaRPr lang="zh-CN" altLang="en-US"/>
              </a:p>
            </p:txBody>
          </p:sp>
        </p:grpSp>
        <p:grpSp>
          <p:nvGrpSpPr>
            <p:cNvPr id="509071" name="Group 98"/>
            <p:cNvGrpSpPr>
              <a:grpSpLocks/>
            </p:cNvGrpSpPr>
            <p:nvPr/>
          </p:nvGrpSpPr>
          <p:grpSpPr bwMode="auto">
            <a:xfrm>
              <a:off x="3989" y="3034"/>
              <a:ext cx="1333" cy="413"/>
              <a:chOff x="3380" y="3913"/>
              <a:chExt cx="1172" cy="633"/>
            </a:xfrm>
          </p:grpSpPr>
          <p:sp>
            <p:nvSpPr>
              <p:cNvPr id="509108" name="Rectangle 35"/>
              <p:cNvSpPr>
                <a:spLocks noChangeArrowheads="1"/>
              </p:cNvSpPr>
              <p:nvPr/>
            </p:nvSpPr>
            <p:spPr bwMode="auto">
              <a:xfrm>
                <a:off x="3412" y="3913"/>
                <a:ext cx="1108" cy="6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lIns="0" tIns="0" rIns="0" bIns="0" anchor="ctr"/>
              <a:lstStyle/>
              <a:p>
                <a:pPr algn="ctr" eaLnBrk="1" hangingPunct="1"/>
                <a:r>
                  <a:rPr lang="zh-CN" altLang="en-US" sz="1800">
                    <a:solidFill>
                      <a:schemeClr val="bg1"/>
                    </a:solidFill>
                  </a:rPr>
                  <a:t>盟约</a:t>
                </a:r>
                <a:br>
                  <a:rPr lang="zh-CN" altLang="en-US" sz="1800">
                    <a:solidFill>
                      <a:schemeClr val="bg1"/>
                    </a:solidFill>
                  </a:rPr>
                </a:br>
                <a:r>
                  <a:rPr lang="zh-CN" altLang="en-US" sz="1800">
                    <a:solidFill>
                      <a:schemeClr val="bg1"/>
                    </a:solidFill>
                  </a:rPr>
                  <a:t>批准 </a:t>
                </a:r>
                <a:r>
                  <a:rPr lang="en-US" altLang="zh-CN" sz="1800" b="1">
                    <a:solidFill>
                      <a:schemeClr val="bg1"/>
                    </a:solidFill>
                    <a:latin typeface="Arial Narrow" charset="0"/>
                    <a:ea typeface="宋体" charset="0"/>
                    <a:cs typeface="宋体" charset="0"/>
                  </a:rPr>
                  <a:t>(32—40)</a:t>
                </a:r>
                <a:endParaRPr lang="en-US" altLang="zh-CN" sz="1800">
                  <a:solidFill>
                    <a:schemeClr val="bg1"/>
                  </a:solidFill>
                  <a:latin typeface="Arial Narrow" charset="0"/>
                  <a:ea typeface="宋体" charset="0"/>
                  <a:cs typeface="宋体" charset="0"/>
                </a:endParaRPr>
              </a:p>
            </p:txBody>
          </p:sp>
          <p:sp>
            <p:nvSpPr>
              <p:cNvPr id="509109" name="Rectangle 97"/>
              <p:cNvSpPr>
                <a:spLocks noChangeArrowheads="1"/>
              </p:cNvSpPr>
              <p:nvPr/>
            </p:nvSpPr>
            <p:spPr bwMode="auto">
              <a:xfrm>
                <a:off x="3380" y="3913"/>
                <a:ext cx="1172" cy="633"/>
              </a:xfrm>
              <a:prstGeom prst="rect">
                <a:avLst/>
              </a:prstGeom>
              <a:noFill/>
              <a:ln w="7" cap="sq">
                <a:solidFill>
                  <a:schemeClr val="bg1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0" tIns="0" rIns="0" bIns="0" anchor="ctr"/>
              <a:lstStyle/>
              <a:p>
                <a:endParaRPr lang="zh-CN" altLang="en-US"/>
              </a:p>
            </p:txBody>
          </p:sp>
        </p:grpSp>
        <p:grpSp>
          <p:nvGrpSpPr>
            <p:cNvPr id="509072" name="Group 100"/>
            <p:cNvGrpSpPr>
              <a:grpSpLocks/>
            </p:cNvGrpSpPr>
            <p:nvPr/>
          </p:nvGrpSpPr>
          <p:grpSpPr bwMode="auto">
            <a:xfrm>
              <a:off x="144" y="3447"/>
              <a:ext cx="1206" cy="338"/>
              <a:chOff x="0" y="4546"/>
              <a:chExt cx="1060" cy="518"/>
            </a:xfrm>
          </p:grpSpPr>
          <p:sp>
            <p:nvSpPr>
              <p:cNvPr id="509106" name="Rectangle 37"/>
              <p:cNvSpPr>
                <a:spLocks noChangeArrowheads="1"/>
              </p:cNvSpPr>
              <p:nvPr/>
            </p:nvSpPr>
            <p:spPr bwMode="auto">
              <a:xfrm>
                <a:off x="32" y="4546"/>
                <a:ext cx="996" cy="5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lIns="0" tIns="0" rIns="0" bIns="0" anchor="ctr"/>
              <a:lstStyle/>
              <a:p>
                <a:pPr algn="ctr" eaLnBrk="1" hangingPunct="1"/>
                <a:r>
                  <a:rPr lang="zh-CN" altLang="en-US" sz="1800">
                    <a:solidFill>
                      <a:schemeClr val="bg1"/>
                    </a:solidFill>
                    <a:latin typeface="Arial Narrow" charset="0"/>
                    <a:ea typeface="宋体" charset="0"/>
                    <a:cs typeface="宋体" charset="0"/>
                  </a:rPr>
                  <a:t>摩西为返回逃犯</a:t>
                </a:r>
                <a:endParaRPr lang="en-US" altLang="zh-CN" sz="1800">
                  <a:solidFill>
                    <a:schemeClr val="bg1"/>
                  </a:solidFill>
                  <a:latin typeface="Arial Narrow" charset="0"/>
                  <a:ea typeface="宋体" charset="0"/>
                  <a:cs typeface="宋体" charset="0"/>
                </a:endParaRPr>
              </a:p>
            </p:txBody>
          </p:sp>
          <p:sp>
            <p:nvSpPr>
              <p:cNvPr id="509107" name="Rectangle 99"/>
              <p:cNvSpPr>
                <a:spLocks noChangeArrowheads="1"/>
              </p:cNvSpPr>
              <p:nvPr/>
            </p:nvSpPr>
            <p:spPr bwMode="auto">
              <a:xfrm>
                <a:off x="0" y="4546"/>
                <a:ext cx="1060" cy="518"/>
              </a:xfrm>
              <a:prstGeom prst="rect">
                <a:avLst/>
              </a:prstGeom>
              <a:noFill/>
              <a:ln w="7" cap="sq">
                <a:solidFill>
                  <a:schemeClr val="bg1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0" tIns="0" rIns="0" bIns="0" anchor="ctr"/>
              <a:lstStyle/>
              <a:p>
                <a:endParaRPr lang="zh-CN" altLang="en-US"/>
              </a:p>
            </p:txBody>
          </p:sp>
        </p:grpSp>
        <p:grpSp>
          <p:nvGrpSpPr>
            <p:cNvPr id="509073" name="Group 102"/>
            <p:cNvGrpSpPr>
              <a:grpSpLocks/>
            </p:cNvGrpSpPr>
            <p:nvPr/>
          </p:nvGrpSpPr>
          <p:grpSpPr bwMode="auto">
            <a:xfrm>
              <a:off x="1350" y="3447"/>
              <a:ext cx="1511" cy="338"/>
              <a:chOff x="1060" y="4546"/>
              <a:chExt cx="1328" cy="518"/>
            </a:xfrm>
          </p:grpSpPr>
          <p:sp>
            <p:nvSpPr>
              <p:cNvPr id="509104" name="Rectangle 38"/>
              <p:cNvSpPr>
                <a:spLocks noChangeArrowheads="1"/>
              </p:cNvSpPr>
              <p:nvPr/>
            </p:nvSpPr>
            <p:spPr bwMode="auto">
              <a:xfrm>
                <a:off x="1092" y="4546"/>
                <a:ext cx="1264" cy="5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lIns="0" tIns="0" rIns="0" bIns="0" anchor="ctr"/>
              <a:lstStyle/>
              <a:p>
                <a:pPr algn="ctr" eaLnBrk="1" hangingPunct="1"/>
                <a:r>
                  <a:rPr lang="zh-CN" altLang="en-US" sz="1800">
                    <a:solidFill>
                      <a:schemeClr val="bg1"/>
                    </a:solidFill>
                    <a:latin typeface="Arial Narrow" charset="0"/>
                    <a:ea typeface="宋体" charset="0"/>
                    <a:cs typeface="宋体" charset="0"/>
                  </a:rPr>
                  <a:t>摩西为荒野领袖</a:t>
                </a:r>
                <a:endParaRPr lang="en-US" altLang="zh-CN" sz="1800">
                  <a:solidFill>
                    <a:schemeClr val="bg1"/>
                  </a:solidFill>
                  <a:latin typeface="Arial Narrow" charset="0"/>
                  <a:ea typeface="宋体" charset="0"/>
                  <a:cs typeface="宋体" charset="0"/>
                </a:endParaRPr>
              </a:p>
            </p:txBody>
          </p:sp>
          <p:sp>
            <p:nvSpPr>
              <p:cNvPr id="509105" name="Rectangle 101"/>
              <p:cNvSpPr>
                <a:spLocks noChangeArrowheads="1"/>
              </p:cNvSpPr>
              <p:nvPr/>
            </p:nvSpPr>
            <p:spPr bwMode="auto">
              <a:xfrm>
                <a:off x="1060" y="4546"/>
                <a:ext cx="1328" cy="518"/>
              </a:xfrm>
              <a:prstGeom prst="rect">
                <a:avLst/>
              </a:prstGeom>
              <a:noFill/>
              <a:ln w="7" cap="sq">
                <a:solidFill>
                  <a:schemeClr val="bg1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0" tIns="0" rIns="0" bIns="0" anchor="ctr"/>
              <a:lstStyle/>
              <a:p>
                <a:endParaRPr lang="zh-CN" altLang="en-US"/>
              </a:p>
            </p:txBody>
          </p:sp>
        </p:grpSp>
        <p:grpSp>
          <p:nvGrpSpPr>
            <p:cNvPr id="509074" name="Group 104"/>
            <p:cNvGrpSpPr>
              <a:grpSpLocks/>
            </p:cNvGrpSpPr>
            <p:nvPr/>
          </p:nvGrpSpPr>
          <p:grpSpPr bwMode="auto">
            <a:xfrm>
              <a:off x="2861" y="3447"/>
              <a:ext cx="1128" cy="338"/>
              <a:chOff x="2388" y="4546"/>
              <a:chExt cx="992" cy="518"/>
            </a:xfrm>
          </p:grpSpPr>
          <p:sp>
            <p:nvSpPr>
              <p:cNvPr id="509102" name="Rectangle 39"/>
              <p:cNvSpPr>
                <a:spLocks noChangeArrowheads="1"/>
              </p:cNvSpPr>
              <p:nvPr/>
            </p:nvSpPr>
            <p:spPr bwMode="auto">
              <a:xfrm>
                <a:off x="2420" y="4546"/>
                <a:ext cx="928" cy="5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lIns="0" tIns="0" rIns="0" bIns="0" anchor="ctr"/>
              <a:lstStyle/>
              <a:p>
                <a:pPr algn="ctr" eaLnBrk="1" hangingPunct="1"/>
                <a:r>
                  <a:rPr lang="zh-CN" altLang="en-US" sz="1800">
                    <a:solidFill>
                      <a:schemeClr val="bg1"/>
                    </a:solidFill>
                    <a:latin typeface="Arial Narrow" charset="0"/>
                    <a:ea typeface="宋体" charset="0"/>
                    <a:cs typeface="宋体" charset="0"/>
                  </a:rPr>
                  <a:t>摩西为中介</a:t>
                </a:r>
                <a:endParaRPr lang="en-US" altLang="zh-CN" sz="1800">
                  <a:solidFill>
                    <a:schemeClr val="bg1"/>
                  </a:solidFill>
                  <a:latin typeface="Arial Narrow" charset="0"/>
                  <a:ea typeface="宋体" charset="0"/>
                  <a:cs typeface="宋体" charset="0"/>
                </a:endParaRPr>
              </a:p>
            </p:txBody>
          </p:sp>
          <p:sp>
            <p:nvSpPr>
              <p:cNvPr id="509103" name="Rectangle 103"/>
              <p:cNvSpPr>
                <a:spLocks noChangeArrowheads="1"/>
              </p:cNvSpPr>
              <p:nvPr/>
            </p:nvSpPr>
            <p:spPr bwMode="auto">
              <a:xfrm>
                <a:off x="2388" y="4546"/>
                <a:ext cx="992" cy="518"/>
              </a:xfrm>
              <a:prstGeom prst="rect">
                <a:avLst/>
              </a:prstGeom>
              <a:noFill/>
              <a:ln w="7" cap="sq">
                <a:solidFill>
                  <a:schemeClr val="bg1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0" tIns="0" rIns="0" bIns="0" anchor="ctr"/>
              <a:lstStyle/>
              <a:p>
                <a:endParaRPr lang="zh-CN" altLang="en-US"/>
              </a:p>
            </p:txBody>
          </p:sp>
        </p:grpSp>
        <p:grpSp>
          <p:nvGrpSpPr>
            <p:cNvPr id="509075" name="Group 106"/>
            <p:cNvGrpSpPr>
              <a:grpSpLocks/>
            </p:cNvGrpSpPr>
            <p:nvPr/>
          </p:nvGrpSpPr>
          <p:grpSpPr bwMode="auto">
            <a:xfrm>
              <a:off x="3989" y="3447"/>
              <a:ext cx="1333" cy="338"/>
              <a:chOff x="3380" y="4546"/>
              <a:chExt cx="1172" cy="518"/>
            </a:xfrm>
          </p:grpSpPr>
          <p:sp>
            <p:nvSpPr>
              <p:cNvPr id="509100" name="Rectangle 40"/>
              <p:cNvSpPr>
                <a:spLocks noChangeArrowheads="1"/>
              </p:cNvSpPr>
              <p:nvPr/>
            </p:nvSpPr>
            <p:spPr bwMode="auto">
              <a:xfrm>
                <a:off x="3412" y="4546"/>
                <a:ext cx="1108" cy="5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lIns="0" tIns="0" rIns="0" bIns="0" anchor="ctr"/>
              <a:lstStyle/>
              <a:p>
                <a:pPr algn="ctr" eaLnBrk="1" hangingPunct="1"/>
                <a:r>
                  <a:rPr lang="zh-CN" altLang="en-US" sz="1800">
                    <a:solidFill>
                      <a:schemeClr val="bg1"/>
                    </a:solidFill>
                    <a:latin typeface="Arial Narrow" charset="0"/>
                    <a:ea typeface="宋体" charset="0"/>
                    <a:cs typeface="宋体" charset="0"/>
                  </a:rPr>
                  <a:t>摩西为立委</a:t>
                </a:r>
                <a:endParaRPr lang="en-US" altLang="zh-CN" sz="1800">
                  <a:solidFill>
                    <a:schemeClr val="bg1"/>
                  </a:solidFill>
                  <a:latin typeface="Arial Narrow" charset="0"/>
                  <a:ea typeface="宋体" charset="0"/>
                  <a:cs typeface="宋体" charset="0"/>
                </a:endParaRPr>
              </a:p>
            </p:txBody>
          </p:sp>
          <p:sp>
            <p:nvSpPr>
              <p:cNvPr id="509101" name="Rectangle 105"/>
              <p:cNvSpPr>
                <a:spLocks noChangeArrowheads="1"/>
              </p:cNvSpPr>
              <p:nvPr/>
            </p:nvSpPr>
            <p:spPr bwMode="auto">
              <a:xfrm>
                <a:off x="3380" y="4546"/>
                <a:ext cx="1172" cy="518"/>
              </a:xfrm>
              <a:prstGeom prst="rect">
                <a:avLst/>
              </a:prstGeom>
              <a:noFill/>
              <a:ln w="7" cap="sq">
                <a:solidFill>
                  <a:schemeClr val="bg1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0" tIns="0" rIns="0" bIns="0" anchor="ctr"/>
              <a:lstStyle/>
              <a:p>
                <a:endParaRPr lang="zh-CN" altLang="en-US"/>
              </a:p>
            </p:txBody>
          </p:sp>
        </p:grpSp>
        <p:grpSp>
          <p:nvGrpSpPr>
            <p:cNvPr id="509076" name="Group 108"/>
            <p:cNvGrpSpPr>
              <a:grpSpLocks/>
            </p:cNvGrpSpPr>
            <p:nvPr/>
          </p:nvGrpSpPr>
          <p:grpSpPr bwMode="auto">
            <a:xfrm>
              <a:off x="144" y="3785"/>
              <a:ext cx="582" cy="439"/>
              <a:chOff x="0" y="5064"/>
              <a:chExt cx="512" cy="672"/>
            </a:xfrm>
          </p:grpSpPr>
          <p:sp>
            <p:nvSpPr>
              <p:cNvPr id="509098" name="Rectangle 42"/>
              <p:cNvSpPr>
                <a:spLocks noChangeArrowheads="1"/>
              </p:cNvSpPr>
              <p:nvPr/>
            </p:nvSpPr>
            <p:spPr bwMode="auto">
              <a:xfrm>
                <a:off x="32" y="5064"/>
                <a:ext cx="448" cy="6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lIns="0" tIns="0" rIns="0" bIns="0" anchor="ctr"/>
              <a:lstStyle/>
              <a:p>
                <a:pPr algn="ctr" eaLnBrk="1" hangingPunct="1"/>
                <a:r>
                  <a:rPr lang="zh-CN" altLang="en-US" sz="1600">
                    <a:solidFill>
                      <a:schemeClr val="bg1"/>
                    </a:solidFill>
                    <a:latin typeface="Arial Narrow" charset="0"/>
                    <a:ea typeface="宋体" charset="0"/>
                    <a:cs typeface="宋体" charset="0"/>
                  </a:rPr>
                  <a:t>预备</a:t>
                </a:r>
                <a:endParaRPr lang="en-US" altLang="zh-CN" sz="1600">
                  <a:solidFill>
                    <a:schemeClr val="bg1"/>
                  </a:solidFill>
                  <a:latin typeface="Arial Narrow" charset="0"/>
                  <a:ea typeface="宋体" charset="0"/>
                  <a:cs typeface="宋体" charset="0"/>
                </a:endParaRPr>
              </a:p>
              <a:p>
                <a:pPr algn="ctr"/>
                <a:r>
                  <a:rPr lang="en-US" altLang="zh-CN" sz="1600">
                    <a:solidFill>
                      <a:schemeClr val="bg1"/>
                    </a:solidFill>
                    <a:latin typeface="Arial Narrow" charset="0"/>
                    <a:ea typeface="宋体" charset="0"/>
                    <a:cs typeface="宋体" charset="0"/>
                  </a:rPr>
                  <a:t>(1:1–7:13)</a:t>
                </a:r>
              </a:p>
            </p:txBody>
          </p:sp>
          <p:sp>
            <p:nvSpPr>
              <p:cNvPr id="509099" name="Rectangle 107"/>
              <p:cNvSpPr>
                <a:spLocks noChangeArrowheads="1"/>
              </p:cNvSpPr>
              <p:nvPr/>
            </p:nvSpPr>
            <p:spPr bwMode="auto">
              <a:xfrm>
                <a:off x="0" y="5064"/>
                <a:ext cx="512" cy="672"/>
              </a:xfrm>
              <a:prstGeom prst="rect">
                <a:avLst/>
              </a:prstGeom>
              <a:noFill/>
              <a:ln w="7" cap="sq">
                <a:solidFill>
                  <a:schemeClr val="bg1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0" tIns="0" rIns="0" bIns="0" anchor="ctr"/>
              <a:lstStyle/>
              <a:p>
                <a:endParaRPr lang="zh-CN" altLang="en-US"/>
              </a:p>
            </p:txBody>
          </p:sp>
        </p:grpSp>
        <p:grpSp>
          <p:nvGrpSpPr>
            <p:cNvPr id="509077" name="Group 110"/>
            <p:cNvGrpSpPr>
              <a:grpSpLocks/>
            </p:cNvGrpSpPr>
            <p:nvPr/>
          </p:nvGrpSpPr>
          <p:grpSpPr bwMode="auto">
            <a:xfrm>
              <a:off x="726" y="3785"/>
              <a:ext cx="624" cy="439"/>
              <a:chOff x="512" y="5064"/>
              <a:chExt cx="548" cy="672"/>
            </a:xfrm>
          </p:grpSpPr>
          <p:sp>
            <p:nvSpPr>
              <p:cNvPr id="509096" name="Rectangle 43"/>
              <p:cNvSpPr>
                <a:spLocks noChangeArrowheads="1"/>
              </p:cNvSpPr>
              <p:nvPr/>
            </p:nvSpPr>
            <p:spPr bwMode="auto">
              <a:xfrm>
                <a:off x="544" y="5064"/>
                <a:ext cx="484" cy="6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lIns="0" tIns="0" rIns="0" bIns="0" anchor="ctr"/>
              <a:lstStyle/>
              <a:p>
                <a:pPr algn="ctr" eaLnBrk="1" hangingPunct="1"/>
                <a:r>
                  <a:rPr lang="zh-CN" altLang="en-US" sz="1600">
                    <a:solidFill>
                      <a:schemeClr val="bg1"/>
                    </a:solidFill>
                    <a:latin typeface="Arial Narrow" charset="0"/>
                    <a:ea typeface="宋体" charset="0"/>
                    <a:cs typeface="宋体" charset="0"/>
                  </a:rPr>
                  <a:t>瘟疫</a:t>
                </a:r>
                <a:endParaRPr lang="en-US" altLang="zh-CN" sz="1600">
                  <a:solidFill>
                    <a:schemeClr val="bg1"/>
                  </a:solidFill>
                  <a:latin typeface="Arial Narrow" charset="0"/>
                  <a:ea typeface="宋体" charset="0"/>
                  <a:cs typeface="宋体" charset="0"/>
                </a:endParaRPr>
              </a:p>
              <a:p>
                <a:pPr algn="ctr" eaLnBrk="1" hangingPunct="1"/>
                <a:r>
                  <a:rPr lang="en-US" altLang="zh-CN" sz="1600">
                    <a:solidFill>
                      <a:schemeClr val="bg1"/>
                    </a:solidFill>
                    <a:latin typeface="Arial Narrow" charset="0"/>
                    <a:ea typeface="宋体" charset="0"/>
                    <a:cs typeface="宋体" charset="0"/>
                  </a:rPr>
                  <a:t>(7:14–11:10)</a:t>
                </a:r>
              </a:p>
            </p:txBody>
          </p:sp>
          <p:sp>
            <p:nvSpPr>
              <p:cNvPr id="509097" name="Rectangle 109"/>
              <p:cNvSpPr>
                <a:spLocks noChangeArrowheads="1"/>
              </p:cNvSpPr>
              <p:nvPr/>
            </p:nvSpPr>
            <p:spPr bwMode="auto">
              <a:xfrm>
                <a:off x="512" y="5064"/>
                <a:ext cx="548" cy="672"/>
              </a:xfrm>
              <a:prstGeom prst="rect">
                <a:avLst/>
              </a:prstGeom>
              <a:noFill/>
              <a:ln w="7" cap="sq">
                <a:solidFill>
                  <a:schemeClr val="bg1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0" tIns="0" rIns="0" bIns="0" anchor="ctr"/>
              <a:lstStyle/>
              <a:p>
                <a:endParaRPr lang="zh-CN" altLang="en-US"/>
              </a:p>
            </p:txBody>
          </p:sp>
        </p:grpSp>
        <p:grpSp>
          <p:nvGrpSpPr>
            <p:cNvPr id="509078" name="Group 112"/>
            <p:cNvGrpSpPr>
              <a:grpSpLocks/>
            </p:cNvGrpSpPr>
            <p:nvPr/>
          </p:nvGrpSpPr>
          <p:grpSpPr bwMode="auto">
            <a:xfrm>
              <a:off x="1350" y="3785"/>
              <a:ext cx="687" cy="439"/>
              <a:chOff x="1060" y="5064"/>
              <a:chExt cx="604" cy="672"/>
            </a:xfrm>
          </p:grpSpPr>
          <p:sp>
            <p:nvSpPr>
              <p:cNvPr id="509094" name="Rectangle 44"/>
              <p:cNvSpPr>
                <a:spLocks noChangeArrowheads="1"/>
              </p:cNvSpPr>
              <p:nvPr/>
            </p:nvSpPr>
            <p:spPr bwMode="auto">
              <a:xfrm>
                <a:off x="1092" y="5064"/>
                <a:ext cx="540" cy="6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lIns="0" tIns="0" rIns="0" bIns="0" anchor="ctr"/>
              <a:lstStyle/>
              <a:p>
                <a:pPr algn="ctr" eaLnBrk="1" hangingPunct="1"/>
                <a:r>
                  <a:rPr lang="zh-CN" altLang="en-US" sz="1600">
                    <a:solidFill>
                      <a:schemeClr val="bg1"/>
                    </a:solidFill>
                    <a:latin typeface="Arial Narrow" charset="0"/>
                    <a:ea typeface="宋体" charset="0"/>
                    <a:cs typeface="宋体" charset="0"/>
                  </a:rPr>
                  <a:t>记念</a:t>
                </a:r>
                <a:endParaRPr lang="en-US" altLang="zh-CN" sz="1600">
                  <a:solidFill>
                    <a:schemeClr val="bg1"/>
                  </a:solidFill>
                  <a:latin typeface="Arial Narrow" charset="0"/>
                  <a:ea typeface="宋体" charset="0"/>
                  <a:cs typeface="宋体" charset="0"/>
                </a:endParaRPr>
              </a:p>
              <a:p>
                <a:pPr algn="ctr"/>
                <a:r>
                  <a:rPr lang="en-US" altLang="zh-CN" sz="1600">
                    <a:solidFill>
                      <a:schemeClr val="bg1"/>
                    </a:solidFill>
                    <a:latin typeface="Arial Narrow" charset="0"/>
                    <a:ea typeface="宋体" charset="0"/>
                    <a:cs typeface="宋体" charset="0"/>
                  </a:rPr>
                  <a:t>(12:1–15:21)</a:t>
                </a:r>
              </a:p>
            </p:txBody>
          </p:sp>
          <p:sp>
            <p:nvSpPr>
              <p:cNvPr id="509095" name="Rectangle 111"/>
              <p:cNvSpPr>
                <a:spLocks noChangeArrowheads="1"/>
              </p:cNvSpPr>
              <p:nvPr/>
            </p:nvSpPr>
            <p:spPr bwMode="auto">
              <a:xfrm>
                <a:off x="1060" y="5064"/>
                <a:ext cx="604" cy="672"/>
              </a:xfrm>
              <a:prstGeom prst="rect">
                <a:avLst/>
              </a:prstGeom>
              <a:noFill/>
              <a:ln w="7" cap="sq">
                <a:solidFill>
                  <a:schemeClr val="bg1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0" tIns="0" rIns="0" bIns="0" anchor="ctr"/>
              <a:lstStyle/>
              <a:p>
                <a:endParaRPr lang="zh-CN" altLang="en-US"/>
              </a:p>
            </p:txBody>
          </p:sp>
        </p:grpSp>
        <p:grpSp>
          <p:nvGrpSpPr>
            <p:cNvPr id="509079" name="Group 114"/>
            <p:cNvGrpSpPr>
              <a:grpSpLocks/>
            </p:cNvGrpSpPr>
            <p:nvPr/>
          </p:nvGrpSpPr>
          <p:grpSpPr bwMode="auto">
            <a:xfrm>
              <a:off x="2037" y="3785"/>
              <a:ext cx="824" cy="439"/>
              <a:chOff x="1664" y="5064"/>
              <a:chExt cx="724" cy="672"/>
            </a:xfrm>
          </p:grpSpPr>
          <p:sp>
            <p:nvSpPr>
              <p:cNvPr id="509092" name="Rectangle 45"/>
              <p:cNvSpPr>
                <a:spLocks noChangeArrowheads="1"/>
              </p:cNvSpPr>
              <p:nvPr/>
            </p:nvSpPr>
            <p:spPr bwMode="auto">
              <a:xfrm>
                <a:off x="1696" y="5064"/>
                <a:ext cx="660" cy="6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lIns="0" tIns="0" rIns="0" bIns="0" anchor="ctr"/>
              <a:lstStyle/>
              <a:p>
                <a:pPr algn="ctr" eaLnBrk="1" hangingPunct="1"/>
                <a:r>
                  <a:rPr lang="zh-CN" altLang="en-US" sz="1600">
                    <a:solidFill>
                      <a:schemeClr val="bg1"/>
                    </a:solidFill>
                    <a:latin typeface="Arial Narrow" charset="0"/>
                    <a:ea typeface="宋体" charset="0"/>
                    <a:cs typeface="宋体" charset="0"/>
                  </a:rPr>
                  <a:t>供应</a:t>
                </a:r>
                <a:endParaRPr lang="en-US" altLang="zh-CN" sz="1600">
                  <a:solidFill>
                    <a:schemeClr val="bg1"/>
                  </a:solidFill>
                  <a:latin typeface="Arial Narrow" charset="0"/>
                  <a:ea typeface="宋体" charset="0"/>
                  <a:cs typeface="宋体" charset="0"/>
                </a:endParaRPr>
              </a:p>
              <a:p>
                <a:pPr algn="ctr"/>
                <a:r>
                  <a:rPr lang="en-US" altLang="zh-CN" sz="1600">
                    <a:solidFill>
                      <a:schemeClr val="bg1"/>
                    </a:solidFill>
                    <a:latin typeface="Arial Narrow" charset="0"/>
                    <a:ea typeface="宋体" charset="0"/>
                    <a:cs typeface="宋体" charset="0"/>
                  </a:rPr>
                  <a:t>(15:22–18:27)</a:t>
                </a:r>
              </a:p>
            </p:txBody>
          </p:sp>
          <p:sp>
            <p:nvSpPr>
              <p:cNvPr id="509093" name="Rectangle 113"/>
              <p:cNvSpPr>
                <a:spLocks noChangeArrowheads="1"/>
              </p:cNvSpPr>
              <p:nvPr/>
            </p:nvSpPr>
            <p:spPr bwMode="auto">
              <a:xfrm>
                <a:off x="1664" y="5064"/>
                <a:ext cx="724" cy="672"/>
              </a:xfrm>
              <a:prstGeom prst="rect">
                <a:avLst/>
              </a:prstGeom>
              <a:noFill/>
              <a:ln w="7" cap="sq">
                <a:solidFill>
                  <a:schemeClr val="bg1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0" tIns="0" rIns="0" bIns="0" anchor="ctr"/>
              <a:lstStyle/>
              <a:p>
                <a:endParaRPr lang="zh-CN" altLang="en-US"/>
              </a:p>
            </p:txBody>
          </p:sp>
        </p:grpSp>
        <p:grpSp>
          <p:nvGrpSpPr>
            <p:cNvPr id="509080" name="Group 116"/>
            <p:cNvGrpSpPr>
              <a:grpSpLocks/>
            </p:cNvGrpSpPr>
            <p:nvPr/>
          </p:nvGrpSpPr>
          <p:grpSpPr bwMode="auto">
            <a:xfrm>
              <a:off x="2861" y="3785"/>
              <a:ext cx="605" cy="439"/>
              <a:chOff x="2388" y="5064"/>
              <a:chExt cx="532" cy="672"/>
            </a:xfrm>
          </p:grpSpPr>
          <p:sp>
            <p:nvSpPr>
              <p:cNvPr id="509090" name="Rectangle 46"/>
              <p:cNvSpPr>
                <a:spLocks noChangeArrowheads="1"/>
              </p:cNvSpPr>
              <p:nvPr/>
            </p:nvSpPr>
            <p:spPr bwMode="auto">
              <a:xfrm>
                <a:off x="2420" y="5064"/>
                <a:ext cx="468" cy="6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lIns="0" tIns="0" rIns="0" bIns="0" anchor="ctr"/>
              <a:lstStyle/>
              <a:p>
                <a:pPr algn="ctr"/>
                <a:r>
                  <a:rPr lang="zh-CN" altLang="en-US" sz="1600">
                    <a:solidFill>
                      <a:schemeClr val="bg1"/>
                    </a:solidFill>
                    <a:latin typeface="Arial Narrow" charset="0"/>
                    <a:ea typeface="宋体" charset="0"/>
                    <a:cs typeface="宋体" charset="0"/>
                  </a:rPr>
                  <a:t>预备</a:t>
                </a:r>
                <a:endParaRPr lang="en-US" altLang="zh-CN" sz="1600">
                  <a:solidFill>
                    <a:schemeClr val="bg1"/>
                  </a:solidFill>
                  <a:latin typeface="Arial Narrow" charset="0"/>
                  <a:ea typeface="宋体" charset="0"/>
                  <a:cs typeface="宋体" charset="0"/>
                </a:endParaRPr>
              </a:p>
              <a:p>
                <a:pPr algn="ctr"/>
                <a:r>
                  <a:rPr lang="en-US" altLang="zh-CN" sz="1600">
                    <a:solidFill>
                      <a:schemeClr val="bg1"/>
                    </a:solidFill>
                    <a:latin typeface="Arial Narrow" charset="0"/>
                    <a:ea typeface="宋体" charset="0"/>
                    <a:cs typeface="宋体" charset="0"/>
                  </a:rPr>
                  <a:t>(19)</a:t>
                </a:r>
              </a:p>
            </p:txBody>
          </p:sp>
          <p:sp>
            <p:nvSpPr>
              <p:cNvPr id="509091" name="Rectangle 115"/>
              <p:cNvSpPr>
                <a:spLocks noChangeArrowheads="1"/>
              </p:cNvSpPr>
              <p:nvPr/>
            </p:nvSpPr>
            <p:spPr bwMode="auto">
              <a:xfrm>
                <a:off x="2388" y="5064"/>
                <a:ext cx="532" cy="672"/>
              </a:xfrm>
              <a:prstGeom prst="rect">
                <a:avLst/>
              </a:prstGeom>
              <a:noFill/>
              <a:ln w="7" cap="sq">
                <a:solidFill>
                  <a:schemeClr val="bg1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0" tIns="0" rIns="0" bIns="0" anchor="ctr"/>
              <a:lstStyle/>
              <a:p>
                <a:endParaRPr lang="zh-CN" altLang="en-US"/>
              </a:p>
            </p:txBody>
          </p:sp>
        </p:grpSp>
        <p:grpSp>
          <p:nvGrpSpPr>
            <p:cNvPr id="509081" name="Group 118"/>
            <p:cNvGrpSpPr>
              <a:grpSpLocks/>
            </p:cNvGrpSpPr>
            <p:nvPr/>
          </p:nvGrpSpPr>
          <p:grpSpPr bwMode="auto">
            <a:xfrm>
              <a:off x="3466" y="3785"/>
              <a:ext cx="523" cy="439"/>
              <a:chOff x="2920" y="5064"/>
              <a:chExt cx="460" cy="672"/>
            </a:xfrm>
          </p:grpSpPr>
          <p:sp>
            <p:nvSpPr>
              <p:cNvPr id="509088" name="Rectangle 47"/>
              <p:cNvSpPr>
                <a:spLocks noChangeArrowheads="1"/>
              </p:cNvSpPr>
              <p:nvPr/>
            </p:nvSpPr>
            <p:spPr bwMode="auto">
              <a:xfrm>
                <a:off x="2952" y="5064"/>
                <a:ext cx="396" cy="6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lIns="0" tIns="0" rIns="0" bIns="0" anchor="ctr"/>
              <a:lstStyle/>
              <a:p>
                <a:pPr algn="ctr"/>
                <a:r>
                  <a:rPr lang="zh-CN" altLang="en-US" sz="1600">
                    <a:solidFill>
                      <a:schemeClr val="bg1"/>
                    </a:solidFill>
                    <a:latin typeface="Arial Narrow" charset="0"/>
                    <a:ea typeface="宋体" charset="0"/>
                    <a:cs typeface="宋体" charset="0"/>
                  </a:rPr>
                  <a:t>三段盟约</a:t>
                </a:r>
                <a:r>
                  <a:rPr lang="en-US" altLang="zh-CN" sz="1600">
                    <a:solidFill>
                      <a:schemeClr val="bg1"/>
                    </a:solidFill>
                    <a:latin typeface="Arial Narrow" charset="0"/>
                    <a:ea typeface="宋体" charset="0"/>
                    <a:cs typeface="宋体" charset="0"/>
                  </a:rPr>
                  <a:t>(20–31)</a:t>
                </a:r>
              </a:p>
            </p:txBody>
          </p:sp>
          <p:sp>
            <p:nvSpPr>
              <p:cNvPr id="509089" name="Rectangle 117"/>
              <p:cNvSpPr>
                <a:spLocks noChangeArrowheads="1"/>
              </p:cNvSpPr>
              <p:nvPr/>
            </p:nvSpPr>
            <p:spPr bwMode="auto">
              <a:xfrm>
                <a:off x="2920" y="5064"/>
                <a:ext cx="460" cy="672"/>
              </a:xfrm>
              <a:prstGeom prst="rect">
                <a:avLst/>
              </a:prstGeom>
              <a:noFill/>
              <a:ln w="7" cap="sq">
                <a:solidFill>
                  <a:schemeClr val="bg1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0" tIns="0" rIns="0" bIns="0" anchor="ctr"/>
              <a:lstStyle/>
              <a:p>
                <a:endParaRPr lang="zh-CN" altLang="en-US"/>
              </a:p>
            </p:txBody>
          </p:sp>
        </p:grpSp>
        <p:grpSp>
          <p:nvGrpSpPr>
            <p:cNvPr id="509082" name="Group 120"/>
            <p:cNvGrpSpPr>
              <a:grpSpLocks/>
            </p:cNvGrpSpPr>
            <p:nvPr/>
          </p:nvGrpSpPr>
          <p:grpSpPr bwMode="auto">
            <a:xfrm>
              <a:off x="3989" y="3785"/>
              <a:ext cx="564" cy="439"/>
              <a:chOff x="3380" y="5064"/>
              <a:chExt cx="496" cy="672"/>
            </a:xfrm>
          </p:grpSpPr>
          <p:sp>
            <p:nvSpPr>
              <p:cNvPr id="509086" name="Rectangle 48"/>
              <p:cNvSpPr>
                <a:spLocks noChangeArrowheads="1"/>
              </p:cNvSpPr>
              <p:nvPr/>
            </p:nvSpPr>
            <p:spPr bwMode="auto">
              <a:xfrm>
                <a:off x="3412" y="5064"/>
                <a:ext cx="432" cy="6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lIns="0" tIns="0" rIns="0" bIns="0" anchor="ctr"/>
              <a:lstStyle/>
              <a:p>
                <a:pPr algn="ctr" eaLnBrk="1" hangingPunct="1"/>
                <a:r>
                  <a:rPr lang="zh-CN" altLang="en-US" sz="1600">
                    <a:solidFill>
                      <a:schemeClr val="bg1"/>
                    </a:solidFill>
                    <a:latin typeface="Arial Narrow" charset="0"/>
                    <a:ea typeface="宋体" charset="0"/>
                    <a:cs typeface="宋体" charset="0"/>
                  </a:rPr>
                  <a:t>波坏及更新</a:t>
                </a:r>
                <a:endParaRPr lang="en-US" altLang="zh-CN" sz="1600">
                  <a:solidFill>
                    <a:schemeClr val="bg1"/>
                  </a:solidFill>
                  <a:latin typeface="Arial Narrow" charset="0"/>
                  <a:ea typeface="宋体" charset="0"/>
                  <a:cs typeface="宋体" charset="0"/>
                </a:endParaRPr>
              </a:p>
              <a:p>
                <a:pPr algn="ctr"/>
                <a:r>
                  <a:rPr lang="en-US" altLang="zh-CN" sz="1600">
                    <a:solidFill>
                      <a:schemeClr val="bg1"/>
                    </a:solidFill>
                    <a:latin typeface="Arial Narrow" charset="0"/>
                    <a:ea typeface="宋体" charset="0"/>
                    <a:cs typeface="宋体" charset="0"/>
                  </a:rPr>
                  <a:t>(32–34)</a:t>
                </a:r>
              </a:p>
            </p:txBody>
          </p:sp>
          <p:sp>
            <p:nvSpPr>
              <p:cNvPr id="509087" name="Rectangle 119"/>
              <p:cNvSpPr>
                <a:spLocks noChangeArrowheads="1"/>
              </p:cNvSpPr>
              <p:nvPr/>
            </p:nvSpPr>
            <p:spPr bwMode="auto">
              <a:xfrm>
                <a:off x="3380" y="5064"/>
                <a:ext cx="496" cy="672"/>
              </a:xfrm>
              <a:prstGeom prst="rect">
                <a:avLst/>
              </a:prstGeom>
              <a:noFill/>
              <a:ln w="7" cap="sq">
                <a:solidFill>
                  <a:schemeClr val="bg1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0" tIns="0" rIns="0" bIns="0" anchor="ctr"/>
              <a:lstStyle/>
              <a:p>
                <a:endParaRPr lang="zh-CN" altLang="en-US"/>
              </a:p>
            </p:txBody>
          </p:sp>
        </p:grpSp>
        <p:grpSp>
          <p:nvGrpSpPr>
            <p:cNvPr id="509083" name="Group 122"/>
            <p:cNvGrpSpPr>
              <a:grpSpLocks/>
            </p:cNvGrpSpPr>
            <p:nvPr/>
          </p:nvGrpSpPr>
          <p:grpSpPr bwMode="auto">
            <a:xfrm>
              <a:off x="4553" y="3785"/>
              <a:ext cx="769" cy="439"/>
              <a:chOff x="3876" y="5064"/>
              <a:chExt cx="676" cy="672"/>
            </a:xfrm>
          </p:grpSpPr>
          <p:sp>
            <p:nvSpPr>
              <p:cNvPr id="509084" name="Rectangle 49"/>
              <p:cNvSpPr>
                <a:spLocks noChangeArrowheads="1"/>
              </p:cNvSpPr>
              <p:nvPr/>
            </p:nvSpPr>
            <p:spPr bwMode="auto">
              <a:xfrm>
                <a:off x="3908" y="5064"/>
                <a:ext cx="612" cy="6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lIns="0" tIns="0" rIns="0" bIns="0" anchor="ctr"/>
              <a:lstStyle/>
              <a:p>
                <a:pPr algn="ctr"/>
                <a:r>
                  <a:rPr lang="zh-CN" altLang="en-US" sz="1600">
                    <a:solidFill>
                      <a:schemeClr val="bg1"/>
                    </a:solidFill>
                    <a:latin typeface="Arial Narrow" charset="0"/>
                    <a:ea typeface="宋体" charset="0"/>
                    <a:cs typeface="宋体" charset="0"/>
                  </a:rPr>
                  <a:t>帐幕完成</a:t>
                </a:r>
                <a:r>
                  <a:rPr lang="en-US" altLang="zh-CN" sz="1600">
                    <a:solidFill>
                      <a:schemeClr val="bg1"/>
                    </a:solidFill>
                    <a:latin typeface="Arial Narrow" charset="0"/>
                    <a:ea typeface="宋体" charset="0"/>
                    <a:cs typeface="宋体" charset="0"/>
                  </a:rPr>
                  <a:t>(35–40)</a:t>
                </a:r>
              </a:p>
            </p:txBody>
          </p:sp>
          <p:sp>
            <p:nvSpPr>
              <p:cNvPr id="509085" name="Rectangle 121"/>
              <p:cNvSpPr>
                <a:spLocks noChangeArrowheads="1"/>
              </p:cNvSpPr>
              <p:nvPr/>
            </p:nvSpPr>
            <p:spPr bwMode="auto">
              <a:xfrm>
                <a:off x="3876" y="5064"/>
                <a:ext cx="676" cy="672"/>
              </a:xfrm>
              <a:prstGeom prst="rect">
                <a:avLst/>
              </a:prstGeom>
              <a:noFill/>
              <a:ln w="7" cap="sq">
                <a:solidFill>
                  <a:schemeClr val="bg1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0" tIns="0" rIns="0" bIns="0" anchor="ctr"/>
              <a:lstStyle/>
              <a:p>
                <a:endParaRPr lang="zh-CN" altLang="en-US"/>
              </a:p>
            </p:txBody>
          </p:sp>
        </p:grpSp>
      </p:grpSp>
      <p:pic>
        <p:nvPicPr>
          <p:cNvPr id="508932" name="Picture 129" descr="j0216054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905000" cy="127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8933" name="Text Box 124"/>
          <p:cNvSpPr txBox="1">
            <a:spLocks noChangeArrowheads="1"/>
          </p:cNvSpPr>
          <p:nvPr/>
        </p:nvSpPr>
        <p:spPr bwMode="auto">
          <a:xfrm>
            <a:off x="8534400" y="150813"/>
            <a:ext cx="523875" cy="4572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r>
              <a:rPr lang="en-US" altLang="zh-CN">
                <a:solidFill>
                  <a:schemeClr val="tx2"/>
                </a:solidFill>
                <a:latin typeface="Arial" charset="0"/>
                <a:ea typeface="MS PGothic" charset="0"/>
                <a:cs typeface="MS PGothic" charset="0"/>
              </a:rPr>
              <a:t>98</a:t>
            </a:r>
          </a:p>
        </p:txBody>
      </p:sp>
      <p:sp>
        <p:nvSpPr>
          <p:cNvPr id="508934" name="Rectangle 126" descr="Green marble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2971800" y="76200"/>
            <a:ext cx="3276600" cy="5334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rgbClr val="000000">
                <a:alpha val="74997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br>
              <a:rPr lang="en-US" altLang="zh-CN" sz="4400" i="1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r>
              <a:rPr lang="zh-CN" altLang="en-US" sz="4400" i="1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大</a:t>
            </a:r>
            <a:r>
              <a:rPr lang="zh-CN" altLang="en-US" sz="4400" i="1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ea typeface="华文细黑" charset="0"/>
                <a:cs typeface="华文细黑" charset="0"/>
              </a:rPr>
              <a:t>纲</a:t>
            </a:r>
            <a:br>
              <a:rPr lang="zh-CN" altLang="en-US" sz="4400" i="1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endParaRPr lang="zh-CN" altLang="en-US" sz="4400" b="1">
              <a:solidFill>
                <a:schemeClr val="tx2"/>
              </a:solidFill>
              <a:latin typeface="Arial Black" charset="0"/>
            </a:endParaRPr>
          </a:p>
        </p:txBody>
      </p:sp>
      <p:grpSp>
        <p:nvGrpSpPr>
          <p:cNvPr id="508936" name="Group 125"/>
          <p:cNvGrpSpPr>
            <a:grpSpLocks/>
          </p:cNvGrpSpPr>
          <p:nvPr/>
        </p:nvGrpSpPr>
        <p:grpSpPr bwMode="auto">
          <a:xfrm>
            <a:off x="152400" y="762000"/>
            <a:ext cx="8991600" cy="6096000"/>
            <a:chOff x="144" y="480"/>
            <a:chExt cx="5228" cy="3744"/>
          </a:xfrm>
        </p:grpSpPr>
        <p:grpSp>
          <p:nvGrpSpPr>
            <p:cNvPr id="508940" name="Group 52"/>
            <p:cNvGrpSpPr>
              <a:grpSpLocks/>
            </p:cNvGrpSpPr>
            <p:nvPr/>
          </p:nvGrpSpPr>
          <p:grpSpPr bwMode="auto">
            <a:xfrm>
              <a:off x="144" y="480"/>
              <a:ext cx="5184" cy="351"/>
              <a:chOff x="0" y="0"/>
              <a:chExt cx="4768" cy="537"/>
            </a:xfrm>
          </p:grpSpPr>
          <p:sp>
            <p:nvSpPr>
              <p:cNvPr id="509046" name="Rectangle 4"/>
              <p:cNvSpPr>
                <a:spLocks noChangeArrowheads="1"/>
              </p:cNvSpPr>
              <p:nvPr/>
            </p:nvSpPr>
            <p:spPr bwMode="auto">
              <a:xfrm>
                <a:off x="32" y="0"/>
                <a:ext cx="4704" cy="5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lIns="0" tIns="0" rIns="0" bIns="0" anchor="ctr"/>
              <a:lstStyle/>
              <a:p>
                <a:pPr algn="ctr"/>
                <a:r>
                  <a:rPr lang="zh-CN" altLang="en-US">
                    <a:solidFill>
                      <a:schemeClr val="bg1"/>
                    </a:solidFill>
                  </a:rPr>
                  <a:t>一个民族开始成形</a:t>
                </a:r>
              </a:p>
            </p:txBody>
          </p:sp>
          <p:sp>
            <p:nvSpPr>
              <p:cNvPr id="509047" name="Rectangle 51"/>
              <p:cNvSpPr>
                <a:spLocks noChangeArrowheads="1"/>
              </p:cNvSpPr>
              <p:nvPr/>
            </p:nvSpPr>
            <p:spPr bwMode="auto">
              <a:xfrm>
                <a:off x="0" y="0"/>
                <a:ext cx="4768" cy="537"/>
              </a:xfrm>
              <a:prstGeom prst="rect">
                <a:avLst/>
              </a:prstGeom>
              <a:noFill/>
              <a:ln w="7" cap="sq">
                <a:solidFill>
                  <a:schemeClr val="bg1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0" tIns="0" rIns="0" bIns="0" anchor="ctr"/>
              <a:lstStyle/>
              <a:p>
                <a:endParaRPr lang="zh-CN" altLang="en-US"/>
              </a:p>
            </p:txBody>
          </p:sp>
        </p:grpSp>
        <p:grpSp>
          <p:nvGrpSpPr>
            <p:cNvPr id="508941" name="Group 54"/>
            <p:cNvGrpSpPr>
              <a:grpSpLocks/>
            </p:cNvGrpSpPr>
            <p:nvPr/>
          </p:nvGrpSpPr>
          <p:grpSpPr bwMode="auto">
            <a:xfrm>
              <a:off x="144" y="831"/>
              <a:ext cx="2717" cy="275"/>
              <a:chOff x="0" y="537"/>
              <a:chExt cx="2388" cy="422"/>
            </a:xfrm>
          </p:grpSpPr>
          <p:sp>
            <p:nvSpPr>
              <p:cNvPr id="509044" name="Rectangle 5"/>
              <p:cNvSpPr>
                <a:spLocks noChangeArrowheads="1"/>
              </p:cNvSpPr>
              <p:nvPr/>
            </p:nvSpPr>
            <p:spPr bwMode="auto">
              <a:xfrm>
                <a:off x="32" y="537"/>
                <a:ext cx="2324" cy="42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lIns="0" tIns="0" rIns="0" bIns="0" anchor="ctr"/>
              <a:lstStyle/>
              <a:p>
                <a:pPr algn="ctr" eaLnBrk="1" hangingPunct="1"/>
                <a:r>
                  <a:rPr lang="zh-CN" altLang="en-US" b="1">
                    <a:solidFill>
                      <a:schemeClr val="bg1"/>
                    </a:solidFill>
                    <a:latin typeface="Arial Narrow" charset="0"/>
                    <a:ea typeface="宋体" charset="0"/>
                    <a:cs typeface="宋体" charset="0"/>
                  </a:rPr>
                  <a:t>第</a:t>
                </a:r>
                <a:r>
                  <a:rPr lang="en-US" altLang="zh-CN" b="1">
                    <a:solidFill>
                      <a:schemeClr val="bg1"/>
                    </a:solidFill>
                    <a:latin typeface="Arial Narrow" charset="0"/>
                    <a:ea typeface="宋体" charset="0"/>
                    <a:cs typeface="宋体" charset="0"/>
                  </a:rPr>
                  <a:t>1—18</a:t>
                </a:r>
                <a:r>
                  <a:rPr lang="zh-CN" altLang="en-US" b="1">
                    <a:solidFill>
                      <a:schemeClr val="bg1"/>
                    </a:solidFill>
                    <a:latin typeface="Arial Narrow" charset="0"/>
                    <a:ea typeface="宋体" charset="0"/>
                    <a:cs typeface="宋体" charset="0"/>
                  </a:rPr>
                  <a:t> 章</a:t>
                </a:r>
                <a:endParaRPr lang="en-US" altLang="zh-CN">
                  <a:solidFill>
                    <a:schemeClr val="bg1"/>
                  </a:solidFill>
                  <a:latin typeface="Arial Narrow" charset="0"/>
                  <a:ea typeface="宋体" charset="0"/>
                  <a:cs typeface="宋体" charset="0"/>
                </a:endParaRPr>
              </a:p>
            </p:txBody>
          </p:sp>
          <p:sp>
            <p:nvSpPr>
              <p:cNvPr id="509045" name="Rectangle 53"/>
              <p:cNvSpPr>
                <a:spLocks noChangeArrowheads="1"/>
              </p:cNvSpPr>
              <p:nvPr/>
            </p:nvSpPr>
            <p:spPr bwMode="auto">
              <a:xfrm>
                <a:off x="0" y="537"/>
                <a:ext cx="2388" cy="422"/>
              </a:xfrm>
              <a:prstGeom prst="rect">
                <a:avLst/>
              </a:prstGeom>
              <a:noFill/>
              <a:ln w="7" cap="sq">
                <a:solidFill>
                  <a:schemeClr val="bg1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0" tIns="0" rIns="0" bIns="0" anchor="ctr"/>
              <a:lstStyle/>
              <a:p>
                <a:endParaRPr lang="zh-CN" altLang="en-US"/>
              </a:p>
            </p:txBody>
          </p:sp>
        </p:grpSp>
        <p:grpSp>
          <p:nvGrpSpPr>
            <p:cNvPr id="508942" name="Group 56"/>
            <p:cNvGrpSpPr>
              <a:grpSpLocks/>
            </p:cNvGrpSpPr>
            <p:nvPr/>
          </p:nvGrpSpPr>
          <p:grpSpPr bwMode="auto">
            <a:xfrm>
              <a:off x="2861" y="831"/>
              <a:ext cx="2461" cy="275"/>
              <a:chOff x="2388" y="537"/>
              <a:chExt cx="2164" cy="422"/>
            </a:xfrm>
          </p:grpSpPr>
          <p:sp>
            <p:nvSpPr>
              <p:cNvPr id="509042" name="Rectangle 6"/>
              <p:cNvSpPr>
                <a:spLocks noChangeArrowheads="1"/>
              </p:cNvSpPr>
              <p:nvPr/>
            </p:nvSpPr>
            <p:spPr bwMode="auto">
              <a:xfrm>
                <a:off x="2420" y="537"/>
                <a:ext cx="2100" cy="42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lIns="0" tIns="0" rIns="0" bIns="0" anchor="ctr"/>
              <a:lstStyle/>
              <a:p>
                <a:pPr algn="ctr" eaLnBrk="1" hangingPunct="1"/>
                <a:r>
                  <a:rPr lang="zh-CN" altLang="en-US" b="1">
                    <a:solidFill>
                      <a:schemeClr val="bg1"/>
                    </a:solidFill>
                    <a:latin typeface="Arial Narrow" charset="0"/>
                    <a:ea typeface="宋体" charset="0"/>
                    <a:cs typeface="宋体" charset="0"/>
                  </a:rPr>
                  <a:t>第</a:t>
                </a:r>
                <a:r>
                  <a:rPr lang="en-US" altLang="zh-CN" b="1">
                    <a:solidFill>
                      <a:schemeClr val="bg1"/>
                    </a:solidFill>
                    <a:latin typeface="Arial Narrow" charset="0"/>
                    <a:ea typeface="宋体" charset="0"/>
                    <a:cs typeface="宋体" charset="0"/>
                  </a:rPr>
                  <a:t> 19—40</a:t>
                </a:r>
                <a:r>
                  <a:rPr lang="zh-CN" altLang="en-US" b="1">
                    <a:solidFill>
                      <a:schemeClr val="bg1"/>
                    </a:solidFill>
                    <a:latin typeface="Arial Narrow" charset="0"/>
                    <a:ea typeface="宋体" charset="0"/>
                    <a:cs typeface="宋体" charset="0"/>
                  </a:rPr>
                  <a:t> 章</a:t>
                </a:r>
                <a:endParaRPr lang="en-US" altLang="zh-CN">
                  <a:solidFill>
                    <a:schemeClr val="bg1"/>
                  </a:solidFill>
                  <a:latin typeface="Arial Narrow" charset="0"/>
                  <a:ea typeface="宋体" charset="0"/>
                  <a:cs typeface="宋体" charset="0"/>
                </a:endParaRPr>
              </a:p>
            </p:txBody>
          </p:sp>
          <p:sp>
            <p:nvSpPr>
              <p:cNvPr id="509043" name="Rectangle 55"/>
              <p:cNvSpPr>
                <a:spLocks noChangeArrowheads="1"/>
              </p:cNvSpPr>
              <p:nvPr/>
            </p:nvSpPr>
            <p:spPr bwMode="auto">
              <a:xfrm>
                <a:off x="2388" y="537"/>
                <a:ext cx="2164" cy="422"/>
              </a:xfrm>
              <a:prstGeom prst="rect">
                <a:avLst/>
              </a:prstGeom>
              <a:noFill/>
              <a:ln w="7" cap="sq">
                <a:solidFill>
                  <a:schemeClr val="bg1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0" tIns="0" rIns="0" bIns="0" anchor="ctr"/>
              <a:lstStyle/>
              <a:p>
                <a:endParaRPr lang="zh-CN" altLang="en-US"/>
              </a:p>
            </p:txBody>
          </p:sp>
        </p:grpSp>
        <p:grpSp>
          <p:nvGrpSpPr>
            <p:cNvPr id="508943" name="Group 58"/>
            <p:cNvGrpSpPr>
              <a:grpSpLocks/>
            </p:cNvGrpSpPr>
            <p:nvPr/>
          </p:nvGrpSpPr>
          <p:grpSpPr bwMode="auto">
            <a:xfrm>
              <a:off x="144" y="1105"/>
              <a:ext cx="2930" cy="412"/>
              <a:chOff x="0" y="959"/>
              <a:chExt cx="2575" cy="632"/>
            </a:xfrm>
          </p:grpSpPr>
          <p:sp>
            <p:nvSpPr>
              <p:cNvPr id="509040" name="Rectangle 8"/>
              <p:cNvSpPr>
                <a:spLocks noChangeArrowheads="1"/>
              </p:cNvSpPr>
              <p:nvPr/>
            </p:nvSpPr>
            <p:spPr bwMode="auto">
              <a:xfrm>
                <a:off x="251" y="968"/>
                <a:ext cx="2324" cy="6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lIns="0" tIns="0" rIns="0" bIns="0" anchor="ctr"/>
              <a:lstStyle/>
              <a:p>
                <a:pPr algn="ctr" eaLnBrk="1" hangingPunct="1"/>
                <a:endParaRPr lang="en-US" altLang="zh-CN">
                  <a:solidFill>
                    <a:schemeClr val="bg1"/>
                  </a:solidFill>
                </a:endParaRPr>
              </a:p>
              <a:p>
                <a:pPr algn="ctr" eaLnBrk="1" hangingPunct="1"/>
                <a:r>
                  <a:rPr lang="zh-CN" altLang="en-US">
                    <a:solidFill>
                      <a:schemeClr val="bg1"/>
                    </a:solidFill>
                  </a:rPr>
                  <a:t>从奴隶制 得到解放</a:t>
                </a:r>
              </a:p>
              <a:p>
                <a:pPr algn="ctr" eaLnBrk="1" hangingPunct="1"/>
                <a:endParaRPr lang="zh-CN" altLang="en-US">
                  <a:solidFill>
                    <a:schemeClr val="bg1"/>
                  </a:solidFill>
                </a:endParaRPr>
              </a:p>
              <a:p>
                <a:pPr algn="ctr" eaLnBrk="1" hangingPunct="1"/>
                <a:endParaRPr lang="en-US" altLang="zh-CN">
                  <a:solidFill>
                    <a:schemeClr val="bg1"/>
                  </a:solidFill>
                  <a:latin typeface="Arial Narrow" charset="0"/>
                  <a:ea typeface="宋体" charset="0"/>
                  <a:cs typeface="宋体" charset="0"/>
                </a:endParaRPr>
              </a:p>
            </p:txBody>
          </p:sp>
          <p:sp>
            <p:nvSpPr>
              <p:cNvPr id="509041" name="Rectangle 57"/>
              <p:cNvSpPr>
                <a:spLocks noChangeArrowheads="1"/>
              </p:cNvSpPr>
              <p:nvPr/>
            </p:nvSpPr>
            <p:spPr bwMode="auto">
              <a:xfrm>
                <a:off x="0" y="959"/>
                <a:ext cx="2388" cy="422"/>
              </a:xfrm>
              <a:prstGeom prst="rect">
                <a:avLst/>
              </a:prstGeom>
              <a:noFill/>
              <a:ln w="7" cap="sq">
                <a:solidFill>
                  <a:schemeClr val="bg1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0" tIns="0" rIns="0" bIns="0" anchor="ctr"/>
              <a:lstStyle/>
              <a:p>
                <a:endParaRPr lang="zh-CN" altLang="en-US"/>
              </a:p>
            </p:txBody>
          </p:sp>
        </p:grpSp>
        <p:grpSp>
          <p:nvGrpSpPr>
            <p:cNvPr id="508944" name="Group 60"/>
            <p:cNvGrpSpPr>
              <a:grpSpLocks/>
            </p:cNvGrpSpPr>
            <p:nvPr/>
          </p:nvGrpSpPr>
          <p:grpSpPr bwMode="auto">
            <a:xfrm>
              <a:off x="2861" y="1106"/>
              <a:ext cx="2511" cy="281"/>
              <a:chOff x="2388" y="959"/>
              <a:chExt cx="2208" cy="431"/>
            </a:xfrm>
          </p:grpSpPr>
          <p:sp>
            <p:nvSpPr>
              <p:cNvPr id="509038" name="Rectangle 9"/>
              <p:cNvSpPr>
                <a:spLocks noChangeArrowheads="1"/>
              </p:cNvSpPr>
              <p:nvPr/>
            </p:nvSpPr>
            <p:spPr bwMode="auto">
              <a:xfrm>
                <a:off x="2496" y="968"/>
                <a:ext cx="2100" cy="42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lIns="0" tIns="0" rIns="0" bIns="0" anchor="ctr"/>
              <a:lstStyle/>
              <a:p>
                <a:pPr algn="ctr" eaLnBrk="1" hangingPunct="1"/>
                <a:endParaRPr lang="en-US" altLang="zh-CN">
                  <a:solidFill>
                    <a:schemeClr val="bg1"/>
                  </a:solidFill>
                  <a:latin typeface="Arial Narrow" charset="0"/>
                  <a:ea typeface="宋体" charset="0"/>
                  <a:cs typeface="宋体" charset="0"/>
                </a:endParaRPr>
              </a:p>
              <a:p>
                <a:pPr algn="ctr" eaLnBrk="1" hangingPunct="1"/>
                <a:endParaRPr lang="en-US" altLang="zh-CN">
                  <a:solidFill>
                    <a:schemeClr val="bg1"/>
                  </a:solidFill>
                  <a:latin typeface="Arial Narrow" charset="0"/>
                  <a:ea typeface="宋体" charset="0"/>
                  <a:cs typeface="宋体" charset="0"/>
                </a:endParaRPr>
              </a:p>
              <a:p>
                <a:pPr algn="ctr" eaLnBrk="1" hangingPunct="1"/>
                <a:r>
                  <a:rPr lang="zh-CN" altLang="en-US">
                    <a:solidFill>
                      <a:schemeClr val="bg1"/>
                    </a:solidFill>
                    <a:latin typeface="Arial Narrow" charset="0"/>
                    <a:ea typeface="宋体" charset="0"/>
                    <a:cs typeface="宋体" charset="0"/>
                  </a:rPr>
                  <a:t>接受上帝的</a:t>
                </a:r>
                <a:r>
                  <a:rPr lang="zh-CN" altLang="en-US">
                    <a:solidFill>
                      <a:schemeClr val="bg1"/>
                    </a:solidFill>
                  </a:rPr>
                  <a:t>律法</a:t>
                </a:r>
                <a:endParaRPr lang="en-US" altLang="zh-CN">
                  <a:solidFill>
                    <a:schemeClr val="bg1"/>
                  </a:solidFill>
                </a:endParaRPr>
              </a:p>
              <a:p>
                <a:pPr algn="ctr" eaLnBrk="1" hangingPunct="1"/>
                <a:endParaRPr lang="zh-CN" altLang="en-US">
                  <a:solidFill>
                    <a:schemeClr val="bg1"/>
                  </a:solidFill>
                </a:endParaRPr>
              </a:p>
              <a:p>
                <a:pPr algn="ctr" eaLnBrk="1" hangingPunct="1"/>
                <a:endParaRPr lang="en-US" altLang="zh-CN">
                  <a:solidFill>
                    <a:schemeClr val="bg1"/>
                  </a:solidFill>
                  <a:latin typeface="Arial Narrow" charset="0"/>
                  <a:ea typeface="宋体" charset="0"/>
                  <a:cs typeface="宋体" charset="0"/>
                </a:endParaRPr>
              </a:p>
            </p:txBody>
          </p:sp>
          <p:sp>
            <p:nvSpPr>
              <p:cNvPr id="509039" name="Rectangle 59"/>
              <p:cNvSpPr>
                <a:spLocks noChangeArrowheads="1"/>
              </p:cNvSpPr>
              <p:nvPr/>
            </p:nvSpPr>
            <p:spPr bwMode="auto">
              <a:xfrm>
                <a:off x="2388" y="959"/>
                <a:ext cx="2164" cy="422"/>
              </a:xfrm>
              <a:prstGeom prst="rect">
                <a:avLst/>
              </a:prstGeom>
              <a:noFill/>
              <a:ln w="7" cap="sq">
                <a:solidFill>
                  <a:schemeClr val="bg1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0" tIns="0" rIns="0" bIns="0" anchor="ctr"/>
              <a:lstStyle/>
              <a:p>
                <a:endParaRPr lang="zh-CN" altLang="en-US"/>
              </a:p>
            </p:txBody>
          </p:sp>
        </p:grpSp>
        <p:grpSp>
          <p:nvGrpSpPr>
            <p:cNvPr id="508945" name="Group 62"/>
            <p:cNvGrpSpPr>
              <a:grpSpLocks/>
            </p:cNvGrpSpPr>
            <p:nvPr/>
          </p:nvGrpSpPr>
          <p:grpSpPr bwMode="auto">
            <a:xfrm>
              <a:off x="144" y="1381"/>
              <a:ext cx="2717" cy="276"/>
              <a:chOff x="0" y="1381"/>
              <a:chExt cx="2388" cy="422"/>
            </a:xfrm>
          </p:grpSpPr>
          <p:sp>
            <p:nvSpPr>
              <p:cNvPr id="509036" name="Rectangle 11"/>
              <p:cNvSpPr>
                <a:spLocks noChangeArrowheads="1"/>
              </p:cNvSpPr>
              <p:nvPr/>
            </p:nvSpPr>
            <p:spPr bwMode="auto">
              <a:xfrm>
                <a:off x="32" y="1381"/>
                <a:ext cx="2324" cy="42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lIns="0" tIns="0" rIns="0" bIns="0" anchor="ctr"/>
              <a:lstStyle/>
              <a:p>
                <a:pPr algn="ctr" eaLnBrk="1" hangingPunct="1"/>
                <a:endParaRPr lang="en-US" altLang="zh-CN" b="1">
                  <a:solidFill>
                    <a:schemeClr val="bg1"/>
                  </a:solidFill>
                  <a:latin typeface="Arial Narrow" charset="0"/>
                  <a:ea typeface="宋体" charset="0"/>
                  <a:cs typeface="宋体" charset="0"/>
                </a:endParaRPr>
              </a:p>
              <a:p>
                <a:pPr algn="ctr" eaLnBrk="1" hangingPunct="1"/>
                <a:r>
                  <a:rPr lang="zh-CN" altLang="en-US" b="1">
                    <a:solidFill>
                      <a:schemeClr val="bg1"/>
                    </a:solidFill>
                    <a:latin typeface="Arial Narrow" charset="0"/>
                    <a:ea typeface="宋体" charset="0"/>
                    <a:cs typeface="宋体" charset="0"/>
                  </a:rPr>
                  <a:t>把以</a:t>
                </a:r>
                <a:r>
                  <a:rPr lang="zh-CN" altLang="en-US">
                    <a:solidFill>
                      <a:schemeClr val="bg1"/>
                    </a:solidFill>
                  </a:rPr>
                  <a:t>色列带出埃及</a:t>
                </a:r>
              </a:p>
              <a:p>
                <a:pPr algn="ctr" eaLnBrk="1" hangingPunct="1"/>
                <a:endParaRPr lang="en-US" altLang="zh-CN">
                  <a:solidFill>
                    <a:schemeClr val="bg1"/>
                  </a:solidFill>
                  <a:latin typeface="Arial Narrow" charset="0"/>
                  <a:ea typeface="宋体" charset="0"/>
                  <a:cs typeface="宋体" charset="0"/>
                </a:endParaRPr>
              </a:p>
            </p:txBody>
          </p:sp>
          <p:sp>
            <p:nvSpPr>
              <p:cNvPr id="509037" name="Rectangle 61"/>
              <p:cNvSpPr>
                <a:spLocks noChangeArrowheads="1"/>
              </p:cNvSpPr>
              <p:nvPr/>
            </p:nvSpPr>
            <p:spPr bwMode="auto">
              <a:xfrm>
                <a:off x="0" y="1381"/>
                <a:ext cx="2388" cy="422"/>
              </a:xfrm>
              <a:prstGeom prst="rect">
                <a:avLst/>
              </a:prstGeom>
              <a:noFill/>
              <a:ln w="7" cap="sq">
                <a:solidFill>
                  <a:schemeClr val="bg1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0" tIns="0" rIns="0" bIns="0" anchor="ctr"/>
              <a:lstStyle/>
              <a:p>
                <a:endParaRPr lang="zh-CN" altLang="en-US"/>
              </a:p>
            </p:txBody>
          </p:sp>
        </p:grpSp>
        <p:grpSp>
          <p:nvGrpSpPr>
            <p:cNvPr id="508946" name="Group 64"/>
            <p:cNvGrpSpPr>
              <a:grpSpLocks/>
            </p:cNvGrpSpPr>
            <p:nvPr/>
          </p:nvGrpSpPr>
          <p:grpSpPr bwMode="auto">
            <a:xfrm>
              <a:off x="2861" y="1381"/>
              <a:ext cx="2461" cy="276"/>
              <a:chOff x="2388" y="1381"/>
              <a:chExt cx="2164" cy="422"/>
            </a:xfrm>
          </p:grpSpPr>
          <p:sp>
            <p:nvSpPr>
              <p:cNvPr id="509034" name="Rectangle 12"/>
              <p:cNvSpPr>
                <a:spLocks noChangeArrowheads="1"/>
              </p:cNvSpPr>
              <p:nvPr/>
            </p:nvSpPr>
            <p:spPr bwMode="auto">
              <a:xfrm>
                <a:off x="2420" y="1381"/>
                <a:ext cx="2100" cy="42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lIns="0" tIns="0" rIns="0" bIns="0" anchor="ctr"/>
              <a:lstStyle/>
              <a:p>
                <a:pPr algn="ctr" eaLnBrk="1" hangingPunct="1"/>
                <a:r>
                  <a:rPr lang="zh-CN" altLang="en-US">
                    <a:solidFill>
                      <a:schemeClr val="bg1"/>
                    </a:solidFill>
                    <a:latin typeface="Arial Narrow" charset="0"/>
                    <a:ea typeface="宋体" charset="0"/>
                    <a:cs typeface="宋体" charset="0"/>
                  </a:rPr>
                  <a:t>除去以色列人心中的埃及</a:t>
                </a:r>
                <a:endParaRPr lang="en-US" altLang="zh-CN">
                  <a:solidFill>
                    <a:schemeClr val="bg1"/>
                  </a:solidFill>
                  <a:latin typeface="Arial Narrow" charset="0"/>
                  <a:ea typeface="宋体" charset="0"/>
                  <a:cs typeface="宋体" charset="0"/>
                </a:endParaRPr>
              </a:p>
            </p:txBody>
          </p:sp>
          <p:sp>
            <p:nvSpPr>
              <p:cNvPr id="509035" name="Rectangle 63"/>
              <p:cNvSpPr>
                <a:spLocks noChangeArrowheads="1"/>
              </p:cNvSpPr>
              <p:nvPr/>
            </p:nvSpPr>
            <p:spPr bwMode="auto">
              <a:xfrm>
                <a:off x="2388" y="1381"/>
                <a:ext cx="2164" cy="422"/>
              </a:xfrm>
              <a:prstGeom prst="rect">
                <a:avLst/>
              </a:prstGeom>
              <a:noFill/>
              <a:ln w="7" cap="sq">
                <a:solidFill>
                  <a:schemeClr val="bg1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0" tIns="0" rIns="0" bIns="0" anchor="ctr"/>
              <a:lstStyle/>
              <a:p>
                <a:endParaRPr lang="zh-CN" altLang="en-US"/>
              </a:p>
            </p:txBody>
          </p:sp>
        </p:grpSp>
        <p:grpSp>
          <p:nvGrpSpPr>
            <p:cNvPr id="508947" name="Group 66"/>
            <p:cNvGrpSpPr>
              <a:grpSpLocks/>
            </p:cNvGrpSpPr>
            <p:nvPr/>
          </p:nvGrpSpPr>
          <p:grpSpPr bwMode="auto">
            <a:xfrm>
              <a:off x="144" y="1657"/>
              <a:ext cx="2717" cy="275"/>
              <a:chOff x="0" y="1803"/>
              <a:chExt cx="2388" cy="422"/>
            </a:xfrm>
          </p:grpSpPr>
          <p:sp>
            <p:nvSpPr>
              <p:cNvPr id="509032" name="Rectangle 14"/>
              <p:cNvSpPr>
                <a:spLocks noChangeArrowheads="1"/>
              </p:cNvSpPr>
              <p:nvPr/>
            </p:nvSpPr>
            <p:spPr bwMode="auto">
              <a:xfrm>
                <a:off x="32" y="1803"/>
                <a:ext cx="2324" cy="42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lIns="0" tIns="0" rIns="0" bIns="0" anchor="ctr"/>
              <a:lstStyle/>
              <a:p>
                <a:pPr algn="ctr" eaLnBrk="1" hangingPunct="1"/>
                <a:r>
                  <a:rPr lang="zh-CN" altLang="en-US" b="1">
                    <a:solidFill>
                      <a:schemeClr val="bg1"/>
                    </a:solidFill>
                    <a:latin typeface="Arial Narrow" charset="0"/>
                    <a:ea typeface="宋体" charset="0"/>
                    <a:cs typeface="宋体" charset="0"/>
                  </a:rPr>
                  <a:t> 叙事  </a:t>
                </a:r>
                <a:endParaRPr lang="en-US" altLang="zh-CN">
                  <a:solidFill>
                    <a:schemeClr val="bg1"/>
                  </a:solidFill>
                  <a:latin typeface="Arial Narrow" charset="0"/>
                  <a:ea typeface="宋体" charset="0"/>
                  <a:cs typeface="宋体" charset="0"/>
                </a:endParaRPr>
              </a:p>
            </p:txBody>
          </p:sp>
          <p:sp>
            <p:nvSpPr>
              <p:cNvPr id="509033" name="Rectangle 65"/>
              <p:cNvSpPr>
                <a:spLocks noChangeArrowheads="1"/>
              </p:cNvSpPr>
              <p:nvPr/>
            </p:nvSpPr>
            <p:spPr bwMode="auto">
              <a:xfrm>
                <a:off x="0" y="1803"/>
                <a:ext cx="2388" cy="422"/>
              </a:xfrm>
              <a:prstGeom prst="rect">
                <a:avLst/>
              </a:prstGeom>
              <a:noFill/>
              <a:ln w="7" cap="sq">
                <a:solidFill>
                  <a:schemeClr val="bg1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0" tIns="0" rIns="0" bIns="0" anchor="ctr"/>
              <a:lstStyle/>
              <a:p>
                <a:endParaRPr lang="zh-CN" altLang="en-US"/>
              </a:p>
            </p:txBody>
          </p:sp>
        </p:grpSp>
        <p:grpSp>
          <p:nvGrpSpPr>
            <p:cNvPr id="508948" name="Group 68"/>
            <p:cNvGrpSpPr>
              <a:grpSpLocks/>
            </p:cNvGrpSpPr>
            <p:nvPr/>
          </p:nvGrpSpPr>
          <p:grpSpPr bwMode="auto">
            <a:xfrm>
              <a:off x="2861" y="1657"/>
              <a:ext cx="2461" cy="275"/>
              <a:chOff x="2388" y="1803"/>
              <a:chExt cx="2164" cy="422"/>
            </a:xfrm>
          </p:grpSpPr>
          <p:sp>
            <p:nvSpPr>
              <p:cNvPr id="509030" name="Rectangle 15"/>
              <p:cNvSpPr>
                <a:spLocks noChangeArrowheads="1"/>
              </p:cNvSpPr>
              <p:nvPr/>
            </p:nvSpPr>
            <p:spPr bwMode="auto">
              <a:xfrm>
                <a:off x="2420" y="1803"/>
                <a:ext cx="2100" cy="42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lIns="0" tIns="0" rIns="0" bIns="0" anchor="ctr"/>
              <a:lstStyle/>
              <a:p>
                <a:pPr algn="ctr" eaLnBrk="1" hangingPunct="1"/>
                <a:r>
                  <a:rPr lang="zh-CN" altLang="en-US">
                    <a:solidFill>
                      <a:schemeClr val="bg1"/>
                    </a:solidFill>
                    <a:latin typeface="Arial Narrow" charset="0"/>
                    <a:ea typeface="宋体" charset="0"/>
                    <a:cs typeface="宋体" charset="0"/>
                  </a:rPr>
                  <a:t>立法</a:t>
                </a:r>
                <a:r>
                  <a:rPr lang="en-US" altLang="zh-CN">
                    <a:solidFill>
                      <a:schemeClr val="bg1"/>
                    </a:solidFill>
                    <a:latin typeface="Arial Narrow" charset="0"/>
                    <a:ea typeface="宋体" charset="0"/>
                    <a:cs typeface="宋体" charset="0"/>
                  </a:rPr>
                  <a:t>i</a:t>
                </a:r>
              </a:p>
            </p:txBody>
          </p:sp>
          <p:sp>
            <p:nvSpPr>
              <p:cNvPr id="509031" name="Rectangle 67"/>
              <p:cNvSpPr>
                <a:spLocks noChangeArrowheads="1"/>
              </p:cNvSpPr>
              <p:nvPr/>
            </p:nvSpPr>
            <p:spPr bwMode="auto">
              <a:xfrm>
                <a:off x="2388" y="1803"/>
                <a:ext cx="2164" cy="422"/>
              </a:xfrm>
              <a:prstGeom prst="rect">
                <a:avLst/>
              </a:prstGeom>
              <a:noFill/>
              <a:ln w="7" cap="sq">
                <a:solidFill>
                  <a:schemeClr val="bg1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0" tIns="0" rIns="0" bIns="0" anchor="ctr"/>
              <a:lstStyle/>
              <a:p>
                <a:endParaRPr lang="zh-CN" altLang="en-US"/>
              </a:p>
            </p:txBody>
          </p:sp>
        </p:grpSp>
        <p:grpSp>
          <p:nvGrpSpPr>
            <p:cNvPr id="508949" name="Group 70"/>
            <p:cNvGrpSpPr>
              <a:grpSpLocks/>
            </p:cNvGrpSpPr>
            <p:nvPr/>
          </p:nvGrpSpPr>
          <p:grpSpPr bwMode="auto">
            <a:xfrm>
              <a:off x="144" y="1932"/>
              <a:ext cx="2717" cy="276"/>
              <a:chOff x="0" y="2225"/>
              <a:chExt cx="2388" cy="422"/>
            </a:xfrm>
          </p:grpSpPr>
          <p:sp>
            <p:nvSpPr>
              <p:cNvPr id="509028" name="Rectangle 17"/>
              <p:cNvSpPr>
                <a:spLocks noChangeArrowheads="1"/>
              </p:cNvSpPr>
              <p:nvPr/>
            </p:nvSpPr>
            <p:spPr bwMode="auto">
              <a:xfrm>
                <a:off x="32" y="2225"/>
                <a:ext cx="2324" cy="42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lIns="0" tIns="0" rIns="0" bIns="0" anchor="ctr"/>
              <a:lstStyle/>
              <a:p>
                <a:pPr algn="ctr" eaLnBrk="1" hangingPunct="1"/>
                <a:r>
                  <a:rPr lang="zh-CN" altLang="en-US">
                    <a:solidFill>
                      <a:schemeClr val="bg1"/>
                    </a:solidFill>
                    <a:latin typeface="Arial Narrow" charset="0"/>
                    <a:ea typeface="宋体" charset="0"/>
                    <a:cs typeface="宋体" charset="0"/>
                  </a:rPr>
                  <a:t>自由人</a:t>
                </a:r>
                <a:endParaRPr lang="en-US" altLang="zh-CN">
                  <a:solidFill>
                    <a:schemeClr val="bg1"/>
                  </a:solidFill>
                  <a:latin typeface="Arial Narrow" charset="0"/>
                  <a:ea typeface="宋体" charset="0"/>
                  <a:cs typeface="宋体" charset="0"/>
                </a:endParaRPr>
              </a:p>
            </p:txBody>
          </p:sp>
          <p:sp>
            <p:nvSpPr>
              <p:cNvPr id="509029" name="Rectangle 69"/>
              <p:cNvSpPr>
                <a:spLocks noChangeArrowheads="1"/>
              </p:cNvSpPr>
              <p:nvPr/>
            </p:nvSpPr>
            <p:spPr bwMode="auto">
              <a:xfrm>
                <a:off x="0" y="2225"/>
                <a:ext cx="2388" cy="422"/>
              </a:xfrm>
              <a:prstGeom prst="rect">
                <a:avLst/>
              </a:prstGeom>
              <a:noFill/>
              <a:ln w="7" cap="sq">
                <a:solidFill>
                  <a:schemeClr val="bg1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0" tIns="0" rIns="0" bIns="0" anchor="ctr"/>
              <a:lstStyle/>
              <a:p>
                <a:endParaRPr lang="zh-CN" altLang="en-US"/>
              </a:p>
            </p:txBody>
          </p:sp>
        </p:grpSp>
        <p:grpSp>
          <p:nvGrpSpPr>
            <p:cNvPr id="508950" name="Group 72"/>
            <p:cNvGrpSpPr>
              <a:grpSpLocks/>
            </p:cNvGrpSpPr>
            <p:nvPr/>
          </p:nvGrpSpPr>
          <p:grpSpPr bwMode="auto">
            <a:xfrm>
              <a:off x="2861" y="1932"/>
              <a:ext cx="2461" cy="276"/>
              <a:chOff x="2388" y="2225"/>
              <a:chExt cx="2164" cy="422"/>
            </a:xfrm>
          </p:grpSpPr>
          <p:sp>
            <p:nvSpPr>
              <p:cNvPr id="509026" name="Rectangle 18"/>
              <p:cNvSpPr>
                <a:spLocks noChangeArrowheads="1"/>
              </p:cNvSpPr>
              <p:nvPr/>
            </p:nvSpPr>
            <p:spPr bwMode="auto">
              <a:xfrm>
                <a:off x="2420" y="2225"/>
                <a:ext cx="2100" cy="42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lIns="0" tIns="0" rIns="0" bIns="0" anchor="ctr"/>
              <a:lstStyle/>
              <a:p>
                <a:pPr algn="ctr" eaLnBrk="1" hangingPunct="1"/>
                <a:r>
                  <a:rPr lang="zh-CN" altLang="en-US">
                    <a:solidFill>
                      <a:schemeClr val="bg1"/>
                    </a:solidFill>
                    <a:latin typeface="Arial Narrow" charset="0"/>
                    <a:ea typeface="宋体" charset="0"/>
                    <a:cs typeface="宋体" charset="0"/>
                  </a:rPr>
                  <a:t>政府</a:t>
                </a:r>
                <a:endParaRPr lang="en-US" altLang="zh-CN">
                  <a:solidFill>
                    <a:schemeClr val="bg1"/>
                  </a:solidFill>
                  <a:latin typeface="Arial Narrow" charset="0"/>
                  <a:ea typeface="宋体" charset="0"/>
                  <a:cs typeface="宋体" charset="0"/>
                </a:endParaRPr>
              </a:p>
            </p:txBody>
          </p:sp>
          <p:sp>
            <p:nvSpPr>
              <p:cNvPr id="509027" name="Rectangle 71"/>
              <p:cNvSpPr>
                <a:spLocks noChangeArrowheads="1"/>
              </p:cNvSpPr>
              <p:nvPr/>
            </p:nvSpPr>
            <p:spPr bwMode="auto">
              <a:xfrm>
                <a:off x="2388" y="2225"/>
                <a:ext cx="2164" cy="422"/>
              </a:xfrm>
              <a:prstGeom prst="rect">
                <a:avLst/>
              </a:prstGeom>
              <a:noFill/>
              <a:ln w="7" cap="sq">
                <a:solidFill>
                  <a:schemeClr val="bg1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0" tIns="0" rIns="0" bIns="0" anchor="ctr"/>
              <a:lstStyle/>
              <a:p>
                <a:endParaRPr lang="zh-CN" altLang="en-US"/>
              </a:p>
            </p:txBody>
          </p:sp>
        </p:grpSp>
        <p:grpSp>
          <p:nvGrpSpPr>
            <p:cNvPr id="508951" name="Group 74"/>
            <p:cNvGrpSpPr>
              <a:grpSpLocks/>
            </p:cNvGrpSpPr>
            <p:nvPr/>
          </p:nvGrpSpPr>
          <p:grpSpPr bwMode="auto">
            <a:xfrm>
              <a:off x="144" y="2208"/>
              <a:ext cx="1206" cy="275"/>
              <a:chOff x="0" y="2647"/>
              <a:chExt cx="1060" cy="422"/>
            </a:xfrm>
          </p:grpSpPr>
          <p:sp>
            <p:nvSpPr>
              <p:cNvPr id="509024" name="Rectangle 20"/>
              <p:cNvSpPr>
                <a:spLocks noChangeArrowheads="1"/>
              </p:cNvSpPr>
              <p:nvPr/>
            </p:nvSpPr>
            <p:spPr bwMode="auto">
              <a:xfrm>
                <a:off x="32" y="2647"/>
                <a:ext cx="996" cy="42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lIns="0" tIns="0" rIns="0" bIns="0" anchor="ctr"/>
              <a:lstStyle/>
              <a:p>
                <a:pPr algn="ctr" eaLnBrk="1" hangingPunct="1"/>
                <a:endParaRPr lang="en-US" altLang="zh-CN">
                  <a:solidFill>
                    <a:schemeClr val="bg1"/>
                  </a:solidFill>
                </a:endParaRPr>
              </a:p>
              <a:p>
                <a:pPr algn="ctr" eaLnBrk="1" hangingPunct="1"/>
                <a:r>
                  <a:rPr lang="zh-CN" altLang="en-US">
                    <a:solidFill>
                      <a:schemeClr val="bg1"/>
                    </a:solidFill>
                  </a:rPr>
                  <a:t>被奴役</a:t>
                </a:r>
              </a:p>
              <a:p>
                <a:pPr algn="ctr" eaLnBrk="1" hangingPunct="1"/>
                <a:r>
                  <a:rPr lang="zh-CN" altLang="en-US" b="1">
                    <a:solidFill>
                      <a:schemeClr val="bg1"/>
                    </a:solidFill>
                    <a:latin typeface="Arial Narrow" charset="0"/>
                    <a:ea typeface="宋体" charset="0"/>
                    <a:cs typeface="宋体" charset="0"/>
                  </a:rPr>
                  <a:t> </a:t>
                </a:r>
                <a:endParaRPr lang="en-US" altLang="zh-CN">
                  <a:solidFill>
                    <a:schemeClr val="bg1"/>
                  </a:solidFill>
                  <a:latin typeface="Arial Narrow" charset="0"/>
                  <a:ea typeface="宋体" charset="0"/>
                  <a:cs typeface="宋体" charset="0"/>
                </a:endParaRPr>
              </a:p>
            </p:txBody>
          </p:sp>
          <p:sp>
            <p:nvSpPr>
              <p:cNvPr id="509025" name="Rectangle 73"/>
              <p:cNvSpPr>
                <a:spLocks noChangeArrowheads="1"/>
              </p:cNvSpPr>
              <p:nvPr/>
            </p:nvSpPr>
            <p:spPr bwMode="auto">
              <a:xfrm>
                <a:off x="0" y="2647"/>
                <a:ext cx="1060" cy="422"/>
              </a:xfrm>
              <a:prstGeom prst="rect">
                <a:avLst/>
              </a:prstGeom>
              <a:noFill/>
              <a:ln w="7" cap="sq">
                <a:solidFill>
                  <a:schemeClr val="bg1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0" tIns="0" rIns="0" bIns="0" anchor="ctr"/>
              <a:lstStyle/>
              <a:p>
                <a:endParaRPr lang="zh-CN" altLang="en-US"/>
              </a:p>
            </p:txBody>
          </p:sp>
        </p:grpSp>
        <p:grpSp>
          <p:nvGrpSpPr>
            <p:cNvPr id="508952" name="Group 76"/>
            <p:cNvGrpSpPr>
              <a:grpSpLocks/>
            </p:cNvGrpSpPr>
            <p:nvPr/>
          </p:nvGrpSpPr>
          <p:grpSpPr bwMode="auto">
            <a:xfrm>
              <a:off x="1350" y="2208"/>
              <a:ext cx="1511" cy="275"/>
              <a:chOff x="1060" y="2647"/>
              <a:chExt cx="1328" cy="422"/>
            </a:xfrm>
          </p:grpSpPr>
          <p:sp>
            <p:nvSpPr>
              <p:cNvPr id="509022" name="Rectangle 21"/>
              <p:cNvSpPr>
                <a:spLocks noChangeArrowheads="1"/>
              </p:cNvSpPr>
              <p:nvPr/>
            </p:nvSpPr>
            <p:spPr bwMode="auto">
              <a:xfrm>
                <a:off x="1092" y="2647"/>
                <a:ext cx="1264" cy="42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lIns="0" tIns="0" rIns="0" bIns="0" anchor="ctr"/>
              <a:lstStyle/>
              <a:p>
                <a:pPr algn="ctr" eaLnBrk="1" hangingPunct="1"/>
                <a:r>
                  <a:rPr lang="zh-CN" altLang="en-US" b="1">
                    <a:solidFill>
                      <a:schemeClr val="bg1"/>
                    </a:solidFill>
                    <a:latin typeface="Arial Narrow" charset="0"/>
                    <a:ea typeface="宋体" charset="0"/>
                    <a:cs typeface="宋体" charset="0"/>
                  </a:rPr>
                  <a:t>解救</a:t>
                </a:r>
                <a:endParaRPr lang="en-US" altLang="zh-CN">
                  <a:solidFill>
                    <a:schemeClr val="bg1"/>
                  </a:solidFill>
                  <a:latin typeface="Arial Narrow" charset="0"/>
                  <a:ea typeface="宋体" charset="0"/>
                  <a:cs typeface="宋体" charset="0"/>
                </a:endParaRPr>
              </a:p>
            </p:txBody>
          </p:sp>
          <p:sp>
            <p:nvSpPr>
              <p:cNvPr id="509023" name="Rectangle 75"/>
              <p:cNvSpPr>
                <a:spLocks noChangeArrowheads="1"/>
              </p:cNvSpPr>
              <p:nvPr/>
            </p:nvSpPr>
            <p:spPr bwMode="auto">
              <a:xfrm>
                <a:off x="1060" y="2647"/>
                <a:ext cx="1328" cy="422"/>
              </a:xfrm>
              <a:prstGeom prst="rect">
                <a:avLst/>
              </a:prstGeom>
              <a:noFill/>
              <a:ln w="7" cap="sq">
                <a:solidFill>
                  <a:schemeClr val="bg1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0" tIns="0" rIns="0" bIns="0" anchor="ctr"/>
              <a:lstStyle/>
              <a:p>
                <a:endParaRPr lang="zh-CN" altLang="en-US"/>
              </a:p>
            </p:txBody>
          </p:sp>
        </p:grpSp>
        <p:grpSp>
          <p:nvGrpSpPr>
            <p:cNvPr id="508953" name="Group 78"/>
            <p:cNvGrpSpPr>
              <a:grpSpLocks/>
            </p:cNvGrpSpPr>
            <p:nvPr/>
          </p:nvGrpSpPr>
          <p:grpSpPr bwMode="auto">
            <a:xfrm>
              <a:off x="2861" y="2208"/>
              <a:ext cx="2461" cy="275"/>
              <a:chOff x="2388" y="2647"/>
              <a:chExt cx="2164" cy="422"/>
            </a:xfrm>
          </p:grpSpPr>
          <p:sp>
            <p:nvSpPr>
              <p:cNvPr id="509020" name="Rectangle 22"/>
              <p:cNvSpPr>
                <a:spLocks noChangeArrowheads="1"/>
              </p:cNvSpPr>
              <p:nvPr/>
            </p:nvSpPr>
            <p:spPr bwMode="auto">
              <a:xfrm>
                <a:off x="2420" y="2647"/>
                <a:ext cx="2100" cy="42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lIns="0" tIns="0" rIns="0" bIns="0" anchor="ctr"/>
              <a:lstStyle/>
              <a:p>
                <a:pPr algn="ctr" eaLnBrk="1" hangingPunct="1"/>
                <a:r>
                  <a:rPr lang="zh-CN" altLang="en-US" b="1">
                    <a:solidFill>
                      <a:schemeClr val="bg1"/>
                    </a:solidFill>
                    <a:latin typeface="Arial Narrow" charset="0"/>
                    <a:ea typeface="宋体" charset="0"/>
                    <a:cs typeface="宋体" charset="0"/>
                  </a:rPr>
                  <a:t> 教导</a:t>
                </a:r>
                <a:endParaRPr lang="en-US" altLang="zh-CN">
                  <a:solidFill>
                    <a:schemeClr val="bg1"/>
                  </a:solidFill>
                  <a:latin typeface="Arial Narrow" charset="0"/>
                  <a:ea typeface="宋体" charset="0"/>
                  <a:cs typeface="宋体" charset="0"/>
                </a:endParaRPr>
              </a:p>
            </p:txBody>
          </p:sp>
          <p:sp>
            <p:nvSpPr>
              <p:cNvPr id="509021" name="Rectangle 77"/>
              <p:cNvSpPr>
                <a:spLocks noChangeArrowheads="1"/>
              </p:cNvSpPr>
              <p:nvPr/>
            </p:nvSpPr>
            <p:spPr bwMode="auto">
              <a:xfrm>
                <a:off x="2388" y="2647"/>
                <a:ext cx="2164" cy="422"/>
              </a:xfrm>
              <a:prstGeom prst="rect">
                <a:avLst/>
              </a:prstGeom>
              <a:noFill/>
              <a:ln w="7" cap="sq">
                <a:solidFill>
                  <a:schemeClr val="bg1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0" tIns="0" rIns="0" bIns="0" anchor="ctr"/>
              <a:lstStyle/>
              <a:p>
                <a:endParaRPr lang="zh-CN" altLang="en-US"/>
              </a:p>
            </p:txBody>
          </p:sp>
        </p:grpSp>
        <p:grpSp>
          <p:nvGrpSpPr>
            <p:cNvPr id="508954" name="Group 80"/>
            <p:cNvGrpSpPr>
              <a:grpSpLocks/>
            </p:cNvGrpSpPr>
            <p:nvPr/>
          </p:nvGrpSpPr>
          <p:grpSpPr bwMode="auto">
            <a:xfrm>
              <a:off x="144" y="2483"/>
              <a:ext cx="1206" cy="276"/>
              <a:chOff x="0" y="3069"/>
              <a:chExt cx="1060" cy="422"/>
            </a:xfrm>
          </p:grpSpPr>
          <p:sp>
            <p:nvSpPr>
              <p:cNvPr id="509018" name="Rectangle 24"/>
              <p:cNvSpPr>
                <a:spLocks noChangeArrowheads="1"/>
              </p:cNvSpPr>
              <p:nvPr/>
            </p:nvSpPr>
            <p:spPr bwMode="auto">
              <a:xfrm>
                <a:off x="32" y="3069"/>
                <a:ext cx="996" cy="42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lIns="0" tIns="0" rIns="0" bIns="0" anchor="ctr"/>
              <a:lstStyle/>
              <a:p>
                <a:pPr algn="ctr" eaLnBrk="1" hangingPunct="1"/>
                <a:r>
                  <a:rPr lang="zh-CN" altLang="en-US">
                    <a:solidFill>
                      <a:schemeClr val="bg1"/>
                    </a:solidFill>
                    <a:latin typeface="Arial Narrow" charset="0"/>
                    <a:ea typeface="宋体" charset="0"/>
                    <a:cs typeface="宋体" charset="0"/>
                  </a:rPr>
                  <a:t>埃及</a:t>
                </a:r>
                <a:endParaRPr lang="en-US" altLang="zh-CN">
                  <a:solidFill>
                    <a:schemeClr val="bg1"/>
                  </a:solidFill>
                  <a:latin typeface="Arial Narrow" charset="0"/>
                  <a:ea typeface="宋体" charset="0"/>
                  <a:cs typeface="宋体" charset="0"/>
                </a:endParaRPr>
              </a:p>
            </p:txBody>
          </p:sp>
          <p:sp>
            <p:nvSpPr>
              <p:cNvPr id="509019" name="Rectangle 79"/>
              <p:cNvSpPr>
                <a:spLocks noChangeArrowheads="1"/>
              </p:cNvSpPr>
              <p:nvPr/>
            </p:nvSpPr>
            <p:spPr bwMode="auto">
              <a:xfrm>
                <a:off x="0" y="3069"/>
                <a:ext cx="1060" cy="422"/>
              </a:xfrm>
              <a:prstGeom prst="rect">
                <a:avLst/>
              </a:prstGeom>
              <a:noFill/>
              <a:ln w="7" cap="sq">
                <a:solidFill>
                  <a:schemeClr val="bg1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0" tIns="0" rIns="0" bIns="0" anchor="ctr"/>
              <a:lstStyle/>
              <a:p>
                <a:endParaRPr lang="zh-CN" altLang="en-US"/>
              </a:p>
            </p:txBody>
          </p:sp>
        </p:grpSp>
        <p:grpSp>
          <p:nvGrpSpPr>
            <p:cNvPr id="508955" name="Group 82"/>
            <p:cNvGrpSpPr>
              <a:grpSpLocks/>
            </p:cNvGrpSpPr>
            <p:nvPr/>
          </p:nvGrpSpPr>
          <p:grpSpPr bwMode="auto">
            <a:xfrm>
              <a:off x="1350" y="2483"/>
              <a:ext cx="1511" cy="276"/>
              <a:chOff x="1060" y="3069"/>
              <a:chExt cx="1328" cy="422"/>
            </a:xfrm>
          </p:grpSpPr>
          <p:sp>
            <p:nvSpPr>
              <p:cNvPr id="509016" name="Rectangle 25"/>
              <p:cNvSpPr>
                <a:spLocks noChangeArrowheads="1"/>
              </p:cNvSpPr>
              <p:nvPr/>
            </p:nvSpPr>
            <p:spPr bwMode="auto">
              <a:xfrm>
                <a:off x="1092" y="3069"/>
                <a:ext cx="1264" cy="42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lIns="0" tIns="0" rIns="0" bIns="0" anchor="ctr"/>
              <a:lstStyle/>
              <a:p>
                <a:pPr algn="ctr" eaLnBrk="1" hangingPunct="1"/>
                <a:r>
                  <a:rPr lang="zh-CN" altLang="en-US" b="1">
                    <a:solidFill>
                      <a:schemeClr val="bg1"/>
                    </a:solidFill>
                    <a:latin typeface="Arial Narrow" charset="0"/>
                    <a:ea typeface="宋体" charset="0"/>
                    <a:cs typeface="宋体" charset="0"/>
                  </a:rPr>
                  <a:t>旷野</a:t>
                </a:r>
                <a:endParaRPr lang="zh-CN" altLang="en-US">
                  <a:solidFill>
                    <a:schemeClr val="bg1"/>
                  </a:solidFill>
                  <a:latin typeface="Arial Narrow" charset="0"/>
                  <a:ea typeface="宋体" charset="0"/>
                  <a:cs typeface="宋体" charset="0"/>
                </a:endParaRPr>
              </a:p>
            </p:txBody>
          </p:sp>
          <p:sp>
            <p:nvSpPr>
              <p:cNvPr id="509017" name="Rectangle 81"/>
              <p:cNvSpPr>
                <a:spLocks noChangeArrowheads="1"/>
              </p:cNvSpPr>
              <p:nvPr/>
            </p:nvSpPr>
            <p:spPr bwMode="auto">
              <a:xfrm>
                <a:off x="1060" y="3069"/>
                <a:ext cx="1328" cy="422"/>
              </a:xfrm>
              <a:prstGeom prst="rect">
                <a:avLst/>
              </a:prstGeom>
              <a:noFill/>
              <a:ln w="7" cap="sq">
                <a:solidFill>
                  <a:schemeClr val="bg1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0" tIns="0" rIns="0" bIns="0" anchor="ctr"/>
              <a:lstStyle/>
              <a:p>
                <a:endParaRPr lang="zh-CN" altLang="en-US"/>
              </a:p>
            </p:txBody>
          </p:sp>
        </p:grpSp>
        <p:grpSp>
          <p:nvGrpSpPr>
            <p:cNvPr id="508956" name="Group 84"/>
            <p:cNvGrpSpPr>
              <a:grpSpLocks/>
            </p:cNvGrpSpPr>
            <p:nvPr/>
          </p:nvGrpSpPr>
          <p:grpSpPr bwMode="auto">
            <a:xfrm>
              <a:off x="2861" y="2483"/>
              <a:ext cx="2461" cy="276"/>
              <a:chOff x="2388" y="3069"/>
              <a:chExt cx="2164" cy="422"/>
            </a:xfrm>
          </p:grpSpPr>
          <p:sp>
            <p:nvSpPr>
              <p:cNvPr id="509014" name="Rectangle 26"/>
              <p:cNvSpPr>
                <a:spLocks noChangeArrowheads="1"/>
              </p:cNvSpPr>
              <p:nvPr/>
            </p:nvSpPr>
            <p:spPr bwMode="auto">
              <a:xfrm>
                <a:off x="2420" y="3069"/>
                <a:ext cx="2100" cy="42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lIns="0" tIns="0" rIns="0" bIns="0" anchor="ctr"/>
              <a:lstStyle/>
              <a:p>
                <a:pPr algn="ctr" eaLnBrk="1" hangingPunct="1"/>
                <a:endParaRPr lang="en-US" altLang="zh-CN">
                  <a:solidFill>
                    <a:schemeClr val="bg1"/>
                  </a:solidFill>
                </a:endParaRPr>
              </a:p>
              <a:p>
                <a:pPr algn="ctr" eaLnBrk="1" hangingPunct="1"/>
                <a:r>
                  <a:rPr lang="zh-CN" altLang="en-US">
                    <a:solidFill>
                      <a:schemeClr val="bg1"/>
                    </a:solidFill>
                  </a:rPr>
                  <a:t>西奈半岛</a:t>
                </a:r>
              </a:p>
              <a:p>
                <a:pPr algn="ctr" eaLnBrk="1" hangingPunct="1"/>
                <a:endParaRPr lang="en-US" altLang="zh-CN">
                  <a:solidFill>
                    <a:schemeClr val="bg1"/>
                  </a:solidFill>
                  <a:latin typeface="Arial Narrow" charset="0"/>
                  <a:ea typeface="宋体" charset="0"/>
                  <a:cs typeface="宋体" charset="0"/>
                </a:endParaRPr>
              </a:p>
            </p:txBody>
          </p:sp>
          <p:sp>
            <p:nvSpPr>
              <p:cNvPr id="509015" name="Rectangle 83"/>
              <p:cNvSpPr>
                <a:spLocks noChangeArrowheads="1"/>
              </p:cNvSpPr>
              <p:nvPr/>
            </p:nvSpPr>
            <p:spPr bwMode="auto">
              <a:xfrm>
                <a:off x="2388" y="3069"/>
                <a:ext cx="2164" cy="422"/>
              </a:xfrm>
              <a:prstGeom prst="rect">
                <a:avLst/>
              </a:prstGeom>
              <a:noFill/>
              <a:ln w="7" cap="sq">
                <a:solidFill>
                  <a:schemeClr val="bg1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0" tIns="0" rIns="0" bIns="0" anchor="ctr"/>
              <a:lstStyle/>
              <a:p>
                <a:endParaRPr lang="zh-CN" altLang="en-US"/>
              </a:p>
            </p:txBody>
          </p:sp>
        </p:grpSp>
        <p:grpSp>
          <p:nvGrpSpPr>
            <p:cNvPr id="508957" name="Group 86"/>
            <p:cNvGrpSpPr>
              <a:grpSpLocks/>
            </p:cNvGrpSpPr>
            <p:nvPr/>
          </p:nvGrpSpPr>
          <p:grpSpPr bwMode="auto">
            <a:xfrm>
              <a:off x="144" y="2759"/>
              <a:ext cx="1206" cy="275"/>
              <a:chOff x="0" y="3491"/>
              <a:chExt cx="1060" cy="422"/>
            </a:xfrm>
          </p:grpSpPr>
          <p:sp>
            <p:nvSpPr>
              <p:cNvPr id="509012" name="Rectangle 28"/>
              <p:cNvSpPr>
                <a:spLocks noChangeArrowheads="1"/>
              </p:cNvSpPr>
              <p:nvPr/>
            </p:nvSpPr>
            <p:spPr bwMode="auto">
              <a:xfrm>
                <a:off x="32" y="3491"/>
                <a:ext cx="996" cy="42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lIns="0" tIns="0" rIns="0" bIns="0" anchor="ctr"/>
              <a:lstStyle/>
              <a:p>
                <a:pPr algn="ctr" eaLnBrk="1" hangingPunct="1"/>
                <a:r>
                  <a:rPr lang="en-US" altLang="zh-CN" b="1">
                    <a:solidFill>
                      <a:schemeClr val="bg1"/>
                    </a:solidFill>
                    <a:latin typeface="Arial Narrow" charset="0"/>
                    <a:ea typeface="宋体" charset="0"/>
                    <a:cs typeface="宋体" charset="0"/>
                  </a:rPr>
                  <a:t>400</a:t>
                </a:r>
                <a:r>
                  <a:rPr lang="zh-CN" altLang="en-US" b="1">
                    <a:solidFill>
                      <a:schemeClr val="bg1"/>
                    </a:solidFill>
                    <a:latin typeface="Arial Narrow" charset="0"/>
                    <a:ea typeface="宋体" charset="0"/>
                    <a:cs typeface="宋体" charset="0"/>
                  </a:rPr>
                  <a:t> 年</a:t>
                </a:r>
                <a:endParaRPr lang="en-US" altLang="zh-CN">
                  <a:solidFill>
                    <a:schemeClr val="bg1"/>
                  </a:solidFill>
                  <a:latin typeface="Arial Narrow" charset="0"/>
                  <a:ea typeface="宋体" charset="0"/>
                  <a:cs typeface="宋体" charset="0"/>
                </a:endParaRPr>
              </a:p>
            </p:txBody>
          </p:sp>
          <p:sp>
            <p:nvSpPr>
              <p:cNvPr id="509013" name="Rectangle 85"/>
              <p:cNvSpPr>
                <a:spLocks noChangeArrowheads="1"/>
              </p:cNvSpPr>
              <p:nvPr/>
            </p:nvSpPr>
            <p:spPr bwMode="auto">
              <a:xfrm>
                <a:off x="0" y="3491"/>
                <a:ext cx="1060" cy="422"/>
              </a:xfrm>
              <a:prstGeom prst="rect">
                <a:avLst/>
              </a:prstGeom>
              <a:noFill/>
              <a:ln w="7" cap="sq">
                <a:solidFill>
                  <a:schemeClr val="bg1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0" tIns="0" rIns="0" bIns="0" anchor="ctr"/>
              <a:lstStyle/>
              <a:p>
                <a:endParaRPr lang="zh-CN" altLang="en-US"/>
              </a:p>
            </p:txBody>
          </p:sp>
        </p:grpSp>
        <p:grpSp>
          <p:nvGrpSpPr>
            <p:cNvPr id="508958" name="Group 88"/>
            <p:cNvGrpSpPr>
              <a:grpSpLocks/>
            </p:cNvGrpSpPr>
            <p:nvPr/>
          </p:nvGrpSpPr>
          <p:grpSpPr bwMode="auto">
            <a:xfrm>
              <a:off x="1350" y="2759"/>
              <a:ext cx="1511" cy="275"/>
              <a:chOff x="1060" y="3491"/>
              <a:chExt cx="1328" cy="422"/>
            </a:xfrm>
          </p:grpSpPr>
          <p:sp>
            <p:nvSpPr>
              <p:cNvPr id="509010" name="Rectangle 29"/>
              <p:cNvSpPr>
                <a:spLocks noChangeArrowheads="1"/>
              </p:cNvSpPr>
              <p:nvPr/>
            </p:nvSpPr>
            <p:spPr bwMode="auto">
              <a:xfrm>
                <a:off x="1092" y="3491"/>
                <a:ext cx="1264" cy="42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lIns="0" tIns="0" rIns="0" bIns="0" anchor="ctr"/>
              <a:lstStyle/>
              <a:p>
                <a:pPr algn="ctr" eaLnBrk="1" hangingPunct="1"/>
                <a:r>
                  <a:rPr lang="en-US" altLang="zh-CN" b="1">
                    <a:solidFill>
                      <a:schemeClr val="bg1"/>
                    </a:solidFill>
                    <a:latin typeface="Arial Narrow" charset="0"/>
                    <a:ea typeface="宋体" charset="0"/>
                    <a:cs typeface="宋体" charset="0"/>
                  </a:rPr>
                  <a:t>2 </a:t>
                </a:r>
                <a:r>
                  <a:rPr lang="zh-CN" altLang="en-US" b="1">
                    <a:solidFill>
                      <a:schemeClr val="bg1"/>
                    </a:solidFill>
                    <a:latin typeface="Arial Narrow" charset="0"/>
                    <a:ea typeface="宋体" charset="0"/>
                    <a:cs typeface="宋体" charset="0"/>
                  </a:rPr>
                  <a:t>个月</a:t>
                </a:r>
                <a:endParaRPr lang="en-US" altLang="zh-CN">
                  <a:solidFill>
                    <a:schemeClr val="bg1"/>
                  </a:solidFill>
                  <a:latin typeface="Arial Narrow" charset="0"/>
                  <a:ea typeface="宋体" charset="0"/>
                  <a:cs typeface="宋体" charset="0"/>
                </a:endParaRPr>
              </a:p>
            </p:txBody>
          </p:sp>
          <p:sp>
            <p:nvSpPr>
              <p:cNvPr id="509011" name="Rectangle 87"/>
              <p:cNvSpPr>
                <a:spLocks noChangeArrowheads="1"/>
              </p:cNvSpPr>
              <p:nvPr/>
            </p:nvSpPr>
            <p:spPr bwMode="auto">
              <a:xfrm>
                <a:off x="1060" y="3491"/>
                <a:ext cx="1328" cy="422"/>
              </a:xfrm>
              <a:prstGeom prst="rect">
                <a:avLst/>
              </a:prstGeom>
              <a:noFill/>
              <a:ln w="7" cap="sq">
                <a:solidFill>
                  <a:schemeClr val="bg1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0" tIns="0" rIns="0" bIns="0" anchor="ctr"/>
              <a:lstStyle/>
              <a:p>
                <a:endParaRPr lang="zh-CN" altLang="en-US"/>
              </a:p>
            </p:txBody>
          </p:sp>
        </p:grpSp>
        <p:grpSp>
          <p:nvGrpSpPr>
            <p:cNvPr id="508959" name="Group 90"/>
            <p:cNvGrpSpPr>
              <a:grpSpLocks/>
            </p:cNvGrpSpPr>
            <p:nvPr/>
          </p:nvGrpSpPr>
          <p:grpSpPr bwMode="auto">
            <a:xfrm>
              <a:off x="2861" y="2759"/>
              <a:ext cx="2461" cy="275"/>
              <a:chOff x="2388" y="3491"/>
              <a:chExt cx="2164" cy="422"/>
            </a:xfrm>
          </p:grpSpPr>
          <p:sp>
            <p:nvSpPr>
              <p:cNvPr id="509008" name="Rectangle 30"/>
              <p:cNvSpPr>
                <a:spLocks noChangeArrowheads="1"/>
              </p:cNvSpPr>
              <p:nvPr/>
            </p:nvSpPr>
            <p:spPr bwMode="auto">
              <a:xfrm>
                <a:off x="2420" y="3491"/>
                <a:ext cx="2100" cy="42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lIns="0" tIns="0" rIns="0" bIns="0" anchor="ctr"/>
              <a:lstStyle/>
              <a:p>
                <a:pPr algn="ctr" eaLnBrk="1" hangingPunct="1"/>
                <a:r>
                  <a:rPr lang="en-US" altLang="zh-CN" b="1">
                    <a:solidFill>
                      <a:schemeClr val="bg1"/>
                    </a:solidFill>
                    <a:latin typeface="Arial Narrow" charset="0"/>
                    <a:ea typeface="宋体" charset="0"/>
                    <a:cs typeface="宋体" charset="0"/>
                  </a:rPr>
                  <a:t>10 </a:t>
                </a:r>
                <a:r>
                  <a:rPr lang="zh-CN" altLang="en-US" b="1">
                    <a:solidFill>
                      <a:schemeClr val="bg1"/>
                    </a:solidFill>
                    <a:latin typeface="Arial Narrow" charset="0"/>
                    <a:ea typeface="宋体" charset="0"/>
                    <a:cs typeface="宋体" charset="0"/>
                  </a:rPr>
                  <a:t>个月</a:t>
                </a:r>
                <a:endParaRPr lang="en-US" altLang="zh-CN">
                  <a:solidFill>
                    <a:schemeClr val="bg1"/>
                  </a:solidFill>
                  <a:latin typeface="Arial Narrow" charset="0"/>
                  <a:ea typeface="宋体" charset="0"/>
                  <a:cs typeface="宋体" charset="0"/>
                </a:endParaRPr>
              </a:p>
            </p:txBody>
          </p:sp>
          <p:sp>
            <p:nvSpPr>
              <p:cNvPr id="509009" name="Rectangle 89"/>
              <p:cNvSpPr>
                <a:spLocks noChangeArrowheads="1"/>
              </p:cNvSpPr>
              <p:nvPr/>
            </p:nvSpPr>
            <p:spPr bwMode="auto">
              <a:xfrm>
                <a:off x="2388" y="3491"/>
                <a:ext cx="2164" cy="422"/>
              </a:xfrm>
              <a:prstGeom prst="rect">
                <a:avLst/>
              </a:prstGeom>
              <a:noFill/>
              <a:ln w="7" cap="sq">
                <a:solidFill>
                  <a:schemeClr val="bg1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0" tIns="0" rIns="0" bIns="0" anchor="ctr"/>
              <a:lstStyle/>
              <a:p>
                <a:endParaRPr lang="zh-CN" altLang="en-US"/>
              </a:p>
            </p:txBody>
          </p:sp>
        </p:grpSp>
        <p:grpSp>
          <p:nvGrpSpPr>
            <p:cNvPr id="508960" name="Group 92"/>
            <p:cNvGrpSpPr>
              <a:grpSpLocks/>
            </p:cNvGrpSpPr>
            <p:nvPr/>
          </p:nvGrpSpPr>
          <p:grpSpPr bwMode="auto">
            <a:xfrm>
              <a:off x="144" y="3034"/>
              <a:ext cx="1206" cy="413"/>
              <a:chOff x="0" y="3913"/>
              <a:chExt cx="1060" cy="633"/>
            </a:xfrm>
          </p:grpSpPr>
          <p:sp>
            <p:nvSpPr>
              <p:cNvPr id="509006" name="Rectangle 32"/>
              <p:cNvSpPr>
                <a:spLocks noChangeArrowheads="1"/>
              </p:cNvSpPr>
              <p:nvPr/>
            </p:nvSpPr>
            <p:spPr bwMode="auto">
              <a:xfrm>
                <a:off x="32" y="3913"/>
                <a:ext cx="996" cy="6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lIns="0" tIns="0" rIns="0" bIns="0" anchor="ctr"/>
              <a:lstStyle/>
              <a:p>
                <a:pPr algn="ctr" eaLnBrk="1" hangingPunct="1"/>
                <a:r>
                  <a:rPr lang="zh-CN" altLang="en-US" sz="1800" b="1">
                    <a:solidFill>
                      <a:schemeClr val="bg1"/>
                    </a:solidFill>
                    <a:latin typeface="Arial Narrow" charset="0"/>
                    <a:ea typeface="宋体" charset="0"/>
                    <a:cs typeface="宋体" charset="0"/>
                  </a:rPr>
                  <a:t>辛劳与对抗</a:t>
                </a:r>
                <a:r>
                  <a:rPr lang="en-US" altLang="zh-CN" sz="1800" b="1">
                    <a:solidFill>
                      <a:schemeClr val="bg1"/>
                    </a:solidFill>
                    <a:latin typeface="Arial Narrow" charset="0"/>
                    <a:ea typeface="宋体" charset="0"/>
                    <a:cs typeface="宋体" charset="0"/>
                  </a:rPr>
                  <a:t> </a:t>
                </a:r>
                <a:endParaRPr lang="en-US" altLang="zh-CN" sz="1800">
                  <a:solidFill>
                    <a:schemeClr val="bg1"/>
                  </a:solidFill>
                  <a:latin typeface="Arial Narrow" charset="0"/>
                  <a:ea typeface="宋体" charset="0"/>
                  <a:cs typeface="宋体" charset="0"/>
                </a:endParaRPr>
              </a:p>
              <a:p>
                <a:pPr algn="ctr"/>
                <a:r>
                  <a:rPr lang="en-US" altLang="zh-CN" sz="1800" b="1">
                    <a:solidFill>
                      <a:schemeClr val="bg1"/>
                    </a:solidFill>
                    <a:latin typeface="Arial Narrow" charset="0"/>
                    <a:ea typeface="宋体" charset="0"/>
                    <a:cs typeface="宋体" charset="0"/>
                  </a:rPr>
                  <a:t>(1—11)</a:t>
                </a:r>
                <a:endParaRPr lang="en-US" altLang="zh-CN" sz="1800">
                  <a:solidFill>
                    <a:schemeClr val="bg1"/>
                  </a:solidFill>
                  <a:latin typeface="Arial Narrow" charset="0"/>
                  <a:ea typeface="宋体" charset="0"/>
                  <a:cs typeface="宋体" charset="0"/>
                </a:endParaRPr>
              </a:p>
            </p:txBody>
          </p:sp>
          <p:sp>
            <p:nvSpPr>
              <p:cNvPr id="509007" name="Rectangle 91"/>
              <p:cNvSpPr>
                <a:spLocks noChangeArrowheads="1"/>
              </p:cNvSpPr>
              <p:nvPr/>
            </p:nvSpPr>
            <p:spPr bwMode="auto">
              <a:xfrm>
                <a:off x="0" y="3913"/>
                <a:ext cx="1060" cy="633"/>
              </a:xfrm>
              <a:prstGeom prst="rect">
                <a:avLst/>
              </a:prstGeom>
              <a:noFill/>
              <a:ln w="7" cap="sq">
                <a:solidFill>
                  <a:schemeClr val="bg1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0" tIns="0" rIns="0" bIns="0" anchor="ctr"/>
              <a:lstStyle/>
              <a:p>
                <a:endParaRPr lang="zh-CN" altLang="en-US"/>
              </a:p>
            </p:txBody>
          </p:sp>
        </p:grpSp>
        <p:grpSp>
          <p:nvGrpSpPr>
            <p:cNvPr id="508961" name="Group 94"/>
            <p:cNvGrpSpPr>
              <a:grpSpLocks/>
            </p:cNvGrpSpPr>
            <p:nvPr/>
          </p:nvGrpSpPr>
          <p:grpSpPr bwMode="auto">
            <a:xfrm>
              <a:off x="1350" y="3034"/>
              <a:ext cx="1511" cy="413"/>
              <a:chOff x="1060" y="3913"/>
              <a:chExt cx="1328" cy="633"/>
            </a:xfrm>
          </p:grpSpPr>
          <p:sp>
            <p:nvSpPr>
              <p:cNvPr id="509004" name="Rectangle 33"/>
              <p:cNvSpPr>
                <a:spLocks noChangeArrowheads="1"/>
              </p:cNvSpPr>
              <p:nvPr/>
            </p:nvSpPr>
            <p:spPr bwMode="auto">
              <a:xfrm>
                <a:off x="1092" y="4056"/>
                <a:ext cx="1264" cy="4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lIns="0" tIns="0" rIns="0" bIns="0" anchor="ctr"/>
              <a:lstStyle/>
              <a:p>
                <a:pPr algn="ctr" eaLnBrk="1" hangingPunct="1"/>
                <a:r>
                  <a:rPr lang="zh-CN" altLang="en-US" sz="1800"/>
                  <a:t> </a:t>
                </a:r>
                <a:r>
                  <a:rPr lang="zh-CN" altLang="en-US" sz="1800">
                    <a:solidFill>
                      <a:schemeClr val="bg1"/>
                    </a:solidFill>
                  </a:rPr>
                  <a:t>救赎与保护</a:t>
                </a:r>
                <a:r>
                  <a:rPr lang="en-US" altLang="zh-CN" sz="1800" b="1">
                    <a:solidFill>
                      <a:schemeClr val="bg1"/>
                    </a:solidFill>
                    <a:latin typeface="Arial Narrow" charset="0"/>
                    <a:ea typeface="宋体" charset="0"/>
                    <a:cs typeface="宋体" charset="0"/>
                  </a:rPr>
                  <a:t> </a:t>
                </a:r>
                <a:endParaRPr lang="en-US" altLang="zh-CN" sz="1800">
                  <a:solidFill>
                    <a:schemeClr val="bg1"/>
                  </a:solidFill>
                  <a:latin typeface="Arial Narrow" charset="0"/>
                  <a:ea typeface="宋体" charset="0"/>
                  <a:cs typeface="宋体" charset="0"/>
                </a:endParaRPr>
              </a:p>
              <a:p>
                <a:pPr algn="ctr"/>
                <a:r>
                  <a:rPr lang="en-US" altLang="zh-CN" sz="1800" b="1">
                    <a:solidFill>
                      <a:schemeClr val="bg1"/>
                    </a:solidFill>
                    <a:latin typeface="Arial Narrow" charset="0"/>
                    <a:ea typeface="宋体" charset="0"/>
                    <a:cs typeface="宋体" charset="0"/>
                  </a:rPr>
                  <a:t>(12—18)</a:t>
                </a:r>
                <a:endParaRPr lang="en-US" altLang="zh-CN" sz="1800">
                  <a:solidFill>
                    <a:schemeClr val="bg1"/>
                  </a:solidFill>
                  <a:latin typeface="Arial Narrow" charset="0"/>
                  <a:ea typeface="宋体" charset="0"/>
                  <a:cs typeface="宋体" charset="0"/>
                </a:endParaRPr>
              </a:p>
            </p:txBody>
          </p:sp>
          <p:sp>
            <p:nvSpPr>
              <p:cNvPr id="509005" name="Rectangle 93"/>
              <p:cNvSpPr>
                <a:spLocks noChangeArrowheads="1"/>
              </p:cNvSpPr>
              <p:nvPr/>
            </p:nvSpPr>
            <p:spPr bwMode="auto">
              <a:xfrm>
                <a:off x="1060" y="3913"/>
                <a:ext cx="1328" cy="633"/>
              </a:xfrm>
              <a:prstGeom prst="rect">
                <a:avLst/>
              </a:prstGeom>
              <a:noFill/>
              <a:ln w="7" cap="sq">
                <a:solidFill>
                  <a:schemeClr val="bg1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0" tIns="0" rIns="0" bIns="0" anchor="ctr"/>
              <a:lstStyle/>
              <a:p>
                <a:endParaRPr lang="zh-CN" altLang="en-US"/>
              </a:p>
            </p:txBody>
          </p:sp>
        </p:grpSp>
        <p:grpSp>
          <p:nvGrpSpPr>
            <p:cNvPr id="508962" name="Group 96"/>
            <p:cNvGrpSpPr>
              <a:grpSpLocks/>
            </p:cNvGrpSpPr>
            <p:nvPr/>
          </p:nvGrpSpPr>
          <p:grpSpPr bwMode="auto">
            <a:xfrm>
              <a:off x="2861" y="3034"/>
              <a:ext cx="1128" cy="413"/>
              <a:chOff x="2388" y="3913"/>
              <a:chExt cx="992" cy="633"/>
            </a:xfrm>
          </p:grpSpPr>
          <p:sp>
            <p:nvSpPr>
              <p:cNvPr id="509002" name="Rectangle 34"/>
              <p:cNvSpPr>
                <a:spLocks noChangeArrowheads="1"/>
              </p:cNvSpPr>
              <p:nvPr/>
            </p:nvSpPr>
            <p:spPr bwMode="auto">
              <a:xfrm>
                <a:off x="2420" y="3913"/>
                <a:ext cx="928" cy="6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lIns="0" tIns="0" rIns="0" bIns="0" anchor="ctr"/>
              <a:lstStyle/>
              <a:p>
                <a:pPr algn="ctr" eaLnBrk="1" hangingPunct="1"/>
                <a:r>
                  <a:rPr lang="zh-CN" altLang="en-US" sz="1800"/>
                  <a:t> </a:t>
                </a:r>
                <a:r>
                  <a:rPr lang="zh-CN" altLang="en-US" sz="1800">
                    <a:solidFill>
                      <a:schemeClr val="bg1"/>
                    </a:solidFill>
                  </a:rPr>
                  <a:t>约的显现</a:t>
                </a:r>
                <a:endParaRPr lang="en-US" altLang="zh-CN" sz="1800">
                  <a:solidFill>
                    <a:schemeClr val="bg1"/>
                  </a:solidFill>
                  <a:latin typeface="Arial Narrow" charset="0"/>
                  <a:ea typeface="宋体" charset="0"/>
                  <a:cs typeface="宋体" charset="0"/>
                </a:endParaRPr>
              </a:p>
              <a:p>
                <a:pPr algn="ctr"/>
                <a:r>
                  <a:rPr lang="en-US" altLang="zh-CN" sz="1800" b="1">
                    <a:solidFill>
                      <a:schemeClr val="bg1"/>
                    </a:solidFill>
                    <a:latin typeface="Arial Narrow" charset="0"/>
                    <a:ea typeface="宋体" charset="0"/>
                    <a:cs typeface="宋体" charset="0"/>
                  </a:rPr>
                  <a:t>(19—31)</a:t>
                </a:r>
                <a:endParaRPr lang="en-US" altLang="zh-CN" sz="1800">
                  <a:solidFill>
                    <a:schemeClr val="bg1"/>
                  </a:solidFill>
                  <a:latin typeface="Arial Narrow" charset="0"/>
                  <a:ea typeface="宋体" charset="0"/>
                  <a:cs typeface="宋体" charset="0"/>
                </a:endParaRPr>
              </a:p>
            </p:txBody>
          </p:sp>
          <p:sp>
            <p:nvSpPr>
              <p:cNvPr id="509003" name="Rectangle 95"/>
              <p:cNvSpPr>
                <a:spLocks noChangeArrowheads="1"/>
              </p:cNvSpPr>
              <p:nvPr/>
            </p:nvSpPr>
            <p:spPr bwMode="auto">
              <a:xfrm>
                <a:off x="2388" y="3913"/>
                <a:ext cx="992" cy="633"/>
              </a:xfrm>
              <a:prstGeom prst="rect">
                <a:avLst/>
              </a:prstGeom>
              <a:noFill/>
              <a:ln w="7" cap="sq">
                <a:solidFill>
                  <a:schemeClr val="bg1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0" tIns="0" rIns="0" bIns="0" anchor="ctr"/>
              <a:lstStyle/>
              <a:p>
                <a:endParaRPr lang="zh-CN" altLang="en-US"/>
              </a:p>
            </p:txBody>
          </p:sp>
        </p:grpSp>
        <p:grpSp>
          <p:nvGrpSpPr>
            <p:cNvPr id="508963" name="Group 98"/>
            <p:cNvGrpSpPr>
              <a:grpSpLocks/>
            </p:cNvGrpSpPr>
            <p:nvPr/>
          </p:nvGrpSpPr>
          <p:grpSpPr bwMode="auto">
            <a:xfrm>
              <a:off x="3989" y="3034"/>
              <a:ext cx="1333" cy="413"/>
              <a:chOff x="3380" y="3913"/>
              <a:chExt cx="1172" cy="633"/>
            </a:xfrm>
          </p:grpSpPr>
          <p:sp>
            <p:nvSpPr>
              <p:cNvPr id="509000" name="Rectangle 35"/>
              <p:cNvSpPr>
                <a:spLocks noChangeArrowheads="1"/>
              </p:cNvSpPr>
              <p:nvPr/>
            </p:nvSpPr>
            <p:spPr bwMode="auto">
              <a:xfrm>
                <a:off x="3412" y="3913"/>
                <a:ext cx="1108" cy="6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lIns="0" tIns="0" rIns="0" bIns="0" anchor="ctr"/>
              <a:lstStyle/>
              <a:p>
                <a:pPr algn="ctr" eaLnBrk="1" hangingPunct="1"/>
                <a:r>
                  <a:rPr lang="zh-CN" altLang="en-US" sz="1800">
                    <a:solidFill>
                      <a:schemeClr val="bg1"/>
                    </a:solidFill>
                  </a:rPr>
                  <a:t>约的订立</a:t>
                </a:r>
                <a:br>
                  <a:rPr lang="zh-CN" altLang="en-US" sz="1800">
                    <a:solidFill>
                      <a:schemeClr val="bg1"/>
                    </a:solidFill>
                  </a:rPr>
                </a:br>
                <a:r>
                  <a:rPr lang="zh-CN" altLang="en-US" sz="1800">
                    <a:solidFill>
                      <a:schemeClr val="bg1"/>
                    </a:solidFill>
                  </a:rPr>
                  <a:t> </a:t>
                </a:r>
                <a:r>
                  <a:rPr lang="en-US" altLang="zh-CN" sz="1800" b="1">
                    <a:solidFill>
                      <a:schemeClr val="bg1"/>
                    </a:solidFill>
                    <a:latin typeface="Arial Narrow" charset="0"/>
                    <a:ea typeface="宋体" charset="0"/>
                    <a:cs typeface="宋体" charset="0"/>
                  </a:rPr>
                  <a:t>(32—40)</a:t>
                </a:r>
                <a:endParaRPr lang="en-US" altLang="zh-CN" sz="1800">
                  <a:solidFill>
                    <a:schemeClr val="bg1"/>
                  </a:solidFill>
                  <a:latin typeface="Arial Narrow" charset="0"/>
                  <a:ea typeface="宋体" charset="0"/>
                  <a:cs typeface="宋体" charset="0"/>
                </a:endParaRPr>
              </a:p>
            </p:txBody>
          </p:sp>
          <p:sp>
            <p:nvSpPr>
              <p:cNvPr id="509001" name="Rectangle 97"/>
              <p:cNvSpPr>
                <a:spLocks noChangeArrowheads="1"/>
              </p:cNvSpPr>
              <p:nvPr/>
            </p:nvSpPr>
            <p:spPr bwMode="auto">
              <a:xfrm>
                <a:off x="3380" y="3913"/>
                <a:ext cx="1172" cy="633"/>
              </a:xfrm>
              <a:prstGeom prst="rect">
                <a:avLst/>
              </a:prstGeom>
              <a:noFill/>
              <a:ln w="7" cap="sq">
                <a:solidFill>
                  <a:schemeClr val="bg1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0" tIns="0" rIns="0" bIns="0" anchor="ctr"/>
              <a:lstStyle/>
              <a:p>
                <a:endParaRPr lang="zh-CN" altLang="en-US"/>
              </a:p>
            </p:txBody>
          </p:sp>
        </p:grpSp>
        <p:grpSp>
          <p:nvGrpSpPr>
            <p:cNvPr id="508964" name="Group 100"/>
            <p:cNvGrpSpPr>
              <a:grpSpLocks/>
            </p:cNvGrpSpPr>
            <p:nvPr/>
          </p:nvGrpSpPr>
          <p:grpSpPr bwMode="auto">
            <a:xfrm>
              <a:off x="144" y="3447"/>
              <a:ext cx="1206" cy="338"/>
              <a:chOff x="0" y="4546"/>
              <a:chExt cx="1060" cy="518"/>
            </a:xfrm>
          </p:grpSpPr>
          <p:sp>
            <p:nvSpPr>
              <p:cNvPr id="508998" name="Rectangle 37"/>
              <p:cNvSpPr>
                <a:spLocks noChangeArrowheads="1"/>
              </p:cNvSpPr>
              <p:nvPr/>
            </p:nvSpPr>
            <p:spPr bwMode="auto">
              <a:xfrm>
                <a:off x="32" y="4546"/>
                <a:ext cx="996" cy="5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lIns="0" tIns="0" rIns="0" bIns="0" anchor="ctr"/>
              <a:lstStyle/>
              <a:p>
                <a:pPr algn="ctr" eaLnBrk="1" hangingPunct="1"/>
                <a:r>
                  <a:rPr lang="zh-CN" altLang="en-US" sz="1800">
                    <a:solidFill>
                      <a:schemeClr val="bg1"/>
                    </a:solidFill>
                    <a:latin typeface="Arial Narrow" charset="0"/>
                    <a:ea typeface="宋体" charset="0"/>
                    <a:cs typeface="宋体" charset="0"/>
                  </a:rPr>
                  <a:t>摩西结束在逃</a:t>
                </a:r>
                <a:endParaRPr lang="en-US" altLang="zh-CN" sz="1800">
                  <a:solidFill>
                    <a:schemeClr val="bg1"/>
                  </a:solidFill>
                  <a:latin typeface="Arial Narrow" charset="0"/>
                  <a:ea typeface="宋体" charset="0"/>
                  <a:cs typeface="宋体" charset="0"/>
                </a:endParaRPr>
              </a:p>
            </p:txBody>
          </p:sp>
          <p:sp>
            <p:nvSpPr>
              <p:cNvPr id="508999" name="Rectangle 99"/>
              <p:cNvSpPr>
                <a:spLocks noChangeArrowheads="1"/>
              </p:cNvSpPr>
              <p:nvPr/>
            </p:nvSpPr>
            <p:spPr bwMode="auto">
              <a:xfrm>
                <a:off x="0" y="4546"/>
                <a:ext cx="1060" cy="518"/>
              </a:xfrm>
              <a:prstGeom prst="rect">
                <a:avLst/>
              </a:prstGeom>
              <a:noFill/>
              <a:ln w="7" cap="sq">
                <a:solidFill>
                  <a:schemeClr val="bg1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0" tIns="0" rIns="0" bIns="0" anchor="ctr"/>
              <a:lstStyle/>
              <a:p>
                <a:endParaRPr lang="zh-CN" altLang="en-US"/>
              </a:p>
            </p:txBody>
          </p:sp>
        </p:grpSp>
        <p:grpSp>
          <p:nvGrpSpPr>
            <p:cNvPr id="508965" name="Group 102"/>
            <p:cNvGrpSpPr>
              <a:grpSpLocks/>
            </p:cNvGrpSpPr>
            <p:nvPr/>
          </p:nvGrpSpPr>
          <p:grpSpPr bwMode="auto">
            <a:xfrm>
              <a:off x="1350" y="3447"/>
              <a:ext cx="1511" cy="338"/>
              <a:chOff x="1060" y="4546"/>
              <a:chExt cx="1328" cy="518"/>
            </a:xfrm>
          </p:grpSpPr>
          <p:sp>
            <p:nvSpPr>
              <p:cNvPr id="508996" name="Rectangle 38"/>
              <p:cNvSpPr>
                <a:spLocks noChangeArrowheads="1"/>
              </p:cNvSpPr>
              <p:nvPr/>
            </p:nvSpPr>
            <p:spPr bwMode="auto">
              <a:xfrm>
                <a:off x="1092" y="4546"/>
                <a:ext cx="1264" cy="5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lIns="0" tIns="0" rIns="0" bIns="0" anchor="ctr"/>
              <a:lstStyle/>
              <a:p>
                <a:pPr algn="ctr" eaLnBrk="1" hangingPunct="1"/>
                <a:r>
                  <a:rPr lang="zh-CN" altLang="en-US" sz="1800">
                    <a:solidFill>
                      <a:schemeClr val="bg1"/>
                    </a:solidFill>
                    <a:latin typeface="Arial Narrow" charset="0"/>
                    <a:ea typeface="宋体" charset="0"/>
                    <a:cs typeface="宋体" charset="0"/>
                  </a:rPr>
                  <a:t>摩西在旷野做领袖</a:t>
                </a:r>
                <a:endParaRPr lang="en-US" altLang="zh-CN" sz="1800">
                  <a:solidFill>
                    <a:schemeClr val="bg1"/>
                  </a:solidFill>
                  <a:latin typeface="Arial Narrow" charset="0"/>
                  <a:ea typeface="宋体" charset="0"/>
                  <a:cs typeface="宋体" charset="0"/>
                </a:endParaRPr>
              </a:p>
            </p:txBody>
          </p:sp>
          <p:sp>
            <p:nvSpPr>
              <p:cNvPr id="508997" name="Rectangle 101"/>
              <p:cNvSpPr>
                <a:spLocks noChangeArrowheads="1"/>
              </p:cNvSpPr>
              <p:nvPr/>
            </p:nvSpPr>
            <p:spPr bwMode="auto">
              <a:xfrm>
                <a:off x="1060" y="4546"/>
                <a:ext cx="1328" cy="518"/>
              </a:xfrm>
              <a:prstGeom prst="rect">
                <a:avLst/>
              </a:prstGeom>
              <a:noFill/>
              <a:ln w="7" cap="sq">
                <a:solidFill>
                  <a:schemeClr val="bg1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0" tIns="0" rIns="0" bIns="0" anchor="ctr"/>
              <a:lstStyle/>
              <a:p>
                <a:endParaRPr lang="zh-CN" altLang="en-US"/>
              </a:p>
            </p:txBody>
          </p:sp>
        </p:grpSp>
        <p:grpSp>
          <p:nvGrpSpPr>
            <p:cNvPr id="508966" name="Group 104"/>
            <p:cNvGrpSpPr>
              <a:grpSpLocks/>
            </p:cNvGrpSpPr>
            <p:nvPr/>
          </p:nvGrpSpPr>
          <p:grpSpPr bwMode="auto">
            <a:xfrm>
              <a:off x="2861" y="3447"/>
              <a:ext cx="1128" cy="338"/>
              <a:chOff x="2388" y="4546"/>
              <a:chExt cx="992" cy="518"/>
            </a:xfrm>
          </p:grpSpPr>
          <p:sp>
            <p:nvSpPr>
              <p:cNvPr id="508994" name="Rectangle 39"/>
              <p:cNvSpPr>
                <a:spLocks noChangeArrowheads="1"/>
              </p:cNvSpPr>
              <p:nvPr/>
            </p:nvSpPr>
            <p:spPr bwMode="auto">
              <a:xfrm>
                <a:off x="2420" y="4546"/>
                <a:ext cx="928" cy="5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lIns="0" tIns="0" rIns="0" bIns="0" anchor="ctr"/>
              <a:lstStyle/>
              <a:p>
                <a:pPr algn="ctr" eaLnBrk="1" hangingPunct="1"/>
                <a:r>
                  <a:rPr lang="zh-CN" altLang="en-US" sz="1800">
                    <a:solidFill>
                      <a:schemeClr val="bg1"/>
                    </a:solidFill>
                    <a:latin typeface="Arial Narrow" charset="0"/>
                    <a:ea typeface="宋体" charset="0"/>
                    <a:cs typeface="宋体" charset="0"/>
                  </a:rPr>
                  <a:t>摩西为中间人</a:t>
                </a:r>
                <a:endParaRPr lang="en-US" altLang="zh-CN" sz="1800">
                  <a:solidFill>
                    <a:schemeClr val="bg1"/>
                  </a:solidFill>
                  <a:latin typeface="Arial Narrow" charset="0"/>
                  <a:ea typeface="宋体" charset="0"/>
                  <a:cs typeface="宋体" charset="0"/>
                </a:endParaRPr>
              </a:p>
            </p:txBody>
          </p:sp>
          <p:sp>
            <p:nvSpPr>
              <p:cNvPr id="508995" name="Rectangle 103"/>
              <p:cNvSpPr>
                <a:spLocks noChangeArrowheads="1"/>
              </p:cNvSpPr>
              <p:nvPr/>
            </p:nvSpPr>
            <p:spPr bwMode="auto">
              <a:xfrm>
                <a:off x="2388" y="4546"/>
                <a:ext cx="992" cy="518"/>
              </a:xfrm>
              <a:prstGeom prst="rect">
                <a:avLst/>
              </a:prstGeom>
              <a:noFill/>
              <a:ln w="7" cap="sq">
                <a:solidFill>
                  <a:schemeClr val="bg1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0" tIns="0" rIns="0" bIns="0" anchor="ctr"/>
              <a:lstStyle/>
              <a:p>
                <a:endParaRPr lang="zh-CN" altLang="en-US"/>
              </a:p>
            </p:txBody>
          </p:sp>
        </p:grpSp>
        <p:grpSp>
          <p:nvGrpSpPr>
            <p:cNvPr id="508967" name="Group 106"/>
            <p:cNvGrpSpPr>
              <a:grpSpLocks/>
            </p:cNvGrpSpPr>
            <p:nvPr/>
          </p:nvGrpSpPr>
          <p:grpSpPr bwMode="auto">
            <a:xfrm>
              <a:off x="3989" y="3447"/>
              <a:ext cx="1333" cy="338"/>
              <a:chOff x="3380" y="4546"/>
              <a:chExt cx="1172" cy="518"/>
            </a:xfrm>
          </p:grpSpPr>
          <p:sp>
            <p:nvSpPr>
              <p:cNvPr id="508992" name="Rectangle 40"/>
              <p:cNvSpPr>
                <a:spLocks noChangeArrowheads="1"/>
              </p:cNvSpPr>
              <p:nvPr/>
            </p:nvSpPr>
            <p:spPr bwMode="auto">
              <a:xfrm>
                <a:off x="3412" y="4546"/>
                <a:ext cx="1108" cy="5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lIns="0" tIns="0" rIns="0" bIns="0" anchor="ctr"/>
              <a:lstStyle/>
              <a:p>
                <a:pPr algn="ctr" eaLnBrk="1" hangingPunct="1"/>
                <a:r>
                  <a:rPr lang="zh-CN" altLang="en-US" sz="1800">
                    <a:solidFill>
                      <a:schemeClr val="bg1"/>
                    </a:solidFill>
                    <a:latin typeface="Arial Narrow" charset="0"/>
                    <a:ea typeface="宋体" charset="0"/>
                    <a:cs typeface="宋体" charset="0"/>
                  </a:rPr>
                  <a:t>摩西颁布律法</a:t>
                </a:r>
                <a:endParaRPr lang="en-US" altLang="zh-CN" sz="1800">
                  <a:solidFill>
                    <a:schemeClr val="bg1"/>
                  </a:solidFill>
                  <a:latin typeface="Arial Narrow" charset="0"/>
                  <a:ea typeface="宋体" charset="0"/>
                  <a:cs typeface="宋体" charset="0"/>
                </a:endParaRPr>
              </a:p>
            </p:txBody>
          </p:sp>
          <p:sp>
            <p:nvSpPr>
              <p:cNvPr id="508993" name="Rectangle 105"/>
              <p:cNvSpPr>
                <a:spLocks noChangeArrowheads="1"/>
              </p:cNvSpPr>
              <p:nvPr/>
            </p:nvSpPr>
            <p:spPr bwMode="auto">
              <a:xfrm>
                <a:off x="3380" y="4546"/>
                <a:ext cx="1172" cy="518"/>
              </a:xfrm>
              <a:prstGeom prst="rect">
                <a:avLst/>
              </a:prstGeom>
              <a:noFill/>
              <a:ln w="7" cap="sq">
                <a:solidFill>
                  <a:schemeClr val="bg1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0" tIns="0" rIns="0" bIns="0" anchor="ctr"/>
              <a:lstStyle/>
              <a:p>
                <a:endParaRPr lang="zh-CN" altLang="en-US"/>
              </a:p>
            </p:txBody>
          </p:sp>
        </p:grpSp>
        <p:grpSp>
          <p:nvGrpSpPr>
            <p:cNvPr id="508968" name="Group 108"/>
            <p:cNvGrpSpPr>
              <a:grpSpLocks/>
            </p:cNvGrpSpPr>
            <p:nvPr/>
          </p:nvGrpSpPr>
          <p:grpSpPr bwMode="auto">
            <a:xfrm>
              <a:off x="144" y="3785"/>
              <a:ext cx="582" cy="439"/>
              <a:chOff x="0" y="5064"/>
              <a:chExt cx="512" cy="672"/>
            </a:xfrm>
          </p:grpSpPr>
          <p:sp>
            <p:nvSpPr>
              <p:cNvPr id="508990" name="Rectangle 42"/>
              <p:cNvSpPr>
                <a:spLocks noChangeArrowheads="1"/>
              </p:cNvSpPr>
              <p:nvPr/>
            </p:nvSpPr>
            <p:spPr bwMode="auto">
              <a:xfrm>
                <a:off x="32" y="5064"/>
                <a:ext cx="448" cy="6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lIns="0" tIns="0" rIns="0" bIns="0" anchor="ctr"/>
              <a:lstStyle/>
              <a:p>
                <a:pPr algn="ctr" eaLnBrk="1" hangingPunct="1"/>
                <a:r>
                  <a:rPr lang="zh-CN" altLang="en-US" sz="1600">
                    <a:solidFill>
                      <a:schemeClr val="bg1"/>
                    </a:solidFill>
                    <a:latin typeface="Arial Narrow" charset="0"/>
                    <a:ea typeface="宋体" charset="0"/>
                    <a:cs typeface="宋体" charset="0"/>
                  </a:rPr>
                  <a:t>预备</a:t>
                </a:r>
                <a:endParaRPr lang="en-US" altLang="zh-CN" sz="1600">
                  <a:solidFill>
                    <a:schemeClr val="bg1"/>
                  </a:solidFill>
                  <a:latin typeface="Arial Narrow" charset="0"/>
                  <a:ea typeface="宋体" charset="0"/>
                  <a:cs typeface="宋体" charset="0"/>
                </a:endParaRPr>
              </a:p>
              <a:p>
                <a:pPr algn="ctr"/>
                <a:r>
                  <a:rPr lang="en-US" altLang="zh-CN" sz="1600">
                    <a:solidFill>
                      <a:schemeClr val="bg1"/>
                    </a:solidFill>
                    <a:latin typeface="Arial Narrow" charset="0"/>
                    <a:ea typeface="宋体" charset="0"/>
                    <a:cs typeface="宋体" charset="0"/>
                  </a:rPr>
                  <a:t>(1:1–7:13)</a:t>
                </a:r>
              </a:p>
            </p:txBody>
          </p:sp>
          <p:sp>
            <p:nvSpPr>
              <p:cNvPr id="508991" name="Rectangle 107"/>
              <p:cNvSpPr>
                <a:spLocks noChangeArrowheads="1"/>
              </p:cNvSpPr>
              <p:nvPr/>
            </p:nvSpPr>
            <p:spPr bwMode="auto">
              <a:xfrm>
                <a:off x="0" y="5064"/>
                <a:ext cx="512" cy="672"/>
              </a:xfrm>
              <a:prstGeom prst="rect">
                <a:avLst/>
              </a:prstGeom>
              <a:noFill/>
              <a:ln w="7" cap="sq">
                <a:solidFill>
                  <a:schemeClr val="bg1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0" tIns="0" rIns="0" bIns="0" anchor="ctr"/>
              <a:lstStyle/>
              <a:p>
                <a:endParaRPr lang="zh-CN" altLang="en-US"/>
              </a:p>
            </p:txBody>
          </p:sp>
        </p:grpSp>
        <p:grpSp>
          <p:nvGrpSpPr>
            <p:cNvPr id="508969" name="Group 110"/>
            <p:cNvGrpSpPr>
              <a:grpSpLocks/>
            </p:cNvGrpSpPr>
            <p:nvPr/>
          </p:nvGrpSpPr>
          <p:grpSpPr bwMode="auto">
            <a:xfrm>
              <a:off x="726" y="3785"/>
              <a:ext cx="624" cy="439"/>
              <a:chOff x="512" y="5064"/>
              <a:chExt cx="548" cy="672"/>
            </a:xfrm>
          </p:grpSpPr>
          <p:sp>
            <p:nvSpPr>
              <p:cNvPr id="508988" name="Rectangle 43"/>
              <p:cNvSpPr>
                <a:spLocks noChangeArrowheads="1"/>
              </p:cNvSpPr>
              <p:nvPr/>
            </p:nvSpPr>
            <p:spPr bwMode="auto">
              <a:xfrm>
                <a:off x="544" y="5064"/>
                <a:ext cx="484" cy="6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lIns="0" tIns="0" rIns="0" bIns="0" anchor="ctr"/>
              <a:lstStyle/>
              <a:p>
                <a:pPr algn="ctr" eaLnBrk="1" hangingPunct="1"/>
                <a:r>
                  <a:rPr lang="zh-CN" altLang="en-US" sz="1600">
                    <a:solidFill>
                      <a:schemeClr val="bg1"/>
                    </a:solidFill>
                    <a:latin typeface="Arial Narrow" charset="0"/>
                    <a:ea typeface="宋体" charset="0"/>
                    <a:cs typeface="宋体" charset="0"/>
                  </a:rPr>
                  <a:t>瘟疫</a:t>
                </a:r>
                <a:endParaRPr lang="en-US" altLang="zh-CN" sz="1600">
                  <a:solidFill>
                    <a:schemeClr val="bg1"/>
                  </a:solidFill>
                  <a:latin typeface="Arial Narrow" charset="0"/>
                  <a:ea typeface="宋体" charset="0"/>
                  <a:cs typeface="宋体" charset="0"/>
                </a:endParaRPr>
              </a:p>
              <a:p>
                <a:pPr algn="ctr" eaLnBrk="1" hangingPunct="1"/>
                <a:r>
                  <a:rPr lang="en-US" altLang="zh-CN" sz="1600">
                    <a:solidFill>
                      <a:schemeClr val="bg1"/>
                    </a:solidFill>
                    <a:latin typeface="Arial Narrow" charset="0"/>
                    <a:ea typeface="宋体" charset="0"/>
                    <a:cs typeface="宋体" charset="0"/>
                  </a:rPr>
                  <a:t>(7:14–11:10)</a:t>
                </a:r>
              </a:p>
            </p:txBody>
          </p:sp>
          <p:sp>
            <p:nvSpPr>
              <p:cNvPr id="508989" name="Rectangle 109"/>
              <p:cNvSpPr>
                <a:spLocks noChangeArrowheads="1"/>
              </p:cNvSpPr>
              <p:nvPr/>
            </p:nvSpPr>
            <p:spPr bwMode="auto">
              <a:xfrm>
                <a:off x="512" y="5064"/>
                <a:ext cx="548" cy="672"/>
              </a:xfrm>
              <a:prstGeom prst="rect">
                <a:avLst/>
              </a:prstGeom>
              <a:noFill/>
              <a:ln w="7" cap="sq">
                <a:solidFill>
                  <a:schemeClr val="bg1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0" tIns="0" rIns="0" bIns="0" anchor="ctr"/>
              <a:lstStyle/>
              <a:p>
                <a:endParaRPr lang="zh-CN" altLang="en-US"/>
              </a:p>
            </p:txBody>
          </p:sp>
        </p:grpSp>
        <p:grpSp>
          <p:nvGrpSpPr>
            <p:cNvPr id="508970" name="Group 112"/>
            <p:cNvGrpSpPr>
              <a:grpSpLocks/>
            </p:cNvGrpSpPr>
            <p:nvPr/>
          </p:nvGrpSpPr>
          <p:grpSpPr bwMode="auto">
            <a:xfrm>
              <a:off x="1350" y="3785"/>
              <a:ext cx="687" cy="439"/>
              <a:chOff x="1060" y="5064"/>
              <a:chExt cx="604" cy="672"/>
            </a:xfrm>
          </p:grpSpPr>
          <p:sp>
            <p:nvSpPr>
              <p:cNvPr id="508986" name="Rectangle 44"/>
              <p:cNvSpPr>
                <a:spLocks noChangeArrowheads="1"/>
              </p:cNvSpPr>
              <p:nvPr/>
            </p:nvSpPr>
            <p:spPr bwMode="auto">
              <a:xfrm>
                <a:off x="1092" y="5064"/>
                <a:ext cx="540" cy="6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lIns="0" tIns="0" rIns="0" bIns="0" anchor="ctr"/>
              <a:lstStyle/>
              <a:p>
                <a:pPr algn="ctr" eaLnBrk="1" hangingPunct="1"/>
                <a:r>
                  <a:rPr lang="zh-CN" altLang="en-US" sz="1600">
                    <a:solidFill>
                      <a:schemeClr val="bg1"/>
                    </a:solidFill>
                    <a:latin typeface="Arial Narrow" charset="0"/>
                    <a:ea typeface="宋体" charset="0"/>
                    <a:cs typeface="宋体" charset="0"/>
                  </a:rPr>
                  <a:t>记念</a:t>
                </a:r>
                <a:endParaRPr lang="en-US" altLang="zh-CN" sz="1600">
                  <a:solidFill>
                    <a:schemeClr val="bg1"/>
                  </a:solidFill>
                  <a:latin typeface="Arial Narrow" charset="0"/>
                  <a:ea typeface="宋体" charset="0"/>
                  <a:cs typeface="宋体" charset="0"/>
                </a:endParaRPr>
              </a:p>
              <a:p>
                <a:pPr algn="ctr"/>
                <a:r>
                  <a:rPr lang="en-US" altLang="zh-CN" sz="1600">
                    <a:solidFill>
                      <a:schemeClr val="bg1"/>
                    </a:solidFill>
                    <a:latin typeface="Arial Narrow" charset="0"/>
                    <a:ea typeface="宋体" charset="0"/>
                    <a:cs typeface="宋体" charset="0"/>
                  </a:rPr>
                  <a:t>(12:1–15:21)</a:t>
                </a:r>
              </a:p>
            </p:txBody>
          </p:sp>
          <p:sp>
            <p:nvSpPr>
              <p:cNvPr id="508987" name="Rectangle 111"/>
              <p:cNvSpPr>
                <a:spLocks noChangeArrowheads="1"/>
              </p:cNvSpPr>
              <p:nvPr/>
            </p:nvSpPr>
            <p:spPr bwMode="auto">
              <a:xfrm>
                <a:off x="1060" y="5064"/>
                <a:ext cx="604" cy="672"/>
              </a:xfrm>
              <a:prstGeom prst="rect">
                <a:avLst/>
              </a:prstGeom>
              <a:noFill/>
              <a:ln w="7" cap="sq">
                <a:solidFill>
                  <a:schemeClr val="bg1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0" tIns="0" rIns="0" bIns="0" anchor="ctr"/>
              <a:lstStyle/>
              <a:p>
                <a:endParaRPr lang="zh-CN" altLang="en-US"/>
              </a:p>
            </p:txBody>
          </p:sp>
        </p:grpSp>
        <p:grpSp>
          <p:nvGrpSpPr>
            <p:cNvPr id="508971" name="Group 114"/>
            <p:cNvGrpSpPr>
              <a:grpSpLocks/>
            </p:cNvGrpSpPr>
            <p:nvPr/>
          </p:nvGrpSpPr>
          <p:grpSpPr bwMode="auto">
            <a:xfrm>
              <a:off x="2037" y="3785"/>
              <a:ext cx="824" cy="439"/>
              <a:chOff x="1664" y="5064"/>
              <a:chExt cx="724" cy="672"/>
            </a:xfrm>
          </p:grpSpPr>
          <p:sp>
            <p:nvSpPr>
              <p:cNvPr id="508984" name="Rectangle 45"/>
              <p:cNvSpPr>
                <a:spLocks noChangeArrowheads="1"/>
              </p:cNvSpPr>
              <p:nvPr/>
            </p:nvSpPr>
            <p:spPr bwMode="auto">
              <a:xfrm>
                <a:off x="1696" y="5064"/>
                <a:ext cx="660" cy="6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lIns="0" tIns="0" rIns="0" bIns="0" anchor="ctr"/>
              <a:lstStyle/>
              <a:p>
                <a:pPr algn="ctr" eaLnBrk="1" hangingPunct="1"/>
                <a:r>
                  <a:rPr lang="zh-CN" altLang="en-US" sz="1600">
                    <a:solidFill>
                      <a:schemeClr val="bg1"/>
                    </a:solidFill>
                    <a:latin typeface="Arial Narrow" charset="0"/>
                    <a:ea typeface="宋体" charset="0"/>
                    <a:cs typeface="宋体" charset="0"/>
                  </a:rPr>
                  <a:t>供应</a:t>
                </a:r>
                <a:endParaRPr lang="en-US" altLang="zh-CN" sz="1600">
                  <a:solidFill>
                    <a:schemeClr val="bg1"/>
                  </a:solidFill>
                  <a:latin typeface="Arial Narrow" charset="0"/>
                  <a:ea typeface="宋体" charset="0"/>
                  <a:cs typeface="宋体" charset="0"/>
                </a:endParaRPr>
              </a:p>
              <a:p>
                <a:pPr algn="ctr"/>
                <a:r>
                  <a:rPr lang="en-US" altLang="zh-CN" sz="1600">
                    <a:solidFill>
                      <a:schemeClr val="bg1"/>
                    </a:solidFill>
                    <a:latin typeface="Arial Narrow" charset="0"/>
                    <a:ea typeface="宋体" charset="0"/>
                    <a:cs typeface="宋体" charset="0"/>
                  </a:rPr>
                  <a:t>(15:22–18:27)</a:t>
                </a:r>
              </a:p>
            </p:txBody>
          </p:sp>
          <p:sp>
            <p:nvSpPr>
              <p:cNvPr id="508985" name="Rectangle 113"/>
              <p:cNvSpPr>
                <a:spLocks noChangeArrowheads="1"/>
              </p:cNvSpPr>
              <p:nvPr/>
            </p:nvSpPr>
            <p:spPr bwMode="auto">
              <a:xfrm>
                <a:off x="1664" y="5064"/>
                <a:ext cx="724" cy="672"/>
              </a:xfrm>
              <a:prstGeom prst="rect">
                <a:avLst/>
              </a:prstGeom>
              <a:noFill/>
              <a:ln w="7" cap="sq">
                <a:solidFill>
                  <a:schemeClr val="bg1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0" tIns="0" rIns="0" bIns="0" anchor="ctr"/>
              <a:lstStyle/>
              <a:p>
                <a:endParaRPr lang="zh-CN" altLang="en-US"/>
              </a:p>
            </p:txBody>
          </p:sp>
        </p:grpSp>
        <p:grpSp>
          <p:nvGrpSpPr>
            <p:cNvPr id="508972" name="Group 116"/>
            <p:cNvGrpSpPr>
              <a:grpSpLocks/>
            </p:cNvGrpSpPr>
            <p:nvPr/>
          </p:nvGrpSpPr>
          <p:grpSpPr bwMode="auto">
            <a:xfrm>
              <a:off x="2861" y="3785"/>
              <a:ext cx="605" cy="439"/>
              <a:chOff x="2388" y="5064"/>
              <a:chExt cx="532" cy="672"/>
            </a:xfrm>
          </p:grpSpPr>
          <p:sp>
            <p:nvSpPr>
              <p:cNvPr id="508982" name="Rectangle 46"/>
              <p:cNvSpPr>
                <a:spLocks noChangeArrowheads="1"/>
              </p:cNvSpPr>
              <p:nvPr/>
            </p:nvSpPr>
            <p:spPr bwMode="auto">
              <a:xfrm>
                <a:off x="2420" y="5064"/>
                <a:ext cx="468" cy="6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lIns="0" tIns="0" rIns="0" bIns="0" anchor="ctr"/>
              <a:lstStyle/>
              <a:p>
                <a:pPr algn="ctr"/>
                <a:r>
                  <a:rPr lang="zh-CN" altLang="en-US" sz="1600">
                    <a:solidFill>
                      <a:schemeClr val="bg1"/>
                    </a:solidFill>
                    <a:latin typeface="Arial Narrow" charset="0"/>
                    <a:ea typeface="宋体" charset="0"/>
                    <a:cs typeface="宋体" charset="0"/>
                  </a:rPr>
                  <a:t>预备</a:t>
                </a:r>
                <a:endParaRPr lang="en-US" altLang="zh-CN" sz="1600">
                  <a:solidFill>
                    <a:schemeClr val="bg1"/>
                  </a:solidFill>
                  <a:latin typeface="Arial Narrow" charset="0"/>
                  <a:ea typeface="宋体" charset="0"/>
                  <a:cs typeface="宋体" charset="0"/>
                </a:endParaRPr>
              </a:p>
              <a:p>
                <a:pPr algn="ctr"/>
                <a:r>
                  <a:rPr lang="en-US" altLang="zh-CN" sz="1600">
                    <a:solidFill>
                      <a:schemeClr val="bg1"/>
                    </a:solidFill>
                    <a:latin typeface="Arial Narrow" charset="0"/>
                    <a:ea typeface="宋体" charset="0"/>
                    <a:cs typeface="宋体" charset="0"/>
                  </a:rPr>
                  <a:t>(19)</a:t>
                </a:r>
              </a:p>
            </p:txBody>
          </p:sp>
          <p:sp>
            <p:nvSpPr>
              <p:cNvPr id="508983" name="Rectangle 115"/>
              <p:cNvSpPr>
                <a:spLocks noChangeArrowheads="1"/>
              </p:cNvSpPr>
              <p:nvPr/>
            </p:nvSpPr>
            <p:spPr bwMode="auto">
              <a:xfrm>
                <a:off x="2388" y="5064"/>
                <a:ext cx="532" cy="672"/>
              </a:xfrm>
              <a:prstGeom prst="rect">
                <a:avLst/>
              </a:prstGeom>
              <a:noFill/>
              <a:ln w="7" cap="sq">
                <a:solidFill>
                  <a:schemeClr val="bg1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0" tIns="0" rIns="0" bIns="0" anchor="ctr"/>
              <a:lstStyle/>
              <a:p>
                <a:endParaRPr lang="zh-CN" altLang="en-US"/>
              </a:p>
            </p:txBody>
          </p:sp>
        </p:grpSp>
        <p:grpSp>
          <p:nvGrpSpPr>
            <p:cNvPr id="508973" name="Group 118"/>
            <p:cNvGrpSpPr>
              <a:grpSpLocks/>
            </p:cNvGrpSpPr>
            <p:nvPr/>
          </p:nvGrpSpPr>
          <p:grpSpPr bwMode="auto">
            <a:xfrm>
              <a:off x="3466" y="3785"/>
              <a:ext cx="523" cy="439"/>
              <a:chOff x="2920" y="5064"/>
              <a:chExt cx="460" cy="672"/>
            </a:xfrm>
          </p:grpSpPr>
          <p:sp>
            <p:nvSpPr>
              <p:cNvPr id="508980" name="Rectangle 47"/>
              <p:cNvSpPr>
                <a:spLocks noChangeArrowheads="1"/>
              </p:cNvSpPr>
              <p:nvPr/>
            </p:nvSpPr>
            <p:spPr bwMode="auto">
              <a:xfrm>
                <a:off x="2952" y="5064"/>
                <a:ext cx="396" cy="6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lIns="0" tIns="0" rIns="0" bIns="0" anchor="ctr"/>
              <a:lstStyle/>
              <a:p>
                <a:pPr algn="ctr"/>
                <a:r>
                  <a:rPr lang="zh-CN" altLang="en-US" sz="1600">
                    <a:solidFill>
                      <a:schemeClr val="bg1"/>
                    </a:solidFill>
                    <a:latin typeface="Arial Narrow" charset="0"/>
                    <a:ea typeface="宋体" charset="0"/>
                    <a:cs typeface="宋体" charset="0"/>
                  </a:rPr>
                  <a:t>三段约</a:t>
                </a:r>
                <a:r>
                  <a:rPr lang="en-US" altLang="zh-CN" sz="1600">
                    <a:solidFill>
                      <a:schemeClr val="bg1"/>
                    </a:solidFill>
                    <a:latin typeface="Arial Narrow" charset="0"/>
                    <a:ea typeface="宋体" charset="0"/>
                    <a:cs typeface="宋体" charset="0"/>
                  </a:rPr>
                  <a:t>(20–31)</a:t>
                </a:r>
              </a:p>
            </p:txBody>
          </p:sp>
          <p:sp>
            <p:nvSpPr>
              <p:cNvPr id="508981" name="Rectangle 117"/>
              <p:cNvSpPr>
                <a:spLocks noChangeArrowheads="1"/>
              </p:cNvSpPr>
              <p:nvPr/>
            </p:nvSpPr>
            <p:spPr bwMode="auto">
              <a:xfrm>
                <a:off x="2920" y="5064"/>
                <a:ext cx="460" cy="672"/>
              </a:xfrm>
              <a:prstGeom prst="rect">
                <a:avLst/>
              </a:prstGeom>
              <a:noFill/>
              <a:ln w="7" cap="sq">
                <a:solidFill>
                  <a:schemeClr val="bg1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0" tIns="0" rIns="0" bIns="0" anchor="ctr"/>
              <a:lstStyle/>
              <a:p>
                <a:endParaRPr lang="zh-CN" altLang="en-US"/>
              </a:p>
            </p:txBody>
          </p:sp>
        </p:grpSp>
        <p:grpSp>
          <p:nvGrpSpPr>
            <p:cNvPr id="508974" name="Group 120"/>
            <p:cNvGrpSpPr>
              <a:grpSpLocks/>
            </p:cNvGrpSpPr>
            <p:nvPr/>
          </p:nvGrpSpPr>
          <p:grpSpPr bwMode="auto">
            <a:xfrm>
              <a:off x="3989" y="3785"/>
              <a:ext cx="564" cy="439"/>
              <a:chOff x="3380" y="5064"/>
              <a:chExt cx="496" cy="672"/>
            </a:xfrm>
          </p:grpSpPr>
          <p:sp>
            <p:nvSpPr>
              <p:cNvPr id="508978" name="Rectangle 48"/>
              <p:cNvSpPr>
                <a:spLocks noChangeArrowheads="1"/>
              </p:cNvSpPr>
              <p:nvPr/>
            </p:nvSpPr>
            <p:spPr bwMode="auto">
              <a:xfrm>
                <a:off x="3412" y="5064"/>
                <a:ext cx="432" cy="6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lIns="0" tIns="0" rIns="0" bIns="0" anchor="ctr"/>
              <a:lstStyle/>
              <a:p>
                <a:pPr algn="ctr" eaLnBrk="1" hangingPunct="1"/>
                <a:r>
                  <a:rPr lang="zh-CN" altLang="en-US" sz="1600">
                    <a:solidFill>
                      <a:schemeClr val="bg1"/>
                    </a:solidFill>
                    <a:latin typeface="Arial Narrow" charset="0"/>
                    <a:ea typeface="宋体" charset="0"/>
                    <a:cs typeface="宋体" charset="0"/>
                  </a:rPr>
                  <a:t>违约及重订</a:t>
                </a:r>
                <a:endParaRPr lang="en-US" altLang="zh-CN" sz="1600">
                  <a:solidFill>
                    <a:schemeClr val="bg1"/>
                  </a:solidFill>
                  <a:latin typeface="Arial Narrow" charset="0"/>
                  <a:ea typeface="宋体" charset="0"/>
                  <a:cs typeface="宋体" charset="0"/>
                </a:endParaRPr>
              </a:p>
              <a:p>
                <a:pPr algn="ctr"/>
                <a:r>
                  <a:rPr lang="en-US" altLang="zh-CN" sz="1600">
                    <a:solidFill>
                      <a:schemeClr val="bg1"/>
                    </a:solidFill>
                    <a:latin typeface="Arial Narrow" charset="0"/>
                    <a:ea typeface="宋体" charset="0"/>
                    <a:cs typeface="宋体" charset="0"/>
                  </a:rPr>
                  <a:t>(32–34)</a:t>
                </a:r>
              </a:p>
            </p:txBody>
          </p:sp>
          <p:sp>
            <p:nvSpPr>
              <p:cNvPr id="508979" name="Rectangle 119"/>
              <p:cNvSpPr>
                <a:spLocks noChangeArrowheads="1"/>
              </p:cNvSpPr>
              <p:nvPr/>
            </p:nvSpPr>
            <p:spPr bwMode="auto">
              <a:xfrm>
                <a:off x="3380" y="5064"/>
                <a:ext cx="496" cy="672"/>
              </a:xfrm>
              <a:prstGeom prst="rect">
                <a:avLst/>
              </a:prstGeom>
              <a:noFill/>
              <a:ln w="7" cap="sq">
                <a:solidFill>
                  <a:schemeClr val="bg1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0" tIns="0" rIns="0" bIns="0" anchor="ctr"/>
              <a:lstStyle/>
              <a:p>
                <a:endParaRPr lang="zh-CN" altLang="en-US"/>
              </a:p>
            </p:txBody>
          </p:sp>
        </p:grpSp>
        <p:grpSp>
          <p:nvGrpSpPr>
            <p:cNvPr id="508975" name="Group 122"/>
            <p:cNvGrpSpPr>
              <a:grpSpLocks/>
            </p:cNvGrpSpPr>
            <p:nvPr/>
          </p:nvGrpSpPr>
          <p:grpSpPr bwMode="auto">
            <a:xfrm>
              <a:off x="4553" y="3785"/>
              <a:ext cx="769" cy="439"/>
              <a:chOff x="3876" y="5064"/>
              <a:chExt cx="676" cy="672"/>
            </a:xfrm>
          </p:grpSpPr>
          <p:sp>
            <p:nvSpPr>
              <p:cNvPr id="508976" name="Rectangle 49"/>
              <p:cNvSpPr>
                <a:spLocks noChangeArrowheads="1"/>
              </p:cNvSpPr>
              <p:nvPr/>
            </p:nvSpPr>
            <p:spPr bwMode="auto">
              <a:xfrm>
                <a:off x="3908" y="5064"/>
                <a:ext cx="612" cy="6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lIns="0" tIns="0" rIns="0" bIns="0" anchor="ctr"/>
              <a:lstStyle/>
              <a:p>
                <a:pPr algn="ctr"/>
                <a:r>
                  <a:rPr lang="zh-CN" altLang="en-US" sz="1600">
                    <a:solidFill>
                      <a:schemeClr val="bg1"/>
                    </a:solidFill>
                    <a:latin typeface="Arial Narrow" charset="0"/>
                    <a:ea typeface="宋体" charset="0"/>
                    <a:cs typeface="宋体" charset="0"/>
                  </a:rPr>
                  <a:t>帐幕完成</a:t>
                </a:r>
              </a:p>
              <a:p>
                <a:pPr algn="ctr"/>
                <a:r>
                  <a:rPr lang="en-US" altLang="zh-CN" sz="1600">
                    <a:solidFill>
                      <a:schemeClr val="bg1"/>
                    </a:solidFill>
                    <a:latin typeface="Arial Narrow" charset="0"/>
                    <a:ea typeface="宋体" charset="0"/>
                    <a:cs typeface="宋体" charset="0"/>
                  </a:rPr>
                  <a:t>(35–40)</a:t>
                </a:r>
              </a:p>
            </p:txBody>
          </p:sp>
          <p:sp>
            <p:nvSpPr>
              <p:cNvPr id="508977" name="Rectangle 121"/>
              <p:cNvSpPr>
                <a:spLocks noChangeArrowheads="1"/>
              </p:cNvSpPr>
              <p:nvPr/>
            </p:nvSpPr>
            <p:spPr bwMode="auto">
              <a:xfrm>
                <a:off x="3876" y="5064"/>
                <a:ext cx="676" cy="672"/>
              </a:xfrm>
              <a:prstGeom prst="rect">
                <a:avLst/>
              </a:prstGeom>
              <a:noFill/>
              <a:ln w="7" cap="sq">
                <a:solidFill>
                  <a:schemeClr val="bg1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0" tIns="0" rIns="0" bIns="0" anchor="ctr"/>
              <a:lstStyle/>
              <a:p>
                <a:endParaRPr lang="zh-CN" altLang="en-US"/>
              </a:p>
            </p:txBody>
          </p:sp>
        </p:grpSp>
      </p:grpSp>
      <p:pic>
        <p:nvPicPr>
          <p:cNvPr id="508937" name="Picture 129" descr="j0216054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905000" cy="127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8938" name="Text Box 124"/>
          <p:cNvSpPr txBox="1">
            <a:spLocks noChangeArrowheads="1"/>
          </p:cNvSpPr>
          <p:nvPr/>
        </p:nvSpPr>
        <p:spPr bwMode="auto">
          <a:xfrm>
            <a:off x="8534400" y="150813"/>
            <a:ext cx="523875" cy="4572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r>
              <a:rPr lang="en-US" altLang="zh-CN">
                <a:solidFill>
                  <a:schemeClr val="tx2"/>
                </a:solidFill>
                <a:latin typeface="Arial" charset="0"/>
                <a:ea typeface="MS PGothic" charset="0"/>
                <a:cs typeface="MS PGothic" charset="0"/>
              </a:rPr>
              <a:t>98</a:t>
            </a:r>
          </a:p>
        </p:txBody>
      </p:sp>
      <p:sp>
        <p:nvSpPr>
          <p:cNvPr id="508939" name="Oval 114"/>
          <p:cNvSpPr>
            <a:spLocks noChangeArrowheads="1"/>
          </p:cNvSpPr>
          <p:nvPr/>
        </p:nvSpPr>
        <p:spPr bwMode="auto">
          <a:xfrm>
            <a:off x="3492500" y="6043613"/>
            <a:ext cx="1219200" cy="914400"/>
          </a:xfrm>
          <a:prstGeom prst="ellipse">
            <a:avLst/>
          </a:prstGeom>
          <a:noFill/>
          <a:ln w="38100" cap="sq">
            <a:solidFill>
              <a:srgbClr val="FF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</p:spTree>
  </p:cSld>
  <p:clrMapOvr>
    <a:masterClrMapping/>
  </p:clrMapOvr>
  <p:transition spd="med">
    <p:randomBar dir="vert"/>
  </p:transition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977" name="Rectangle 2"/>
          <p:cNvSpPr>
            <a:spLocks noChangeArrowheads="1"/>
          </p:cNvSpPr>
          <p:nvPr/>
        </p:nvSpPr>
        <p:spPr bwMode="auto">
          <a:xfrm>
            <a:off x="6875463" y="0"/>
            <a:ext cx="2268537" cy="68580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 wrap="none"/>
          <a:lstStyle/>
          <a:p>
            <a:endParaRPr lang="zh-CN" altLang="en-US">
              <a:solidFill>
                <a:srgbClr val="003300"/>
              </a:solidFill>
            </a:endParaRPr>
          </a:p>
        </p:txBody>
      </p:sp>
      <p:pic>
        <p:nvPicPr>
          <p:cNvPr id="510978" name="Picture 1" descr="exodus-nasa-map-sinai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0"/>
            <a:ext cx="6948488" cy="687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0232" name="Rectangle 8"/>
          <p:cNvSpPr>
            <a:spLocks noGrp="1" noChangeArrowheads="1"/>
          </p:cNvSpPr>
          <p:nvPr>
            <p:ph type="title" idx="4294967295"/>
          </p:nvPr>
        </p:nvSpPr>
        <p:spPr>
          <a:xfrm>
            <a:off x="6875463" y="2065338"/>
            <a:ext cx="2376487" cy="1323975"/>
          </a:xfrm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anchor="t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kumimoji="0" lang="zh-TW" altLang="en-US" sz="4000" dirty="0">
                <a:solidFill>
                  <a:srgbClr val="FFFFFF"/>
                </a:solidFill>
                <a:effectLst/>
                <a:ea typeface="ＭＳ Ｐゴシック" pitchFamily="-112" charset="-128"/>
                <a:cs typeface="ＭＳ Ｐゴシック" pitchFamily="-112" charset="-128"/>
              </a:rPr>
              <a:t>出埃及路线</a:t>
            </a:r>
            <a:endParaRPr kumimoji="0" lang="en-US" sz="4000" dirty="0">
              <a:solidFill>
                <a:srgbClr val="FFFFFF"/>
              </a:solidFill>
              <a:effectLst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9" name="Rectangle 8"/>
          <p:cNvSpPr txBox="1">
            <a:spLocks noChangeArrowheads="1"/>
          </p:cNvSpPr>
          <p:nvPr/>
        </p:nvSpPr>
        <p:spPr bwMode="auto">
          <a:xfrm>
            <a:off x="107950" y="1385888"/>
            <a:ext cx="1871663" cy="1322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ＭＳ Ｐゴシック" pitchFamily="-111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0" charset="0"/>
                <a:ea typeface="ＭＳ Ｐゴシック" pitchFamily="-111" charset="-128"/>
                <a:cs typeface="ＭＳ Ｐゴシック" pitchFamily="-111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0" charset="0"/>
                <a:ea typeface="ＭＳ Ｐゴシック" pitchFamily="-111" charset="-128"/>
                <a:cs typeface="ＭＳ Ｐゴシック" pitchFamily="-111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0" charset="0"/>
                <a:ea typeface="ＭＳ Ｐゴシック" pitchFamily="-111" charset="-128"/>
                <a:cs typeface="ＭＳ Ｐゴシック" pitchFamily="-111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0" charset="0"/>
                <a:ea typeface="ＭＳ Ｐゴシック" pitchFamily="-111" charset="-128"/>
                <a:cs typeface="ＭＳ Ｐゴシック" pitchFamily="-111" charset="-128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 i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-108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 i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-108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 i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-108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 i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-108" charset="0"/>
              </a:defRPr>
            </a:lvl9pPr>
          </a:lstStyle>
          <a:p>
            <a:pPr>
              <a:defRPr/>
            </a:pPr>
            <a:r>
              <a:rPr lang="zh-CN" altLang="en-US" sz="4000" dirty="0">
                <a:ea typeface="华文细黑" charset="0"/>
                <a:cs typeface="华文细黑" charset="0"/>
              </a:rPr>
              <a:t>兰</a:t>
            </a:r>
            <a:r>
              <a:rPr lang="zh-CN" altLang="en-US" sz="4000" dirty="0"/>
              <a:t>塞</a:t>
            </a:r>
            <a:endParaRPr lang="en-US" altLang="zh-CN" sz="4000" dirty="0"/>
          </a:p>
          <a:p>
            <a:pPr>
              <a:defRPr/>
            </a:pPr>
            <a:r>
              <a:rPr lang="zh-CN" altLang="en-US" sz="4000" dirty="0"/>
              <a:t>歌珊</a:t>
            </a:r>
            <a:endParaRPr kumimoji="0" lang="en-US" sz="4000" dirty="0">
              <a:solidFill>
                <a:srgbClr val="FFFFFF"/>
              </a:solidFill>
              <a:effectLst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0" name="Rectangle 8"/>
          <p:cNvSpPr txBox="1">
            <a:spLocks noChangeArrowheads="1"/>
          </p:cNvSpPr>
          <p:nvPr/>
        </p:nvSpPr>
        <p:spPr bwMode="auto">
          <a:xfrm>
            <a:off x="5127625" y="4367213"/>
            <a:ext cx="215582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ＭＳ Ｐゴシック" pitchFamily="-111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0" charset="0"/>
                <a:ea typeface="ＭＳ Ｐゴシック" pitchFamily="-111" charset="-128"/>
                <a:cs typeface="ＭＳ Ｐゴシック" pitchFamily="-111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0" charset="0"/>
                <a:ea typeface="ＭＳ Ｐゴシック" pitchFamily="-111" charset="-128"/>
                <a:cs typeface="ＭＳ Ｐゴシック" pitchFamily="-111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0" charset="0"/>
                <a:ea typeface="ＭＳ Ｐゴシック" pitchFamily="-111" charset="-128"/>
                <a:cs typeface="ＭＳ Ｐゴシック" pitchFamily="-111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0" charset="0"/>
                <a:ea typeface="ＭＳ Ｐゴシック" pitchFamily="-111" charset="-128"/>
                <a:cs typeface="ＭＳ Ｐゴシック" pitchFamily="-111" charset="-128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 i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-108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 i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-108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 i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-108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 i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-108" charset="0"/>
              </a:defRPr>
            </a:lvl9pPr>
          </a:lstStyle>
          <a:p>
            <a:pPr algn="l" eaLnBrk="1" hangingPunct="1">
              <a:spcBef>
                <a:spcPct val="50000"/>
              </a:spcBef>
              <a:defRPr/>
            </a:pPr>
            <a:r>
              <a:rPr lang="zh-CN" altLang="en-US" sz="4000" dirty="0"/>
              <a:t>米甸</a:t>
            </a:r>
          </a:p>
        </p:txBody>
      </p:sp>
      <p:sp>
        <p:nvSpPr>
          <p:cNvPr id="11" name="Rectangle 8"/>
          <p:cNvSpPr txBox="1">
            <a:spLocks noChangeArrowheads="1"/>
          </p:cNvSpPr>
          <p:nvPr/>
        </p:nvSpPr>
        <p:spPr bwMode="auto">
          <a:xfrm>
            <a:off x="2847975" y="3762375"/>
            <a:ext cx="215582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ＭＳ Ｐゴシック" pitchFamily="-111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0" charset="0"/>
                <a:ea typeface="ＭＳ Ｐゴシック" pitchFamily="-111" charset="-128"/>
                <a:cs typeface="ＭＳ Ｐゴシック" pitchFamily="-111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0" charset="0"/>
                <a:ea typeface="ＭＳ Ｐゴシック" pitchFamily="-111" charset="-128"/>
                <a:cs typeface="ＭＳ Ｐゴシック" pitchFamily="-111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0" charset="0"/>
                <a:ea typeface="ＭＳ Ｐゴシック" pitchFamily="-111" charset="-128"/>
                <a:cs typeface="ＭＳ Ｐゴシック" pitchFamily="-111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0" charset="0"/>
                <a:ea typeface="ＭＳ Ｐゴシック" pitchFamily="-111" charset="-128"/>
                <a:cs typeface="ＭＳ Ｐゴシック" pitchFamily="-111" charset="-128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 i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-108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 i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-108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 i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-108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 i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-108" charset="0"/>
              </a:defRPr>
            </a:lvl9pPr>
          </a:lstStyle>
          <a:p>
            <a:pPr>
              <a:defRPr/>
            </a:pPr>
            <a:r>
              <a:rPr lang="zh-CN" altLang="en-US" sz="4000" dirty="0"/>
              <a:t>西奈山</a:t>
            </a:r>
          </a:p>
        </p:txBody>
      </p:sp>
      <p:sp>
        <p:nvSpPr>
          <p:cNvPr id="12" name="Rectangle 8"/>
          <p:cNvSpPr txBox="1">
            <a:spLocks noChangeArrowheads="1"/>
          </p:cNvSpPr>
          <p:nvPr/>
        </p:nvSpPr>
        <p:spPr bwMode="auto">
          <a:xfrm>
            <a:off x="3924300" y="-9525"/>
            <a:ext cx="215582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ＭＳ Ｐゴシック" pitchFamily="-111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0" charset="0"/>
                <a:ea typeface="ＭＳ Ｐゴシック" pitchFamily="-111" charset="-128"/>
                <a:cs typeface="ＭＳ Ｐゴシック" pitchFamily="-111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0" charset="0"/>
                <a:ea typeface="ＭＳ Ｐゴシック" pitchFamily="-111" charset="-128"/>
                <a:cs typeface="ＭＳ Ｐゴシック" pitchFamily="-111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0" charset="0"/>
                <a:ea typeface="ＭＳ Ｐゴシック" pitchFamily="-111" charset="-128"/>
                <a:cs typeface="ＭＳ Ｐゴシック" pitchFamily="-111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0" charset="0"/>
                <a:ea typeface="ＭＳ Ｐゴシック" pitchFamily="-111" charset="-128"/>
                <a:cs typeface="ＭＳ Ｐゴシック" pitchFamily="-111" charset="-128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 i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-108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 i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-108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 i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-108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 i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-108" charset="0"/>
              </a:defRPr>
            </a:lvl9pPr>
          </a:lstStyle>
          <a:p>
            <a:pPr algn="l" eaLnBrk="1" hangingPunct="1">
              <a:spcBef>
                <a:spcPct val="50000"/>
              </a:spcBef>
              <a:defRPr/>
            </a:pPr>
            <a:r>
              <a:rPr lang="zh-CN" altLang="en-US" sz="4000" dirty="0"/>
              <a:t>迦南</a:t>
            </a:r>
          </a:p>
        </p:txBody>
      </p:sp>
      <p:sp>
        <p:nvSpPr>
          <p:cNvPr id="13" name="Rectangle 8"/>
          <p:cNvSpPr txBox="1">
            <a:spLocks noChangeArrowheads="1"/>
          </p:cNvSpPr>
          <p:nvPr/>
        </p:nvSpPr>
        <p:spPr bwMode="auto">
          <a:xfrm>
            <a:off x="684213" y="3933825"/>
            <a:ext cx="215582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ＭＳ Ｐゴシック" pitchFamily="-111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0" charset="0"/>
                <a:ea typeface="ＭＳ Ｐゴシック" pitchFamily="-111" charset="-128"/>
                <a:cs typeface="ＭＳ Ｐゴシック" pitchFamily="-111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0" charset="0"/>
                <a:ea typeface="ＭＳ Ｐゴシック" pitchFamily="-111" charset="-128"/>
                <a:cs typeface="ＭＳ Ｐゴシック" pitchFamily="-111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0" charset="0"/>
                <a:ea typeface="ＭＳ Ｐゴシック" pitchFamily="-111" charset="-128"/>
                <a:cs typeface="ＭＳ Ｐゴシック" pitchFamily="-111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0" charset="0"/>
                <a:ea typeface="ＭＳ Ｐゴシック" pitchFamily="-111" charset="-128"/>
                <a:cs typeface="ＭＳ Ｐゴシック" pitchFamily="-111" charset="-128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 i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-108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 i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-108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 i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-108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 i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-108" charset="0"/>
              </a:defRPr>
            </a:lvl9pPr>
          </a:lstStyle>
          <a:p>
            <a:pPr algn="l" eaLnBrk="1" hangingPunct="1">
              <a:spcBef>
                <a:spcPct val="50000"/>
              </a:spcBef>
              <a:defRPr/>
            </a:pPr>
            <a:r>
              <a:rPr lang="zh-CN" altLang="en-US" sz="4000" dirty="0"/>
              <a:t>埃及</a:t>
            </a:r>
            <a:endParaRPr kumimoji="0" lang="en-US" sz="4000" dirty="0">
              <a:solidFill>
                <a:srgbClr val="F1F7E9">
                  <a:lumMod val="10000"/>
                </a:srgbClr>
              </a:solidFill>
              <a:effectLst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4" name="Rectangle 8"/>
          <p:cNvSpPr txBox="1">
            <a:spLocks noChangeArrowheads="1"/>
          </p:cNvSpPr>
          <p:nvPr/>
        </p:nvSpPr>
        <p:spPr bwMode="auto">
          <a:xfrm rot="5400000">
            <a:off x="-1122362" y="3830637"/>
            <a:ext cx="295275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ＭＳ Ｐゴシック" pitchFamily="-111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0" charset="0"/>
                <a:ea typeface="ＭＳ Ｐゴシック" pitchFamily="-111" charset="-128"/>
                <a:cs typeface="ＭＳ Ｐゴシック" pitchFamily="-111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0" charset="0"/>
                <a:ea typeface="ＭＳ Ｐゴシック" pitchFamily="-111" charset="-128"/>
                <a:cs typeface="ＭＳ Ｐゴシック" pitchFamily="-111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0" charset="0"/>
                <a:ea typeface="ＭＳ Ｐゴシック" pitchFamily="-111" charset="-128"/>
                <a:cs typeface="ＭＳ Ｐゴシック" pitchFamily="-111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0" charset="0"/>
                <a:ea typeface="ＭＳ Ｐゴシック" pitchFamily="-111" charset="-128"/>
                <a:cs typeface="ＭＳ Ｐゴシック" pitchFamily="-111" charset="-128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 i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-108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 i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-108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 i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-108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 i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-108" charset="0"/>
              </a:defRPr>
            </a:lvl9pPr>
          </a:lstStyle>
          <a:p>
            <a:pPr>
              <a:defRPr/>
            </a:pPr>
            <a:r>
              <a:rPr lang="zh-CN" altLang="en-US" sz="4000" dirty="0"/>
              <a:t>尼</a:t>
            </a:r>
            <a:r>
              <a:rPr lang="zh-CN" altLang="en-US" sz="4000" dirty="0">
                <a:ea typeface="华文细黑" charset="0"/>
                <a:cs typeface="华文细黑" charset="0"/>
              </a:rPr>
              <a:t>罗</a:t>
            </a:r>
            <a:r>
              <a:rPr lang="zh-CN" altLang="en-US" sz="4000" dirty="0"/>
              <a:t>河</a:t>
            </a:r>
          </a:p>
        </p:txBody>
      </p:sp>
      <p:sp>
        <p:nvSpPr>
          <p:cNvPr id="15" name="Freeform 6"/>
          <p:cNvSpPr>
            <a:spLocks/>
          </p:cNvSpPr>
          <p:nvPr/>
        </p:nvSpPr>
        <p:spPr bwMode="auto">
          <a:xfrm>
            <a:off x="1116013" y="2709863"/>
            <a:ext cx="2743200" cy="25908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92" y="132"/>
              </a:cxn>
              <a:cxn ang="0">
                <a:pos x="264" y="156"/>
              </a:cxn>
              <a:cxn ang="0">
                <a:pos x="360" y="180"/>
              </a:cxn>
              <a:cxn ang="0">
                <a:pos x="696" y="300"/>
              </a:cxn>
              <a:cxn ang="0">
                <a:pos x="840" y="348"/>
              </a:cxn>
              <a:cxn ang="0">
                <a:pos x="912" y="600"/>
              </a:cxn>
              <a:cxn ang="0">
                <a:pos x="972" y="708"/>
              </a:cxn>
              <a:cxn ang="0">
                <a:pos x="1008" y="816"/>
              </a:cxn>
              <a:cxn ang="0">
                <a:pos x="1068" y="924"/>
              </a:cxn>
              <a:cxn ang="0">
                <a:pos x="1152" y="1104"/>
              </a:cxn>
              <a:cxn ang="0">
                <a:pos x="1212" y="1176"/>
              </a:cxn>
              <a:cxn ang="0">
                <a:pos x="1296" y="1284"/>
              </a:cxn>
              <a:cxn ang="0">
                <a:pos x="1380" y="1380"/>
              </a:cxn>
              <a:cxn ang="0">
                <a:pos x="1620" y="1584"/>
              </a:cxn>
              <a:cxn ang="0">
                <a:pos x="1692" y="1608"/>
              </a:cxn>
              <a:cxn ang="0">
                <a:pos x="1728" y="1632"/>
              </a:cxn>
            </a:cxnLst>
            <a:rect l="0" t="0" r="r" b="b"/>
            <a:pathLst>
              <a:path w="1728" h="1632">
                <a:moveTo>
                  <a:pt x="0" y="0"/>
                </a:moveTo>
                <a:cubicBezTo>
                  <a:pt x="54" y="36"/>
                  <a:pt x="133" y="112"/>
                  <a:pt x="192" y="132"/>
                </a:cubicBezTo>
                <a:cubicBezTo>
                  <a:pt x="216" y="140"/>
                  <a:pt x="239" y="150"/>
                  <a:pt x="264" y="156"/>
                </a:cubicBezTo>
                <a:cubicBezTo>
                  <a:pt x="296" y="164"/>
                  <a:pt x="360" y="180"/>
                  <a:pt x="360" y="180"/>
                </a:cubicBezTo>
                <a:cubicBezTo>
                  <a:pt x="456" y="244"/>
                  <a:pt x="584" y="275"/>
                  <a:pt x="696" y="300"/>
                </a:cubicBezTo>
                <a:cubicBezTo>
                  <a:pt x="759" y="314"/>
                  <a:pt x="788" y="313"/>
                  <a:pt x="840" y="348"/>
                </a:cubicBezTo>
                <a:cubicBezTo>
                  <a:pt x="868" y="431"/>
                  <a:pt x="884" y="517"/>
                  <a:pt x="912" y="600"/>
                </a:cubicBezTo>
                <a:cubicBezTo>
                  <a:pt x="924" y="636"/>
                  <a:pt x="956" y="673"/>
                  <a:pt x="972" y="708"/>
                </a:cubicBezTo>
                <a:cubicBezTo>
                  <a:pt x="972" y="708"/>
                  <a:pt x="1002" y="798"/>
                  <a:pt x="1008" y="816"/>
                </a:cubicBezTo>
                <a:cubicBezTo>
                  <a:pt x="1020" y="852"/>
                  <a:pt x="1051" y="890"/>
                  <a:pt x="1068" y="924"/>
                </a:cubicBezTo>
                <a:cubicBezTo>
                  <a:pt x="1098" y="983"/>
                  <a:pt x="1122" y="1045"/>
                  <a:pt x="1152" y="1104"/>
                </a:cubicBezTo>
                <a:cubicBezTo>
                  <a:pt x="1178" y="1155"/>
                  <a:pt x="1175" y="1128"/>
                  <a:pt x="1212" y="1176"/>
                </a:cubicBezTo>
                <a:cubicBezTo>
                  <a:pt x="1240" y="1212"/>
                  <a:pt x="1268" y="1248"/>
                  <a:pt x="1296" y="1284"/>
                </a:cubicBezTo>
                <a:cubicBezTo>
                  <a:pt x="1371" y="1381"/>
                  <a:pt x="1310" y="1334"/>
                  <a:pt x="1380" y="1380"/>
                </a:cubicBezTo>
                <a:cubicBezTo>
                  <a:pt x="1419" y="1497"/>
                  <a:pt x="1510" y="1547"/>
                  <a:pt x="1620" y="1584"/>
                </a:cubicBezTo>
                <a:cubicBezTo>
                  <a:pt x="1644" y="1592"/>
                  <a:pt x="1671" y="1594"/>
                  <a:pt x="1692" y="1608"/>
                </a:cubicBezTo>
                <a:cubicBezTo>
                  <a:pt x="1704" y="1616"/>
                  <a:pt x="1728" y="1632"/>
                  <a:pt x="1728" y="1632"/>
                </a:cubicBezTo>
              </a:path>
            </a:pathLst>
          </a:custGeom>
          <a:noFill/>
          <a:ln w="76200" cmpd="sng">
            <a:solidFill>
              <a:srgbClr val="FF0000"/>
            </a:solidFill>
            <a:round/>
            <a:headEnd type="none" w="med" len="med"/>
            <a:tailEnd type="triangle" w="med" len="med"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solidFill>
                <a:srgbClr val="003300"/>
              </a:solidFill>
              <a:latin typeface="Times New Roman" pitchFamily="-112" charset="0"/>
            </a:endParaRPr>
          </a:p>
        </p:txBody>
      </p:sp>
      <p:sp>
        <p:nvSpPr>
          <p:cNvPr id="16" name="Rectangle 8"/>
          <p:cNvSpPr txBox="1">
            <a:spLocks noChangeArrowheads="1"/>
          </p:cNvSpPr>
          <p:nvPr/>
        </p:nvSpPr>
        <p:spPr bwMode="auto">
          <a:xfrm>
            <a:off x="8027988" y="87313"/>
            <a:ext cx="1017587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ＭＳ Ｐゴシック" pitchFamily="-111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0" charset="0"/>
                <a:ea typeface="ＭＳ Ｐゴシック" pitchFamily="-111" charset="-128"/>
                <a:cs typeface="ＭＳ Ｐゴシック" pitchFamily="-111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0" charset="0"/>
                <a:ea typeface="ＭＳ Ｐゴシック" pitchFamily="-111" charset="-128"/>
                <a:cs typeface="ＭＳ Ｐゴシック" pitchFamily="-111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0" charset="0"/>
                <a:ea typeface="ＭＳ Ｐゴシック" pitchFamily="-111" charset="-128"/>
                <a:cs typeface="ＭＳ Ｐゴシック" pitchFamily="-111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0" charset="0"/>
                <a:ea typeface="ＭＳ Ｐゴシック" pitchFamily="-111" charset="-128"/>
                <a:cs typeface="ＭＳ Ｐゴシック" pitchFamily="-111" charset="-128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 i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-108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 i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-108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 i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-108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 i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-108" charset="0"/>
              </a:defRPr>
            </a:lvl9pPr>
          </a:lstStyle>
          <a:p>
            <a:pPr algn="r" eaLnBrk="1" hangingPunct="1">
              <a:spcBef>
                <a:spcPct val="50000"/>
              </a:spcBef>
              <a:defRPr/>
            </a:pPr>
            <a:r>
              <a:rPr kumimoji="0" lang="en-US" sz="2400" dirty="0">
                <a:solidFill>
                  <a:srgbClr val="FFFFFF"/>
                </a:solidFill>
                <a:effectLst/>
                <a:ea typeface="ＭＳ Ｐゴシック" pitchFamily="-112" charset="-128"/>
                <a:cs typeface="ＭＳ Ｐゴシック" pitchFamily="-112" charset="-128"/>
              </a:rPr>
              <a:t>107</a:t>
            </a:r>
            <a:endParaRPr kumimoji="0" lang="en-US" sz="4000" dirty="0">
              <a:solidFill>
                <a:srgbClr val="FFFFFF"/>
              </a:solidFill>
              <a:effectLst/>
              <a:ea typeface="ＭＳ Ｐゴシック" pitchFamily="-112" charset="-128"/>
              <a:cs typeface="ＭＳ Ｐゴシック" pitchFamily="-112" charset="-128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025" name="Rectangle 2" descr="Green marble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>
              <a:solidFill>
                <a:srgbClr val="000000"/>
              </a:solidFill>
              <a:latin typeface="Times New Roman" charset="0"/>
              <a:ea typeface="MS PGothic" charset="0"/>
              <a:cs typeface="MS PGothic" charset="0"/>
            </a:endParaRPr>
          </a:p>
        </p:txBody>
      </p:sp>
      <p:pic>
        <p:nvPicPr>
          <p:cNvPr id="513026" name="Picture 3" descr="OMSSO03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0"/>
            <a:ext cx="49847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0341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1295400" y="5943600"/>
            <a:ext cx="7419975" cy="701675"/>
          </a:xfrm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</p:spPr>
        <p:txBody>
          <a:bodyPr anchor="t">
            <a:spAutoFit/>
          </a:bodyPr>
          <a:lstStyle/>
          <a:p>
            <a:pPr algn="r" eaLnBrk="1" hangingPunct="1">
              <a:spcBef>
                <a:spcPct val="50000"/>
              </a:spcBef>
              <a:defRPr/>
            </a:pPr>
            <a:r>
              <a:rPr lang="zh-CN" altLang="en-US" sz="4000" b="1">
                <a:solidFill>
                  <a:schemeClr val="bg1"/>
                </a:solidFill>
                <a:latin typeface="Times New Roman" charset="0"/>
                <a:ea typeface="华文细黑" charset="0"/>
                <a:cs typeface="华文细黑" charset="0"/>
              </a:rPr>
              <a:t>吗</a:t>
            </a:r>
            <a:r>
              <a:rPr lang="zh-CN" altLang="en-US" sz="4000" b="1">
                <a:solidFill>
                  <a:schemeClr val="bg1"/>
                </a:solidFill>
                <a:latin typeface="Times New Roman" charset="0"/>
                <a:ea typeface="MS PGothic" charset="0"/>
                <a:cs typeface="MS PGothic" charset="0"/>
              </a:rPr>
              <a:t>哪</a:t>
            </a:r>
          </a:p>
        </p:txBody>
      </p:sp>
    </p:spTree>
  </p:cSld>
  <p:clrMapOvr>
    <a:masterClrMapping/>
  </p:clrMapOvr>
  <p:transition spd="med">
    <p:randomBar dir="vert"/>
  </p:transition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5073" name="Picture 2" descr="bible_ligh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685800" y="152400"/>
            <a:ext cx="7770813" cy="1049338"/>
          </a:xfrm>
          <a:effectLst>
            <a:outerShdw blurRad="63500" dist="35921" dir="2700000" algn="ctr" rotWithShape="0">
              <a:srgbClr val="000000">
                <a:alpha val="74997"/>
              </a:srgb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zh-CN" altLang="en-US" sz="4500" u="sng">
                <a:effectLst>
                  <a:outerShdw blurRad="38100" dist="38100" dir="2700000" algn="tl">
                    <a:srgbClr val="212121"/>
                  </a:outerShdw>
                </a:effectLst>
                <a:latin typeface="Arial" charset="0"/>
                <a:ea typeface="MS PGothic" charset="0"/>
                <a:cs typeface="MS PGothic" charset="0"/>
              </a:rPr>
              <a:t>林前</a:t>
            </a:r>
            <a:r>
              <a:rPr lang="en-US" altLang="ja-JP" sz="4500" u="sng">
                <a:effectLst>
                  <a:outerShdw blurRad="38100" dist="38100" dir="2700000" algn="tl">
                    <a:srgbClr val="212121"/>
                  </a:outerShdw>
                </a:effectLst>
                <a:latin typeface="Arial" charset="0"/>
                <a:ea typeface="MS PGothic" charset="0"/>
                <a:cs typeface="MS PGothic" charset="0"/>
              </a:rPr>
              <a:t> 10:1-4 (</a:t>
            </a:r>
            <a:r>
              <a:rPr lang="zh-CN" altLang="en-US" sz="4500" u="sng">
                <a:effectLst>
                  <a:outerShdw blurRad="38100" dist="38100" dir="2700000" algn="tl">
                    <a:srgbClr val="212121"/>
                  </a:outerShdw>
                </a:effectLst>
                <a:latin typeface="Arial" charset="0"/>
                <a:ea typeface="MS PGothic" charset="0"/>
                <a:cs typeface="MS PGothic" charset="0"/>
              </a:rPr>
              <a:t>和合本</a:t>
            </a:r>
            <a:r>
              <a:rPr lang="en-US" altLang="ja-JP" sz="4500" u="sng">
                <a:effectLst>
                  <a:outerShdw blurRad="38100" dist="38100" dir="2700000" algn="tl">
                    <a:srgbClr val="212121"/>
                  </a:outerShdw>
                </a:effectLst>
                <a:latin typeface="Arial" charset="0"/>
                <a:ea typeface="MS PGothic" charset="0"/>
                <a:cs typeface="MS PGothic" charset="0"/>
              </a:rPr>
              <a:t>)</a:t>
            </a:r>
            <a:endParaRPr lang="en-US" altLang="zh-CN" sz="4500">
              <a:effectLst>
                <a:outerShdw blurRad="38100" dist="38100" dir="2700000" algn="tl">
                  <a:srgbClr val="212121"/>
                </a:outerShdw>
              </a:effectLst>
              <a:latin typeface="Arial" charset="0"/>
              <a:ea typeface="MS PGothic" charset="0"/>
              <a:cs typeface="MS PGothic" charset="0"/>
            </a:endParaRPr>
          </a:p>
        </p:txBody>
      </p:sp>
      <p:sp>
        <p:nvSpPr>
          <p:cNvPr id="515075" name="Text Box 4"/>
          <p:cNvSpPr txBox="1">
            <a:spLocks noChangeArrowheads="1"/>
          </p:cNvSpPr>
          <p:nvPr/>
        </p:nvSpPr>
        <p:spPr bwMode="auto">
          <a:xfrm>
            <a:off x="228600" y="1295400"/>
            <a:ext cx="8763000" cy="4892675"/>
          </a:xfrm>
          <a:prstGeom prst="rect">
            <a:avLst/>
          </a:prstGeom>
          <a:noFill/>
          <a:ln>
            <a:noFill/>
          </a:ln>
          <a:effectLst>
            <a:outerShdw dist="38099" dir="2700000" algn="ctr" rotWithShape="0">
              <a:srgbClr val="000000">
                <a:alpha val="74997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altLang="zh-CN" sz="4500">
                <a:solidFill>
                  <a:srgbClr val="FFFFFF"/>
                </a:solidFill>
                <a:latin typeface="Arial" charset="0"/>
                <a:ea typeface="MS PGothic" charset="0"/>
                <a:cs typeface="MS PGothic" charset="0"/>
              </a:rPr>
              <a:t>1   </a:t>
            </a:r>
            <a:r>
              <a:rPr lang="zh-CN" altLang="en-US" sz="4500">
                <a:solidFill>
                  <a:srgbClr val="FFFFFF"/>
                </a:solidFill>
                <a:latin typeface="Arial" charset="0"/>
                <a:ea typeface="MS PGothic" charset="0"/>
                <a:cs typeface="MS PGothic" charset="0"/>
              </a:rPr>
              <a:t>弟兄</a:t>
            </a:r>
            <a:r>
              <a:rPr lang="zh-CN" altLang="en-US" sz="4500">
                <a:solidFill>
                  <a:srgbClr val="FFFFFF"/>
                </a:solidFill>
                <a:latin typeface="Arial" charset="0"/>
                <a:ea typeface="华文细黑" charset="0"/>
                <a:cs typeface="华文细黑" charset="0"/>
              </a:rPr>
              <a:t>们</a:t>
            </a:r>
            <a:r>
              <a:rPr lang="en-US" altLang="zh-CN" sz="4500">
                <a:solidFill>
                  <a:srgbClr val="FFFFFF"/>
                </a:solidFill>
                <a:latin typeface="Arial" charset="0"/>
                <a:ea typeface="MS PGothic" charset="0"/>
                <a:cs typeface="MS PGothic" charset="0"/>
              </a:rPr>
              <a:t>, </a:t>
            </a:r>
            <a:r>
              <a:rPr lang="zh-CN" altLang="en-US" sz="4500">
                <a:solidFill>
                  <a:srgbClr val="FFFFFF"/>
                </a:solidFill>
                <a:latin typeface="Arial" charset="0"/>
                <a:ea typeface="MS PGothic" charset="0"/>
                <a:cs typeface="MS PGothic" charset="0"/>
              </a:rPr>
              <a:t>我不愿意你</a:t>
            </a:r>
            <a:r>
              <a:rPr lang="zh-CN" altLang="en-US" sz="4500">
                <a:solidFill>
                  <a:srgbClr val="FFFFFF"/>
                </a:solidFill>
                <a:latin typeface="Arial" charset="0"/>
                <a:ea typeface="华文细黑" charset="0"/>
                <a:cs typeface="华文细黑" charset="0"/>
              </a:rPr>
              <a:t>们</a:t>
            </a:r>
            <a:r>
              <a:rPr lang="zh-CN" altLang="en-US" sz="4500">
                <a:solidFill>
                  <a:srgbClr val="FFFFFF"/>
                </a:solidFill>
                <a:latin typeface="Arial" charset="0"/>
                <a:ea typeface="MS PGothic" charset="0"/>
                <a:cs typeface="MS PGothic" charset="0"/>
              </a:rPr>
              <a:t>不</a:t>
            </a:r>
            <a:r>
              <a:rPr lang="zh-CN" altLang="en-US" sz="4500">
                <a:solidFill>
                  <a:srgbClr val="FFFFFF"/>
                </a:solidFill>
                <a:latin typeface="Arial" charset="0"/>
                <a:ea typeface="华文细黑" charset="0"/>
                <a:cs typeface="华文细黑" charset="0"/>
              </a:rPr>
              <a:t>晓</a:t>
            </a:r>
            <a:r>
              <a:rPr lang="zh-CN" altLang="en-US" sz="4500">
                <a:solidFill>
                  <a:srgbClr val="FFFFFF"/>
                </a:solidFill>
                <a:latin typeface="Arial" charset="0"/>
                <a:ea typeface="MS PGothic" charset="0"/>
                <a:cs typeface="MS PGothic" charset="0"/>
              </a:rPr>
              <a:t>得</a:t>
            </a:r>
            <a:r>
              <a:rPr lang="en-US" altLang="zh-CN" sz="4500">
                <a:solidFill>
                  <a:srgbClr val="FFFFFF"/>
                </a:solidFill>
                <a:latin typeface="Arial" charset="0"/>
                <a:ea typeface="MS PGothic" charset="0"/>
                <a:cs typeface="MS PGothic" charset="0"/>
              </a:rPr>
              <a:t>, </a:t>
            </a:r>
            <a:r>
              <a:rPr lang="zh-CN" altLang="en-US" sz="4500">
                <a:solidFill>
                  <a:srgbClr val="FFFFFF"/>
                </a:solidFill>
                <a:latin typeface="Arial" charset="0"/>
                <a:ea typeface="MS PGothic" charset="0"/>
                <a:cs typeface="MS PGothic" charset="0"/>
              </a:rPr>
              <a:t>我</a:t>
            </a:r>
            <a:r>
              <a:rPr lang="zh-CN" altLang="en-US" sz="4500">
                <a:solidFill>
                  <a:srgbClr val="FFFFFF"/>
                </a:solidFill>
                <a:latin typeface="Arial" charset="0"/>
                <a:ea typeface="华文细黑" charset="0"/>
                <a:cs typeface="华文细黑" charset="0"/>
              </a:rPr>
              <a:t>们</a:t>
            </a:r>
            <a:r>
              <a:rPr lang="zh-CN" altLang="en-US" sz="4500">
                <a:solidFill>
                  <a:srgbClr val="FFFFFF"/>
                </a:solidFill>
                <a:latin typeface="Arial" charset="0"/>
                <a:ea typeface="MS PGothic" charset="0"/>
                <a:cs typeface="MS PGothic" charset="0"/>
              </a:rPr>
              <a:t>的祖宗从前</a:t>
            </a:r>
            <a:r>
              <a:rPr lang="zh-CN" altLang="en-US" sz="4500">
                <a:solidFill>
                  <a:srgbClr val="F8CE8A"/>
                </a:solidFill>
                <a:latin typeface="Arial" charset="0"/>
                <a:ea typeface="MS PGothic" charset="0"/>
                <a:cs typeface="MS PGothic" charset="0"/>
              </a:rPr>
              <a:t>都</a:t>
            </a:r>
            <a:r>
              <a:rPr lang="zh-CN" altLang="en-US" sz="4500">
                <a:solidFill>
                  <a:srgbClr val="FFFFFF"/>
                </a:solidFill>
                <a:latin typeface="Arial" charset="0"/>
                <a:ea typeface="MS PGothic" charset="0"/>
                <a:cs typeface="MS PGothic" charset="0"/>
              </a:rPr>
              <a:t>在云下</a:t>
            </a:r>
            <a:r>
              <a:rPr lang="en-US" altLang="zh-CN" sz="4500">
                <a:solidFill>
                  <a:srgbClr val="FFFFFF"/>
                </a:solidFill>
                <a:latin typeface="Arial" charset="0"/>
                <a:ea typeface="MS PGothic" charset="0"/>
                <a:cs typeface="MS PGothic" charset="0"/>
              </a:rPr>
              <a:t>, </a:t>
            </a:r>
            <a:r>
              <a:rPr lang="zh-CN" altLang="en-US" sz="4500">
                <a:solidFill>
                  <a:srgbClr val="F8CE8A"/>
                </a:solidFill>
                <a:latin typeface="Arial" charset="0"/>
                <a:ea typeface="MS PGothic" charset="0"/>
                <a:cs typeface="MS PGothic" charset="0"/>
              </a:rPr>
              <a:t>都</a:t>
            </a:r>
            <a:r>
              <a:rPr lang="zh-CN" altLang="en-US" sz="4500">
                <a:solidFill>
                  <a:srgbClr val="FFFFFF"/>
                </a:solidFill>
                <a:latin typeface="Arial" charset="0"/>
                <a:ea typeface="MS PGothic" charset="0"/>
                <a:cs typeface="MS PGothic" charset="0"/>
              </a:rPr>
              <a:t>从海中</a:t>
            </a:r>
            <a:r>
              <a:rPr lang="zh-CN" altLang="en-US" sz="4500">
                <a:solidFill>
                  <a:srgbClr val="FFFFFF"/>
                </a:solidFill>
                <a:latin typeface="Arial" charset="0"/>
                <a:ea typeface="华文细黑" charset="0"/>
                <a:cs typeface="华文细黑" charset="0"/>
              </a:rPr>
              <a:t>经过</a:t>
            </a:r>
            <a:r>
              <a:rPr lang="en-US" altLang="zh-CN" sz="4500">
                <a:solidFill>
                  <a:srgbClr val="FFFFFF"/>
                </a:solidFill>
                <a:latin typeface="Arial" charset="0"/>
                <a:ea typeface="MS PGothic" charset="0"/>
                <a:cs typeface="MS PGothic" charset="0"/>
              </a:rPr>
              <a:t>,</a:t>
            </a:r>
            <a:r>
              <a:rPr lang="en-US" altLang="ja-JP" sz="4500">
                <a:solidFill>
                  <a:srgbClr val="FFFFFF"/>
                </a:solidFill>
                <a:latin typeface="Arial" charset="0"/>
                <a:ea typeface="MS PGothic" charset="0"/>
                <a:cs typeface="MS PGothic" charset="0"/>
              </a:rPr>
              <a:t> 2   </a:t>
            </a:r>
            <a:r>
              <a:rPr lang="zh-CN" altLang="en-US" sz="4500">
                <a:solidFill>
                  <a:srgbClr val="F8CE8A"/>
                </a:solidFill>
                <a:latin typeface="Arial" charset="0"/>
                <a:ea typeface="MS PGothic" charset="0"/>
                <a:cs typeface="MS PGothic" charset="0"/>
              </a:rPr>
              <a:t>都</a:t>
            </a:r>
            <a:r>
              <a:rPr lang="zh-CN" altLang="en-US" sz="4500">
                <a:solidFill>
                  <a:srgbClr val="FFFFFF"/>
                </a:solidFill>
                <a:latin typeface="Arial" charset="0"/>
                <a:ea typeface="MS PGothic" charset="0"/>
                <a:cs typeface="MS PGothic" charset="0"/>
              </a:rPr>
              <a:t>在云里</a:t>
            </a:r>
            <a:r>
              <a:rPr lang="en-US" altLang="zh-CN" sz="4500">
                <a:solidFill>
                  <a:srgbClr val="FFFFFF"/>
                </a:solidFill>
                <a:latin typeface="Arial" charset="0"/>
                <a:ea typeface="MS PGothic" charset="0"/>
                <a:cs typeface="MS PGothic" charset="0"/>
              </a:rPr>
              <a:t>, </a:t>
            </a:r>
            <a:r>
              <a:rPr lang="zh-CN" altLang="en-US" sz="4500">
                <a:solidFill>
                  <a:srgbClr val="FFFFFF"/>
                </a:solidFill>
                <a:latin typeface="Arial" charset="0"/>
                <a:ea typeface="MS PGothic" charset="0"/>
                <a:cs typeface="MS PGothic" charset="0"/>
              </a:rPr>
              <a:t>海里受洗</a:t>
            </a:r>
            <a:r>
              <a:rPr lang="zh-CN" altLang="en-US" sz="4500">
                <a:solidFill>
                  <a:srgbClr val="FFFFFF"/>
                </a:solidFill>
                <a:latin typeface="Arial" charset="0"/>
                <a:ea typeface="华文细黑" charset="0"/>
                <a:cs typeface="华文细黑" charset="0"/>
              </a:rPr>
              <a:t>归</a:t>
            </a:r>
            <a:r>
              <a:rPr lang="zh-CN" altLang="en-US" sz="4500">
                <a:solidFill>
                  <a:srgbClr val="FFFFFF"/>
                </a:solidFill>
                <a:latin typeface="Arial" charset="0"/>
                <a:ea typeface="MS PGothic" charset="0"/>
                <a:cs typeface="MS PGothic" charset="0"/>
              </a:rPr>
              <a:t>了摩西</a:t>
            </a:r>
            <a:r>
              <a:rPr lang="en-US" altLang="zh-CN" sz="4500">
                <a:solidFill>
                  <a:srgbClr val="FFFFFF"/>
                </a:solidFill>
                <a:latin typeface="Arial" charset="0"/>
                <a:ea typeface="MS PGothic" charset="0"/>
                <a:cs typeface="MS PGothic" charset="0"/>
              </a:rPr>
              <a:t>,</a:t>
            </a:r>
            <a:r>
              <a:rPr lang="en-US" altLang="ja-JP" sz="4500">
                <a:solidFill>
                  <a:srgbClr val="FFFFFF"/>
                </a:solidFill>
                <a:latin typeface="Arial" charset="0"/>
                <a:ea typeface="MS PGothic" charset="0"/>
                <a:cs typeface="MS PGothic" charset="0"/>
              </a:rPr>
              <a:t> 3   </a:t>
            </a:r>
            <a:r>
              <a:rPr lang="zh-CN" altLang="en-US" sz="4500">
                <a:solidFill>
                  <a:srgbClr val="FFFFFF"/>
                </a:solidFill>
                <a:latin typeface="Arial" charset="0"/>
                <a:ea typeface="MS PGothic" charset="0"/>
                <a:cs typeface="MS PGothic" charset="0"/>
              </a:rPr>
              <a:t>并且</a:t>
            </a:r>
            <a:r>
              <a:rPr lang="zh-CN" altLang="en-US" sz="4500">
                <a:solidFill>
                  <a:srgbClr val="F8CE8A"/>
                </a:solidFill>
                <a:latin typeface="Arial" charset="0"/>
                <a:ea typeface="MS PGothic" charset="0"/>
                <a:cs typeface="MS PGothic" charset="0"/>
              </a:rPr>
              <a:t>都</a:t>
            </a:r>
            <a:r>
              <a:rPr lang="zh-CN" altLang="en-US" sz="4500">
                <a:solidFill>
                  <a:srgbClr val="FFFFFF"/>
                </a:solidFill>
                <a:latin typeface="Arial" charset="0"/>
                <a:ea typeface="MS PGothic" charset="0"/>
                <a:cs typeface="MS PGothic" charset="0"/>
              </a:rPr>
              <a:t>吃了一</a:t>
            </a:r>
            <a:r>
              <a:rPr lang="zh-CN" altLang="en-US" sz="4500">
                <a:solidFill>
                  <a:srgbClr val="FFFFFF"/>
                </a:solidFill>
                <a:latin typeface="Arial" charset="0"/>
                <a:ea typeface="华文细黑" charset="0"/>
                <a:cs typeface="华文细黑" charset="0"/>
              </a:rPr>
              <a:t>样</a:t>
            </a:r>
            <a:r>
              <a:rPr lang="zh-CN" altLang="en-US" sz="4500">
                <a:solidFill>
                  <a:srgbClr val="FFFFFF"/>
                </a:solidFill>
                <a:latin typeface="Arial" charset="0"/>
                <a:ea typeface="MS PGothic" charset="0"/>
                <a:cs typeface="MS PGothic" charset="0"/>
              </a:rPr>
              <a:t>的灵食</a:t>
            </a:r>
            <a:r>
              <a:rPr lang="en-US" altLang="ja-JP" sz="4500">
                <a:solidFill>
                  <a:srgbClr val="FFFFFF"/>
                </a:solidFill>
                <a:latin typeface="Arial" charset="0"/>
                <a:ea typeface="MS PGothic" charset="0"/>
                <a:cs typeface="MS PGothic" charset="0"/>
              </a:rPr>
              <a:t> 4   </a:t>
            </a:r>
            <a:r>
              <a:rPr lang="zh-CN" altLang="en-US" sz="4500">
                <a:solidFill>
                  <a:srgbClr val="FFFFFF"/>
                </a:solidFill>
                <a:latin typeface="Arial" charset="0"/>
                <a:ea typeface="MS PGothic" charset="0"/>
                <a:cs typeface="MS PGothic" charset="0"/>
              </a:rPr>
              <a:t>也</a:t>
            </a:r>
            <a:r>
              <a:rPr lang="zh-CN" altLang="en-US" sz="4500">
                <a:solidFill>
                  <a:srgbClr val="F8CE8A"/>
                </a:solidFill>
                <a:latin typeface="Arial" charset="0"/>
                <a:ea typeface="MS PGothic" charset="0"/>
                <a:cs typeface="MS PGothic" charset="0"/>
              </a:rPr>
              <a:t>都</a:t>
            </a:r>
            <a:r>
              <a:rPr lang="zh-CN" altLang="en-US" sz="4500">
                <a:solidFill>
                  <a:srgbClr val="FFFFFF"/>
                </a:solidFill>
                <a:latin typeface="Arial" charset="0"/>
                <a:ea typeface="MS PGothic" charset="0"/>
                <a:cs typeface="MS PGothic" charset="0"/>
              </a:rPr>
              <a:t>喝了一</a:t>
            </a:r>
            <a:r>
              <a:rPr lang="zh-CN" altLang="en-US" sz="4500">
                <a:solidFill>
                  <a:srgbClr val="FFFFFF"/>
                </a:solidFill>
                <a:latin typeface="Arial" charset="0"/>
                <a:ea typeface="华文细黑" charset="0"/>
                <a:cs typeface="华文细黑" charset="0"/>
              </a:rPr>
              <a:t>样</a:t>
            </a:r>
            <a:r>
              <a:rPr lang="zh-CN" altLang="en-US" sz="4500">
                <a:solidFill>
                  <a:srgbClr val="FFFFFF"/>
                </a:solidFill>
                <a:latin typeface="Arial" charset="0"/>
                <a:ea typeface="MS PGothic" charset="0"/>
                <a:cs typeface="MS PGothic" charset="0"/>
              </a:rPr>
              <a:t>的灵水</a:t>
            </a:r>
            <a:r>
              <a:rPr lang="en-US" altLang="zh-CN" sz="4500">
                <a:solidFill>
                  <a:srgbClr val="FFFFFF"/>
                </a:solidFill>
                <a:latin typeface="Arial" charset="0"/>
                <a:ea typeface="MS PGothic" charset="0"/>
                <a:cs typeface="MS PGothic" charset="0"/>
              </a:rPr>
              <a:t>; </a:t>
            </a:r>
            <a:r>
              <a:rPr lang="zh-CN" altLang="en-US" sz="4500">
                <a:solidFill>
                  <a:srgbClr val="FFFFFF"/>
                </a:solidFill>
                <a:latin typeface="Arial" charset="0"/>
                <a:ea typeface="MS PGothic" charset="0"/>
                <a:cs typeface="MS PGothic" charset="0"/>
              </a:rPr>
              <a:t>所喝的是出于随着他</a:t>
            </a:r>
            <a:r>
              <a:rPr lang="zh-CN" altLang="en-US" sz="4500">
                <a:solidFill>
                  <a:srgbClr val="FFFFFF"/>
                </a:solidFill>
                <a:latin typeface="Arial" charset="0"/>
                <a:ea typeface="华文细黑" charset="0"/>
                <a:cs typeface="华文细黑" charset="0"/>
              </a:rPr>
              <a:t>们</a:t>
            </a:r>
            <a:r>
              <a:rPr lang="zh-CN" altLang="en-US" sz="4500">
                <a:solidFill>
                  <a:srgbClr val="FFFFFF"/>
                </a:solidFill>
                <a:latin typeface="Arial" charset="0"/>
                <a:ea typeface="MS PGothic" charset="0"/>
                <a:cs typeface="MS PGothic" charset="0"/>
              </a:rPr>
              <a:t>的灵磐石</a:t>
            </a:r>
            <a:r>
              <a:rPr lang="en-US" altLang="zh-CN" sz="4500">
                <a:solidFill>
                  <a:srgbClr val="FFFFFF"/>
                </a:solidFill>
                <a:latin typeface="Arial" charset="0"/>
                <a:ea typeface="MS PGothic" charset="0"/>
                <a:cs typeface="MS PGothic" charset="0"/>
              </a:rPr>
              <a:t>, </a:t>
            </a:r>
            <a:r>
              <a:rPr lang="zh-CN" altLang="en-US" sz="4500">
                <a:solidFill>
                  <a:srgbClr val="FFFFFF"/>
                </a:solidFill>
                <a:latin typeface="Arial" charset="0"/>
                <a:ea typeface="MS PGothic" charset="0"/>
                <a:cs typeface="MS PGothic" charset="0"/>
              </a:rPr>
              <a:t>那磐石就是基督</a:t>
            </a:r>
            <a:r>
              <a:rPr lang="en-US" altLang="zh-CN" sz="4500">
                <a:solidFill>
                  <a:srgbClr val="FFFFFF"/>
                </a:solidFill>
                <a:latin typeface="Arial" charset="0"/>
                <a:ea typeface="MS PGothic" charset="0"/>
                <a:cs typeface="MS PGothic" charset="0"/>
              </a:rPr>
              <a:t>.</a:t>
            </a:r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121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endParaRPr lang="en-GB" sz="1800">
              <a:solidFill>
                <a:srgbClr val="FFFFFF"/>
              </a:solidFill>
              <a:latin typeface="Arial" charset="0"/>
              <a:ea typeface="MS PGothic" charset="0"/>
              <a:cs typeface="MS PGothic" charset="0"/>
            </a:endParaRPr>
          </a:p>
        </p:txBody>
      </p:sp>
      <p:pic>
        <p:nvPicPr>
          <p:cNvPr id="517122" name="Picture 3" descr="tabernacleclou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238" y="0"/>
            <a:ext cx="8386762" cy="683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55396" name="Rectangle 4"/>
          <p:cNvSpPr>
            <a:spLocks noGrp="1"/>
          </p:cNvSpPr>
          <p:nvPr>
            <p:ph type="title" idx="4294967295"/>
          </p:nvPr>
        </p:nvSpPr>
        <p:spPr>
          <a:xfrm>
            <a:off x="685800" y="304800"/>
            <a:ext cx="7770813" cy="762000"/>
          </a:xfrm>
          <a:effectLst>
            <a:outerShdw blurRad="63500" dist="35921" dir="2700000" algn="ctr" rotWithShape="0">
              <a:srgbClr val="000000">
                <a:alpha val="74997"/>
              </a:srgb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zh-CN" altLang="en-US" sz="3600">
                <a:latin typeface="Arial" charset="0"/>
                <a:ea typeface="MS PGothic" charset="0"/>
                <a:cs typeface="MS PGothic" charset="0"/>
              </a:rPr>
              <a:t>云彩遮盖会幕</a:t>
            </a:r>
            <a:endParaRPr lang="zh-CN" altLang="en-US">
              <a:latin typeface="Calisto MT" charset="0"/>
              <a:ea typeface="MS PGothic" charset="0"/>
              <a:cs typeface="MS PGothic" charset="0"/>
            </a:endParaRPr>
          </a:p>
        </p:txBody>
      </p:sp>
      <p:sp>
        <p:nvSpPr>
          <p:cNvPr id="517124" name="Rectangle 5"/>
          <p:cNvSpPr>
            <a:spLocks noChangeArrowheads="1"/>
          </p:cNvSpPr>
          <p:nvPr/>
        </p:nvSpPr>
        <p:spPr bwMode="auto">
          <a:xfrm>
            <a:off x="-234950" y="1397000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/>
            <a:endParaRPr lang="en-GB" sz="1800">
              <a:solidFill>
                <a:srgbClr val="FFFFFF"/>
              </a:solidFill>
              <a:latin typeface="Arial" charset="0"/>
              <a:ea typeface="MS PGothic" charset="0"/>
              <a:cs typeface="MS PGothic" charset="0"/>
            </a:endParaRPr>
          </a:p>
        </p:txBody>
      </p:sp>
      <p:sp>
        <p:nvSpPr>
          <p:cNvPr id="517125" name="Rectangle 6"/>
          <p:cNvSpPr>
            <a:spLocks noChangeArrowheads="1"/>
          </p:cNvSpPr>
          <p:nvPr/>
        </p:nvSpPr>
        <p:spPr bwMode="auto">
          <a:xfrm>
            <a:off x="-114300" y="5997575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/>
            <a:endParaRPr lang="en-GB" sz="1800">
              <a:solidFill>
                <a:srgbClr val="FFFFFF"/>
              </a:solidFill>
              <a:latin typeface="Arial" charset="0"/>
              <a:ea typeface="MS PGothic" charset="0"/>
              <a:cs typeface="MS PGothic" charset="0"/>
            </a:endParaRPr>
          </a:p>
        </p:txBody>
      </p:sp>
      <p:sp>
        <p:nvSpPr>
          <p:cNvPr id="955399" name="Text Box 7"/>
          <p:cNvSpPr txBox="1">
            <a:spLocks noChangeArrowheads="1"/>
          </p:cNvSpPr>
          <p:nvPr/>
        </p:nvSpPr>
        <p:spPr bwMode="auto">
          <a:xfrm>
            <a:off x="3228975" y="5638800"/>
            <a:ext cx="54864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7"/>
              </a:srgb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algn="r" eaLnBrk="1" hangingPunct="1">
              <a:spcBef>
                <a:spcPct val="50000"/>
              </a:spcBef>
              <a:defRPr/>
            </a:pPr>
            <a:r>
              <a:rPr lang="zh-CN" altLang="en-US" sz="3200" b="1">
                <a:solidFill>
                  <a:srgbClr val="FFFFFF"/>
                </a:solidFill>
              </a:rPr>
              <a:t>出埃及</a:t>
            </a:r>
            <a:r>
              <a:rPr lang="zh-CN" altLang="en-US" sz="3200" b="1">
                <a:solidFill>
                  <a:srgbClr val="FFFFFF"/>
                </a:solidFill>
                <a:ea typeface="华文细黑" charset="0"/>
                <a:cs typeface="华文细黑" charset="0"/>
              </a:rPr>
              <a:t>记</a:t>
            </a:r>
            <a:r>
              <a:rPr lang="en-US" altLang="ja-JP" sz="3200" b="1">
                <a:solidFill>
                  <a:srgbClr val="FFFFFF"/>
                </a:solidFill>
              </a:rPr>
              <a:t> 40</a:t>
            </a:r>
            <a:endParaRPr lang="en-US" altLang="zh-CN" sz="3200" b="1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169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endParaRPr lang="en-GB" sz="1800">
              <a:solidFill>
                <a:srgbClr val="FFFFFF"/>
              </a:solidFill>
              <a:latin typeface="Arial" charset="0"/>
              <a:ea typeface="MS PGothic" charset="0"/>
              <a:cs typeface="MS PGothic" charset="0"/>
            </a:endParaRPr>
          </a:p>
        </p:txBody>
      </p:sp>
      <p:sp>
        <p:nvSpPr>
          <p:cNvPr id="519170" name="Rectangle 3"/>
          <p:cNvSpPr>
            <a:spLocks noChangeArrowheads="1"/>
          </p:cNvSpPr>
          <p:nvPr/>
        </p:nvSpPr>
        <p:spPr bwMode="auto">
          <a:xfrm>
            <a:off x="-234950" y="1397000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/>
            <a:endParaRPr lang="en-GB" sz="1800">
              <a:solidFill>
                <a:srgbClr val="FFFFFF"/>
              </a:solidFill>
              <a:latin typeface="Arial" charset="0"/>
              <a:ea typeface="MS PGothic" charset="0"/>
              <a:cs typeface="MS PGothic" charset="0"/>
            </a:endParaRPr>
          </a:p>
        </p:txBody>
      </p:sp>
      <p:pic>
        <p:nvPicPr>
          <p:cNvPr id="519171" name="Picture 4" descr="redseapart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38625"/>
            <a:ext cx="9144000" cy="261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9172" name="Picture 5" descr="CrossingRedSe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0413" y="381000"/>
            <a:ext cx="3846512" cy="3846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9173" name="Rectangle 6"/>
          <p:cNvSpPr>
            <a:spLocks noGrp="1"/>
          </p:cNvSpPr>
          <p:nvPr>
            <p:ph type="title" idx="4294967295"/>
          </p:nvPr>
        </p:nvSpPr>
        <p:spPr>
          <a:xfrm>
            <a:off x="685800" y="304800"/>
            <a:ext cx="7770813" cy="762000"/>
          </a:xfrm>
          <a:noFill/>
        </p:spPr>
        <p:txBody>
          <a:bodyPr/>
          <a:lstStyle/>
          <a:p>
            <a:pPr eaLnBrk="1" hangingPunct="1"/>
            <a:r>
              <a:rPr lang="zh-CN" altLang="en-US" b="1">
                <a:latin typeface="Calisto MT" charset="0"/>
                <a:ea typeface="MS PGothic" charset="0"/>
                <a:cs typeface="MS PGothic" charset="0"/>
              </a:rPr>
              <a:t>大海</a:t>
            </a:r>
            <a:endParaRPr lang="zh-CN" altLang="en-US">
              <a:latin typeface="Calisto MT" charset="0"/>
              <a:ea typeface="MS PGothic" charset="0"/>
              <a:cs typeface="MS PGothic" charset="0"/>
            </a:endParaRPr>
          </a:p>
        </p:txBody>
      </p:sp>
      <p:sp>
        <p:nvSpPr>
          <p:cNvPr id="957447" name="Text Box 7"/>
          <p:cNvSpPr txBox="1">
            <a:spLocks noChangeArrowheads="1"/>
          </p:cNvSpPr>
          <p:nvPr/>
        </p:nvSpPr>
        <p:spPr bwMode="auto">
          <a:xfrm>
            <a:off x="3505200" y="5638800"/>
            <a:ext cx="54864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7"/>
              </a:srgb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algn="r" eaLnBrk="1" hangingPunct="1">
              <a:spcBef>
                <a:spcPct val="50000"/>
              </a:spcBef>
              <a:defRPr/>
            </a:pPr>
            <a:r>
              <a:rPr lang="zh-CN" altLang="en-US" sz="3200" b="1">
                <a:solidFill>
                  <a:srgbClr val="FFFFFF"/>
                </a:solidFill>
              </a:rPr>
              <a:t>出埃及</a:t>
            </a:r>
            <a:r>
              <a:rPr lang="zh-CN" altLang="en-US" sz="3200" b="1">
                <a:solidFill>
                  <a:srgbClr val="FFFFFF"/>
                </a:solidFill>
                <a:ea typeface="华文细黑" charset="0"/>
                <a:cs typeface="华文细黑" charset="0"/>
              </a:rPr>
              <a:t>记</a:t>
            </a:r>
            <a:r>
              <a:rPr lang="en-US" altLang="ja-JP" sz="3200" b="1">
                <a:solidFill>
                  <a:srgbClr val="FFFFFF"/>
                </a:solidFill>
              </a:rPr>
              <a:t>12</a:t>
            </a:r>
            <a:endParaRPr lang="en-US" altLang="zh-CN" sz="3200" b="1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217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r>
              <a:rPr lang="zh-CN" altLang="en-US" sz="1800" b="1">
                <a:solidFill>
                  <a:srgbClr val="FFFFFF"/>
                </a:solidFill>
                <a:latin typeface="Times New Roman" charset="0"/>
                <a:ea typeface="MS PGothic" charset="0"/>
                <a:cs typeface="MS PGothic" charset="0"/>
              </a:rPr>
              <a:t>出埃及</a:t>
            </a:r>
            <a:r>
              <a:rPr lang="zh-CN" altLang="en-US" sz="1800" b="1">
                <a:solidFill>
                  <a:srgbClr val="FFFFFF"/>
                </a:solidFill>
                <a:latin typeface="Times New Roman" charset="0"/>
                <a:ea typeface="华文细黑" charset="0"/>
                <a:cs typeface="华文细黑" charset="0"/>
              </a:rPr>
              <a:t>记</a:t>
            </a:r>
            <a:endParaRPr lang="zh-CN" altLang="en-US" sz="1800">
              <a:solidFill>
                <a:srgbClr val="FFFFFF"/>
              </a:solidFill>
              <a:latin typeface="Arial" charset="0"/>
              <a:ea typeface="MS PGothic" charset="0"/>
              <a:cs typeface="MS PGothic" charset="0"/>
            </a:endParaRPr>
          </a:p>
        </p:txBody>
      </p:sp>
      <p:sp>
        <p:nvSpPr>
          <p:cNvPr id="521218" name="Rectangle 3"/>
          <p:cNvSpPr>
            <a:spLocks noGrp="1"/>
          </p:cNvSpPr>
          <p:nvPr>
            <p:ph type="title" idx="4294967295"/>
          </p:nvPr>
        </p:nvSpPr>
        <p:spPr>
          <a:xfrm>
            <a:off x="685800" y="304800"/>
            <a:ext cx="7770813" cy="762000"/>
          </a:xfrm>
          <a:noFill/>
        </p:spPr>
        <p:txBody>
          <a:bodyPr/>
          <a:lstStyle/>
          <a:p>
            <a:pPr eaLnBrk="1" hangingPunct="1"/>
            <a:r>
              <a:rPr lang="zh-CN" altLang="en-US" sz="3600">
                <a:latin typeface="Arial" charset="0"/>
                <a:ea typeface="华文细黑" charset="0"/>
                <a:cs typeface="华文细黑" charset="0"/>
              </a:rPr>
              <a:t>领</a:t>
            </a:r>
            <a:r>
              <a:rPr lang="zh-CN" altLang="en-US" sz="3600">
                <a:latin typeface="Arial" charset="0"/>
                <a:ea typeface="MS PGothic" charset="0"/>
                <a:cs typeface="MS PGothic" charset="0"/>
              </a:rPr>
              <a:t>袖</a:t>
            </a:r>
            <a:endParaRPr lang="zh-CN" altLang="en-US">
              <a:latin typeface="Calisto MT" charset="0"/>
              <a:ea typeface="MS PGothic" charset="0"/>
              <a:cs typeface="MS PGothic" charset="0"/>
            </a:endParaRPr>
          </a:p>
        </p:txBody>
      </p:sp>
      <p:sp>
        <p:nvSpPr>
          <p:cNvPr id="521219" name="Rectangle 4"/>
          <p:cNvSpPr>
            <a:spLocks noChangeArrowheads="1"/>
          </p:cNvSpPr>
          <p:nvPr/>
        </p:nvSpPr>
        <p:spPr bwMode="auto">
          <a:xfrm>
            <a:off x="-234950" y="1397000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/>
            <a:endParaRPr lang="en-GB" sz="1800">
              <a:solidFill>
                <a:srgbClr val="FFFFFF"/>
              </a:solidFill>
              <a:latin typeface="Arial" charset="0"/>
              <a:ea typeface="MS PGothic" charset="0"/>
              <a:cs typeface="MS PGothic" charset="0"/>
            </a:endParaRPr>
          </a:p>
        </p:txBody>
      </p:sp>
      <p:pic>
        <p:nvPicPr>
          <p:cNvPr id="521220" name="Picture 5" descr="moses_red_se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313" y="1397000"/>
            <a:ext cx="6937375" cy="491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59494" name="Text Box 6"/>
          <p:cNvSpPr txBox="1">
            <a:spLocks noChangeArrowheads="1"/>
          </p:cNvSpPr>
          <p:nvPr/>
        </p:nvSpPr>
        <p:spPr bwMode="auto">
          <a:xfrm>
            <a:off x="3505200" y="5638800"/>
            <a:ext cx="54864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7"/>
              </a:srgb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algn="r" eaLnBrk="1" hangingPunct="1">
              <a:spcBef>
                <a:spcPct val="50000"/>
              </a:spcBef>
              <a:defRPr/>
            </a:pPr>
            <a:r>
              <a:rPr lang="zh-CN" altLang="en-US" sz="3200" b="1">
                <a:solidFill>
                  <a:srgbClr val="FFFFFF"/>
                </a:solidFill>
              </a:rPr>
              <a:t> 出埃及</a:t>
            </a:r>
            <a:r>
              <a:rPr lang="zh-CN" altLang="en-US" sz="3200" b="1">
                <a:solidFill>
                  <a:srgbClr val="FFFFFF"/>
                </a:solidFill>
                <a:ea typeface="华文细黑" charset="0"/>
                <a:cs typeface="华文细黑" charset="0"/>
              </a:rPr>
              <a:t>记</a:t>
            </a:r>
            <a:r>
              <a:rPr lang="en-US" altLang="ja-JP" sz="3200" b="1">
                <a:solidFill>
                  <a:srgbClr val="FFFFFF"/>
                </a:solidFill>
              </a:rPr>
              <a:t>12</a:t>
            </a:r>
            <a:endParaRPr lang="en-US" altLang="zh-CN" sz="3200" b="1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266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endParaRPr lang="zh-CN" altLang="en-US" sz="1800">
              <a:solidFill>
                <a:srgbClr val="000000"/>
              </a:solidFill>
              <a:latin typeface="Arial" charset="0"/>
              <a:ea typeface="MS PGothic" charset="0"/>
              <a:cs typeface="MS PGothic" charset="0"/>
            </a:endParaRPr>
          </a:p>
        </p:txBody>
      </p:sp>
      <p:sp>
        <p:nvSpPr>
          <p:cNvPr id="523267" name="Rectangle 3"/>
          <p:cNvSpPr>
            <a:spLocks noGrp="1"/>
          </p:cNvSpPr>
          <p:nvPr>
            <p:ph type="title" idx="4294967295"/>
          </p:nvPr>
        </p:nvSpPr>
        <p:spPr>
          <a:xfrm>
            <a:off x="684213" y="333375"/>
            <a:ext cx="7770812" cy="762000"/>
          </a:xfrm>
        </p:spPr>
        <p:txBody>
          <a:bodyPr/>
          <a:lstStyle/>
          <a:p>
            <a:pPr eaLnBrk="1" hangingPunct="1"/>
            <a:r>
              <a:rPr lang="zh-CN" altLang="en-US" sz="3600" b="1">
                <a:solidFill>
                  <a:schemeClr val="bg1"/>
                </a:solidFill>
                <a:latin typeface="Arial" charset="0"/>
                <a:ea typeface="宋体" charset="0"/>
                <a:cs typeface="宋体" charset="0"/>
              </a:rPr>
              <a:t>食物</a:t>
            </a:r>
            <a:endParaRPr lang="zh-CN" altLang="en-US">
              <a:solidFill>
                <a:schemeClr val="bg1"/>
              </a:solidFill>
              <a:latin typeface="Calibri" charset="0"/>
              <a:ea typeface="MS PGothic" charset="0"/>
              <a:cs typeface="MS PGothic" charset="0"/>
            </a:endParaRPr>
          </a:p>
        </p:txBody>
      </p:sp>
      <p:sp>
        <p:nvSpPr>
          <p:cNvPr id="523268" name="Rectangle 4"/>
          <p:cNvSpPr>
            <a:spLocks noChangeArrowheads="1"/>
          </p:cNvSpPr>
          <p:nvPr/>
        </p:nvSpPr>
        <p:spPr bwMode="auto">
          <a:xfrm>
            <a:off x="-234950" y="1397000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/>
            <a:endParaRPr lang="zh-CN" altLang="en-US" sz="1800">
              <a:solidFill>
                <a:srgbClr val="000000"/>
              </a:solidFill>
              <a:latin typeface="Arial" charset="0"/>
              <a:ea typeface="MS PGothic" charset="0"/>
              <a:cs typeface="MS PGothic" charset="0"/>
            </a:endParaRPr>
          </a:p>
        </p:txBody>
      </p:sp>
      <p:pic>
        <p:nvPicPr>
          <p:cNvPr id="523269" name="Picture 5" descr="mannagatheri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8813" y="1106488"/>
            <a:ext cx="4929187" cy="5751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61542" name="Text Box 6"/>
          <p:cNvSpPr txBox="1">
            <a:spLocks noChangeArrowheads="1"/>
          </p:cNvSpPr>
          <p:nvPr/>
        </p:nvSpPr>
        <p:spPr bwMode="auto">
          <a:xfrm>
            <a:off x="3505200" y="5638800"/>
            <a:ext cx="54864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algn="r" eaLnBrk="1" hangingPunct="1">
              <a:spcBef>
                <a:spcPct val="50000"/>
              </a:spcBef>
              <a:defRPr/>
            </a:pPr>
            <a:r>
              <a:rPr lang="zh-CN" altLang="en-US" sz="3200" b="1">
                <a:solidFill>
                  <a:srgbClr val="FFFFFF"/>
                </a:solidFill>
                <a:latin typeface="Calibri" charset="0"/>
                <a:ea typeface="宋体" charset="0"/>
                <a:cs typeface="宋体" charset="0"/>
              </a:rPr>
              <a:t>出埃及记</a:t>
            </a:r>
            <a:r>
              <a:rPr lang="en-US" altLang="ja-JP" sz="3200" b="1">
                <a:solidFill>
                  <a:srgbClr val="FFFFFF"/>
                </a:solidFill>
                <a:latin typeface="Calibri" charset="0"/>
              </a:rPr>
              <a:t>16</a:t>
            </a:r>
            <a:endParaRPr lang="en-US" altLang="zh-CN" sz="3200" b="1">
              <a:solidFill>
                <a:srgbClr val="FFFFFF"/>
              </a:solidFill>
              <a:latin typeface="Calibri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09" name="Picture 3" descr="Ominous Sky Wallpaper with Cross and Thorn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9859" name="Title 1"/>
          <p:cNvSpPr>
            <a:spLocks noGrp="1"/>
          </p:cNvSpPr>
          <p:nvPr>
            <p:ph type="ctrTitle" idx="4294967295"/>
          </p:nvPr>
        </p:nvSpPr>
        <p:spPr>
          <a:xfrm>
            <a:off x="0" y="5661056"/>
            <a:ext cx="9144000" cy="1120775"/>
          </a:xfrm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 marL="538892" indent="-538892" algn="l" eaLnBrk="1" hangingPunct="1">
              <a:defRPr/>
            </a:pPr>
            <a:r>
              <a:rPr lang="en-US" sz="3600" b="1" i="1" dirty="0">
                <a:solidFill>
                  <a:schemeClr val="bg1"/>
                </a:solidFill>
                <a:latin typeface="Aramis Regular" charset="0"/>
                <a:ea typeface="ＭＳ Ｐゴシック" charset="0"/>
                <a:cs typeface="ＭＳ Ｐゴシック" charset="0"/>
              </a:rPr>
              <a:t>I. </a:t>
            </a:r>
            <a:r>
              <a:rPr lang="zh-CN" altLang="en-US" sz="3600" b="1" i="1" dirty="0">
                <a:solidFill>
                  <a:srgbClr val="FFFF00"/>
                </a:solidFill>
                <a:latin typeface="Aramis Regular" charset="0"/>
                <a:ea typeface="ＭＳ Ｐゴシック" charset="0"/>
                <a:cs typeface="ＭＳ Ｐゴシック" charset="0"/>
              </a:rPr>
              <a:t>向外</a:t>
            </a:r>
            <a:r>
              <a:rPr lang="zh-CN" altLang="en-US" sz="3600" b="1" i="1" dirty="0">
                <a:solidFill>
                  <a:schemeClr val="bg1"/>
                </a:solidFill>
                <a:latin typeface="Aramis Regular" charset="0"/>
                <a:ea typeface="ＭＳ Ｐゴシック" charset="0"/>
                <a:cs typeface="ＭＳ Ｐゴシック" charset="0"/>
              </a:rPr>
              <a:t>看时要注意你与其他信徒的关系</a:t>
            </a:r>
            <a:endParaRPr lang="en-US" sz="4000" b="1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49860" name="Title 1"/>
          <p:cNvSpPr>
            <a:spLocks/>
          </p:cNvSpPr>
          <p:nvPr/>
        </p:nvSpPr>
        <p:spPr bwMode="auto">
          <a:xfrm>
            <a:off x="152401" y="76200"/>
            <a:ext cx="42672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 lIns="91293" tIns="45647" rIns="91293" bIns="45647" anchor="ctr"/>
          <a:lstStyle/>
          <a:p>
            <a:pPr eaLnBrk="1" hangingPunct="1">
              <a:defRPr/>
            </a:pPr>
            <a:r>
              <a:rPr lang="zh-CN" altLang="en-US" sz="3600" i="1" dirty="0">
                <a:solidFill>
                  <a:srgbClr val="FFFFFF"/>
                </a:solidFill>
                <a:latin typeface="Aramis Regular" charset="0"/>
              </a:rPr>
              <a:t>四个主要方向</a:t>
            </a:r>
          </a:p>
        </p:txBody>
      </p:sp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3962400" y="0"/>
            <a:ext cx="1371600" cy="2286000"/>
            <a:chOff x="3962400" y="0"/>
            <a:chExt cx="1371600" cy="2286000"/>
          </a:xfrm>
        </p:grpSpPr>
        <p:sp>
          <p:nvSpPr>
            <p:cNvPr id="119813" name="AutoShape 5"/>
            <p:cNvSpPr>
              <a:spLocks noChangeArrowheads="1"/>
            </p:cNvSpPr>
            <p:nvPr/>
          </p:nvSpPr>
          <p:spPr bwMode="auto">
            <a:xfrm>
              <a:off x="3962400" y="0"/>
              <a:ext cx="1371600" cy="2286000"/>
            </a:xfrm>
            <a:prstGeom prst="upArrow">
              <a:avLst>
                <a:gd name="adj1" fmla="val 50000"/>
                <a:gd name="adj2" fmla="val 41667"/>
              </a:avLst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249862" name="Text Box 6"/>
            <p:cNvSpPr txBox="1">
              <a:spLocks noChangeArrowheads="1"/>
            </p:cNvSpPr>
            <p:nvPr/>
          </p:nvSpPr>
          <p:spPr bwMode="auto">
            <a:xfrm rot="16200000">
              <a:off x="4012743" y="977970"/>
              <a:ext cx="1210588" cy="7078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35921" dir="2700000" algn="ctr" rotWithShape="0">
                <a:srgbClr val="000000">
                  <a:alpha val="74998"/>
                </a:srgbClr>
              </a:outerShdw>
            </a:effec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defRPr/>
              </a:pPr>
              <a:r>
                <a:rPr lang="zh-CN" altLang="en-US" sz="4000" i="1" dirty="0">
                  <a:solidFill>
                    <a:srgbClr val="FFFF00"/>
                  </a:solidFill>
                  <a:latin typeface="Aramis Regular" charset="0"/>
                </a:rPr>
                <a:t>向外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19314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314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endParaRPr lang="zh-CN" altLang="en-US" sz="1800">
              <a:solidFill>
                <a:srgbClr val="000000"/>
              </a:solidFill>
              <a:latin typeface="Arial" charset="0"/>
              <a:ea typeface="MS PGothic" charset="0"/>
              <a:cs typeface="MS PGothic" charset="0"/>
            </a:endParaRPr>
          </a:p>
        </p:txBody>
      </p:sp>
      <p:pic>
        <p:nvPicPr>
          <p:cNvPr id="525315" name="Picture 3" descr="moses_water_from_roc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9150" y="0"/>
            <a:ext cx="55308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5316" name="Rectangle 4"/>
          <p:cNvSpPr>
            <a:spLocks noGrp="1"/>
          </p:cNvSpPr>
          <p:nvPr>
            <p:ph type="title" idx="4294967295"/>
          </p:nvPr>
        </p:nvSpPr>
        <p:spPr>
          <a:xfrm>
            <a:off x="685800" y="304800"/>
            <a:ext cx="7770813" cy="762000"/>
          </a:xfrm>
          <a:effectLst>
            <a:outerShdw dist="35921" dir="2700000" algn="ctr" rotWithShape="0">
              <a:srgbClr val="000000">
                <a:alpha val="74997"/>
              </a:srgbClr>
            </a:outerShdw>
          </a:effectLst>
        </p:spPr>
        <p:txBody>
          <a:bodyPr/>
          <a:lstStyle/>
          <a:p>
            <a:pPr eaLnBrk="1" hangingPunct="1"/>
            <a:r>
              <a:rPr lang="zh-CN" altLang="en-US" sz="3600" b="1">
                <a:solidFill>
                  <a:schemeClr val="bg1"/>
                </a:solidFill>
                <a:latin typeface="Arial" charset="0"/>
                <a:ea typeface="宋体" charset="0"/>
                <a:cs typeface="宋体" charset="0"/>
              </a:rPr>
              <a:t>磐石出水</a:t>
            </a:r>
            <a:endParaRPr lang="zh-CN" altLang="en-US" b="1">
              <a:solidFill>
                <a:schemeClr val="bg1"/>
              </a:solidFill>
              <a:latin typeface="Calibri" charset="0"/>
              <a:ea typeface="MS PGothic" charset="0"/>
              <a:cs typeface="MS PGothic" charset="0"/>
            </a:endParaRPr>
          </a:p>
        </p:txBody>
      </p:sp>
      <p:sp>
        <p:nvSpPr>
          <p:cNvPr id="525317" name="Rectangle 5"/>
          <p:cNvSpPr>
            <a:spLocks noChangeArrowheads="1"/>
          </p:cNvSpPr>
          <p:nvPr/>
        </p:nvSpPr>
        <p:spPr bwMode="auto">
          <a:xfrm>
            <a:off x="-234950" y="1397000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/>
            <a:endParaRPr lang="zh-CN" altLang="en-US" sz="1800">
              <a:solidFill>
                <a:srgbClr val="000000"/>
              </a:solidFill>
              <a:latin typeface="Arial" charset="0"/>
              <a:ea typeface="MS PGothic" charset="0"/>
              <a:cs typeface="MS PGothic" charset="0"/>
            </a:endParaRPr>
          </a:p>
        </p:txBody>
      </p:sp>
      <p:sp>
        <p:nvSpPr>
          <p:cNvPr id="963590" name="Text Box 6"/>
          <p:cNvSpPr txBox="1">
            <a:spLocks noChangeArrowheads="1"/>
          </p:cNvSpPr>
          <p:nvPr/>
        </p:nvSpPr>
        <p:spPr bwMode="auto">
          <a:xfrm>
            <a:off x="3505200" y="5638800"/>
            <a:ext cx="54864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algn="r" eaLnBrk="1" hangingPunct="1">
              <a:spcBef>
                <a:spcPct val="50000"/>
              </a:spcBef>
              <a:defRPr/>
            </a:pPr>
            <a:r>
              <a:rPr lang="zh-CN" altLang="en-US" sz="3200" b="1">
                <a:solidFill>
                  <a:srgbClr val="FFFFFF"/>
                </a:solidFill>
                <a:latin typeface="Calibri" charset="0"/>
                <a:ea typeface="宋体" charset="0"/>
                <a:cs typeface="宋体" charset="0"/>
              </a:rPr>
              <a:t>出埃及记</a:t>
            </a:r>
            <a:r>
              <a:rPr lang="en-US" altLang="ja-JP" sz="3200" b="1">
                <a:solidFill>
                  <a:srgbClr val="FFFFFF"/>
                </a:solidFill>
                <a:latin typeface="Calibri" charset="0"/>
              </a:rPr>
              <a:t>17</a:t>
            </a:r>
            <a:endParaRPr lang="en-US" altLang="zh-CN" sz="3200" b="1">
              <a:solidFill>
                <a:srgbClr val="FFFFFF"/>
              </a:solidFill>
              <a:latin typeface="Calibri" charset="0"/>
            </a:endParaRPr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362" name="Text Box 4"/>
          <p:cNvSpPr txBox="1">
            <a:spLocks noChangeArrowheads="1"/>
          </p:cNvSpPr>
          <p:nvPr/>
        </p:nvSpPr>
        <p:spPr bwMode="auto">
          <a:xfrm>
            <a:off x="898525" y="1571625"/>
            <a:ext cx="42068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endParaRPr lang="en-US">
              <a:solidFill>
                <a:srgbClr val="000000"/>
              </a:solidFill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6152" name="Text Box 8"/>
          <p:cNvSpPr txBox="1">
            <a:spLocks noChangeArrowheads="1"/>
          </p:cNvSpPr>
          <p:nvPr/>
        </p:nvSpPr>
        <p:spPr bwMode="auto">
          <a:xfrm>
            <a:off x="71438" y="2127250"/>
            <a:ext cx="5580062" cy="1446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152400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sz="4400" dirty="0">
                <a:solidFill>
                  <a:srgbClr val="FFE595"/>
                </a:solidFill>
                <a:latin typeface="Arial" charset="0"/>
                <a:ea typeface="ヒラギノ角ゴ Pro W3" charset="0"/>
                <a:cs typeface="ヒラギノ角ゴ Pro W3" charset="0"/>
              </a:rPr>
              <a:t>Also called the Pesach Seder Plate</a:t>
            </a:r>
            <a:endParaRPr lang="en-US" sz="4400" dirty="0">
              <a:solidFill>
                <a:srgbClr val="CFF989"/>
              </a:solidFill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527364" name="Rectangle 10"/>
          <p:cNvSpPr>
            <a:spLocks noChangeArrowheads="1"/>
          </p:cNvSpPr>
          <p:nvPr/>
        </p:nvSpPr>
        <p:spPr bwMode="auto">
          <a:xfrm>
            <a:off x="4114800" y="3733800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en-US">
              <a:solidFill>
                <a:srgbClr val="000000"/>
              </a:solidFill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6155" name="Text Box 11"/>
          <p:cNvSpPr txBox="1">
            <a:spLocks noChangeArrowheads="1"/>
          </p:cNvSpPr>
          <p:nvPr/>
        </p:nvSpPr>
        <p:spPr bwMode="auto">
          <a:xfrm>
            <a:off x="152400" y="4953000"/>
            <a:ext cx="5791200" cy="175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152394" dir="2459995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sz="3600" dirty="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rPr>
              <a:t>Each element symbolizes an important aspect of the Exodus story</a:t>
            </a:r>
            <a:endParaRPr lang="en-US" sz="4000" dirty="0">
              <a:solidFill>
                <a:srgbClr val="FFFFFF"/>
              </a:solidFill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457200" y="304800"/>
            <a:ext cx="8077200" cy="838200"/>
          </a:xfrm>
        </p:spPr>
        <p:txBody>
          <a:bodyPr/>
          <a:lstStyle/>
          <a:p>
            <a:pPr>
              <a:spcBef>
                <a:spcPct val="50000"/>
              </a:spcBef>
              <a:defRPr/>
            </a:pPr>
            <a:r>
              <a:rPr lang="en-US" sz="6600" b="1" i="1" dirty="0">
                <a:solidFill>
                  <a:srgbClr val="FFFFFF"/>
                </a:solidFill>
                <a:effectLst>
                  <a:glow rad="139700">
                    <a:schemeClr val="tx1">
                      <a:alpha val="99000"/>
                    </a:schemeClr>
                  </a:glow>
                </a:effectLst>
                <a:latin typeface="Arial" charset="0"/>
                <a:ea typeface="ヒラギノ角ゴ Pro W3" charset="0"/>
                <a:cs typeface="ヒラギノ角ゴ Pro W3" charset="0"/>
              </a:rPr>
              <a:t>The Seder Plate</a:t>
            </a:r>
            <a:endParaRPr lang="en-US" b="1" i="1" dirty="0">
              <a:solidFill>
                <a:srgbClr val="FFFFFF"/>
              </a:solidFill>
              <a:effectLst>
                <a:glow rad="139700">
                  <a:schemeClr val="tx1">
                    <a:alpha val="99000"/>
                  </a:schemeClr>
                </a:glow>
              </a:effectLst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</p:cSld>
  <p:clrMapOvr>
    <a:masterClrMapping/>
  </p:clrMapOvr>
  <p:transition spd="slow"/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057400"/>
            <a:ext cx="9144000" cy="841375"/>
          </a:xfrm>
        </p:spPr>
        <p:txBody>
          <a:bodyPr/>
          <a:lstStyle/>
          <a:p>
            <a:pPr>
              <a:spcBef>
                <a:spcPct val="50000"/>
              </a:spcBef>
              <a:defRPr/>
            </a:pPr>
            <a:r>
              <a:rPr lang="en-US" sz="5400" b="1" i="1" dirty="0">
                <a:solidFill>
                  <a:srgbClr val="FFFFFF"/>
                </a:solidFill>
                <a:effectLst>
                  <a:glow rad="139700">
                    <a:schemeClr val="tx1">
                      <a:alpha val="99000"/>
                    </a:schemeClr>
                  </a:glow>
                </a:effectLst>
                <a:latin typeface="Arial" charset="0"/>
                <a:ea typeface="ヒラギノ角ゴ Pro W3" charset="0"/>
                <a:cs typeface="ヒラギノ角ゴ Pro W3" charset="0"/>
              </a:rPr>
              <a:t>Questions on the Seder</a:t>
            </a:r>
          </a:p>
        </p:txBody>
      </p:sp>
    </p:spTree>
  </p:cSld>
  <p:clrMapOvr>
    <a:masterClrMapping/>
  </p:clrMapOvr>
  <p:transition spd="slow"/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7" name="Rectangle 5"/>
          <p:cNvSpPr>
            <a:spLocks noChangeArrowheads="1"/>
          </p:cNvSpPr>
          <p:nvPr/>
        </p:nvSpPr>
        <p:spPr bwMode="auto">
          <a:xfrm>
            <a:off x="0" y="0"/>
            <a:ext cx="7848600" cy="6858000"/>
          </a:xfrm>
          <a:prstGeom prst="rect">
            <a:avLst/>
          </a:prstGeom>
          <a:gradFill rotWithShape="0">
            <a:gsLst>
              <a:gs pos="0">
                <a:schemeClr val="bg2">
                  <a:alpha val="58000"/>
                </a:schemeClr>
              </a:gs>
              <a:gs pos="100000">
                <a:schemeClr val="bg2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800">
              <a:solidFill>
                <a:srgbClr val="2F1311"/>
              </a:solidFill>
              <a:latin typeface="Tahoma" pitchFamily="22" charset="-52"/>
            </a:endParaRPr>
          </a:p>
        </p:txBody>
      </p:sp>
      <p:sp>
        <p:nvSpPr>
          <p:cNvPr id="177154" name="Rectangle 2"/>
          <p:cNvSpPr>
            <a:spLocks noGrp="1" noChangeArrowheads="1"/>
          </p:cNvSpPr>
          <p:nvPr>
            <p:ph type="title"/>
          </p:nvPr>
        </p:nvSpPr>
        <p:spPr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sz="3600" dirty="0">
                <a:ea typeface="ＭＳ Ｐゴシック" pitchFamily="-110" charset="-128"/>
                <a:cs typeface="ＭＳ Ｐゴシック" pitchFamily="-110" charset="-128"/>
              </a:rPr>
              <a:t>Questions on the Lord</a:t>
            </a:r>
            <a:r>
              <a:rPr lang="fr-FR" sz="3600" dirty="0">
                <a:ea typeface="ＭＳ Ｐゴシック" pitchFamily="-110" charset="-128"/>
                <a:cs typeface="ＭＳ Ｐゴシック" pitchFamily="-110" charset="-128"/>
              </a:rPr>
              <a:t>'</a:t>
            </a:r>
            <a:r>
              <a:rPr lang="en-US" sz="3600" dirty="0">
                <a:ea typeface="ＭＳ Ｐゴシック" pitchFamily="-110" charset="-128"/>
                <a:cs typeface="ＭＳ Ｐゴシック" pitchFamily="-110" charset="-128"/>
              </a:rPr>
              <a:t>s Table?</a:t>
            </a:r>
          </a:p>
        </p:txBody>
      </p:sp>
      <p:pic>
        <p:nvPicPr>
          <p:cNvPr id="529411" name="Picture 4" descr="j019563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63" y="4651375"/>
            <a:ext cx="1608137" cy="182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304800" y="1143000"/>
            <a:ext cx="7386638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342900" indent="-3429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eaLnBrk="1" hangingPunct="1">
              <a:buFontTx/>
              <a:buBlip>
                <a:blip r:embed="rId4"/>
              </a:buBlip>
            </a:pPr>
            <a:r>
              <a:rPr lang="en-US" sz="3200">
                <a:solidFill>
                  <a:srgbClr val="F7D47D"/>
                </a:solidFill>
                <a:latin typeface="Arial" charset="0"/>
              </a:rPr>
              <a:t>In what sense is the Lord Jesus present at the Table?</a:t>
            </a:r>
          </a:p>
          <a:p>
            <a:pPr eaLnBrk="1" hangingPunct="1">
              <a:buFontTx/>
              <a:buBlip>
                <a:blip r:embed="rId4"/>
              </a:buBlip>
            </a:pPr>
            <a:r>
              <a:rPr lang="en-US" sz="3200">
                <a:solidFill>
                  <a:srgbClr val="F7D47D"/>
                </a:solidFill>
                <a:latin typeface="Arial" charset="0"/>
              </a:rPr>
              <a:t>How often should believers take the Supper?</a:t>
            </a:r>
          </a:p>
          <a:p>
            <a:pPr eaLnBrk="1" hangingPunct="1">
              <a:buFontTx/>
              <a:buBlip>
                <a:blip r:embed="rId4"/>
              </a:buBlip>
            </a:pPr>
            <a:r>
              <a:rPr lang="en-US" sz="3200">
                <a:solidFill>
                  <a:srgbClr val="F7D47D"/>
                </a:solidFill>
                <a:latin typeface="Arial" charset="0"/>
              </a:rPr>
              <a:t>Other questions?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 autoUpdateAnimBg="0"/>
    </p:bld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457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31458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31459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85701" name="Communion Service Video.mpg" descr="/Church/Pictures/Lord's Supper/Communion Service Video.mpg">
            <a:hlinkClick r:id="" action="ppaction://media"/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966" fill="hold"/>
                                        <p:tgtEl>
                                          <p:spTgt spid="2857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8570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857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857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5701"/>
                  </p:tgtEl>
                </p:cond>
              </p:nextCondLst>
            </p:seq>
          </p:childTnLst>
        </p:cTn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7" name="Picture 2" descr="SarahatBigChurch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1"/>
            <a:ext cx="9144000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4675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44624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zh-CN" altLang="en-US" b="1" dirty="0">
                <a:effectLst>
                  <a:glow rad="127000">
                    <a:schemeClr val="accent4">
                      <a:lumMod val="10000"/>
                    </a:schemeClr>
                  </a:glow>
                </a:effectLst>
                <a:latin typeface="Arial"/>
                <a:ea typeface="ＭＳ Ｐゴシック" charset="0"/>
                <a:cs typeface="Arial"/>
              </a:rPr>
              <a:t>莎拉去大教堂</a:t>
            </a:r>
            <a:r>
              <a:rPr lang="en-US" altLang="zh-CN" b="1" dirty="0">
                <a:effectLst>
                  <a:glow rad="127000">
                    <a:schemeClr val="accent4">
                      <a:lumMod val="10000"/>
                    </a:schemeClr>
                  </a:glow>
                </a:effectLst>
                <a:latin typeface="Arial"/>
                <a:ea typeface="ＭＳ Ｐゴシック" charset="0"/>
                <a:cs typeface="Arial"/>
              </a:rPr>
              <a:t>...</a:t>
            </a:r>
            <a:endParaRPr lang="en-US" b="1" dirty="0">
              <a:effectLst>
                <a:glow rad="127000">
                  <a:schemeClr val="accent4">
                    <a:lumMod val="10000"/>
                  </a:schemeClr>
                </a:glow>
              </a:effectLst>
              <a:latin typeface="Arial"/>
              <a:ea typeface="ＭＳ Ｐゴシック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20051041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6" name="Picture 4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5714"/>
          <a:stretch>
            <a:fillRect/>
          </a:stretch>
        </p:blipFill>
        <p:spPr bwMode="auto">
          <a:xfrm>
            <a:off x="0" y="838200"/>
            <a:ext cx="91440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3667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0" y="5791200"/>
            <a:ext cx="9144000" cy="1143000"/>
          </a:xfrm>
        </p:spPr>
        <p:txBody>
          <a:bodyPr/>
          <a:lstStyle/>
          <a:p>
            <a:pPr eaLnBrk="1" hangingPunct="1"/>
            <a:r>
              <a:rPr lang="ru-RU" altLang="ja-JP" sz="4800" b="1" dirty="0">
                <a:solidFill>
                  <a:schemeClr val="bg1"/>
                </a:solidFill>
                <a:latin typeface="Aramis Regular" charset="0"/>
                <a:ea typeface="ＭＳ Ｐゴシック" charset="0"/>
                <a:cs typeface="ＭＳ Ｐゴシック" charset="0"/>
              </a:rPr>
              <a:t>"</a:t>
            </a:r>
            <a:r>
              <a:rPr lang="zh-CN" altLang="en-US" sz="4800" b="1" dirty="0">
                <a:solidFill>
                  <a:schemeClr val="bg1"/>
                </a:solidFill>
                <a:latin typeface="Aramis Regular" charset="0"/>
                <a:ea typeface="ＭＳ Ｐゴシック" charset="0"/>
                <a:cs typeface="ＭＳ Ｐゴシック" charset="0"/>
              </a:rPr>
              <a:t>这样做是为了记念我</a:t>
            </a:r>
            <a:r>
              <a:rPr lang="ru-RU" altLang="ja-JP" sz="4800" b="1" dirty="0">
                <a:solidFill>
                  <a:schemeClr val="bg1"/>
                </a:solidFill>
                <a:latin typeface="Aramis Regular" charset="0"/>
                <a:ea typeface="ＭＳ Ｐゴシック" charset="0"/>
                <a:cs typeface="ＭＳ Ｐゴシック" charset="0"/>
              </a:rPr>
              <a:t>"</a:t>
            </a:r>
            <a:endParaRPr lang="en-US" sz="4000" b="1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3668" name="WordArt 4"/>
          <p:cNvSpPr>
            <a:spLocks noChangeArrowheads="1" noChangeShapeType="1" noTextEdit="1"/>
          </p:cNvSpPr>
          <p:nvPr/>
        </p:nvSpPr>
        <p:spPr bwMode="auto">
          <a:xfrm>
            <a:off x="2133600" y="990601"/>
            <a:ext cx="4978400" cy="3767138"/>
          </a:xfrm>
          <a:prstGeom prst="rect">
            <a:avLst/>
          </a:prstGeom>
        </p:spPr>
        <p:txBody>
          <a:bodyPr wrap="none" lIns="91293" tIns="45647" rIns="91293" bIns="45647" fromWordArt="1">
            <a:prstTxWarp prst="textTriangle">
              <a:avLst>
                <a:gd name="adj" fmla="val 50000"/>
              </a:avLst>
            </a:prstTxWarp>
            <a:scene3d>
              <a:camera prst="legacyObliqueTopLeft"/>
              <a:lightRig rig="legacyNormal3" dir="r"/>
            </a:scene3d>
            <a:sp3d extrusionH="201600" prstMaterial="legacyMatte">
              <a:extrusionClr>
                <a:srgbClr val="0066CC"/>
              </a:extrusionClr>
            </a:sp3d>
          </a:bodyPr>
          <a:lstStyle/>
          <a:p>
            <a:pPr algn="ctr"/>
            <a:r>
              <a:rPr lang="en-US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FFCC"/>
                    </a:gs>
                    <a:gs pos="100000">
                      <a:srgbClr val="FF9999"/>
                    </a:gs>
                  </a:gsLst>
                  <a:lin ang="5400000" scaled="1"/>
                </a:gradFill>
                <a:latin typeface="Times New Roman"/>
                <a:ea typeface="Times New Roman"/>
                <a:cs typeface="Times New Roman"/>
              </a:rPr>
              <a:t>????</a:t>
            </a:r>
          </a:p>
        </p:txBody>
      </p:sp>
    </p:spTree>
    <p:extLst>
      <p:ext uri="{BB962C8B-B14F-4D97-AF65-F5344CB8AC3E}">
        <p14:creationId xmlns:p14="http://schemas.microsoft.com/office/powerpoint/2010/main" val="113074253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4" name="Picture 4" descr="dali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573213"/>
            <a:ext cx="9144000" cy="566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5715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0" y="0"/>
            <a:ext cx="9144000" cy="1447800"/>
          </a:xfrm>
        </p:spPr>
        <p:txBody>
          <a:bodyPr/>
          <a:lstStyle/>
          <a:p>
            <a:pPr eaLnBrk="1" hangingPunct="1"/>
            <a:r>
              <a:rPr lang="zh-CN" altLang="en-US" b="1" i="1" dirty="0">
                <a:solidFill>
                  <a:schemeClr val="bg1"/>
                </a:solidFill>
                <a:latin typeface="Arial Bold" charset="0"/>
                <a:ea typeface="ＭＳ Ｐゴシック" charset="0"/>
                <a:cs typeface="ＭＳ Ｐゴシック" charset="0"/>
              </a:rPr>
              <a:t>在主的圣餐你如何能</a:t>
            </a:r>
            <a:r>
              <a:rPr lang="zh-CN" altLang="en-US" b="1" i="1" dirty="0">
                <a:solidFill>
                  <a:srgbClr val="FFFF00"/>
                </a:solidFill>
                <a:latin typeface="Arial Bold" charset="0"/>
                <a:ea typeface="ＭＳ Ｐゴシック" charset="0"/>
                <a:cs typeface="ＭＳ Ｐゴシック" charset="0"/>
              </a:rPr>
              <a:t>荣耀</a:t>
            </a:r>
            <a:r>
              <a:rPr lang="zh-CN" altLang="en-US" b="1" i="1" dirty="0">
                <a:solidFill>
                  <a:schemeClr val="bg1"/>
                </a:solidFill>
                <a:latin typeface="Arial Bold" charset="0"/>
                <a:ea typeface="ＭＳ Ｐゴシック" charset="0"/>
                <a:cs typeface="ＭＳ Ｐゴシック" charset="0"/>
              </a:rPr>
              <a:t>神？</a:t>
            </a:r>
            <a:endParaRPr lang="en-US" b="1" i="1" dirty="0">
              <a:solidFill>
                <a:schemeClr val="bg1"/>
              </a:solidFill>
              <a:latin typeface="Eraser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6813438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86" name="Rectangle 2"/>
          <p:cNvSpPr>
            <a:spLocks noChangeArrowheads="1"/>
          </p:cNvSpPr>
          <p:nvPr/>
        </p:nvSpPr>
        <p:spPr bwMode="auto">
          <a:xfrm>
            <a:off x="0" y="0"/>
            <a:ext cx="7848600" cy="6858000"/>
          </a:xfrm>
          <a:prstGeom prst="rect">
            <a:avLst/>
          </a:prstGeom>
          <a:gradFill rotWithShape="0">
            <a:gsLst>
              <a:gs pos="0">
                <a:schemeClr val="bg2">
                  <a:alpha val="58000"/>
                </a:schemeClr>
              </a:gs>
              <a:gs pos="100000">
                <a:schemeClr val="bg2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293" tIns="45647" rIns="91293" bIns="45647" anchor="ctr"/>
          <a:lstStyle/>
          <a:p>
            <a:pPr>
              <a:defRPr/>
            </a:pPr>
            <a:endParaRPr lang="en-US">
              <a:solidFill>
                <a:srgbClr val="2F1311"/>
              </a:solidFill>
              <a:latin typeface="Arial" charset="0"/>
            </a:endParaRPr>
          </a:p>
        </p:txBody>
      </p:sp>
      <p:sp>
        <p:nvSpPr>
          <p:cNvPr id="246787" name="Rectangle 3"/>
          <p:cNvSpPr>
            <a:spLocks noGrp="1" noChangeArrowheads="1"/>
          </p:cNvSpPr>
          <p:nvPr>
            <p:ph type="title"/>
          </p:nvPr>
        </p:nvSpPr>
        <p:spPr>
          <a:xfrm>
            <a:off x="3581400" y="44450"/>
            <a:ext cx="3657600" cy="1779588"/>
          </a:xfrm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zh-CN" altLang="en-US" dirty="0">
                <a:latin typeface="Arial" charset="0"/>
              </a:rPr>
              <a:t>逾越节和主的圣餐</a:t>
            </a:r>
            <a:endParaRPr lang="en-US" dirty="0">
              <a:latin typeface="Arial" charset="0"/>
            </a:endParaRPr>
          </a:p>
        </p:txBody>
      </p:sp>
      <p:pic>
        <p:nvPicPr>
          <p:cNvPr id="117763" name="Picture 4" descr="Lord's Supper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073400"/>
            <a:ext cx="5943600" cy="378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7764" name="Picture 5" descr="Lord's Supper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1242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7765" name="WordArt 6"/>
          <p:cNvSpPr>
            <a:spLocks noChangeArrowheads="1" noChangeShapeType="1" noTextEdit="1"/>
          </p:cNvSpPr>
          <p:nvPr/>
        </p:nvSpPr>
        <p:spPr bwMode="auto">
          <a:xfrm>
            <a:off x="3085022" y="1676400"/>
            <a:ext cx="4743450" cy="2484438"/>
          </a:xfrm>
          <a:prstGeom prst="rect">
            <a:avLst/>
          </a:prstGeom>
        </p:spPr>
        <p:txBody>
          <a:bodyPr wrap="none" lIns="91293" tIns="45647" rIns="91293" bIns="45647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95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zh-CN" altLang="en-US" sz="3600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/>
                <a:ea typeface="Impact"/>
                <a:cs typeface="Impact"/>
              </a:rPr>
              <a:t>四项比较</a:t>
            </a:r>
          </a:p>
        </p:txBody>
      </p:sp>
      <p:sp>
        <p:nvSpPr>
          <p:cNvPr id="7" name="Rectangle 6"/>
          <p:cNvSpPr/>
          <p:nvPr/>
        </p:nvSpPr>
        <p:spPr>
          <a:xfrm>
            <a:off x="-75827" y="2477929"/>
            <a:ext cx="3275854" cy="654949"/>
          </a:xfrm>
          <a:prstGeom prst="rect">
            <a:avLst/>
          </a:prstGeom>
          <a:solidFill>
            <a:srgbClr val="FFFFFF"/>
          </a:solidFill>
        </p:spPr>
        <p:txBody>
          <a:bodyPr wrap="square" lIns="91291" tIns="45645" rIns="91291" bIns="45645">
            <a:spAutoFit/>
          </a:bodyPr>
          <a:lstStyle/>
          <a:p>
            <a:pPr algn="ctr" eaLnBrk="1" hangingPunct="1"/>
            <a:r>
              <a:rPr lang="zh-CN" altLang="en-US" sz="1800" b="1" dirty="0">
                <a:solidFill>
                  <a:srgbClr val="2F1311"/>
                </a:solidFill>
                <a:latin typeface="Microsoft YaHei" pitchFamily="34" charset="-122"/>
                <a:ea typeface="Microsoft YaHei" pitchFamily="34" charset="-122"/>
              </a:rPr>
              <a:t>为什么耶稣选择了面包</a:t>
            </a:r>
            <a:endParaRPr lang="en-US" altLang="zh-CN" sz="1800" b="1" dirty="0">
              <a:solidFill>
                <a:srgbClr val="2F1311"/>
              </a:solidFill>
              <a:latin typeface="Microsoft YaHei" pitchFamily="34" charset="-122"/>
              <a:ea typeface="Microsoft YaHei" pitchFamily="34" charset="-122"/>
            </a:endParaRPr>
          </a:p>
          <a:p>
            <a:pPr algn="ctr" eaLnBrk="1" hangingPunct="1"/>
            <a:r>
              <a:rPr lang="zh-CN" altLang="en-US" sz="1800" b="1" dirty="0">
                <a:solidFill>
                  <a:srgbClr val="2F1311"/>
                </a:solidFill>
                <a:latin typeface="Microsoft YaHei" pitchFamily="34" charset="-122"/>
                <a:ea typeface="Microsoft YaHei" pitchFamily="34" charset="-122"/>
              </a:rPr>
              <a:t>和酒对他最后的晚餐</a:t>
            </a:r>
            <a:endParaRPr lang="en-SG" sz="1800" b="1" dirty="0">
              <a:solidFill>
                <a:srgbClr val="2F1311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08277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467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6787" grpId="0"/>
    </p:bld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09" name="Picture 3" descr="Ominous Sky Wallpaper with Cross and Thorn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9859" name="Title 1"/>
          <p:cNvSpPr>
            <a:spLocks noGrp="1"/>
          </p:cNvSpPr>
          <p:nvPr>
            <p:ph type="ctrTitle" idx="4294967295"/>
          </p:nvPr>
        </p:nvSpPr>
        <p:spPr>
          <a:xfrm>
            <a:off x="0" y="5661056"/>
            <a:ext cx="9144000" cy="1120775"/>
          </a:xfrm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 marL="538892" indent="-538892" algn="l" eaLnBrk="1" hangingPunct="1">
              <a:defRPr/>
            </a:pPr>
            <a:r>
              <a:rPr lang="en-US" sz="3600" b="1" i="1" dirty="0">
                <a:solidFill>
                  <a:schemeClr val="bg1"/>
                </a:solidFill>
                <a:latin typeface="Aramis Regular" charset="0"/>
                <a:ea typeface="ＭＳ Ｐゴシック" charset="0"/>
                <a:cs typeface="ＭＳ Ｐゴシック" charset="0"/>
              </a:rPr>
              <a:t>I. </a:t>
            </a:r>
            <a:r>
              <a:rPr lang="zh-CN" altLang="en-US" sz="3600" b="1" i="1" dirty="0">
                <a:solidFill>
                  <a:srgbClr val="FFFF00"/>
                </a:solidFill>
                <a:latin typeface="Aramis Regular" charset="0"/>
                <a:ea typeface="ＭＳ Ｐゴシック" charset="0"/>
                <a:cs typeface="ＭＳ Ｐゴシック" charset="0"/>
              </a:rPr>
              <a:t>向外</a:t>
            </a:r>
            <a:r>
              <a:rPr lang="zh-CN" altLang="en-US" sz="3600" b="1" i="1" dirty="0">
                <a:solidFill>
                  <a:schemeClr val="bg1"/>
                </a:solidFill>
                <a:latin typeface="Aramis Regular" charset="0"/>
                <a:ea typeface="ＭＳ Ｐゴシック" charset="0"/>
                <a:cs typeface="ＭＳ Ｐゴシック" charset="0"/>
              </a:rPr>
              <a:t>看时要注意你与其他信徒的关系</a:t>
            </a:r>
            <a:endParaRPr lang="en-US" sz="4000" b="1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49860" name="Title 1"/>
          <p:cNvSpPr>
            <a:spLocks/>
          </p:cNvSpPr>
          <p:nvPr/>
        </p:nvSpPr>
        <p:spPr bwMode="auto">
          <a:xfrm>
            <a:off x="152401" y="76200"/>
            <a:ext cx="42672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 lIns="91293" tIns="45647" rIns="91293" bIns="45647" anchor="ctr"/>
          <a:lstStyle/>
          <a:p>
            <a:pPr eaLnBrk="1" hangingPunct="1">
              <a:defRPr/>
            </a:pPr>
            <a:r>
              <a:rPr lang="zh-CN" altLang="en-US" sz="3600" i="1" dirty="0">
                <a:solidFill>
                  <a:srgbClr val="FFFFFF"/>
                </a:solidFill>
                <a:latin typeface="Aramis Regular" charset="0"/>
              </a:rPr>
              <a:t>四个主要方向</a:t>
            </a:r>
          </a:p>
        </p:txBody>
      </p:sp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3962400" y="0"/>
            <a:ext cx="1371600" cy="2286000"/>
            <a:chOff x="3962400" y="0"/>
            <a:chExt cx="1371600" cy="2286000"/>
          </a:xfrm>
        </p:grpSpPr>
        <p:sp>
          <p:nvSpPr>
            <p:cNvPr id="119813" name="AutoShape 5"/>
            <p:cNvSpPr>
              <a:spLocks noChangeArrowheads="1"/>
            </p:cNvSpPr>
            <p:nvPr/>
          </p:nvSpPr>
          <p:spPr bwMode="auto">
            <a:xfrm>
              <a:off x="3962400" y="0"/>
              <a:ext cx="1371600" cy="2286000"/>
            </a:xfrm>
            <a:prstGeom prst="upArrow">
              <a:avLst>
                <a:gd name="adj1" fmla="val 50000"/>
                <a:gd name="adj2" fmla="val 41667"/>
              </a:avLst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249862" name="Text Box 6"/>
            <p:cNvSpPr txBox="1">
              <a:spLocks noChangeArrowheads="1"/>
            </p:cNvSpPr>
            <p:nvPr/>
          </p:nvSpPr>
          <p:spPr bwMode="auto">
            <a:xfrm rot="16200000">
              <a:off x="4012743" y="977970"/>
              <a:ext cx="1210588" cy="7078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35921" dir="2700000" algn="ctr" rotWithShape="0">
                <a:srgbClr val="000000">
                  <a:alpha val="74998"/>
                </a:srgbClr>
              </a:outerShdw>
            </a:effec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defRPr/>
              </a:pPr>
              <a:r>
                <a:rPr lang="zh-CN" altLang="en-US" sz="4000" i="1" dirty="0">
                  <a:solidFill>
                    <a:srgbClr val="FFFF00"/>
                  </a:solidFill>
                  <a:latin typeface="Aramis Regular" charset="0"/>
                </a:rPr>
                <a:t>向外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75681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57" name="Picture 2" descr="Body-Blood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9050" y="-14288"/>
            <a:ext cx="9182100" cy="6886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1908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304800" y="0"/>
            <a:ext cx="7239000" cy="1143000"/>
          </a:xfrm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 algn="l" eaLnBrk="1" hangingPunct="1">
              <a:defRPr/>
            </a:pPr>
            <a:r>
              <a:rPr lang="zh-CN" altLang="en-US" u="sng" dirty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格林多前</a:t>
            </a:r>
            <a:r>
              <a:rPr lang="en-US" u="sng" dirty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11:17-19</a:t>
            </a:r>
            <a:r>
              <a:rPr lang="en-US" sz="3600" u="sng" dirty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 (</a:t>
            </a:r>
            <a:r>
              <a:rPr lang="en-US" altLang="zh-CN" sz="3600" u="sng" dirty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CNV</a:t>
            </a:r>
            <a:r>
              <a:rPr lang="en-US" sz="3600" u="sng" dirty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)</a:t>
            </a:r>
          </a:p>
        </p:txBody>
      </p:sp>
      <p:sp>
        <p:nvSpPr>
          <p:cNvPr id="2" name="Rectangle 1"/>
          <p:cNvSpPr/>
          <p:nvPr/>
        </p:nvSpPr>
        <p:spPr>
          <a:xfrm>
            <a:off x="251521" y="1052738"/>
            <a:ext cx="5400600" cy="4571923"/>
          </a:xfrm>
          <a:prstGeom prst="rect">
            <a:avLst/>
          </a:prstGeom>
        </p:spPr>
        <p:txBody>
          <a:bodyPr wrap="square" lIns="91326" tIns="45664" rIns="91326" bIns="45664">
            <a:spAutoFit/>
          </a:bodyPr>
          <a:lstStyle/>
          <a:p>
            <a:pPr eaLnBrk="1" hangingPunct="1"/>
            <a:r>
              <a:rPr lang="zh-CN" altLang="en-US" sz="3200" b="1" dirty="0">
                <a:solidFill>
                  <a:srgbClr val="FFFFFF"/>
                </a:solidFill>
                <a:latin typeface="Arial" charset="0"/>
              </a:rPr>
              <a:t> 我现在要吩咐你们，不是要称赞你们，因为你们聚集在一起，并没有得到益处，反而有害处。 </a:t>
            </a:r>
            <a:r>
              <a:rPr lang="en-US" altLang="zh-CN" sz="3200" b="1" baseline="30000" dirty="0">
                <a:solidFill>
                  <a:srgbClr val="FFFFFF"/>
                </a:solidFill>
                <a:latin typeface="Arial" charset="0"/>
              </a:rPr>
              <a:t>18</a:t>
            </a:r>
            <a:r>
              <a:rPr lang="en-US" altLang="zh-CN" sz="3200" b="1" dirty="0">
                <a:solidFill>
                  <a:srgbClr val="FFFFFF"/>
                </a:solidFill>
                <a:latin typeface="Arial" charset="0"/>
              </a:rPr>
              <a:t> </a:t>
            </a:r>
            <a:r>
              <a:rPr lang="zh-CN" altLang="en-US" sz="3200" b="1" dirty="0">
                <a:solidFill>
                  <a:srgbClr val="FFFFFF"/>
                </a:solidFill>
                <a:latin typeface="Arial" charset="0"/>
              </a:rPr>
              <a:t>首先，我听说你们在聚会的时候，你们中间起了分裂，这话我也稍微相信。 </a:t>
            </a:r>
            <a:r>
              <a:rPr lang="en-US" altLang="zh-CN" sz="3200" b="1" baseline="30000" dirty="0">
                <a:solidFill>
                  <a:srgbClr val="FFFFFF"/>
                </a:solidFill>
                <a:latin typeface="Arial" charset="0"/>
              </a:rPr>
              <a:t>19</a:t>
            </a:r>
            <a:r>
              <a:rPr lang="en-US" altLang="zh-CN" sz="3200" b="1" dirty="0">
                <a:solidFill>
                  <a:srgbClr val="FFFFFF"/>
                </a:solidFill>
                <a:latin typeface="Arial" charset="0"/>
              </a:rPr>
              <a:t> </a:t>
            </a:r>
            <a:r>
              <a:rPr lang="zh-CN" altLang="en-US" sz="3200" b="1" dirty="0">
                <a:solidFill>
                  <a:srgbClr val="FFFFFF"/>
                </a:solidFill>
                <a:latin typeface="Arial" charset="0"/>
              </a:rPr>
              <a:t>你们中间会有分党结派的事，这是必然的，为的是要使那些经得起考验的人显明出来。</a:t>
            </a:r>
            <a:endParaRPr lang="en-GB" sz="3200" b="1" dirty="0">
              <a:solidFill>
                <a:srgbClr val="FFFFFF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6280379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57" name="Picture 2" descr="Body-Blood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9050" y="-14288"/>
            <a:ext cx="9182100" cy="6886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1908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304800" y="0"/>
            <a:ext cx="7239000" cy="1143000"/>
          </a:xfrm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 algn="l" eaLnBrk="1" hangingPunct="1">
              <a:defRPr/>
            </a:pPr>
            <a:r>
              <a:rPr lang="zh-CN" altLang="en-US" u="sng" dirty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格林多前</a:t>
            </a:r>
            <a:r>
              <a:rPr lang="en-US" u="sng" dirty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11:17-19</a:t>
            </a:r>
            <a:r>
              <a:rPr lang="en-US" sz="3600" u="sng" dirty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 (</a:t>
            </a:r>
            <a:r>
              <a:rPr lang="en-US" altLang="zh-CN" sz="3600" u="sng" dirty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CNV</a:t>
            </a:r>
            <a:r>
              <a:rPr lang="en-US" sz="3600" u="sng" dirty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)</a:t>
            </a:r>
          </a:p>
        </p:txBody>
      </p:sp>
      <p:sp>
        <p:nvSpPr>
          <p:cNvPr id="2" name="Rectangle 1"/>
          <p:cNvSpPr/>
          <p:nvPr/>
        </p:nvSpPr>
        <p:spPr>
          <a:xfrm>
            <a:off x="251521" y="1052738"/>
            <a:ext cx="5400600" cy="4571923"/>
          </a:xfrm>
          <a:prstGeom prst="rect">
            <a:avLst/>
          </a:prstGeom>
        </p:spPr>
        <p:txBody>
          <a:bodyPr wrap="square" lIns="91326" tIns="45664" rIns="91326" bIns="45664">
            <a:spAutoFit/>
          </a:bodyPr>
          <a:lstStyle/>
          <a:p>
            <a:pPr eaLnBrk="1" hangingPunct="1"/>
            <a:r>
              <a:rPr lang="zh-CN" altLang="en-US" sz="3200" b="1" dirty="0">
                <a:solidFill>
                  <a:srgbClr val="FFFFFF"/>
                </a:solidFill>
                <a:latin typeface="Arial" charset="0"/>
              </a:rPr>
              <a:t> 我现在要吩咐你们，不是要称赞你们，因为你们聚集在一起，并没有得到益处，反而有害处。 </a:t>
            </a:r>
            <a:r>
              <a:rPr lang="en-US" altLang="zh-CN" sz="3200" b="1" baseline="30000" dirty="0">
                <a:solidFill>
                  <a:srgbClr val="FFFFFF"/>
                </a:solidFill>
                <a:latin typeface="Arial" charset="0"/>
              </a:rPr>
              <a:t>18</a:t>
            </a:r>
            <a:r>
              <a:rPr lang="en-US" altLang="zh-CN" sz="3200" b="1" dirty="0">
                <a:solidFill>
                  <a:srgbClr val="FFFFFF"/>
                </a:solidFill>
                <a:latin typeface="Arial" charset="0"/>
              </a:rPr>
              <a:t> </a:t>
            </a:r>
            <a:r>
              <a:rPr lang="zh-CN" altLang="en-US" sz="3200" b="1" dirty="0">
                <a:solidFill>
                  <a:srgbClr val="FFFFFF"/>
                </a:solidFill>
                <a:latin typeface="Arial" charset="0"/>
              </a:rPr>
              <a:t>首先，我听说你们在聚会的时候，你们中间起了分裂，这话我也稍微相信。 </a:t>
            </a:r>
            <a:r>
              <a:rPr lang="en-US" altLang="zh-CN" sz="3200" b="1" baseline="30000" dirty="0">
                <a:solidFill>
                  <a:srgbClr val="FFFFFF"/>
                </a:solidFill>
                <a:latin typeface="Arial" charset="0"/>
              </a:rPr>
              <a:t>19</a:t>
            </a:r>
            <a:r>
              <a:rPr lang="en-US" altLang="zh-CN" sz="3200" b="1" dirty="0">
                <a:solidFill>
                  <a:srgbClr val="FFFFFF"/>
                </a:solidFill>
                <a:latin typeface="Arial" charset="0"/>
              </a:rPr>
              <a:t> </a:t>
            </a:r>
            <a:r>
              <a:rPr lang="zh-CN" altLang="en-US" sz="3200" b="1" dirty="0">
                <a:solidFill>
                  <a:srgbClr val="FFFFFF"/>
                </a:solidFill>
                <a:latin typeface="Arial" charset="0"/>
              </a:rPr>
              <a:t>你们中间会有分党结派的事，这是必然的，为的是要使那些经得起考验的人显明出来。</a:t>
            </a:r>
            <a:endParaRPr lang="en-GB" sz="3200" b="1" dirty="0">
              <a:solidFill>
                <a:srgbClr val="FFFFFF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9410022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5" name="Picture 2" descr="Body-Blood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9050" y="-14288"/>
            <a:ext cx="9182100" cy="6886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3956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304800" y="0"/>
            <a:ext cx="7772400" cy="1143000"/>
          </a:xfrm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 algn="l" eaLnBrk="1" hangingPunct="1">
              <a:defRPr/>
            </a:pPr>
            <a:r>
              <a:rPr lang="zh-CN" altLang="en-US" u="sng" dirty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格林多前 </a:t>
            </a:r>
            <a:r>
              <a:rPr lang="en-US" u="sng" dirty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11:20-22</a:t>
            </a:r>
            <a:r>
              <a:rPr lang="en-US" sz="3600" u="sng" dirty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 (</a:t>
            </a:r>
            <a:r>
              <a:rPr lang="en-US" altLang="zh-CN" sz="3600" u="sng" dirty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CNV</a:t>
            </a:r>
            <a:r>
              <a:rPr lang="en-US" sz="3600" u="sng" dirty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)</a:t>
            </a:r>
            <a:endParaRPr lang="en-US" u="sng" dirty="0">
              <a:solidFill>
                <a:schemeClr val="bg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23528" y="980728"/>
            <a:ext cx="4572000" cy="5567388"/>
          </a:xfrm>
          <a:prstGeom prst="rect">
            <a:avLst/>
          </a:prstGeom>
        </p:spPr>
        <p:txBody>
          <a:bodyPr lIns="91326" tIns="45664" rIns="91326" bIns="45664">
            <a:spAutoFit/>
          </a:bodyPr>
          <a:lstStyle/>
          <a:p>
            <a:pPr eaLnBrk="1" hangingPunct="1"/>
            <a:r>
              <a:rPr lang="zh-CN" altLang="en-US" sz="3200" b="1" dirty="0">
                <a:solidFill>
                  <a:srgbClr val="FFFFFF"/>
                </a:solidFill>
                <a:latin typeface="Arial" charset="0"/>
              </a:rPr>
              <a:t>你们聚集在一起，不是吃主的晚餐， </a:t>
            </a:r>
            <a:r>
              <a:rPr lang="en-US" altLang="zh-CN" sz="3200" b="1" baseline="30000" dirty="0">
                <a:solidFill>
                  <a:srgbClr val="FFFFFF"/>
                </a:solidFill>
                <a:latin typeface="Arial" charset="0"/>
              </a:rPr>
              <a:t>21 </a:t>
            </a:r>
            <a:r>
              <a:rPr lang="zh-CN" altLang="en-US" sz="3200" b="1" dirty="0">
                <a:solidFill>
                  <a:srgbClr val="FFFFFF"/>
                </a:solidFill>
                <a:latin typeface="Arial" charset="0"/>
              </a:rPr>
              <a:t>因为吃的时候，各人都先吃自己的晚餐，结果有人饥饿，有人醉了。 </a:t>
            </a:r>
            <a:r>
              <a:rPr lang="en-US" altLang="zh-CN" sz="3200" b="1" baseline="30000" dirty="0">
                <a:solidFill>
                  <a:srgbClr val="FFFFFF"/>
                </a:solidFill>
                <a:latin typeface="Arial" charset="0"/>
              </a:rPr>
              <a:t>22 </a:t>
            </a:r>
            <a:r>
              <a:rPr lang="zh-CN" altLang="en-US" sz="3200" b="1" dirty="0">
                <a:solidFill>
                  <a:srgbClr val="FFFFFF"/>
                </a:solidFill>
                <a:latin typeface="Arial" charset="0"/>
              </a:rPr>
              <a:t>难道你们没有家可以吃喝吗？还是你们藐视　神的教会，使那些没有的羞愧呢？我向你们可以说甚么呢？称赞你们吗？在这事上我不能称赞。</a:t>
            </a:r>
            <a:endParaRPr lang="en-GB" sz="3200" b="1" dirty="0">
              <a:solidFill>
                <a:srgbClr val="FFFFFF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1847765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3" name="Picture 2" descr="Love Feas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924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03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-11488"/>
            <a:ext cx="8342784" cy="920209"/>
          </a:xfrm>
        </p:spPr>
        <p:txBody>
          <a:bodyPr/>
          <a:lstStyle/>
          <a:p>
            <a:pPr algn="ctr">
              <a:defRPr/>
            </a:pPr>
            <a:r>
              <a:rPr lang="zh-CN" altLang="en-US" sz="4400" b="1" dirty="0">
                <a:solidFill>
                  <a:srgbClr val="FFFFFF"/>
                </a:solidFill>
                <a:effectLst>
                  <a:glow rad="127000">
                    <a:schemeClr val="accent4">
                      <a:lumMod val="10000"/>
                    </a:schemeClr>
                  </a:glow>
                </a:effectLst>
                <a:cs typeface="Arial"/>
              </a:rPr>
              <a:t>爱 筵</a:t>
            </a:r>
            <a:endParaRPr lang="en-US" sz="4400" b="1" dirty="0">
              <a:solidFill>
                <a:srgbClr val="FFFFFF"/>
              </a:solidFill>
              <a:effectLst>
                <a:glow rad="127000">
                  <a:schemeClr val="accent4">
                    <a:lumMod val="10000"/>
                  </a:schemeClr>
                </a:glo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44813742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865" name="Rectangle 2"/>
          <p:cNvSpPr>
            <a:spLocks noGrp="1" noChangeArrowheads="1"/>
          </p:cNvSpPr>
          <p:nvPr>
            <p:ph type="title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r>
              <a:rPr lang="en-US">
                <a:effectLst/>
                <a:latin typeface="Tahoma" charset="0"/>
                <a:ea typeface="ＭＳ Ｐゴシック" charset="0"/>
                <a:cs typeface="ＭＳ Ｐゴシック" charset="0"/>
              </a:rPr>
              <a:t>Black</a:t>
            </a:r>
          </a:p>
        </p:txBody>
      </p:sp>
      <p:sp>
        <p:nvSpPr>
          <p:cNvPr id="548866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ffectLst/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48867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604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solidFill>
                <a:srgbClr val="FFFFFF"/>
              </a:solidFill>
              <a:latin typeface="Arial" charset="0"/>
            </a:endParaRPr>
          </a:p>
        </p:txBody>
      </p:sp>
    </p:spTree>
  </p:cSld>
  <p:clrMapOvr>
    <a:masterClrMapping/>
  </p:clrMapOvr>
  <p:transition spd="slow"/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017" name="Picture 2" descr="bible_ligh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1"/>
            <a:ext cx="9144000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685831" y="152400"/>
            <a:ext cx="7770813" cy="1049338"/>
          </a:xfrm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zh-CN" altLang="en-US" u="sng" dirty="0">
                <a:effectLst>
                  <a:outerShdw blurRad="38100" dist="38100" dir="2700000" algn="tl">
                    <a:srgbClr val="212121"/>
                  </a:outerShdw>
                </a:effectLst>
                <a:latin typeface="Arial" charset="0"/>
              </a:rPr>
              <a:t>林前</a:t>
            </a:r>
            <a:r>
              <a:rPr lang="en-US" u="sng" dirty="0">
                <a:effectLst>
                  <a:outerShdw blurRad="38100" dist="38100" dir="2700000" algn="tl">
                    <a:srgbClr val="212121"/>
                  </a:outerShdw>
                </a:effectLst>
                <a:latin typeface="Arial" charset="0"/>
              </a:rPr>
              <a:t>10:15-18 </a:t>
            </a:r>
            <a:r>
              <a:rPr lang="en-US" sz="3600" u="sng" dirty="0">
                <a:effectLst>
                  <a:outerShdw blurRad="38100" dist="38100" dir="2700000" algn="tl">
                    <a:srgbClr val="212121"/>
                  </a:outerShdw>
                </a:effectLst>
                <a:latin typeface="Arial" charset="0"/>
              </a:rPr>
              <a:t>(</a:t>
            </a:r>
            <a:r>
              <a:rPr lang="en-US" altLang="zh-CN" sz="3600" u="sng" dirty="0">
                <a:effectLst>
                  <a:outerShdw blurRad="38100" dist="38100" dir="2700000" algn="tl">
                    <a:srgbClr val="212121"/>
                  </a:outerShdw>
                </a:effectLst>
                <a:latin typeface="Arial" charset="0"/>
              </a:rPr>
              <a:t>CNV</a:t>
            </a:r>
            <a:r>
              <a:rPr lang="en-US" sz="3600" u="sng" dirty="0">
                <a:effectLst>
                  <a:outerShdw blurRad="38100" dist="38100" dir="2700000" algn="tl">
                    <a:srgbClr val="212121"/>
                  </a:outerShdw>
                </a:effectLst>
                <a:latin typeface="Arial" charset="0"/>
              </a:rPr>
              <a:t>)</a:t>
            </a:r>
            <a:endParaRPr lang="en-US" dirty="0">
              <a:effectLst>
                <a:outerShdw blurRad="38100" dist="38100" dir="2700000" algn="tl">
                  <a:srgbClr val="212121"/>
                </a:outerShdw>
              </a:effectLst>
              <a:latin typeface="Arial" charset="0"/>
            </a:endParaRPr>
          </a:p>
        </p:txBody>
      </p:sp>
      <p:sp>
        <p:nvSpPr>
          <p:cNvPr id="1414148" name="Text Box 4"/>
          <p:cNvSpPr txBox="1">
            <a:spLocks noChangeArrowheads="1"/>
          </p:cNvSpPr>
          <p:nvPr/>
        </p:nvSpPr>
        <p:spPr bwMode="auto">
          <a:xfrm>
            <a:off x="35496" y="1295410"/>
            <a:ext cx="9167936" cy="3539283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1293" tIns="45647" rIns="91293" bIns="45647">
            <a:spAutoFit/>
          </a:bodyPr>
          <a:lstStyle>
            <a:defPPr>
              <a:defRPr lang="en-US"/>
            </a:defPPr>
            <a:lvl1pPr algn="l" eaLnBrk="1" hangingPunct="1">
              <a:defRPr sz="3200" b="1">
                <a:effectLst>
                  <a:glow rad="190500">
                    <a:schemeClr val="bg2"/>
                  </a:glow>
                </a:effectLst>
                <a:latin typeface="Arial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baseline="30000" dirty="0">
                <a:solidFill>
                  <a:srgbClr val="FFFFFF"/>
                </a:solidFill>
                <a:effectLst>
                  <a:glow rad="190500">
                    <a:srgbClr val="212121"/>
                  </a:glow>
                </a:effectLst>
              </a:rPr>
              <a:t>15</a:t>
            </a:r>
            <a:r>
              <a:rPr lang="zh-CN" altLang="en-US" dirty="0">
                <a:solidFill>
                  <a:srgbClr val="FFFFFF"/>
                </a:solidFill>
                <a:effectLst>
                  <a:glow rad="190500">
                    <a:srgbClr val="212121"/>
                  </a:glow>
                </a:effectLst>
              </a:rPr>
              <a:t>我是对明白事理的人说的，我所说的你们要自己判断。 </a:t>
            </a:r>
            <a:r>
              <a:rPr lang="en-US" altLang="zh-CN" baseline="30000" dirty="0">
                <a:solidFill>
                  <a:srgbClr val="FFFFFF"/>
                </a:solidFill>
                <a:effectLst>
                  <a:glow rad="190500">
                    <a:srgbClr val="212121"/>
                  </a:glow>
                </a:effectLst>
              </a:rPr>
              <a:t>16</a:t>
            </a:r>
            <a:r>
              <a:rPr lang="en-US" altLang="zh-CN" dirty="0">
                <a:solidFill>
                  <a:srgbClr val="FFFFFF"/>
                </a:solidFill>
                <a:effectLst>
                  <a:glow rad="190500">
                    <a:srgbClr val="212121"/>
                  </a:glow>
                </a:effectLst>
              </a:rPr>
              <a:t> </a:t>
            </a:r>
            <a:r>
              <a:rPr lang="zh-CN" altLang="en-US" dirty="0">
                <a:solidFill>
                  <a:srgbClr val="FFFFFF"/>
                </a:solidFill>
                <a:effectLst>
                  <a:glow rad="190500">
                    <a:srgbClr val="212121"/>
                  </a:glow>
                </a:effectLst>
              </a:rPr>
              <a:t>我们为福杯祝祷的时候，难道不是共享基督的血吗？我们擘饼的时候，难道不是共享基督的身体吗？ </a:t>
            </a:r>
            <a:r>
              <a:rPr lang="en-US" altLang="zh-CN" baseline="30000" dirty="0">
                <a:solidFill>
                  <a:srgbClr val="FFFFFF"/>
                </a:solidFill>
                <a:effectLst>
                  <a:glow rad="190500">
                    <a:srgbClr val="212121"/>
                  </a:glow>
                </a:effectLst>
              </a:rPr>
              <a:t>17</a:t>
            </a:r>
            <a:r>
              <a:rPr lang="en-US" altLang="zh-CN" dirty="0">
                <a:solidFill>
                  <a:srgbClr val="FFFFFF"/>
                </a:solidFill>
                <a:effectLst>
                  <a:glow rad="190500">
                    <a:srgbClr val="212121"/>
                  </a:glow>
                </a:effectLst>
              </a:rPr>
              <a:t> </a:t>
            </a:r>
            <a:r>
              <a:rPr lang="zh-CN" altLang="en-US" dirty="0">
                <a:solidFill>
                  <a:srgbClr val="FFFFFF"/>
                </a:solidFill>
                <a:effectLst>
                  <a:glow rad="190500">
                    <a:srgbClr val="212121"/>
                  </a:glow>
                </a:effectLst>
              </a:rPr>
              <a:t>因为事实上只有一个饼，我们人数虽多，还是一个身体，因为我们都是分享同一个饼。 </a:t>
            </a:r>
            <a:r>
              <a:rPr lang="en-US" altLang="zh-CN" baseline="30000" dirty="0">
                <a:solidFill>
                  <a:srgbClr val="FFFFFF"/>
                </a:solidFill>
                <a:effectLst>
                  <a:glow rad="190500">
                    <a:srgbClr val="212121"/>
                  </a:glow>
                </a:effectLst>
              </a:rPr>
              <a:t>18</a:t>
            </a:r>
            <a:r>
              <a:rPr lang="en-US" altLang="zh-CN" dirty="0">
                <a:solidFill>
                  <a:srgbClr val="FFFFFF"/>
                </a:solidFill>
                <a:effectLst>
                  <a:glow rad="190500">
                    <a:srgbClr val="212121"/>
                  </a:glow>
                </a:effectLst>
              </a:rPr>
              <a:t> </a:t>
            </a:r>
            <a:r>
              <a:rPr lang="zh-CN" altLang="en-US" dirty="0">
                <a:solidFill>
                  <a:srgbClr val="FFFFFF"/>
                </a:solidFill>
                <a:effectLst>
                  <a:glow rad="190500">
                    <a:srgbClr val="212121"/>
                  </a:glow>
                </a:effectLst>
              </a:rPr>
              <a:t>你们看看按肉身是以色列人，那些吃祭物的不就是与祭坛有分吗？</a:t>
            </a:r>
            <a:endParaRPr lang="en-US" dirty="0">
              <a:solidFill>
                <a:srgbClr val="FFFFFF"/>
              </a:solidFill>
              <a:effectLst>
                <a:glow rad="190500">
                  <a:srgbClr val="212121"/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54979820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61" name="Rectangle 2"/>
          <p:cNvSpPr>
            <a:spLocks noGrp="1" noChangeArrowheads="1"/>
          </p:cNvSpPr>
          <p:nvPr>
            <p:ph type="title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r>
              <a:rPr lang="en-US">
                <a:effectLst/>
                <a:latin typeface="Tahoma" charset="0"/>
                <a:ea typeface="ＭＳ Ｐゴシック" charset="0"/>
                <a:cs typeface="ＭＳ Ｐゴシック" charset="0"/>
              </a:rPr>
              <a:t>Black</a:t>
            </a:r>
          </a:p>
        </p:txBody>
      </p:sp>
      <p:sp>
        <p:nvSpPr>
          <p:cNvPr id="552962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ffectLst/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52963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604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solidFill>
                <a:srgbClr val="FFFFFF"/>
              </a:solidFill>
              <a:latin typeface="Arial" charset="0"/>
            </a:endParaRPr>
          </a:p>
        </p:txBody>
      </p:sp>
    </p:spTree>
  </p:cSld>
  <p:clrMapOvr>
    <a:masterClrMapping/>
  </p:clrMapOvr>
  <p:transition spd="slow"/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301" name="Rectangle 5"/>
          <p:cNvSpPr>
            <a:spLocks noChangeArrowheads="1"/>
          </p:cNvSpPr>
          <p:nvPr/>
        </p:nvSpPr>
        <p:spPr bwMode="auto">
          <a:xfrm>
            <a:off x="2128839" y="2133600"/>
            <a:ext cx="7010400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293" tIns="45647" rIns="91293" bIns="45647"/>
          <a:lstStyle/>
          <a:p>
            <a:pPr>
              <a:lnSpc>
                <a:spcPct val="90000"/>
              </a:lnSpc>
              <a:spcBef>
                <a:spcPct val="20000"/>
              </a:spcBef>
              <a:defRPr/>
            </a:pPr>
            <a:r>
              <a:rPr lang="ru-RU" sz="4400" b="1" dirty="0">
                <a:solidFill>
                  <a:srgbClr val="000000"/>
                </a:solidFill>
                <a:latin typeface="Trebuchet MS" charset="0"/>
              </a:rPr>
              <a:t>"</a:t>
            </a:r>
            <a:r>
              <a:rPr lang="zh-CN" altLang="en-US" sz="4400" b="1" dirty="0">
                <a:solidFill>
                  <a:srgbClr val="000000"/>
                </a:solidFill>
                <a:latin typeface="Trebuchet MS" charset="0"/>
              </a:rPr>
              <a:t>所以你在祭坛上献供物的时候，如果在那里想起你的弟兄对你不满， </a:t>
            </a:r>
            <a:r>
              <a:rPr lang="en-US" altLang="zh-CN" sz="4400" b="1" baseline="30000" dirty="0">
                <a:solidFill>
                  <a:srgbClr val="000000"/>
                </a:solidFill>
                <a:latin typeface="Trebuchet MS" charset="0"/>
              </a:rPr>
              <a:t>24</a:t>
            </a:r>
            <a:r>
              <a:rPr lang="en-US" altLang="zh-CN" sz="4400" b="1" dirty="0">
                <a:solidFill>
                  <a:srgbClr val="000000"/>
                </a:solidFill>
                <a:latin typeface="Trebuchet MS" charset="0"/>
              </a:rPr>
              <a:t> </a:t>
            </a:r>
            <a:r>
              <a:rPr lang="zh-CN" altLang="en-US" sz="4400" b="1" dirty="0">
                <a:solidFill>
                  <a:srgbClr val="000000"/>
                </a:solidFill>
                <a:latin typeface="Trebuchet MS" charset="0"/>
              </a:rPr>
              <a:t>就当在坛前放下供物，先去与弟兄和好，然后才来献你的供物。</a:t>
            </a:r>
            <a:r>
              <a:rPr lang="ru-RU" altLang="ja-JP" sz="4400" b="1" dirty="0">
                <a:solidFill>
                  <a:srgbClr val="000000"/>
                </a:solidFill>
                <a:latin typeface="Trebuchet MS" charset="0"/>
              </a:rPr>
              <a:t>"</a:t>
            </a:r>
            <a:endParaRPr lang="en-US" sz="4400" b="1" dirty="0">
              <a:solidFill>
                <a:srgbClr val="000000"/>
              </a:solidFill>
              <a:latin typeface="Trebuchet MS" charset="0"/>
            </a:endParaRPr>
          </a:p>
        </p:txBody>
      </p:sp>
      <p:sp>
        <p:nvSpPr>
          <p:cNvPr id="27136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239000" cy="1143000"/>
          </a:xfrm>
        </p:spPr>
        <p:txBody>
          <a:bodyPr/>
          <a:lstStyle/>
          <a:p>
            <a:pPr eaLnBrk="1" hangingPunct="1">
              <a:defRPr/>
            </a:pPr>
            <a:r>
              <a:rPr lang="zh-CN" altLang="en-US" dirty="0">
                <a:latin typeface="Trebuchet MS" charset="0"/>
                <a:ea typeface="ＭＳ Ｐゴシック" charset="0"/>
                <a:cs typeface="ＭＳ Ｐゴシック" charset="0"/>
              </a:rPr>
              <a:t>马太福音 </a:t>
            </a:r>
            <a:r>
              <a:rPr lang="en-US" dirty="0">
                <a:latin typeface="Trebuchet MS" charset="0"/>
                <a:ea typeface="ＭＳ Ｐゴシック" charset="0"/>
                <a:cs typeface="ＭＳ Ｐゴシック" charset="0"/>
              </a:rPr>
              <a:t>5:23-24</a:t>
            </a:r>
          </a:p>
        </p:txBody>
      </p:sp>
      <p:sp>
        <p:nvSpPr>
          <p:cNvPr id="271364" name="Oval 4"/>
          <p:cNvSpPr>
            <a:spLocks noChangeArrowheads="1"/>
          </p:cNvSpPr>
          <p:nvPr/>
        </p:nvSpPr>
        <p:spPr bwMode="auto">
          <a:xfrm>
            <a:off x="4067944" y="1981200"/>
            <a:ext cx="2438400" cy="914400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293" tIns="45647" rIns="91293" bIns="45647" anchor="ctr"/>
          <a:lstStyle/>
          <a:p>
            <a:pPr algn="ctr">
              <a:defRPr/>
            </a:pPr>
            <a:endParaRPr lang="en-US" sz="2800">
              <a:solidFill>
                <a:srgbClr val="000000"/>
              </a:solidFill>
              <a:effectLst>
                <a:glow rad="101600">
                  <a:srgbClr val="000000">
                    <a:alpha val="94000"/>
                  </a:srgbClr>
                </a:glow>
              </a:effectLst>
              <a:latin typeface="Arial" charset="0"/>
            </a:endParaRPr>
          </a:p>
        </p:txBody>
      </p:sp>
      <p:sp>
        <p:nvSpPr>
          <p:cNvPr id="271365" name="Text Box 5"/>
          <p:cNvSpPr txBox="1">
            <a:spLocks noChangeArrowheads="1"/>
          </p:cNvSpPr>
          <p:nvPr/>
        </p:nvSpPr>
        <p:spPr bwMode="auto">
          <a:xfrm>
            <a:off x="6395585" y="1513936"/>
            <a:ext cx="942082" cy="1726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293" tIns="45647" rIns="91293" bIns="45647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10600" dirty="0">
                <a:solidFill>
                  <a:srgbClr val="FF0000"/>
                </a:solidFill>
                <a:effectLst>
                  <a:glow rad="101600">
                    <a:srgbClr val="000000">
                      <a:alpha val="94000"/>
                    </a:srgbClr>
                  </a:glow>
                </a:effectLst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465793802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71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3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713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1364" grpId="0" animBg="1"/>
      <p:bldP spid="271365" grpId="0" build="p" autoUpdateAnimBg="0"/>
    </p:bld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057" name="Rectangle 2"/>
          <p:cNvSpPr>
            <a:spLocks noGrp="1" noChangeArrowheads="1"/>
          </p:cNvSpPr>
          <p:nvPr>
            <p:ph type="title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r>
              <a:rPr lang="en-US">
                <a:effectLst/>
                <a:latin typeface="Tahoma" charset="0"/>
                <a:ea typeface="ＭＳ Ｐゴシック" charset="0"/>
                <a:cs typeface="ＭＳ Ｐゴシック" charset="0"/>
              </a:rPr>
              <a:t>Black</a:t>
            </a:r>
          </a:p>
        </p:txBody>
      </p:sp>
      <p:sp>
        <p:nvSpPr>
          <p:cNvPr id="55705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ffectLst/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57059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604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solidFill>
                <a:srgbClr val="FFFFFF"/>
              </a:solidFill>
              <a:latin typeface="Arial" charset="0"/>
            </a:endParaRPr>
          </a:p>
        </p:txBody>
      </p:sp>
    </p:spTree>
  </p:cSld>
  <p:clrMapOvr>
    <a:masterClrMapping/>
  </p:clrMapOvr>
  <p:transition spd="slow"/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09" name="Picture 3" descr="Ominous Sky Wallpaper with Cross and Thorn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9859" name="Title 1"/>
          <p:cNvSpPr>
            <a:spLocks noGrp="1"/>
          </p:cNvSpPr>
          <p:nvPr>
            <p:ph type="ctrTitle" idx="4294967295"/>
          </p:nvPr>
        </p:nvSpPr>
        <p:spPr>
          <a:xfrm>
            <a:off x="0" y="5661056"/>
            <a:ext cx="9144000" cy="1120775"/>
          </a:xfrm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 marL="538892" indent="-538892" algn="l" eaLnBrk="1" hangingPunct="1">
              <a:defRPr/>
            </a:pPr>
            <a:r>
              <a:rPr lang="en-US" sz="3600" b="1" i="1" dirty="0">
                <a:solidFill>
                  <a:schemeClr val="bg1"/>
                </a:solidFill>
                <a:latin typeface="Aramis Regular" charset="0"/>
                <a:ea typeface="ＭＳ Ｐゴシック" charset="0"/>
                <a:cs typeface="ＭＳ Ｐゴシック" charset="0"/>
              </a:rPr>
              <a:t>I. </a:t>
            </a:r>
            <a:r>
              <a:rPr lang="zh-CN" altLang="en-US" sz="3600" b="1" i="1" dirty="0">
                <a:solidFill>
                  <a:srgbClr val="FFFF00"/>
                </a:solidFill>
                <a:latin typeface="Aramis Regular" charset="0"/>
                <a:ea typeface="ＭＳ Ｐゴシック" charset="0"/>
                <a:cs typeface="ＭＳ Ｐゴシック" charset="0"/>
              </a:rPr>
              <a:t>向外</a:t>
            </a:r>
            <a:r>
              <a:rPr lang="zh-CN" altLang="en-US" sz="3600" b="1" i="1" dirty="0">
                <a:solidFill>
                  <a:schemeClr val="bg1"/>
                </a:solidFill>
                <a:latin typeface="Aramis Regular" charset="0"/>
                <a:ea typeface="ＭＳ Ｐゴシック" charset="0"/>
                <a:cs typeface="ＭＳ Ｐゴシック" charset="0"/>
              </a:rPr>
              <a:t>看时要注意你与其他信徒的关系</a:t>
            </a:r>
            <a:endParaRPr lang="en-US" sz="4000" b="1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49860" name="Title 1"/>
          <p:cNvSpPr>
            <a:spLocks/>
          </p:cNvSpPr>
          <p:nvPr/>
        </p:nvSpPr>
        <p:spPr bwMode="auto">
          <a:xfrm>
            <a:off x="152401" y="76200"/>
            <a:ext cx="42672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 lIns="91293" tIns="45647" rIns="91293" bIns="45647" anchor="ctr"/>
          <a:lstStyle/>
          <a:p>
            <a:pPr eaLnBrk="1" hangingPunct="1">
              <a:defRPr/>
            </a:pPr>
            <a:r>
              <a:rPr lang="zh-CN" altLang="en-US" sz="3600" i="1" dirty="0">
                <a:solidFill>
                  <a:srgbClr val="FFFFFF"/>
                </a:solidFill>
                <a:latin typeface="Aramis Regular" charset="0"/>
              </a:rPr>
              <a:t>四个主要方向</a:t>
            </a:r>
          </a:p>
        </p:txBody>
      </p:sp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3962400" y="0"/>
            <a:ext cx="1371600" cy="2286000"/>
            <a:chOff x="3962400" y="0"/>
            <a:chExt cx="1371600" cy="2286000"/>
          </a:xfrm>
        </p:grpSpPr>
        <p:sp>
          <p:nvSpPr>
            <p:cNvPr id="119813" name="AutoShape 5"/>
            <p:cNvSpPr>
              <a:spLocks noChangeArrowheads="1"/>
            </p:cNvSpPr>
            <p:nvPr/>
          </p:nvSpPr>
          <p:spPr bwMode="auto">
            <a:xfrm>
              <a:off x="3962400" y="0"/>
              <a:ext cx="1371600" cy="2286000"/>
            </a:xfrm>
            <a:prstGeom prst="upArrow">
              <a:avLst>
                <a:gd name="adj1" fmla="val 50000"/>
                <a:gd name="adj2" fmla="val 41667"/>
              </a:avLst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249862" name="Text Box 6"/>
            <p:cNvSpPr txBox="1">
              <a:spLocks noChangeArrowheads="1"/>
            </p:cNvSpPr>
            <p:nvPr/>
          </p:nvSpPr>
          <p:spPr bwMode="auto">
            <a:xfrm rot="16200000">
              <a:off x="4012743" y="977970"/>
              <a:ext cx="1210588" cy="7078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35921" dir="2700000" algn="ctr" rotWithShape="0">
                <a:srgbClr val="000000">
                  <a:alpha val="74998"/>
                </a:srgbClr>
              </a:outerShdw>
            </a:effec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defRPr/>
              </a:pPr>
              <a:r>
                <a:rPr lang="zh-CN" altLang="en-US" sz="4000" i="1" dirty="0">
                  <a:solidFill>
                    <a:srgbClr val="FFFF00"/>
                  </a:solidFill>
                  <a:latin typeface="Aramis Regular" charset="0"/>
                </a:rPr>
                <a:t>向外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84373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385" name="Picture 3" descr="Ominous Sky Wallpaper with Cross and Thorn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7507" name="Title 1"/>
          <p:cNvSpPr>
            <a:spLocks noGrp="1"/>
          </p:cNvSpPr>
          <p:nvPr>
            <p:ph type="ctrTitle" idx="4294967295"/>
          </p:nvPr>
        </p:nvSpPr>
        <p:spPr>
          <a:xfrm>
            <a:off x="0" y="6076951"/>
            <a:ext cx="9144000" cy="704850"/>
          </a:xfrm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 marL="538892" indent="-538892" algn="l" eaLnBrk="1" hangingPunct="1">
              <a:defRPr/>
            </a:pPr>
            <a:r>
              <a:rPr lang="en-US" sz="3600" b="1" i="1" dirty="0">
                <a:solidFill>
                  <a:schemeClr val="bg1"/>
                </a:solidFill>
                <a:latin typeface="Arial"/>
                <a:ea typeface="ＭＳ Ｐゴシック" charset="0"/>
                <a:cs typeface="Arial"/>
              </a:rPr>
              <a:t>II. </a:t>
            </a:r>
            <a:r>
              <a:rPr lang="zh-CN" altLang="en-US" sz="3600" b="1" i="1" dirty="0">
                <a:solidFill>
                  <a:srgbClr val="FFFF00"/>
                </a:solidFill>
                <a:latin typeface="Arial"/>
                <a:ea typeface="ＭＳ Ｐゴシック" charset="0"/>
                <a:cs typeface="Arial"/>
              </a:rPr>
              <a:t>回过头</a:t>
            </a:r>
            <a:r>
              <a:rPr lang="zh-CN" altLang="en-US" sz="3600" b="1" i="1" dirty="0">
                <a:solidFill>
                  <a:schemeClr val="bg1"/>
                </a:solidFill>
                <a:latin typeface="Arial"/>
                <a:ea typeface="ＭＳ Ｐゴシック" charset="0"/>
                <a:cs typeface="Arial"/>
              </a:rPr>
              <a:t>来看基督为你而死</a:t>
            </a:r>
            <a:endParaRPr lang="en-US" sz="3600" b="1" i="1" dirty="0">
              <a:solidFill>
                <a:schemeClr val="bg1"/>
              </a:solidFill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277508" name="Title 1"/>
          <p:cNvSpPr>
            <a:spLocks/>
          </p:cNvSpPr>
          <p:nvPr/>
        </p:nvSpPr>
        <p:spPr bwMode="auto">
          <a:xfrm>
            <a:off x="152401" y="76200"/>
            <a:ext cx="42672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 lIns="91293" tIns="45647" rIns="91293" bIns="45647" anchor="ctr"/>
          <a:lstStyle/>
          <a:p>
            <a:pPr eaLnBrk="1" hangingPunct="1">
              <a:defRPr/>
            </a:pPr>
            <a:r>
              <a:rPr lang="zh-CN" altLang="en-US" sz="3600" i="1" dirty="0">
                <a:solidFill>
                  <a:srgbClr val="FFFFFF"/>
                </a:solidFill>
                <a:latin typeface="Aramis Regular" charset="0"/>
              </a:rPr>
              <a:t>四个主要方向</a:t>
            </a:r>
          </a:p>
        </p:txBody>
      </p:sp>
      <p:sp>
        <p:nvSpPr>
          <p:cNvPr id="144388" name="AutoShape 5"/>
          <p:cNvSpPr>
            <a:spLocks noChangeArrowheads="1"/>
          </p:cNvSpPr>
          <p:nvPr/>
        </p:nvSpPr>
        <p:spPr bwMode="auto">
          <a:xfrm>
            <a:off x="3962400" y="0"/>
            <a:ext cx="1371600" cy="2286000"/>
          </a:xfrm>
          <a:prstGeom prst="upArrow">
            <a:avLst>
              <a:gd name="adj1" fmla="val 50000"/>
              <a:gd name="adj2" fmla="val 41667"/>
            </a:avLst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293" tIns="45647" rIns="91293" bIns="45647" anchor="ctr"/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77510" name="Text Box 6"/>
          <p:cNvSpPr txBox="1">
            <a:spLocks noChangeArrowheads="1"/>
          </p:cNvSpPr>
          <p:nvPr/>
        </p:nvSpPr>
        <p:spPr bwMode="auto">
          <a:xfrm rot="-5400000">
            <a:off x="4012779" y="977992"/>
            <a:ext cx="1210521" cy="7078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 wrap="none" lIns="91293" tIns="45647" rIns="91293" bIns="45647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zh-CN" altLang="en-US" sz="4000" i="1" dirty="0">
                <a:solidFill>
                  <a:srgbClr val="FFFF00"/>
                </a:solidFill>
                <a:latin typeface="Aramis Regular" charset="0"/>
              </a:rPr>
              <a:t>向外</a:t>
            </a:r>
          </a:p>
        </p:txBody>
      </p:sp>
      <p:sp>
        <p:nvSpPr>
          <p:cNvPr id="144390" name="AutoShape 7"/>
          <p:cNvSpPr>
            <a:spLocks noChangeArrowheads="1"/>
          </p:cNvSpPr>
          <p:nvPr/>
        </p:nvSpPr>
        <p:spPr bwMode="auto">
          <a:xfrm rot="-5400000">
            <a:off x="2438400" y="1447800"/>
            <a:ext cx="1371600" cy="2286000"/>
          </a:xfrm>
          <a:prstGeom prst="upArrow">
            <a:avLst>
              <a:gd name="adj1" fmla="val 50000"/>
              <a:gd name="adj2" fmla="val 41667"/>
            </a:avLst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293" tIns="45647" rIns="91293" bIns="45647" anchor="ctr"/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77512" name="Text Box 8"/>
          <p:cNvSpPr txBox="1">
            <a:spLocks noChangeArrowheads="1"/>
          </p:cNvSpPr>
          <p:nvPr/>
        </p:nvSpPr>
        <p:spPr bwMode="auto">
          <a:xfrm rot="-21600000">
            <a:off x="2697541" y="2267042"/>
            <a:ext cx="1210521" cy="7078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 wrap="none" lIns="91293" tIns="45647" rIns="91293" bIns="45647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zh-CN" altLang="en-US" sz="4000" i="1" dirty="0">
                <a:solidFill>
                  <a:srgbClr val="FFFF00"/>
                </a:solidFill>
                <a:latin typeface="Aramis Regular" charset="0"/>
              </a:rPr>
              <a:t>回顾</a:t>
            </a:r>
          </a:p>
        </p:txBody>
      </p:sp>
    </p:spTree>
    <p:extLst>
      <p:ext uri="{BB962C8B-B14F-4D97-AF65-F5344CB8AC3E}">
        <p14:creationId xmlns:p14="http://schemas.microsoft.com/office/powerpoint/2010/main" val="21653896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5" name="Picture 2" descr="Body-Blood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9050" y="-14288"/>
            <a:ext cx="9182100" cy="6886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3956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304800" y="0"/>
            <a:ext cx="7772400" cy="1143000"/>
          </a:xfrm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 algn="l" eaLnBrk="1" hangingPunct="1">
              <a:defRPr/>
            </a:pPr>
            <a:r>
              <a:rPr lang="zh-CN" altLang="en-US" u="sng" dirty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格林多前 </a:t>
            </a:r>
            <a:r>
              <a:rPr lang="en-US" u="sng" dirty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11:20-22</a:t>
            </a:r>
            <a:r>
              <a:rPr lang="en-US" sz="3600" u="sng" dirty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 (</a:t>
            </a:r>
            <a:r>
              <a:rPr lang="en-US" altLang="zh-CN" sz="3600" u="sng" dirty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CNV</a:t>
            </a:r>
            <a:r>
              <a:rPr lang="en-US" sz="3600" u="sng" dirty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)</a:t>
            </a:r>
            <a:endParaRPr lang="en-US" u="sng" dirty="0">
              <a:solidFill>
                <a:schemeClr val="bg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23528" y="980728"/>
            <a:ext cx="4572000" cy="5567388"/>
          </a:xfrm>
          <a:prstGeom prst="rect">
            <a:avLst/>
          </a:prstGeom>
        </p:spPr>
        <p:txBody>
          <a:bodyPr lIns="91326" tIns="45664" rIns="91326" bIns="45664">
            <a:spAutoFit/>
          </a:bodyPr>
          <a:lstStyle/>
          <a:p>
            <a:pPr eaLnBrk="1" hangingPunct="1"/>
            <a:r>
              <a:rPr lang="zh-CN" altLang="en-US" sz="3200" b="1" dirty="0">
                <a:solidFill>
                  <a:srgbClr val="FFFFFF"/>
                </a:solidFill>
                <a:latin typeface="Arial" charset="0"/>
              </a:rPr>
              <a:t>你们聚集在一起，不是吃主的晚餐， </a:t>
            </a:r>
            <a:r>
              <a:rPr lang="en-US" altLang="zh-CN" sz="3200" b="1" baseline="30000" dirty="0">
                <a:solidFill>
                  <a:srgbClr val="FFFFFF"/>
                </a:solidFill>
                <a:latin typeface="Arial" charset="0"/>
              </a:rPr>
              <a:t>21 </a:t>
            </a:r>
            <a:r>
              <a:rPr lang="zh-CN" altLang="en-US" sz="3200" b="1" dirty="0">
                <a:solidFill>
                  <a:srgbClr val="FFFFFF"/>
                </a:solidFill>
                <a:latin typeface="Arial" charset="0"/>
              </a:rPr>
              <a:t>因为吃的时候，各人都先吃自己的晚餐，结果有人饥饿，有人醉了。 </a:t>
            </a:r>
            <a:r>
              <a:rPr lang="en-US" altLang="zh-CN" sz="3200" b="1" baseline="30000" dirty="0">
                <a:solidFill>
                  <a:srgbClr val="FFFFFF"/>
                </a:solidFill>
                <a:latin typeface="Arial" charset="0"/>
              </a:rPr>
              <a:t>22 </a:t>
            </a:r>
            <a:r>
              <a:rPr lang="zh-CN" altLang="en-US" sz="3200" b="1" dirty="0">
                <a:solidFill>
                  <a:srgbClr val="FFFFFF"/>
                </a:solidFill>
                <a:latin typeface="Arial" charset="0"/>
              </a:rPr>
              <a:t>难道你们没有家可以吃喝吗？还是你们藐视　神的教会，使那些没有的羞愧呢？我向你们可以说甚么呢？称赞你们吗？在这事上我不能称赞。</a:t>
            </a:r>
            <a:endParaRPr lang="en-GB" sz="3200" b="1" dirty="0">
              <a:solidFill>
                <a:srgbClr val="FFFFFF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2923151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433" name="Picture 2" descr="Body-Blood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9050" y="-14288"/>
            <a:ext cx="9182100" cy="6886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9555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304800" y="0"/>
            <a:ext cx="7772400" cy="1143000"/>
          </a:xfrm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 algn="l" eaLnBrk="1" hangingPunct="1">
              <a:defRPr/>
            </a:pPr>
            <a:r>
              <a:rPr lang="zh-CN" altLang="en-US" u="sng" dirty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格林多前 </a:t>
            </a:r>
            <a:r>
              <a:rPr lang="en-US" u="sng" dirty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11:23-25</a:t>
            </a:r>
          </a:p>
        </p:txBody>
      </p:sp>
      <p:sp>
        <p:nvSpPr>
          <p:cNvPr id="279556" name="Text Box 4"/>
          <p:cNvSpPr txBox="1">
            <a:spLocks noChangeArrowheads="1"/>
          </p:cNvSpPr>
          <p:nvPr/>
        </p:nvSpPr>
        <p:spPr bwMode="auto">
          <a:xfrm>
            <a:off x="365125" y="1143000"/>
            <a:ext cx="6188075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 lIns="91293" tIns="45647" rIns="91293" bIns="45647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3200" b="1" baseline="30000" dirty="0">
                <a:solidFill>
                  <a:srgbClr val="FFFFFF"/>
                </a:solidFill>
              </a:rPr>
              <a:t>23</a:t>
            </a:r>
            <a:r>
              <a:rPr lang="zh-CN" altLang="en-US" sz="3200" b="1" dirty="0">
                <a:solidFill>
                  <a:srgbClr val="FFFFFF"/>
                </a:solidFill>
              </a:rPr>
              <a:t>我当日传交给你们的，原是从主领受的，就是主耶稣被出卖的那一夜，他拿起饼来， </a:t>
            </a:r>
            <a:r>
              <a:rPr lang="en-US" altLang="zh-CN" sz="3200" b="1" baseline="30000" dirty="0">
                <a:solidFill>
                  <a:srgbClr val="FFFFFF"/>
                </a:solidFill>
              </a:rPr>
              <a:t>24</a:t>
            </a:r>
            <a:r>
              <a:rPr lang="en-US" altLang="zh-CN" sz="3200" b="1" dirty="0">
                <a:solidFill>
                  <a:srgbClr val="FFFFFF"/>
                </a:solidFill>
              </a:rPr>
              <a:t> </a:t>
            </a:r>
            <a:r>
              <a:rPr lang="zh-CN" altLang="en-US" sz="3200" b="1" dirty="0">
                <a:solidFill>
                  <a:srgbClr val="FFFFFF"/>
                </a:solidFill>
              </a:rPr>
              <a:t>祝谢了，就擘开，说：“这是我的身体，为你们擘开的；你们应当这样行，为的是记念我。” </a:t>
            </a:r>
            <a:r>
              <a:rPr lang="en-US" altLang="zh-CN" sz="3200" b="1" baseline="30000" dirty="0">
                <a:solidFill>
                  <a:srgbClr val="FFFFFF"/>
                </a:solidFill>
              </a:rPr>
              <a:t>25</a:t>
            </a:r>
            <a:r>
              <a:rPr lang="en-US" altLang="zh-CN" sz="3200" b="1" dirty="0">
                <a:solidFill>
                  <a:srgbClr val="FFFFFF"/>
                </a:solidFill>
              </a:rPr>
              <a:t> </a:t>
            </a:r>
            <a:r>
              <a:rPr lang="zh-CN" altLang="en-US" sz="3200" b="1" dirty="0">
                <a:solidFill>
                  <a:srgbClr val="FFFFFF"/>
                </a:solidFill>
              </a:rPr>
              <a:t>饭后，照样拿起杯来，说：“这杯是用我的血所立的新约，你们每逢喝的时候，应当这样行，为的是记念我。</a:t>
            </a:r>
            <a:r>
              <a:rPr lang="ru-RU" sz="3200" b="1" dirty="0">
                <a:solidFill>
                  <a:srgbClr val="FFFFFF"/>
                </a:solidFill>
              </a:rPr>
              <a:t>"</a:t>
            </a:r>
            <a:r>
              <a:rPr lang="en-US" sz="3200" b="1" dirty="0">
                <a:solidFill>
                  <a:srgbClr val="FFFFFF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56793430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481" name="Picture 2" descr="Passover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10400" y="0"/>
            <a:ext cx="2133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8482" name="Picture 3" descr="Passover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2405063" cy="693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8483" name="Rectangle 4"/>
          <p:cNvSpPr>
            <a:spLocks noGrp="1" noChangeArrowheads="1"/>
          </p:cNvSpPr>
          <p:nvPr>
            <p:ph type="title"/>
          </p:nvPr>
        </p:nvSpPr>
        <p:spPr>
          <a:xfrm>
            <a:off x="1828800" y="0"/>
            <a:ext cx="6324600" cy="1524000"/>
          </a:xfrm>
          <a:solidFill>
            <a:srgbClr val="0000FF"/>
          </a:solidFill>
        </p:spPr>
        <p:txBody>
          <a:bodyPr/>
          <a:lstStyle/>
          <a:p>
            <a:r>
              <a:rPr lang="zh-CN" altLang="en-US" dirty="0">
                <a:latin typeface="Tahoma" charset="0"/>
                <a:ea typeface="ＭＳ Ｐゴシック" charset="0"/>
                <a:cs typeface="ＭＳ Ｐゴシック" charset="0"/>
              </a:rPr>
              <a:t>逾越节的过去的意义</a:t>
            </a:r>
            <a:endParaRPr lang="en-US" dirty="0">
              <a:latin typeface="Tahoma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4682326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650" name="Rectangle 2"/>
          <p:cNvSpPr>
            <a:spLocks noChangeArrowheads="1"/>
          </p:cNvSpPr>
          <p:nvPr/>
        </p:nvSpPr>
        <p:spPr bwMode="auto">
          <a:xfrm>
            <a:off x="0" y="0"/>
            <a:ext cx="7848600" cy="6858000"/>
          </a:xfrm>
          <a:prstGeom prst="rect">
            <a:avLst/>
          </a:prstGeom>
          <a:gradFill rotWithShape="0">
            <a:gsLst>
              <a:gs pos="0">
                <a:schemeClr val="bg2">
                  <a:alpha val="58000"/>
                </a:schemeClr>
              </a:gs>
              <a:gs pos="100000">
                <a:schemeClr val="bg2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293" tIns="45647" rIns="91293" bIns="45647" anchor="ctr"/>
          <a:lstStyle/>
          <a:p>
            <a:pPr>
              <a:defRPr/>
            </a:pPr>
            <a:endParaRPr lang="en-US">
              <a:solidFill>
                <a:srgbClr val="2F1311"/>
              </a:solidFill>
              <a:latin typeface="Arial" charset="0"/>
            </a:endParaRPr>
          </a:p>
        </p:txBody>
      </p:sp>
      <p:pic>
        <p:nvPicPr>
          <p:cNvPr id="150530" name="Picture 3" descr="Passover Cups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22806" y="0"/>
            <a:ext cx="47212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0531" name="Picture 4" descr="j028038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76200" y="990600"/>
            <a:ext cx="24257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0532" name="Picture 5" descr="j028038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17700" y="990600"/>
            <a:ext cx="24257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0533" name="Picture 6" descr="j028038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76200" y="3733801"/>
            <a:ext cx="24257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0534" name="Picture 7" descr="j028038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17700" y="3733801"/>
            <a:ext cx="24257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3656" name="Text Box 8"/>
          <p:cNvSpPr txBox="1">
            <a:spLocks noChangeArrowheads="1"/>
          </p:cNvSpPr>
          <p:nvPr/>
        </p:nvSpPr>
        <p:spPr bwMode="auto">
          <a:xfrm>
            <a:off x="228601" y="1981199"/>
            <a:ext cx="1008543" cy="584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93" tIns="45647" rIns="91293" bIns="45647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zh-CN" altLang="en-US" sz="3200" b="1" dirty="0">
                <a:solidFill>
                  <a:srgbClr val="2F1311"/>
                </a:solidFill>
                <a:latin typeface="Tahoma" charset="0"/>
              </a:rPr>
              <a:t>祝福</a:t>
            </a:r>
          </a:p>
        </p:txBody>
      </p:sp>
      <p:sp>
        <p:nvSpPr>
          <p:cNvPr id="283657" name="Text Box 9"/>
          <p:cNvSpPr txBox="1">
            <a:spLocks noChangeArrowheads="1"/>
          </p:cNvSpPr>
          <p:nvPr/>
        </p:nvSpPr>
        <p:spPr bwMode="auto">
          <a:xfrm>
            <a:off x="2330451" y="1981199"/>
            <a:ext cx="1016404" cy="871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93" tIns="45647" rIns="91293" bIns="45647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zh-CN" altLang="en-US" sz="3200" b="1" dirty="0">
                <a:solidFill>
                  <a:srgbClr val="2F1311"/>
                </a:solidFill>
                <a:latin typeface="Tahoma" charset="0"/>
              </a:rPr>
              <a:t>瘟疫</a:t>
            </a:r>
          </a:p>
          <a:p>
            <a:endParaRPr lang="en-US" sz="1800" dirty="0">
              <a:solidFill>
                <a:srgbClr val="2F1311"/>
              </a:solidFill>
              <a:latin typeface="Tahoma" charset="0"/>
            </a:endParaRPr>
          </a:p>
        </p:txBody>
      </p:sp>
      <p:sp>
        <p:nvSpPr>
          <p:cNvPr id="283658" name="Text Box 10"/>
          <p:cNvSpPr txBox="1">
            <a:spLocks noChangeArrowheads="1"/>
          </p:cNvSpPr>
          <p:nvPr/>
        </p:nvSpPr>
        <p:spPr bwMode="auto">
          <a:xfrm>
            <a:off x="632379" y="4664762"/>
            <a:ext cx="1016404" cy="871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93" tIns="45647" rIns="91293" bIns="45647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zh-CN" altLang="en-US" sz="3200" b="1" dirty="0">
                <a:solidFill>
                  <a:srgbClr val="2F1311"/>
                </a:solidFill>
                <a:latin typeface="Tahoma" charset="0"/>
              </a:rPr>
              <a:t>救赎</a:t>
            </a:r>
          </a:p>
          <a:p>
            <a:endParaRPr lang="en-US" sz="1800" dirty="0">
              <a:solidFill>
                <a:srgbClr val="2F1311"/>
              </a:solidFill>
              <a:latin typeface="Tahoma" charset="0"/>
            </a:endParaRPr>
          </a:p>
        </p:txBody>
      </p:sp>
      <p:sp>
        <p:nvSpPr>
          <p:cNvPr id="283659" name="Text Box 11"/>
          <p:cNvSpPr txBox="1">
            <a:spLocks noChangeArrowheads="1"/>
          </p:cNvSpPr>
          <p:nvPr/>
        </p:nvSpPr>
        <p:spPr bwMode="auto">
          <a:xfrm>
            <a:off x="2590802" y="4800601"/>
            <a:ext cx="1008543" cy="584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93" tIns="45647" rIns="91293" bIns="45647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zh-CN" altLang="en-US" sz="3200" b="1" dirty="0">
                <a:solidFill>
                  <a:srgbClr val="2F1311"/>
                </a:solidFill>
                <a:latin typeface="Tahoma" charset="0"/>
              </a:rPr>
              <a:t>赞美</a:t>
            </a:r>
          </a:p>
        </p:txBody>
      </p:sp>
      <p:sp>
        <p:nvSpPr>
          <p:cNvPr id="283660" name="Rectangle 12"/>
          <p:cNvSpPr>
            <a:spLocks noGrp="1" noChangeArrowheads="1"/>
          </p:cNvSpPr>
          <p:nvPr>
            <p:ph type="title"/>
          </p:nvPr>
        </p:nvSpPr>
        <p:spPr>
          <a:xfrm>
            <a:off x="31" y="0"/>
            <a:ext cx="7705725" cy="1143000"/>
          </a:xfrm>
          <a:solidFill>
            <a:schemeClr val="bg2"/>
          </a:solidFill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pPr algn="ctr" eaLnBrk="1" hangingPunct="1">
              <a:defRPr/>
            </a:pPr>
            <a:r>
              <a:rPr lang="zh-CN" altLang="en-US" dirty="0">
                <a:latin typeface="Arial" charset="0"/>
              </a:rPr>
              <a:t>四杯 </a:t>
            </a:r>
            <a:r>
              <a:rPr lang="en-US" dirty="0">
                <a:latin typeface="Arial" charset="0"/>
              </a:rPr>
              <a:t>(</a:t>
            </a:r>
            <a:r>
              <a:rPr lang="zh-CN" altLang="en-US" dirty="0">
                <a:latin typeface="Arial" charset="0"/>
              </a:rPr>
              <a:t>出</a:t>
            </a:r>
            <a:r>
              <a:rPr lang="en-US" dirty="0">
                <a:latin typeface="Arial" charset="0"/>
              </a:rPr>
              <a:t> 6:6-7)</a:t>
            </a:r>
          </a:p>
        </p:txBody>
      </p:sp>
      <p:sp>
        <p:nvSpPr>
          <p:cNvPr id="283661" name="Oval 13"/>
          <p:cNvSpPr>
            <a:spLocks noChangeArrowheads="1"/>
          </p:cNvSpPr>
          <p:nvPr/>
        </p:nvSpPr>
        <p:spPr bwMode="auto">
          <a:xfrm>
            <a:off x="5943600" y="1600200"/>
            <a:ext cx="2514600" cy="1371600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293" tIns="45647" rIns="91293" bIns="45647" anchor="ctr"/>
          <a:lstStyle/>
          <a:p>
            <a:endParaRPr lang="en-US">
              <a:solidFill>
                <a:srgbClr val="2F1311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6415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70" decel="100000"/>
                                        <p:tgtEl>
                                          <p:spTgt spid="28366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770" decel="100000"/>
                                        <p:tgtEl>
                                          <p:spTgt spid="283661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83661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2" dur="770" fill="hold"/>
                                        <p:tgtEl>
                                          <p:spTgt spid="2836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836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4" dur="770" fill="hold"/>
                                        <p:tgtEl>
                                          <p:spTgt spid="2836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836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3656" grpId="0"/>
      <p:bldP spid="283657" grpId="0"/>
      <p:bldP spid="283658" grpId="0"/>
      <p:bldP spid="283659" grpId="0"/>
      <p:bldP spid="283661" grpId="0" animBg="1"/>
    </p:bld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698" name="Rectangle 2"/>
          <p:cNvSpPr>
            <a:spLocks noChangeArrowheads="1"/>
          </p:cNvSpPr>
          <p:nvPr/>
        </p:nvSpPr>
        <p:spPr bwMode="auto">
          <a:xfrm>
            <a:off x="0" y="0"/>
            <a:ext cx="7848600" cy="6858000"/>
          </a:xfrm>
          <a:prstGeom prst="rect">
            <a:avLst/>
          </a:prstGeom>
          <a:gradFill rotWithShape="0">
            <a:gsLst>
              <a:gs pos="0">
                <a:schemeClr val="bg2">
                  <a:alpha val="58000"/>
                </a:schemeClr>
              </a:gs>
              <a:gs pos="100000">
                <a:schemeClr val="bg2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293" tIns="45647" rIns="91293" bIns="45647" anchor="ctr"/>
          <a:lstStyle/>
          <a:p>
            <a:pPr>
              <a:defRPr/>
            </a:pPr>
            <a:endParaRPr lang="en-US">
              <a:solidFill>
                <a:srgbClr val="2F1311"/>
              </a:solidFill>
              <a:latin typeface="Arial" charset="0"/>
            </a:endParaRPr>
          </a:p>
        </p:txBody>
      </p:sp>
      <p:sp>
        <p:nvSpPr>
          <p:cNvPr id="285699" name="Rectangle 3"/>
          <p:cNvSpPr>
            <a:spLocks noGrp="1" noChangeArrowheads="1"/>
          </p:cNvSpPr>
          <p:nvPr>
            <p:ph type="title"/>
          </p:nvPr>
        </p:nvSpPr>
        <p:spPr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zh-CN" altLang="en-US" dirty="0">
                <a:latin typeface="Arial" charset="0"/>
              </a:rPr>
              <a:t>纪念志庆的秩序</a:t>
            </a:r>
            <a:endParaRPr lang="en-US" dirty="0">
              <a:latin typeface="Arial" charset="0"/>
            </a:endParaRPr>
          </a:p>
        </p:txBody>
      </p:sp>
      <p:graphicFrame>
        <p:nvGraphicFramePr>
          <p:cNvPr id="285700" name="Group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7676809"/>
              </p:ext>
            </p:extLst>
          </p:nvPr>
        </p:nvGraphicFramePr>
        <p:xfrm>
          <a:off x="76200" y="1295424"/>
          <a:ext cx="7880350" cy="5661591"/>
        </p:xfrm>
        <a:graphic>
          <a:graphicData uri="http://schemas.openxmlformats.org/drawingml/2006/table">
            <a:tbl>
              <a:tblPr/>
              <a:tblGrid>
                <a:gridCol w="40189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613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6034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886200" algn="l"/>
                          <a:tab pos="4800600" algn="l"/>
                          <a:tab pos="5600700" algn="l"/>
                        </a:tabLst>
                      </a:pPr>
                      <a:r>
                        <a:rPr kumimoji="0" lang="zh-CN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ＭＳ Ｐゴシック" charset="0"/>
                          <a:cs typeface="Arial"/>
                        </a:rPr>
                        <a:t>逾越节 </a:t>
                      </a:r>
                    </a:p>
                  </a:txBody>
                  <a:tcPr marL="91442" marR="91442" marT="45717" marB="4571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886200" algn="l"/>
                          <a:tab pos="4800600" algn="l"/>
                          <a:tab pos="5600700" algn="l"/>
                        </a:tabLst>
                      </a:pPr>
                      <a:r>
                        <a:rPr kumimoji="0" lang="zh-CN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ＭＳ Ｐゴシック" charset="0"/>
                          <a:cs typeface="Arial"/>
                        </a:rPr>
                        <a:t>圣餐</a:t>
                      </a:r>
                    </a:p>
                  </a:txBody>
                  <a:tcPr marL="91442" marR="91442" marT="45717" marB="4571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780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886200" algn="l"/>
                          <a:tab pos="4800600" algn="l"/>
                          <a:tab pos="5600700" algn="l"/>
                        </a:tabLst>
                      </a:pPr>
                      <a:r>
                        <a:rPr kumimoji="0" lang="zh-CN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宋体" charset="0"/>
                          <a:cs typeface="Arial"/>
                        </a:rPr>
                        <a:t>点燃蜡烛</a:t>
                      </a:r>
                    </a:p>
                  </a:txBody>
                  <a:tcPr marL="91442" marR="91442" marT="45717" marB="4571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886200" algn="l"/>
                          <a:tab pos="4800600" algn="l"/>
                          <a:tab pos="5600700" algn="l"/>
                        </a:tabLst>
                      </a:pPr>
                      <a:r>
                        <a:rPr kumimoji="0" lang="zh-CN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宋体" charset="0"/>
                          <a:cs typeface="Arial"/>
                        </a:rPr>
                        <a:t>假定（没有记录）</a:t>
                      </a:r>
                    </a:p>
                  </a:txBody>
                  <a:tcPr marL="91442" marR="91442" marT="45717" marB="4571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8446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886200" algn="l"/>
                          <a:tab pos="4800600" algn="l"/>
                          <a:tab pos="5600700" algn="l"/>
                        </a:tabLst>
                      </a:pPr>
                      <a:r>
                        <a:rPr kumimoji="0" lang="zh-CN" altLang="en-US" sz="2000" b="1" i="0" u="sng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ＭＳ Ｐゴシック" charset="0"/>
                          <a:cs typeface="Arial"/>
                        </a:rPr>
                        <a:t>第一杯 </a:t>
                      </a:r>
                      <a:r>
                        <a:rPr kumimoji="0" lang="en-US" altLang="zh-CN" sz="2000" b="1" i="0" u="sng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ＭＳ Ｐゴシック" charset="0"/>
                          <a:cs typeface="Arial"/>
                        </a:rPr>
                        <a:t>- </a:t>
                      </a:r>
                      <a:r>
                        <a:rPr kumimoji="0" lang="zh-CN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ＭＳ Ｐゴシック" charset="0"/>
                          <a:cs typeface="Arial"/>
                        </a:rPr>
                        <a:t>祝福</a:t>
                      </a:r>
                      <a:r>
                        <a:rPr kumimoji="0" lang="en-US" altLang="zh-CN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ＭＳ Ｐゴシック" charset="0"/>
                          <a:cs typeface="Arial"/>
                        </a:rPr>
                        <a:t>/</a:t>
                      </a:r>
                      <a:r>
                        <a:rPr kumimoji="0" lang="zh-CN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ＭＳ Ｐゴシック" charset="0"/>
                          <a:cs typeface="Arial"/>
                        </a:rPr>
                        <a:t>成圣，说：“我会带你们脱离埃及人之重担”（四个中的第</a:t>
                      </a:r>
                      <a:r>
                        <a:rPr kumimoji="0" lang="en-US" altLang="zh-CN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ＭＳ Ｐゴシック" charset="0"/>
                          <a:cs typeface="Arial"/>
                        </a:rPr>
                        <a:t>1</a:t>
                      </a:r>
                      <a:r>
                        <a:rPr kumimoji="0" lang="zh-CN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ＭＳ Ｐゴシック" charset="0"/>
                          <a:cs typeface="Arial"/>
                        </a:rPr>
                        <a:t>个 “我的意志”从出埃及记 </a:t>
                      </a:r>
                      <a:r>
                        <a:rPr kumimoji="0" lang="en-US" altLang="zh-CN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ＭＳ Ｐゴシック" charset="0"/>
                          <a:cs typeface="Arial"/>
                        </a:rPr>
                        <a:t>6:6-7</a:t>
                      </a:r>
                      <a:r>
                        <a:rPr kumimoji="0" lang="zh-CN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ＭＳ Ｐゴシック" charset="0"/>
                          <a:cs typeface="Arial"/>
                        </a:rPr>
                        <a:t>）。</a:t>
                      </a:r>
                    </a:p>
                  </a:txBody>
                  <a:tcPr marL="91442" marR="91442" marT="45717" marB="4571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886200" algn="l"/>
                          <a:tab pos="4800600" algn="l"/>
                          <a:tab pos="5600700" algn="l"/>
                        </a:tabLst>
                      </a:pPr>
                      <a:r>
                        <a:rPr kumimoji="0" lang="zh-CN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宋体" charset="0"/>
                          <a:cs typeface="Arial"/>
                        </a:rPr>
                        <a:t>“你们拿这个，大家分着喝</a:t>
                      </a:r>
                      <a:r>
                        <a:rPr kumimoji="0" lang="en-US" altLang="zh-CN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宋体" charset="0"/>
                          <a:cs typeface="Arial"/>
                        </a:rPr>
                        <a:t>......</a:t>
                      </a:r>
                      <a:r>
                        <a:rPr kumimoji="0" lang="zh-CN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宋体" charset="0"/>
                          <a:cs typeface="Arial"/>
                        </a:rPr>
                        <a:t>我不会再喝这葡萄汁了，直到神的国来到。”（路加福音</a:t>
                      </a:r>
                      <a:r>
                        <a:rPr kumimoji="0" lang="en-US" altLang="zh-CN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宋体" charset="0"/>
                          <a:cs typeface="Arial"/>
                        </a:rPr>
                        <a:t>22:17 b-18</a:t>
                      </a:r>
                      <a:r>
                        <a:rPr kumimoji="0" lang="zh-CN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宋体" charset="0"/>
                          <a:cs typeface="Arial"/>
                        </a:rPr>
                        <a:t>）</a:t>
                      </a:r>
                    </a:p>
                  </a:txBody>
                  <a:tcPr marL="91442" marR="91442" marT="45717" marB="4571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4864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886200" algn="l"/>
                          <a:tab pos="4800600" algn="l"/>
                          <a:tab pos="5600700" algn="l"/>
                        </a:tabLst>
                      </a:pPr>
                      <a:r>
                        <a:rPr kumimoji="0" lang="zh-CN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宋体" charset="0"/>
                          <a:cs typeface="Arial"/>
                        </a:rPr>
                        <a:t>清洗自己的双手</a:t>
                      </a:r>
                    </a:p>
                  </a:txBody>
                  <a:tcPr marL="91442" marR="91442" marT="45717" marB="4571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886200" algn="l"/>
                          <a:tab pos="4800600" algn="l"/>
                          <a:tab pos="5600700" algn="l"/>
                        </a:tabLst>
                      </a:pPr>
                      <a:r>
                        <a:rPr kumimoji="0" lang="zh-CN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宋体" charset="0"/>
                          <a:cs typeface="Arial"/>
                        </a:rPr>
                        <a:t>吃饭时洗门徒的脚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886200" algn="l"/>
                          <a:tab pos="4800600" algn="l"/>
                          <a:tab pos="5600700" algn="l"/>
                        </a:tabLst>
                      </a:pPr>
                      <a:r>
                        <a:rPr kumimoji="0" lang="zh-CN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宋体" charset="0"/>
                          <a:cs typeface="Arial"/>
                        </a:rPr>
                        <a:t>（约</a:t>
                      </a:r>
                      <a:r>
                        <a:rPr kumimoji="0" lang="en-US" altLang="zh-CN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宋体" charset="0"/>
                          <a:cs typeface="Arial"/>
                        </a:rPr>
                        <a:t>13:2</a:t>
                      </a:r>
                      <a:r>
                        <a:rPr kumimoji="0" lang="zh-CN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宋体" charset="0"/>
                          <a:cs typeface="Arial"/>
                        </a:rPr>
                        <a:t>，</a:t>
                      </a:r>
                      <a:r>
                        <a:rPr kumimoji="0" lang="en-US" altLang="zh-CN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宋体" charset="0"/>
                          <a:cs typeface="Arial"/>
                        </a:rPr>
                        <a:t>4</a:t>
                      </a:r>
                      <a:r>
                        <a:rPr kumimoji="0" lang="zh-CN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宋体" charset="0"/>
                          <a:cs typeface="Arial"/>
                        </a:rPr>
                        <a:t>）</a:t>
                      </a:r>
                    </a:p>
                  </a:txBody>
                  <a:tcPr marL="91442" marR="91442" marT="45717" marB="4571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76307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886200" algn="l"/>
                          <a:tab pos="4800600" algn="l"/>
                          <a:tab pos="5600700" algn="l"/>
                        </a:tabLst>
                      </a:pPr>
                      <a:r>
                        <a:rPr kumimoji="0" lang="zh-CN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宋体" charset="0"/>
                          <a:cs typeface="Arial"/>
                        </a:rPr>
                        <a:t>香菜蘸在海水（苦），中间的无酵饼（面包）破碎而可见和</a:t>
                      </a:r>
                      <a:r>
                        <a:rPr kumimoji="0" lang="en-US" altLang="zh-CN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宋体" charset="0"/>
                          <a:cs typeface="Arial"/>
                        </a:rPr>
                        <a:t>1/2</a:t>
                      </a:r>
                      <a:r>
                        <a:rPr kumimoji="0" lang="zh-CN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宋体" charset="0"/>
                          <a:cs typeface="Arial"/>
                        </a:rPr>
                        <a:t>被称为“</a:t>
                      </a:r>
                      <a:r>
                        <a:rPr kumimoji="0" lang="en-US" altLang="zh-CN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宋体" charset="0"/>
                          <a:cs typeface="Arial"/>
                        </a:rPr>
                        <a:t>afikomen</a:t>
                      </a:r>
                      <a:r>
                        <a:rPr kumimoji="0" lang="en-US" altLang="zh-CN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宋体" charset="0"/>
                          <a:cs typeface="Arial"/>
                        </a:rPr>
                        <a:t>”</a:t>
                      </a:r>
                      <a:r>
                        <a:rPr kumimoji="0" lang="zh-CN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宋体" charset="0"/>
                          <a:cs typeface="Arial"/>
                        </a:rPr>
                        <a:t>（希腊语：“他是后来者”）包裹着餐巾并隐藏 </a:t>
                      </a:r>
                    </a:p>
                  </a:txBody>
                  <a:tcPr marL="91442" marR="91442" marT="45717" marB="4571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886200" algn="l"/>
                          <a:tab pos="4800600" algn="l"/>
                          <a:tab pos="5600700" algn="l"/>
                        </a:tabLst>
                      </a:pPr>
                      <a:r>
                        <a:rPr kumimoji="0" lang="zh-CN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宋体" charset="0"/>
                          <a:cs typeface="Arial"/>
                        </a:rPr>
                        <a:t>神的儿子（三位一体的第二个成员）变得可见，破碎，全身披挂，葬在坟墓（这个传统被公元一世纪犹太信徒添加到逾越节）</a:t>
                      </a:r>
                    </a:p>
                  </a:txBody>
                  <a:tcPr marL="91442" marR="91442" marT="45717" marB="4571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2725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886200" algn="l"/>
                          <a:tab pos="4800600" algn="l"/>
                          <a:tab pos="5600700" algn="l"/>
                        </a:tabLst>
                      </a:pPr>
                      <a:r>
                        <a:rPr kumimoji="0" lang="zh-CN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宋体" charset="0"/>
                          <a:cs typeface="Arial"/>
                        </a:rPr>
                        <a:t>朗读逾越节的故事（出</a:t>
                      </a:r>
                      <a:r>
                        <a:rPr kumimoji="0" lang="en-US" altLang="zh-CN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宋体" charset="0"/>
                          <a:cs typeface="Arial"/>
                        </a:rPr>
                        <a:t>12:1-13</a:t>
                      </a:r>
                      <a:r>
                        <a:rPr kumimoji="0" lang="zh-CN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宋体" charset="0"/>
                          <a:cs typeface="Arial"/>
                        </a:rPr>
                        <a:t>），</a:t>
                      </a:r>
                      <a:r>
                        <a:rPr kumimoji="0" lang="en-US" altLang="zh-CN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宋体" charset="0"/>
                          <a:cs typeface="Arial"/>
                        </a:rPr>
                        <a:t>4</a:t>
                      </a:r>
                      <a:r>
                        <a:rPr kumimoji="0" lang="zh-CN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宋体" charset="0"/>
                          <a:cs typeface="Arial"/>
                        </a:rPr>
                        <a:t>题，</a:t>
                      </a:r>
                      <a:r>
                        <a:rPr kumimoji="0" lang="en-US" altLang="zh-CN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宋体" charset="0"/>
                          <a:cs typeface="Arial"/>
                        </a:rPr>
                        <a:t>4</a:t>
                      </a:r>
                      <a:r>
                        <a:rPr kumimoji="0" lang="zh-CN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宋体" charset="0"/>
                          <a:cs typeface="Arial"/>
                        </a:rPr>
                        <a:t>个儿子，</a:t>
                      </a:r>
                      <a:r>
                        <a:rPr kumimoji="0" lang="en-US" altLang="zh-CN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宋体" charset="0"/>
                          <a:cs typeface="Arial"/>
                        </a:rPr>
                        <a:t>10</a:t>
                      </a:r>
                      <a:r>
                        <a:rPr kumimoji="0" lang="zh-CN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宋体" charset="0"/>
                          <a:cs typeface="Arial"/>
                        </a:rPr>
                        <a:t>瘟疫</a:t>
                      </a:r>
                    </a:p>
                  </a:txBody>
                  <a:tcPr marL="91442" marR="91442" marT="45717" marB="4571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886200" algn="l"/>
                          <a:tab pos="4800600" algn="l"/>
                          <a:tab pos="5600700" algn="l"/>
                        </a:tabLst>
                      </a:pPr>
                      <a:r>
                        <a:rPr kumimoji="0" lang="zh-CN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宋体" charset="0"/>
                          <a:cs typeface="Arial"/>
                        </a:rPr>
                        <a:t>假定（没有记录）</a:t>
                      </a:r>
                    </a:p>
                  </a:txBody>
                  <a:tcPr marL="91442" marR="91442" marT="45717" marB="4571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152602" name="Picture 27" descr="j028741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35800" y="0"/>
            <a:ext cx="1879600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5724" name="Oval 28"/>
          <p:cNvSpPr>
            <a:spLocks noChangeArrowheads="1"/>
          </p:cNvSpPr>
          <p:nvPr/>
        </p:nvSpPr>
        <p:spPr bwMode="auto">
          <a:xfrm>
            <a:off x="-533400" y="3733800"/>
            <a:ext cx="4648200" cy="2971800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293" tIns="45647" rIns="91293" bIns="45647" anchor="ctr"/>
          <a:lstStyle/>
          <a:p>
            <a:endParaRPr lang="en-US">
              <a:solidFill>
                <a:srgbClr val="2F1311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7796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2857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28572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8572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2857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857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2857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857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5724" grpId="0" animBg="1"/>
    </p:bld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746" name="Rectangle 2"/>
          <p:cNvSpPr>
            <a:spLocks noChangeArrowheads="1"/>
          </p:cNvSpPr>
          <p:nvPr/>
        </p:nvSpPr>
        <p:spPr bwMode="auto">
          <a:xfrm>
            <a:off x="0" y="0"/>
            <a:ext cx="7848600" cy="6858000"/>
          </a:xfrm>
          <a:prstGeom prst="rect">
            <a:avLst/>
          </a:prstGeom>
          <a:gradFill rotWithShape="0">
            <a:gsLst>
              <a:gs pos="0">
                <a:schemeClr val="bg2">
                  <a:alpha val="58000"/>
                </a:schemeClr>
              </a:gs>
              <a:gs pos="100000">
                <a:schemeClr val="bg2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293" tIns="45647" rIns="91293" bIns="45647" anchor="ctr"/>
          <a:lstStyle/>
          <a:p>
            <a:pPr>
              <a:defRPr/>
            </a:pPr>
            <a:endParaRPr lang="en-US">
              <a:solidFill>
                <a:srgbClr val="2F1311"/>
              </a:solidFill>
              <a:latin typeface="Arial" charset="0"/>
            </a:endParaRPr>
          </a:p>
        </p:txBody>
      </p:sp>
      <p:sp>
        <p:nvSpPr>
          <p:cNvPr id="287747" name="Rectangle 3"/>
          <p:cNvSpPr>
            <a:spLocks noGrp="1" noChangeArrowheads="1"/>
          </p:cNvSpPr>
          <p:nvPr>
            <p:ph type="title"/>
          </p:nvPr>
        </p:nvSpPr>
        <p:spPr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zh-CN" altLang="en-US" dirty="0">
                <a:latin typeface="Arial" charset="0"/>
              </a:rPr>
              <a:t>逾越节家宴板</a:t>
            </a:r>
            <a:endParaRPr lang="en-US" dirty="0">
              <a:latin typeface="Arial" charset="0"/>
            </a:endParaRPr>
          </a:p>
        </p:txBody>
      </p:sp>
      <p:pic>
        <p:nvPicPr>
          <p:cNvPr id="154627" name="Picture 4" descr="Feasts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001" y="1447831"/>
            <a:ext cx="6781800" cy="465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4628" name="Picture 5" descr="Feasts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079"/>
          <a:stretch>
            <a:fillRect/>
          </a:stretch>
        </p:blipFill>
        <p:spPr bwMode="auto">
          <a:xfrm>
            <a:off x="4419600" y="5486400"/>
            <a:ext cx="25400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50110346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794" name="Rectangle 2"/>
          <p:cNvSpPr>
            <a:spLocks noChangeArrowheads="1"/>
          </p:cNvSpPr>
          <p:nvPr/>
        </p:nvSpPr>
        <p:spPr bwMode="auto">
          <a:xfrm>
            <a:off x="0" y="0"/>
            <a:ext cx="7848600" cy="6858000"/>
          </a:xfrm>
          <a:prstGeom prst="rect">
            <a:avLst/>
          </a:prstGeom>
          <a:gradFill rotWithShape="0">
            <a:gsLst>
              <a:gs pos="0">
                <a:schemeClr val="bg2">
                  <a:alpha val="58000"/>
                </a:schemeClr>
              </a:gs>
              <a:gs pos="100000">
                <a:schemeClr val="bg2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293" tIns="45647" rIns="91293" bIns="45647" anchor="ctr"/>
          <a:lstStyle/>
          <a:p>
            <a:pPr>
              <a:defRPr/>
            </a:pPr>
            <a:endParaRPr lang="en-US">
              <a:solidFill>
                <a:srgbClr val="2F1311"/>
              </a:solidFill>
              <a:latin typeface="Arial" charset="0"/>
            </a:endParaRPr>
          </a:p>
        </p:txBody>
      </p:sp>
      <p:sp>
        <p:nvSpPr>
          <p:cNvPr id="289795" name="Rectangle 3"/>
          <p:cNvSpPr>
            <a:spLocks noGrp="1" noChangeArrowheads="1"/>
          </p:cNvSpPr>
          <p:nvPr>
            <p:ph type="title"/>
          </p:nvPr>
        </p:nvSpPr>
        <p:spPr>
          <a:xfrm>
            <a:off x="219105" y="44451"/>
            <a:ext cx="7477125" cy="898525"/>
          </a:xfrm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zh-CN" altLang="en-US" dirty="0">
                <a:latin typeface="Arial" charset="0"/>
              </a:rPr>
              <a:t>纪念志庆的秩序</a:t>
            </a:r>
            <a:endParaRPr lang="en-US" dirty="0">
              <a:latin typeface="Arial" charset="0"/>
            </a:endParaRPr>
          </a:p>
        </p:txBody>
      </p:sp>
      <p:sp>
        <p:nvSpPr>
          <p:cNvPr id="156675" name="Rectangle 4"/>
          <p:cNvSpPr>
            <a:spLocks noChangeArrowheads="1"/>
          </p:cNvSpPr>
          <p:nvPr/>
        </p:nvSpPr>
        <p:spPr bwMode="auto">
          <a:xfrm>
            <a:off x="0" y="7229475"/>
            <a:ext cx="184150" cy="56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93" tIns="45647" rIns="91293" bIns="45647" anchor="ctr">
            <a:spAutoFit/>
          </a:bodyPr>
          <a:lstStyle/>
          <a:p>
            <a:pPr eaLnBrk="1" hangingPunct="1"/>
            <a:br>
              <a:rPr lang="en-US" altLang="zh-CN" sz="1300" b="1">
                <a:solidFill>
                  <a:srgbClr val="2F1311"/>
                </a:solidFill>
                <a:latin typeface="Times" charset="0"/>
                <a:ea typeface="宋体" charset="0"/>
                <a:cs typeface="宋体" charset="0"/>
              </a:rPr>
            </a:br>
            <a:endParaRPr lang="en-US" altLang="zh-CN" sz="1800">
              <a:solidFill>
                <a:srgbClr val="2F1311"/>
              </a:solidFill>
              <a:latin typeface="Arial" charset="0"/>
              <a:ea typeface="宋体" charset="0"/>
              <a:cs typeface="宋体" charset="0"/>
            </a:endParaRPr>
          </a:p>
        </p:txBody>
      </p:sp>
      <p:sp>
        <p:nvSpPr>
          <p:cNvPr id="156676" name="Rectangle 5"/>
          <p:cNvSpPr>
            <a:spLocks noChangeArrowheads="1"/>
          </p:cNvSpPr>
          <p:nvPr/>
        </p:nvSpPr>
        <p:spPr bwMode="auto">
          <a:xfrm>
            <a:off x="0" y="7229475"/>
            <a:ext cx="184150" cy="56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93" tIns="45647" rIns="91293" bIns="45647" anchor="ctr">
            <a:spAutoFit/>
          </a:bodyPr>
          <a:lstStyle/>
          <a:p>
            <a:pPr eaLnBrk="1" hangingPunct="1"/>
            <a:br>
              <a:rPr lang="en-US" altLang="zh-CN" sz="1300" b="1">
                <a:solidFill>
                  <a:srgbClr val="2F1311"/>
                </a:solidFill>
                <a:latin typeface="Times" charset="0"/>
                <a:ea typeface="宋体" charset="0"/>
                <a:cs typeface="宋体" charset="0"/>
              </a:rPr>
            </a:br>
            <a:endParaRPr lang="en-US" altLang="zh-CN" sz="1800">
              <a:solidFill>
                <a:srgbClr val="2F1311"/>
              </a:solidFill>
              <a:latin typeface="Arial" charset="0"/>
              <a:ea typeface="宋体" charset="0"/>
              <a:cs typeface="宋体" charset="0"/>
            </a:endParaRPr>
          </a:p>
        </p:txBody>
      </p:sp>
      <p:sp>
        <p:nvSpPr>
          <p:cNvPr id="156677" name="Rectangle 6"/>
          <p:cNvSpPr>
            <a:spLocks noChangeArrowheads="1"/>
          </p:cNvSpPr>
          <p:nvPr/>
        </p:nvSpPr>
        <p:spPr bwMode="auto">
          <a:xfrm>
            <a:off x="30" y="1096725"/>
            <a:ext cx="184709" cy="730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93" tIns="45647" rIns="91293" bIns="45647" anchor="ctr">
            <a:spAutoFit/>
          </a:bodyPr>
          <a:lstStyle/>
          <a:p>
            <a:pPr eaLnBrk="1" hangingPunct="1"/>
            <a:br>
              <a:rPr lang="en-US" altLang="zh-CN" sz="1200">
                <a:solidFill>
                  <a:srgbClr val="2F1311"/>
                </a:solidFill>
                <a:latin typeface="Times" charset="0"/>
                <a:ea typeface="宋体" charset="0"/>
                <a:cs typeface="宋体" charset="0"/>
              </a:rPr>
            </a:br>
            <a:endParaRPr lang="en-US" altLang="zh-CN" sz="1100">
              <a:solidFill>
                <a:srgbClr val="2F1311"/>
              </a:solidFill>
              <a:ea typeface="宋体" charset="0"/>
              <a:cs typeface="宋体" charset="0"/>
            </a:endParaRPr>
          </a:p>
          <a:p>
            <a:endParaRPr lang="en-US" altLang="zh-CN" sz="1800">
              <a:solidFill>
                <a:srgbClr val="2F1311"/>
              </a:solidFill>
              <a:latin typeface="Arial" charset="0"/>
              <a:ea typeface="宋体" charset="0"/>
              <a:cs typeface="宋体" charset="0"/>
            </a:endParaRPr>
          </a:p>
        </p:txBody>
      </p:sp>
      <p:graphicFrame>
        <p:nvGraphicFramePr>
          <p:cNvPr id="289799" name="Group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1503311"/>
              </p:ext>
            </p:extLst>
          </p:nvPr>
        </p:nvGraphicFramePr>
        <p:xfrm>
          <a:off x="7938" y="908051"/>
          <a:ext cx="7804150" cy="5936904"/>
        </p:xfrm>
        <a:graphic>
          <a:graphicData uri="http://schemas.openxmlformats.org/drawingml/2006/table">
            <a:tbl>
              <a:tblPr/>
              <a:tblGrid>
                <a:gridCol w="386305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4109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6044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886200" algn="l"/>
                          <a:tab pos="4800600" algn="l"/>
                          <a:tab pos="5600700" algn="l"/>
                        </a:tabLst>
                      </a:pPr>
                      <a:r>
                        <a:rPr kumimoji="0" lang="zh-CN" altLang="en-US" sz="2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ＭＳ Ｐゴシック" charset="0"/>
                          <a:cs typeface="Arial"/>
                        </a:rPr>
                        <a:t>逾越节 </a:t>
                      </a:r>
                    </a:p>
                  </a:txBody>
                  <a:tcPr marL="91433" marR="91433" marT="45727" marB="4572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886200" algn="l"/>
                          <a:tab pos="4800600" algn="l"/>
                          <a:tab pos="5600700" algn="l"/>
                        </a:tabLst>
                      </a:pPr>
                      <a:r>
                        <a:rPr kumimoji="0" lang="zh-CN" altLang="en-US" sz="2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ＭＳ Ｐゴシック" charset="0"/>
                          <a:cs typeface="Arial"/>
                        </a:rPr>
                        <a:t>圣餐</a:t>
                      </a:r>
                    </a:p>
                  </a:txBody>
                  <a:tcPr marL="91433" marR="91433" marT="45727" marB="4572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6027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886200" algn="l"/>
                          <a:tab pos="4800600" algn="l"/>
                          <a:tab pos="5600700" algn="l"/>
                        </a:tabLst>
                      </a:pPr>
                      <a:r>
                        <a:rPr kumimoji="0" lang="zh-CN" altLang="en-US" sz="2000" b="1" i="0" u="sng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ＭＳ Ｐゴシック" charset="0"/>
                          <a:cs typeface="Arial"/>
                        </a:rPr>
                        <a:t>第二杯：</a:t>
                      </a:r>
                      <a:r>
                        <a:rPr kumimoji="0" lang="zh-CN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ＭＳ Ｐゴシック" charset="0"/>
                          <a:cs typeface="Arial"/>
                        </a:rPr>
                        <a:t>瘟疫</a:t>
                      </a:r>
                      <a:r>
                        <a:rPr kumimoji="0" lang="en-US" altLang="zh-CN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ＭＳ Ｐゴシック" charset="0"/>
                          <a:cs typeface="Arial"/>
                        </a:rPr>
                        <a:t>/</a:t>
                      </a:r>
                      <a:r>
                        <a:rPr kumimoji="0" lang="zh-CN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ＭＳ Ｐゴシック" charset="0"/>
                          <a:cs typeface="Arial"/>
                        </a:rPr>
                        <a:t>判断，他说：“我将摆脱他们对你的奴役”</a:t>
                      </a:r>
                    </a:p>
                  </a:txBody>
                  <a:tcPr marL="91433" marR="91433" marT="45727" marB="4572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4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/>
                        <a:ea typeface="ＭＳ Ｐゴシック" charset="0"/>
                        <a:cs typeface="Arial"/>
                      </a:endParaRPr>
                    </a:p>
                  </a:txBody>
                  <a:tcPr marL="91433" marR="91433" marT="45727" marB="4572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4988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886200" algn="l"/>
                          <a:tab pos="4800600" algn="l"/>
                          <a:tab pos="5600700" algn="l"/>
                        </a:tabLst>
                      </a:pPr>
                      <a:r>
                        <a:rPr kumimoji="0" lang="zh-CN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宋体" charset="0"/>
                          <a:cs typeface="Arial"/>
                        </a:rPr>
                        <a:t>勤洗手，吃上部和半中间的无酵饼和苦草药同底的无酵饼（奴役） </a:t>
                      </a:r>
                    </a:p>
                  </a:txBody>
                  <a:tcPr marL="91433" marR="91433" marT="45727" marB="4572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4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/>
                        <a:ea typeface="ＭＳ Ｐゴシック" charset="0"/>
                        <a:cs typeface="Arial"/>
                      </a:endParaRPr>
                    </a:p>
                  </a:txBody>
                  <a:tcPr marL="91433" marR="91433" marT="45727" marB="4572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665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886200" algn="l"/>
                          <a:tab pos="4800600" algn="l"/>
                          <a:tab pos="5600700" algn="l"/>
                        </a:tabLst>
                      </a:pPr>
                      <a:r>
                        <a:rPr kumimoji="0" lang="zh-CN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宋体" charset="0"/>
                          <a:cs typeface="Arial"/>
                        </a:rPr>
                        <a:t>逾越节的晚餐开始</a:t>
                      </a:r>
                    </a:p>
                  </a:txBody>
                  <a:tcPr marL="91433" marR="91433" marT="45727" marB="4572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4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/>
                        <a:ea typeface="ＭＳ Ｐゴシック" charset="0"/>
                        <a:cs typeface="Arial"/>
                      </a:endParaRPr>
                    </a:p>
                  </a:txBody>
                  <a:tcPr marL="91433" marR="91433" marT="45727" marB="4572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82909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886200" algn="l"/>
                          <a:tab pos="4800600" algn="l"/>
                          <a:tab pos="5600700" algn="l"/>
                        </a:tabLst>
                      </a:pPr>
                      <a:r>
                        <a:rPr kumimoji="0" lang="zh-CN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宋体" charset="0"/>
                          <a:cs typeface="Arial"/>
                        </a:rPr>
                        <a:t>吃苦草药与赫罗塞思</a:t>
                      </a:r>
                      <a:r>
                        <a:rPr kumimoji="0" lang="en-US" altLang="zh-CN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宋体" charset="0"/>
                          <a:cs typeface="Arial"/>
                        </a:rPr>
                        <a:t>--</a:t>
                      </a:r>
                      <a:r>
                        <a:rPr kumimoji="0" lang="zh-CN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宋体" charset="0"/>
                          <a:cs typeface="Arial"/>
                        </a:rPr>
                        <a:t>由大枣，蜂蜜和杏仁调制的糊状食物（生活的甜蜜与神的救赎），烤蛋（庙祭和破坏，悲伤和新生活），胫骨</a:t>
                      </a:r>
                    </a:p>
                  </a:txBody>
                  <a:tcPr marL="91433" marR="91433" marT="45727" marB="4572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886200" algn="l"/>
                          <a:tab pos="4800600" algn="l"/>
                          <a:tab pos="5600700" algn="l"/>
                        </a:tabLst>
                      </a:pPr>
                      <a:r>
                        <a:rPr kumimoji="0" lang="zh-CN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宋体" charset="0"/>
                          <a:cs typeface="Arial"/>
                        </a:rPr>
                        <a:t>耶稣与犹大蘸面包片后，犹大 就离开（？）</a:t>
                      </a:r>
                    </a:p>
                  </a:txBody>
                  <a:tcPr marL="91433" marR="91433" marT="45727" marB="4572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7066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886200" algn="l"/>
                          <a:tab pos="4800600" algn="l"/>
                          <a:tab pos="5600700" algn="l"/>
                        </a:tabLst>
                      </a:pPr>
                      <a:r>
                        <a:rPr kumimoji="0" lang="zh-CN" altLang="en-US" sz="1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宋体" charset="0"/>
                          <a:cs typeface="Arial"/>
                        </a:rPr>
                        <a:t>吃无酵饼 </a:t>
                      </a:r>
                      <a:r>
                        <a:rPr kumimoji="0" lang="en-US" altLang="zh-CN" sz="1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宋体" charset="0"/>
                          <a:cs typeface="Arial"/>
                        </a:rPr>
                        <a:t>— “</a:t>
                      </a:r>
                      <a:r>
                        <a:rPr kumimoji="0" lang="zh-CN" altLang="en-US" sz="1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宋体" charset="0"/>
                          <a:cs typeface="Arial"/>
                        </a:rPr>
                        <a:t>这是受折磨并痛苦的面包 </a:t>
                      </a:r>
                      <a:r>
                        <a:rPr kumimoji="0" lang="en-US" altLang="zh-CN" sz="1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宋体" charset="0"/>
                          <a:cs typeface="Arial"/>
                        </a:rPr>
                        <a:t>…”</a:t>
                      </a:r>
                    </a:p>
                  </a:txBody>
                  <a:tcPr marL="91433" marR="91433" marT="45727" marB="4572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886200" algn="l"/>
                          <a:tab pos="4800600" algn="l"/>
                          <a:tab pos="5600700" algn="l"/>
                        </a:tabLst>
                      </a:pPr>
                      <a:r>
                        <a:rPr kumimoji="0" lang="zh-CN" altLang="en-US" sz="1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宋体" charset="0"/>
                          <a:cs typeface="Arial"/>
                        </a:rPr>
                        <a:t>“这是我的身体</a:t>
                      </a:r>
                      <a:r>
                        <a:rPr kumimoji="0" lang="en-US" altLang="zh-CN" sz="1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宋体" charset="0"/>
                          <a:cs typeface="Arial"/>
                        </a:rPr>
                        <a:t>...…” (</a:t>
                      </a:r>
                      <a:r>
                        <a:rPr kumimoji="0" lang="zh-CN" altLang="en-US" sz="1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宋体" charset="0"/>
                          <a:cs typeface="Arial"/>
                        </a:rPr>
                        <a:t>路加 </a:t>
                      </a:r>
                      <a:r>
                        <a:rPr kumimoji="0" lang="en-US" altLang="zh-CN" sz="1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宋体" charset="0"/>
                          <a:cs typeface="Arial"/>
                        </a:rPr>
                        <a:t>22:19)</a:t>
                      </a:r>
                    </a:p>
                  </a:txBody>
                  <a:tcPr marL="91433" marR="91433" marT="45727" marB="4572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56701" name="Rectangle 30"/>
          <p:cNvSpPr>
            <a:spLocks noChangeArrowheads="1"/>
          </p:cNvSpPr>
          <p:nvPr/>
        </p:nvSpPr>
        <p:spPr bwMode="auto">
          <a:xfrm>
            <a:off x="30" y="4955937"/>
            <a:ext cx="184709" cy="730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93" tIns="45647" rIns="91293" bIns="45647" anchor="ctr">
            <a:spAutoFit/>
          </a:bodyPr>
          <a:lstStyle/>
          <a:p>
            <a:pPr eaLnBrk="1" hangingPunct="1"/>
            <a:br>
              <a:rPr lang="en-US" altLang="zh-CN" sz="1200">
                <a:solidFill>
                  <a:srgbClr val="2F1311"/>
                </a:solidFill>
                <a:latin typeface="Times" charset="0"/>
                <a:ea typeface="宋体" charset="0"/>
                <a:cs typeface="宋体" charset="0"/>
              </a:rPr>
            </a:br>
            <a:endParaRPr lang="en-US" altLang="zh-CN" sz="1100">
              <a:solidFill>
                <a:srgbClr val="2F1311"/>
              </a:solidFill>
              <a:ea typeface="宋体" charset="0"/>
              <a:cs typeface="宋体" charset="0"/>
            </a:endParaRPr>
          </a:p>
          <a:p>
            <a:endParaRPr lang="en-US" altLang="zh-CN" sz="1800">
              <a:solidFill>
                <a:srgbClr val="2F1311"/>
              </a:solidFill>
              <a:latin typeface="Arial" charset="0"/>
              <a:ea typeface="宋体" charset="0"/>
              <a:cs typeface="宋体" charset="0"/>
            </a:endParaRPr>
          </a:p>
        </p:txBody>
      </p:sp>
      <p:sp>
        <p:nvSpPr>
          <p:cNvPr id="156702" name="Rectangle 31"/>
          <p:cNvSpPr>
            <a:spLocks noChangeArrowheads="1"/>
          </p:cNvSpPr>
          <p:nvPr/>
        </p:nvSpPr>
        <p:spPr bwMode="auto">
          <a:xfrm>
            <a:off x="30" y="8364239"/>
            <a:ext cx="184709" cy="373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93" tIns="45647" rIns="91293" bIns="45647" anchor="ctr">
            <a:spAutoFit/>
          </a:bodyPr>
          <a:lstStyle/>
          <a:p>
            <a:pPr eaLnBrk="1" hangingPunct="1"/>
            <a:endParaRPr lang="en-US" sz="1800">
              <a:solidFill>
                <a:srgbClr val="2F1311"/>
              </a:solidFill>
              <a:latin typeface="Arial" charset="0"/>
            </a:endParaRPr>
          </a:p>
        </p:txBody>
      </p:sp>
      <p:pic>
        <p:nvPicPr>
          <p:cNvPr id="156703" name="Picture 32" descr="j028741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35800" y="0"/>
            <a:ext cx="1879600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9825" name="Oval 33"/>
          <p:cNvSpPr>
            <a:spLocks noChangeArrowheads="1"/>
          </p:cNvSpPr>
          <p:nvPr/>
        </p:nvSpPr>
        <p:spPr bwMode="auto">
          <a:xfrm>
            <a:off x="0" y="5867400"/>
            <a:ext cx="3810000" cy="990600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293" tIns="45647" rIns="91293" bIns="45647" anchor="ctr"/>
          <a:lstStyle/>
          <a:p>
            <a:endParaRPr lang="en-US">
              <a:solidFill>
                <a:srgbClr val="2F1311"/>
              </a:solidFill>
              <a:latin typeface="Arial" charset="0"/>
            </a:endParaRPr>
          </a:p>
        </p:txBody>
      </p:sp>
      <p:sp>
        <p:nvSpPr>
          <p:cNvPr id="289826" name="Oval 34"/>
          <p:cNvSpPr>
            <a:spLocks noChangeArrowheads="1"/>
          </p:cNvSpPr>
          <p:nvPr/>
        </p:nvSpPr>
        <p:spPr bwMode="auto">
          <a:xfrm>
            <a:off x="3886200" y="5867400"/>
            <a:ext cx="3810000" cy="990600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293" tIns="45647" rIns="91293" bIns="45647" anchor="ctr"/>
          <a:lstStyle/>
          <a:p>
            <a:endParaRPr lang="en-US">
              <a:solidFill>
                <a:srgbClr val="2F1311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622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2898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289825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89825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2898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898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2898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898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5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70" decel="100000"/>
                                        <p:tgtEl>
                                          <p:spTgt spid="2898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770" decel="100000"/>
                                        <p:tgtEl>
                                          <p:spTgt spid="28982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8982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0" dur="770" fill="hold"/>
                                        <p:tgtEl>
                                          <p:spTgt spid="2898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898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2" dur="770" fill="hold"/>
                                        <p:tgtEl>
                                          <p:spTgt spid="2898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898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9825" grpId="0" animBg="1"/>
      <p:bldP spid="289826" grpId="0" animBg="1"/>
    </p:bld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650" name="Rectangle 2"/>
          <p:cNvSpPr>
            <a:spLocks noChangeArrowheads="1"/>
          </p:cNvSpPr>
          <p:nvPr/>
        </p:nvSpPr>
        <p:spPr bwMode="auto">
          <a:xfrm>
            <a:off x="0" y="0"/>
            <a:ext cx="7848600" cy="6858000"/>
          </a:xfrm>
          <a:prstGeom prst="rect">
            <a:avLst/>
          </a:prstGeom>
          <a:gradFill rotWithShape="0">
            <a:gsLst>
              <a:gs pos="0">
                <a:schemeClr val="bg2">
                  <a:alpha val="58000"/>
                </a:schemeClr>
              </a:gs>
              <a:gs pos="100000">
                <a:schemeClr val="bg2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293" tIns="45647" rIns="91293" bIns="45647" anchor="ctr"/>
          <a:lstStyle/>
          <a:p>
            <a:pPr>
              <a:defRPr/>
            </a:pPr>
            <a:endParaRPr lang="en-US">
              <a:solidFill>
                <a:srgbClr val="2F1311"/>
              </a:solidFill>
              <a:latin typeface="Arial" charset="0"/>
            </a:endParaRPr>
          </a:p>
        </p:txBody>
      </p:sp>
      <p:pic>
        <p:nvPicPr>
          <p:cNvPr id="150530" name="Picture 3" descr="Passover Cups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22806" y="0"/>
            <a:ext cx="47212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0531" name="Picture 4" descr="j028038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76200" y="990600"/>
            <a:ext cx="24257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0532" name="Picture 5" descr="j028038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17700" y="990600"/>
            <a:ext cx="24257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0533" name="Picture 6" descr="j028038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76200" y="3733801"/>
            <a:ext cx="24257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0534" name="Picture 7" descr="j028038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17700" y="3733801"/>
            <a:ext cx="24257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3656" name="Text Box 8"/>
          <p:cNvSpPr txBox="1">
            <a:spLocks noChangeArrowheads="1"/>
          </p:cNvSpPr>
          <p:nvPr/>
        </p:nvSpPr>
        <p:spPr bwMode="auto">
          <a:xfrm>
            <a:off x="228601" y="1981199"/>
            <a:ext cx="1008543" cy="584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93" tIns="45647" rIns="91293" bIns="45647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zh-CN" altLang="en-US" sz="3200" b="1" dirty="0">
                <a:solidFill>
                  <a:srgbClr val="2F1311"/>
                </a:solidFill>
                <a:latin typeface="Tahoma" charset="0"/>
              </a:rPr>
              <a:t>祝福</a:t>
            </a:r>
          </a:p>
        </p:txBody>
      </p:sp>
      <p:sp>
        <p:nvSpPr>
          <p:cNvPr id="283657" name="Text Box 9"/>
          <p:cNvSpPr txBox="1">
            <a:spLocks noChangeArrowheads="1"/>
          </p:cNvSpPr>
          <p:nvPr/>
        </p:nvSpPr>
        <p:spPr bwMode="auto">
          <a:xfrm>
            <a:off x="2330451" y="1981199"/>
            <a:ext cx="1016404" cy="871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93" tIns="45647" rIns="91293" bIns="45647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zh-CN" altLang="en-US" sz="3200" b="1" dirty="0">
                <a:solidFill>
                  <a:srgbClr val="2F1311"/>
                </a:solidFill>
                <a:latin typeface="Tahoma" charset="0"/>
              </a:rPr>
              <a:t>瘟疫</a:t>
            </a:r>
          </a:p>
          <a:p>
            <a:endParaRPr lang="en-US" sz="1800" dirty="0">
              <a:solidFill>
                <a:srgbClr val="2F1311"/>
              </a:solidFill>
              <a:latin typeface="Tahoma" charset="0"/>
            </a:endParaRPr>
          </a:p>
        </p:txBody>
      </p:sp>
      <p:sp>
        <p:nvSpPr>
          <p:cNvPr id="283658" name="Text Box 10"/>
          <p:cNvSpPr txBox="1">
            <a:spLocks noChangeArrowheads="1"/>
          </p:cNvSpPr>
          <p:nvPr/>
        </p:nvSpPr>
        <p:spPr bwMode="auto">
          <a:xfrm>
            <a:off x="632379" y="4664762"/>
            <a:ext cx="1016404" cy="871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93" tIns="45647" rIns="91293" bIns="45647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zh-CN" altLang="en-US" sz="3200" b="1" dirty="0">
                <a:solidFill>
                  <a:srgbClr val="2F1311"/>
                </a:solidFill>
                <a:latin typeface="Tahoma" charset="0"/>
              </a:rPr>
              <a:t>救赎</a:t>
            </a:r>
          </a:p>
          <a:p>
            <a:endParaRPr lang="en-US" sz="1800" dirty="0">
              <a:solidFill>
                <a:srgbClr val="2F1311"/>
              </a:solidFill>
              <a:latin typeface="Tahoma" charset="0"/>
            </a:endParaRPr>
          </a:p>
        </p:txBody>
      </p:sp>
      <p:sp>
        <p:nvSpPr>
          <p:cNvPr id="283659" name="Text Box 11"/>
          <p:cNvSpPr txBox="1">
            <a:spLocks noChangeArrowheads="1"/>
          </p:cNvSpPr>
          <p:nvPr/>
        </p:nvSpPr>
        <p:spPr bwMode="auto">
          <a:xfrm>
            <a:off x="2590802" y="4800601"/>
            <a:ext cx="1008543" cy="584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93" tIns="45647" rIns="91293" bIns="45647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zh-CN" altLang="en-US" sz="3200" b="1" dirty="0">
                <a:solidFill>
                  <a:srgbClr val="2F1311"/>
                </a:solidFill>
                <a:latin typeface="Tahoma" charset="0"/>
              </a:rPr>
              <a:t>赞美</a:t>
            </a:r>
          </a:p>
        </p:txBody>
      </p:sp>
      <p:sp>
        <p:nvSpPr>
          <p:cNvPr id="283660" name="Rectangle 12"/>
          <p:cNvSpPr>
            <a:spLocks noGrp="1" noChangeArrowheads="1"/>
          </p:cNvSpPr>
          <p:nvPr>
            <p:ph type="title"/>
          </p:nvPr>
        </p:nvSpPr>
        <p:spPr>
          <a:xfrm>
            <a:off x="31" y="0"/>
            <a:ext cx="7705725" cy="1143000"/>
          </a:xfrm>
          <a:solidFill>
            <a:schemeClr val="bg2"/>
          </a:solidFill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pPr algn="ctr" eaLnBrk="1" hangingPunct="1">
              <a:defRPr/>
            </a:pPr>
            <a:r>
              <a:rPr lang="zh-CN" altLang="en-US" dirty="0">
                <a:latin typeface="Arial" charset="0"/>
              </a:rPr>
              <a:t>四杯 </a:t>
            </a:r>
            <a:r>
              <a:rPr lang="en-US" dirty="0">
                <a:latin typeface="Arial" charset="0"/>
              </a:rPr>
              <a:t>(</a:t>
            </a:r>
            <a:r>
              <a:rPr lang="zh-CN" altLang="en-US" dirty="0">
                <a:latin typeface="Arial" charset="0"/>
              </a:rPr>
              <a:t>出</a:t>
            </a:r>
            <a:r>
              <a:rPr lang="en-US" dirty="0">
                <a:latin typeface="Arial" charset="0"/>
              </a:rPr>
              <a:t> 6:6-7)</a:t>
            </a:r>
          </a:p>
        </p:txBody>
      </p:sp>
      <p:sp>
        <p:nvSpPr>
          <p:cNvPr id="15" name="Oval 13"/>
          <p:cNvSpPr>
            <a:spLocks noChangeArrowheads="1"/>
          </p:cNvSpPr>
          <p:nvPr/>
        </p:nvSpPr>
        <p:spPr bwMode="auto">
          <a:xfrm>
            <a:off x="-152400" y="4038600"/>
            <a:ext cx="2743200" cy="2819400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293" tIns="45647" rIns="91293" bIns="45647" anchor="ctr"/>
          <a:lstStyle/>
          <a:p>
            <a:endParaRPr lang="en-US">
              <a:solidFill>
                <a:srgbClr val="2F1311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0920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70" decel="100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770" decel="100000"/>
                                        <p:tgtEl>
                                          <p:spTgt spid="15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2" dur="77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4" dur="77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3656" grpId="0"/>
      <p:bldP spid="283657" grpId="0"/>
      <p:bldP spid="283658" grpId="0"/>
      <p:bldP spid="283659" grpId="0"/>
      <p:bldP spid="15" grpId="0" animBg="1"/>
    </p:bld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938" name="Rectangle 2"/>
          <p:cNvSpPr>
            <a:spLocks noChangeArrowheads="1"/>
          </p:cNvSpPr>
          <p:nvPr/>
        </p:nvSpPr>
        <p:spPr bwMode="auto">
          <a:xfrm>
            <a:off x="0" y="0"/>
            <a:ext cx="7848600" cy="6858000"/>
          </a:xfrm>
          <a:prstGeom prst="rect">
            <a:avLst/>
          </a:prstGeom>
          <a:gradFill rotWithShape="0">
            <a:gsLst>
              <a:gs pos="0">
                <a:schemeClr val="bg2">
                  <a:alpha val="58000"/>
                </a:schemeClr>
              </a:gs>
              <a:gs pos="100000">
                <a:schemeClr val="bg2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293" tIns="45647" rIns="91293" bIns="45647" anchor="ctr"/>
          <a:lstStyle/>
          <a:p>
            <a:pPr>
              <a:defRPr/>
            </a:pPr>
            <a:endParaRPr lang="en-US">
              <a:solidFill>
                <a:srgbClr val="2F1311"/>
              </a:solidFill>
              <a:latin typeface="Arial" charset="0"/>
            </a:endParaRPr>
          </a:p>
        </p:txBody>
      </p:sp>
      <p:sp>
        <p:nvSpPr>
          <p:cNvPr id="295939" name="Rectangle 3"/>
          <p:cNvSpPr>
            <a:spLocks noGrp="1" noChangeArrowheads="1"/>
          </p:cNvSpPr>
          <p:nvPr>
            <p:ph type="title"/>
          </p:nvPr>
        </p:nvSpPr>
        <p:spPr>
          <a:xfrm>
            <a:off x="219105" y="-100013"/>
            <a:ext cx="7477125" cy="898526"/>
          </a:xfrm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zh-CN" altLang="en-US" dirty="0">
                <a:latin typeface="Arial" charset="0"/>
              </a:rPr>
              <a:t>纪念志庆的秩序</a:t>
            </a:r>
          </a:p>
        </p:txBody>
      </p:sp>
      <p:graphicFrame>
        <p:nvGraphicFramePr>
          <p:cNvPr id="295940" name="Group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5145374"/>
              </p:ext>
            </p:extLst>
          </p:nvPr>
        </p:nvGraphicFramePr>
        <p:xfrm>
          <a:off x="31" y="836644"/>
          <a:ext cx="7885113" cy="6038849"/>
        </p:xfrm>
        <a:graphic>
          <a:graphicData uri="http://schemas.openxmlformats.org/drawingml/2006/table">
            <a:tbl>
              <a:tblPr/>
              <a:tblGrid>
                <a:gridCol w="39031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8198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6042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886200" algn="l"/>
                          <a:tab pos="4800600" algn="l"/>
                          <a:tab pos="5600700" algn="l"/>
                        </a:tabLst>
                      </a:pPr>
                      <a:r>
                        <a:rPr kumimoji="0" lang="zh-CN" altLang="en-US" sz="2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ＭＳ Ｐゴシック" charset="0"/>
                          <a:cs typeface="Arial"/>
                        </a:rPr>
                        <a:t>逾越节 </a:t>
                      </a:r>
                    </a:p>
                  </a:txBody>
                  <a:tcPr marL="91449" marR="91449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886200" algn="l"/>
                          <a:tab pos="4800600" algn="l"/>
                          <a:tab pos="5600700" algn="l"/>
                        </a:tabLst>
                      </a:pPr>
                      <a:r>
                        <a:rPr kumimoji="0" lang="zh-CN" altLang="en-US" sz="2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ＭＳ Ｐゴシック" charset="0"/>
                          <a:cs typeface="Arial"/>
                        </a:rPr>
                        <a:t>圣餐</a:t>
                      </a:r>
                    </a:p>
                  </a:txBody>
                  <a:tcPr marL="91449" marR="91449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4981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886200" algn="l"/>
                          <a:tab pos="4800600" algn="l"/>
                          <a:tab pos="5600700" algn="l"/>
                        </a:tabLst>
                      </a:pPr>
                      <a:r>
                        <a:rPr kumimoji="0" lang="zh-CN" altLang="en-US" sz="1900" b="1" i="0" u="sng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ＭＳ Ｐゴシック" charset="0"/>
                          <a:cs typeface="Arial"/>
                        </a:rPr>
                        <a:t>第三杯</a:t>
                      </a:r>
                      <a:r>
                        <a:rPr kumimoji="0" lang="en-US" altLang="zh-CN" sz="1900" b="1" i="0" u="sng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ＭＳ Ｐゴシック" charset="0"/>
                          <a:cs typeface="Arial"/>
                        </a:rPr>
                        <a:t>: </a:t>
                      </a:r>
                      <a:r>
                        <a:rPr kumimoji="0" lang="zh-CN" altLang="en-US" sz="1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ＭＳ Ｐゴシック" charset="0"/>
                          <a:cs typeface="Arial"/>
                        </a:rPr>
                        <a:t>救赎，他说：“我要用伸出来的膀臂，</a:t>
                      </a:r>
                      <a:r>
                        <a:rPr kumimoji="0" lang="en-US" altLang="zh-CN" sz="1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ＭＳ Ｐゴシック" charset="0"/>
                          <a:cs typeface="Arial"/>
                        </a:rPr>
                        <a:t>… </a:t>
                      </a:r>
                      <a:r>
                        <a:rPr kumimoji="0" lang="zh-CN" altLang="en-US" sz="1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ＭＳ Ｐゴシック" charset="0"/>
                          <a:cs typeface="Arial"/>
                        </a:rPr>
                        <a:t>来救赎你们。 </a:t>
                      </a:r>
                      <a:r>
                        <a:rPr kumimoji="0" lang="en-US" altLang="zh-CN" sz="1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ＭＳ Ｐゴシック" charset="0"/>
                          <a:cs typeface="Arial"/>
                        </a:rPr>
                        <a:t>(</a:t>
                      </a:r>
                      <a:r>
                        <a:rPr kumimoji="0" lang="zh-CN" altLang="en-US" sz="1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ＭＳ Ｐゴシック" charset="0"/>
                          <a:cs typeface="Arial"/>
                        </a:rPr>
                        <a:t>出埃及记 </a:t>
                      </a:r>
                      <a:r>
                        <a:rPr kumimoji="0" lang="en-US" altLang="zh-CN" sz="1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ＭＳ Ｐゴシック" charset="0"/>
                          <a:cs typeface="Arial"/>
                        </a:rPr>
                        <a:t>6:6 </a:t>
                      </a:r>
                      <a:r>
                        <a:rPr kumimoji="0" lang="zh-CN" altLang="en-US" sz="1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ＭＳ Ｐゴシック" charset="0"/>
                          <a:cs typeface="Arial"/>
                        </a:rPr>
                        <a:t>新译本 </a:t>
                      </a:r>
                      <a:r>
                        <a:rPr kumimoji="0" lang="en-US" altLang="zh-CN" sz="1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ＭＳ Ｐゴシック" charset="0"/>
                          <a:cs typeface="Arial"/>
                        </a:rPr>
                        <a:t>)”</a:t>
                      </a:r>
                    </a:p>
                  </a:txBody>
                  <a:tcPr marL="91449" marR="91449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886200" algn="l"/>
                          <a:tab pos="4800600" algn="l"/>
                          <a:tab pos="5600700" algn="l"/>
                        </a:tabLst>
                      </a:pPr>
                      <a:r>
                        <a:rPr kumimoji="0" lang="zh-CN" altLang="en-US" sz="1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宋体" charset="0"/>
                          <a:cs typeface="Arial"/>
                        </a:rPr>
                        <a:t>“这是我的血 </a:t>
                      </a:r>
                      <a:r>
                        <a:rPr kumimoji="0" lang="en-US" altLang="zh-CN" sz="1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宋体" charset="0"/>
                          <a:cs typeface="Arial"/>
                        </a:rPr>
                        <a:t>…” </a:t>
                      </a:r>
                      <a:br>
                        <a:rPr kumimoji="0" lang="en-US" altLang="zh-CN" sz="1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宋体" charset="0"/>
                          <a:cs typeface="Arial"/>
                        </a:rPr>
                      </a:br>
                      <a:r>
                        <a:rPr kumimoji="0" lang="en-US" altLang="zh-CN" sz="1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宋体" charset="0"/>
                          <a:cs typeface="Arial"/>
                        </a:rPr>
                        <a:t>(</a:t>
                      </a:r>
                      <a:r>
                        <a:rPr kumimoji="0" lang="zh-CN" altLang="en-US" sz="1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宋体" charset="0"/>
                          <a:cs typeface="Arial"/>
                        </a:rPr>
                        <a:t>路加 </a:t>
                      </a:r>
                      <a:r>
                        <a:rPr kumimoji="0" lang="en-US" altLang="zh-CN" sz="1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宋体" charset="0"/>
                          <a:cs typeface="Arial"/>
                        </a:rPr>
                        <a:t>22:20)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886200" algn="l"/>
                          <a:tab pos="4800600" algn="l"/>
                          <a:tab pos="5600700" algn="l"/>
                        </a:tabLst>
                      </a:pPr>
                      <a:r>
                        <a:rPr kumimoji="0" lang="zh-CN" altLang="en-US" sz="1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宋体" charset="0"/>
                          <a:cs typeface="Arial"/>
                        </a:rPr>
                        <a:t>耶稣与犹大蘸面包片后，犹大 就离开（？）</a:t>
                      </a:r>
                    </a:p>
                  </a:txBody>
                  <a:tcPr marL="91449" marR="91449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4981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886200" algn="l"/>
                          <a:tab pos="4800600" algn="l"/>
                          <a:tab pos="5600700" algn="l"/>
                        </a:tabLst>
                      </a:pPr>
                      <a:r>
                        <a:rPr kumimoji="0" lang="zh-CN" altLang="en-US" sz="1900" b="1" i="0" u="sng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ＭＳ Ｐゴシック" charset="0"/>
                          <a:cs typeface="Arial"/>
                        </a:rPr>
                        <a:t>第四杯：</a:t>
                      </a:r>
                      <a:r>
                        <a:rPr kumimoji="0" lang="zh-CN" altLang="en-US" sz="1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ＭＳ Ｐゴシック" charset="0"/>
                          <a:cs typeface="Arial"/>
                        </a:rPr>
                        <a:t>赞美</a:t>
                      </a:r>
                      <a:r>
                        <a:rPr kumimoji="0" lang="en-US" altLang="zh-CN" sz="1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ＭＳ Ｐゴシック" charset="0"/>
                          <a:cs typeface="Arial"/>
                        </a:rPr>
                        <a:t>/</a:t>
                      </a:r>
                      <a:r>
                        <a:rPr kumimoji="0" lang="zh-CN" altLang="en-US" sz="1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ＭＳ Ｐゴシック" charset="0"/>
                          <a:cs typeface="Arial"/>
                        </a:rPr>
                        <a:t>重聚集，他说，“我会带你到我的人”和 阅读诗篇 </a:t>
                      </a:r>
                      <a:r>
                        <a:rPr kumimoji="0" lang="en-US" altLang="zh-CN" sz="1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ＭＳ Ｐゴシック" charset="0"/>
                          <a:cs typeface="Arial"/>
                        </a:rPr>
                        <a:t>113-118</a:t>
                      </a:r>
                    </a:p>
                  </a:txBody>
                  <a:tcPr marL="91449" marR="91449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886200" algn="l"/>
                          <a:tab pos="4800600" algn="l"/>
                          <a:tab pos="5600700" algn="l"/>
                        </a:tabLst>
                      </a:pPr>
                      <a:r>
                        <a:rPr kumimoji="0" lang="zh-CN" altLang="en-US" sz="1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宋体" charset="0"/>
                          <a:cs typeface="Arial"/>
                        </a:rPr>
                        <a:t>“你们每逢吃这饼，喝这杯，就是宣扬主的死，直等到他来。” </a:t>
                      </a:r>
                      <a:r>
                        <a:rPr kumimoji="0" lang="en-US" altLang="zh-CN" sz="1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宋体" charset="0"/>
                          <a:cs typeface="Arial"/>
                        </a:rPr>
                        <a:t>(</a:t>
                      </a:r>
                      <a:r>
                        <a:rPr kumimoji="0" lang="zh-CN" altLang="en-US" sz="1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宋体" charset="0"/>
                          <a:cs typeface="Arial"/>
                        </a:rPr>
                        <a:t>林前</a:t>
                      </a:r>
                      <a:r>
                        <a:rPr kumimoji="0" lang="en-US" altLang="zh-CN" sz="1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宋体" charset="0"/>
                          <a:cs typeface="Arial"/>
                        </a:rPr>
                        <a:t>11:26 </a:t>
                      </a:r>
                      <a:r>
                        <a:rPr kumimoji="0" lang="zh-CN" altLang="en-US" sz="1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宋体" charset="0"/>
                          <a:cs typeface="Arial"/>
                        </a:rPr>
                        <a:t>新译本</a:t>
                      </a:r>
                      <a:r>
                        <a:rPr kumimoji="0" lang="en-US" altLang="zh-CN" sz="1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宋体" charset="0"/>
                          <a:cs typeface="Arial"/>
                        </a:rPr>
                        <a:t>)</a:t>
                      </a:r>
                    </a:p>
                  </a:txBody>
                  <a:tcPr marL="91449" marR="91449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6022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886200" algn="l"/>
                          <a:tab pos="4800600" algn="l"/>
                          <a:tab pos="5600700" algn="l"/>
                        </a:tabLst>
                      </a:pPr>
                      <a:r>
                        <a:rPr kumimoji="0" lang="zh-CN" altLang="en-US" sz="1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宋体" charset="0"/>
                          <a:cs typeface="Arial"/>
                        </a:rPr>
                        <a:t>宣言（“明年在耶路撒冷！”），赞歌（诗</a:t>
                      </a:r>
                      <a:r>
                        <a:rPr kumimoji="0" lang="en-US" altLang="zh-CN" sz="1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宋体" charset="0"/>
                          <a:cs typeface="Arial"/>
                        </a:rPr>
                        <a:t>118</a:t>
                      </a:r>
                      <a:r>
                        <a:rPr kumimoji="0" lang="zh-CN" altLang="en-US" sz="1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宋体" charset="0"/>
                          <a:cs typeface="Arial"/>
                        </a:rPr>
                        <a:t>），诗歌或国歌</a:t>
                      </a:r>
                    </a:p>
                  </a:txBody>
                  <a:tcPr marL="91449" marR="91449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886200" algn="l"/>
                          <a:tab pos="4800600" algn="l"/>
                          <a:tab pos="5600700" algn="l"/>
                        </a:tabLst>
                      </a:pPr>
                      <a:r>
                        <a:rPr kumimoji="0" lang="zh-CN" altLang="en-US" sz="1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宋体" charset="0"/>
                          <a:cs typeface="Arial"/>
                        </a:rPr>
                        <a:t>唱赞美诗和去橄榄山。（马太福音</a:t>
                      </a:r>
                      <a:r>
                        <a:rPr kumimoji="0" lang="en-US" altLang="zh-CN" sz="1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宋体" charset="0"/>
                          <a:cs typeface="Arial"/>
                        </a:rPr>
                        <a:t>26:30</a:t>
                      </a:r>
                      <a:r>
                        <a:rPr kumimoji="0" lang="zh-CN" altLang="en-US" sz="1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宋体" charset="0"/>
                          <a:cs typeface="Arial"/>
                        </a:rPr>
                        <a:t>）</a:t>
                      </a:r>
                    </a:p>
                  </a:txBody>
                  <a:tcPr marL="91449" marR="91449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1858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886200" algn="l"/>
                          <a:tab pos="4800600" algn="l"/>
                          <a:tab pos="5600700" algn="l"/>
                        </a:tabLst>
                      </a:pPr>
                      <a:r>
                        <a:rPr kumimoji="0" lang="zh-CN" altLang="en-US" sz="1900" b="1" i="0" u="sng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ＭＳ Ｐゴシック" charset="0"/>
                          <a:cs typeface="Arial"/>
                        </a:rPr>
                        <a:t>以利亚的杯：</a:t>
                      </a:r>
                      <a:r>
                        <a:rPr kumimoji="0" lang="zh-CN" altLang="en-US" sz="1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ＭＳ Ｐゴシック" charset="0"/>
                          <a:cs typeface="Arial"/>
                        </a:rPr>
                        <a:t>填充，但未触动过</a:t>
                      </a:r>
                      <a:r>
                        <a:rPr kumimoji="0" lang="en-US" altLang="zh-CN" sz="1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ＭＳ Ｐゴシック" charset="0"/>
                          <a:cs typeface="Arial"/>
                        </a:rPr>
                        <a:t>; </a:t>
                      </a:r>
                      <a:r>
                        <a:rPr kumimoji="0" lang="zh-CN" altLang="en-US" sz="1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ＭＳ Ｐゴシック" charset="0"/>
                          <a:cs typeface="Arial"/>
                        </a:rPr>
                        <a:t>象征着他在弥赛亚之前回归（玛拉基书</a:t>
                      </a:r>
                      <a:r>
                        <a:rPr kumimoji="0" lang="en-US" altLang="zh-CN" sz="1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ＭＳ Ｐゴシック" charset="0"/>
                          <a:cs typeface="Arial"/>
                        </a:rPr>
                        <a:t>4:5-6</a:t>
                      </a:r>
                      <a:r>
                        <a:rPr kumimoji="0" lang="zh-CN" altLang="en-US" sz="1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ＭＳ Ｐゴシック" charset="0"/>
                          <a:cs typeface="Arial"/>
                        </a:rPr>
                        <a:t>，太</a:t>
                      </a:r>
                      <a:r>
                        <a:rPr kumimoji="0" lang="en-US" altLang="zh-CN" sz="1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ＭＳ Ｐゴシック" charset="0"/>
                          <a:cs typeface="Arial"/>
                        </a:rPr>
                        <a:t>11:13-14</a:t>
                      </a:r>
                      <a:r>
                        <a:rPr kumimoji="0" lang="zh-CN" altLang="en-US" sz="1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ＭＳ Ｐゴシック" charset="0"/>
                          <a:cs typeface="Arial"/>
                        </a:rPr>
                        <a:t>，</a:t>
                      </a:r>
                      <a:r>
                        <a:rPr kumimoji="0" lang="en-US" altLang="zh-CN" sz="1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ＭＳ Ｐゴシック" charset="0"/>
                          <a:cs typeface="Arial"/>
                        </a:rPr>
                        <a:t>17:11-12</a:t>
                      </a:r>
                      <a:r>
                        <a:rPr kumimoji="0" lang="zh-CN" altLang="en-US" sz="1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ＭＳ Ｐゴシック" charset="0"/>
                          <a:cs typeface="Arial"/>
                        </a:rPr>
                        <a:t>，启</a:t>
                      </a:r>
                      <a:r>
                        <a:rPr kumimoji="0" lang="en-US" altLang="zh-CN" sz="1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ＭＳ Ｐゴシック" charset="0"/>
                          <a:cs typeface="Arial"/>
                        </a:rPr>
                        <a:t>11:3-12;19:11-21</a:t>
                      </a:r>
                      <a:r>
                        <a:rPr kumimoji="0" lang="zh-CN" altLang="en-US" sz="1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ＭＳ Ｐゴシック" charset="0"/>
                          <a:cs typeface="Arial"/>
                        </a:rPr>
                        <a:t>）。最小的孩子为“以利亚”打开前门</a:t>
                      </a:r>
                    </a:p>
                  </a:txBody>
                  <a:tcPr marL="91449" marR="91449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886200" algn="l"/>
                          <a:tab pos="4800600" algn="l"/>
                          <a:tab pos="5600700" algn="l"/>
                        </a:tabLst>
                      </a:pPr>
                      <a:r>
                        <a:rPr kumimoji="0" lang="zh-CN" altLang="en-US" sz="1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宋体" charset="0"/>
                          <a:cs typeface="Arial"/>
                        </a:rPr>
                        <a:t>假定（没有记录）</a:t>
                      </a:r>
                    </a:p>
                  </a:txBody>
                  <a:tcPr marL="91449" marR="91449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62839" name="Text Box 24"/>
          <p:cNvSpPr txBox="1">
            <a:spLocks noChangeArrowheads="1"/>
          </p:cNvSpPr>
          <p:nvPr/>
        </p:nvSpPr>
        <p:spPr bwMode="auto">
          <a:xfrm>
            <a:off x="8397875" y="82550"/>
            <a:ext cx="669925" cy="396875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93" tIns="45647" rIns="91293" bIns="45647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000" b="1">
                <a:solidFill>
                  <a:srgbClr val="2F1311"/>
                </a:solidFill>
                <a:latin typeface="Tahoma" charset="0"/>
              </a:rPr>
              <a:t>144</a:t>
            </a:r>
          </a:p>
        </p:txBody>
      </p:sp>
      <p:pic>
        <p:nvPicPr>
          <p:cNvPr id="162840" name="Picture 25" descr="j028741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35800" y="0"/>
            <a:ext cx="1879600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5962" name="Oval 26"/>
          <p:cNvSpPr>
            <a:spLocks noChangeArrowheads="1"/>
          </p:cNvSpPr>
          <p:nvPr/>
        </p:nvSpPr>
        <p:spPr bwMode="auto">
          <a:xfrm>
            <a:off x="-304800" y="1074738"/>
            <a:ext cx="4114800" cy="1752600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293" tIns="45647" rIns="91293" bIns="45647" anchor="ctr"/>
          <a:lstStyle/>
          <a:p>
            <a:endParaRPr lang="en-US">
              <a:solidFill>
                <a:srgbClr val="2F1311"/>
              </a:solidFill>
              <a:latin typeface="Arial" charset="0"/>
            </a:endParaRPr>
          </a:p>
        </p:txBody>
      </p:sp>
      <p:sp>
        <p:nvSpPr>
          <p:cNvPr id="295963" name="Oval 27"/>
          <p:cNvSpPr>
            <a:spLocks noChangeArrowheads="1"/>
          </p:cNvSpPr>
          <p:nvPr/>
        </p:nvSpPr>
        <p:spPr bwMode="auto">
          <a:xfrm>
            <a:off x="3581400" y="1074738"/>
            <a:ext cx="4114800" cy="1752600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293" tIns="45647" rIns="91293" bIns="45647" anchor="ctr"/>
          <a:lstStyle/>
          <a:p>
            <a:endParaRPr lang="en-US">
              <a:solidFill>
                <a:srgbClr val="2F1311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8057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29596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29596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9596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2959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959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2959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959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5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70" decel="100000"/>
                                        <p:tgtEl>
                                          <p:spTgt spid="29596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770" decel="100000"/>
                                        <p:tgtEl>
                                          <p:spTgt spid="295963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95963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0" dur="770" fill="hold"/>
                                        <p:tgtEl>
                                          <p:spTgt spid="2959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959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2" dur="770" fill="hold"/>
                                        <p:tgtEl>
                                          <p:spTgt spid="2959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959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5962" grpId="0" animBg="1"/>
      <p:bldP spid="295963" grpId="0" animBg="1"/>
    </p:bld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152400" y="228600"/>
            <a:ext cx="8534400" cy="1123950"/>
          </a:xfrm>
          <a:effectLst>
            <a:outerShdw blurRad="63500" dist="107763" dir="27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zh-CN" altLang="en-US" sz="40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  <a:ea typeface="ＭＳ Ｐゴシック" charset="0"/>
                <a:cs typeface="ＭＳ Ｐゴシック" charset="0"/>
              </a:rPr>
              <a:t>“这杯是用我的血所立的新约</a:t>
            </a:r>
            <a:r>
              <a:rPr lang="en-US" altLang="zh-CN" sz="40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  <a:ea typeface="ＭＳ Ｐゴシック" charset="0"/>
                <a:cs typeface="ＭＳ Ｐゴシック" charset="0"/>
              </a:rPr>
              <a:t>…” </a:t>
            </a:r>
            <a:br>
              <a:rPr lang="en-US" altLang="zh-CN" sz="40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  <a:ea typeface="ＭＳ Ｐゴシック" charset="0"/>
                <a:cs typeface="ＭＳ Ｐゴシック" charset="0"/>
              </a:rPr>
            </a:br>
            <a:r>
              <a:rPr lang="en-US" altLang="zh-CN" sz="18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  <a:ea typeface="ＭＳ Ｐゴシック" charset="0"/>
                <a:cs typeface="ＭＳ Ｐゴシック" charset="0"/>
              </a:rPr>
              <a:t>(</a:t>
            </a:r>
            <a:r>
              <a:rPr lang="zh-CN" altLang="en-US" sz="18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  <a:ea typeface="ＭＳ Ｐゴシック" charset="0"/>
                <a:cs typeface="ＭＳ Ｐゴシック" charset="0"/>
              </a:rPr>
              <a:t>林前</a:t>
            </a:r>
            <a:r>
              <a:rPr lang="en-US" altLang="zh-CN" sz="18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  <a:ea typeface="ＭＳ Ｐゴシック" charset="0"/>
                <a:cs typeface="ＭＳ Ｐゴシック" charset="0"/>
              </a:rPr>
              <a:t>11:25 </a:t>
            </a:r>
            <a:r>
              <a:rPr lang="zh-CN" altLang="en-US" sz="18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  <a:ea typeface="ＭＳ Ｐゴシック" charset="0"/>
                <a:cs typeface="ＭＳ Ｐゴシック" charset="0"/>
              </a:rPr>
              <a:t>新译本</a:t>
            </a:r>
            <a:r>
              <a:rPr lang="en-US" altLang="zh-CN" sz="18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  <a:ea typeface="ＭＳ Ｐゴシック" charset="0"/>
                <a:cs typeface="ＭＳ Ｐゴシック" charset="0"/>
              </a:rPr>
              <a:t>) </a:t>
            </a:r>
            <a:r>
              <a:rPr lang="en-US" altLang="zh-CN" sz="40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  <a:ea typeface="ＭＳ Ｐゴシック" charset="0"/>
                <a:cs typeface="ＭＳ Ｐゴシック" charset="0"/>
              </a:rPr>
              <a:t>(</a:t>
            </a:r>
            <a:r>
              <a:rPr lang="zh-CN" altLang="en-US" sz="40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  <a:ea typeface="ＭＳ Ｐゴシック" charset="0"/>
                <a:cs typeface="ＭＳ Ｐゴシック" charset="0"/>
              </a:rPr>
              <a:t>耶</a:t>
            </a:r>
            <a:r>
              <a:rPr lang="en-US" altLang="zh-CN" sz="40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  <a:ea typeface="ＭＳ Ｐゴシック" charset="0"/>
                <a:cs typeface="ＭＳ Ｐゴシック" charset="0"/>
              </a:rPr>
              <a:t>31: 31-34)</a:t>
            </a:r>
            <a:endParaRPr lang="en-US" sz="4000" b="1" dirty="0">
              <a:effectLst>
                <a:outerShdw blurRad="38100" dist="38100" dir="2700000" algn="tl">
                  <a:srgbClr val="000000"/>
                </a:outerShdw>
              </a:effectLst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437" name="Rectangle 5"/>
          <p:cNvSpPr>
            <a:spLocks noChangeArrowheads="1"/>
          </p:cNvSpPr>
          <p:nvPr/>
        </p:nvSpPr>
        <p:spPr bwMode="auto">
          <a:xfrm>
            <a:off x="152400" y="1981200"/>
            <a:ext cx="8991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293" tIns="45647" rIns="91293" bIns="45647"/>
          <a:lstStyle/>
          <a:p>
            <a:pPr marL="342363" indent="-342363" eaLnBrk="1" hangingPunct="1">
              <a:spcBef>
                <a:spcPct val="20000"/>
              </a:spcBef>
              <a:buClr>
                <a:srgbClr val="FFCC66"/>
              </a:buClr>
              <a:buSzPct val="80000"/>
              <a:buFont typeface="Wingdings" charset="0"/>
              <a:buChar char="n"/>
              <a:defRPr/>
            </a:pPr>
            <a:r>
              <a:rPr lang="zh-CN" altLang="en-US" sz="3600" b="1" dirty="0">
                <a:solidFill>
                  <a:srgbClr val="FFFFFF"/>
                </a:solidFill>
                <a:effectLst>
                  <a:outerShdw blurRad="50800" dist="63500" dir="2700000" algn="tl" rotWithShape="0">
                    <a:srgbClr val="000000">
                      <a:alpha val="83000"/>
                    </a:srgbClr>
                  </a:outerShdw>
                </a:effectLst>
              </a:rPr>
              <a:t>以色列和犹大重聚（</a:t>
            </a:r>
            <a:r>
              <a:rPr lang="en-US" altLang="zh-CN" sz="3600" b="1" dirty="0">
                <a:solidFill>
                  <a:srgbClr val="FFFFFF"/>
                </a:solidFill>
                <a:effectLst>
                  <a:outerShdw blurRad="50800" dist="63500" dir="2700000" algn="tl" rotWithShape="0">
                    <a:srgbClr val="000000">
                      <a:alpha val="83000"/>
                    </a:srgbClr>
                  </a:outerShdw>
                </a:effectLst>
              </a:rPr>
              <a:t>31:31-32</a:t>
            </a:r>
            <a:r>
              <a:rPr lang="zh-CN" altLang="en-US" sz="3600" b="1" dirty="0">
                <a:solidFill>
                  <a:srgbClr val="FFFFFF"/>
                </a:solidFill>
                <a:effectLst>
                  <a:outerShdw blurRad="50800" dist="63500" dir="2700000" algn="tl" rotWithShape="0">
                    <a:srgbClr val="000000">
                      <a:alpha val="83000"/>
                    </a:srgbClr>
                  </a:outerShdw>
                </a:effectLst>
              </a:rPr>
              <a:t>）</a:t>
            </a:r>
          </a:p>
          <a:p>
            <a:pPr marL="342363" indent="-342363" eaLnBrk="1" hangingPunct="1">
              <a:spcBef>
                <a:spcPct val="20000"/>
              </a:spcBef>
              <a:buClr>
                <a:srgbClr val="FFCC66"/>
              </a:buClr>
              <a:buSzPct val="80000"/>
              <a:buFont typeface="Wingdings" charset="0"/>
              <a:buChar char="n"/>
              <a:defRPr/>
            </a:pPr>
            <a:r>
              <a:rPr lang="zh-CN" altLang="en-US" sz="3600" b="1" dirty="0">
                <a:solidFill>
                  <a:srgbClr val="FFFFFF"/>
                </a:solidFill>
                <a:effectLst>
                  <a:outerShdw blurRad="50800" dist="63500" dir="2700000" algn="tl" rotWithShape="0">
                    <a:srgbClr val="000000">
                      <a:alpha val="83000"/>
                    </a:srgbClr>
                  </a:outerShdw>
                </a:effectLst>
              </a:rPr>
              <a:t>圣灵内住（</a:t>
            </a:r>
            <a:r>
              <a:rPr lang="en-US" altLang="zh-CN" sz="3600" b="1" dirty="0">
                <a:solidFill>
                  <a:srgbClr val="FFFFFF"/>
                </a:solidFill>
                <a:effectLst>
                  <a:outerShdw blurRad="50800" dist="63500" dir="2700000" algn="tl" rotWithShape="0">
                    <a:srgbClr val="000000">
                      <a:alpha val="83000"/>
                    </a:srgbClr>
                  </a:outerShdw>
                </a:effectLst>
              </a:rPr>
              <a:t>31:33</a:t>
            </a:r>
            <a:r>
              <a:rPr lang="zh-CN" altLang="en-US" sz="3600" b="1" dirty="0">
                <a:solidFill>
                  <a:srgbClr val="FFFFFF"/>
                </a:solidFill>
                <a:effectLst>
                  <a:outerShdw blurRad="50800" dist="63500" dir="2700000" algn="tl" rotWithShape="0">
                    <a:srgbClr val="000000">
                      <a:alpha val="83000"/>
                    </a:srgbClr>
                  </a:outerShdw>
                </a:effectLst>
              </a:rPr>
              <a:t>） </a:t>
            </a:r>
          </a:p>
          <a:p>
            <a:pPr marL="342363" indent="-342363" eaLnBrk="1" hangingPunct="1">
              <a:spcBef>
                <a:spcPct val="20000"/>
              </a:spcBef>
              <a:buClr>
                <a:srgbClr val="FFCC66"/>
              </a:buClr>
              <a:buSzPct val="80000"/>
              <a:buFont typeface="Wingdings" charset="0"/>
              <a:buChar char="n"/>
              <a:defRPr/>
            </a:pPr>
            <a:r>
              <a:rPr lang="zh-CN" altLang="en-US" sz="3600" b="1" dirty="0">
                <a:solidFill>
                  <a:srgbClr val="FFFFFF"/>
                </a:solidFill>
                <a:effectLst>
                  <a:outerShdw blurRad="50800" dist="63500" dir="2700000" algn="tl" rotWithShape="0">
                    <a:srgbClr val="000000">
                      <a:alpha val="83000"/>
                    </a:srgbClr>
                  </a:outerShdw>
                </a:effectLst>
              </a:rPr>
              <a:t>不需要传福音（</a:t>
            </a:r>
            <a:r>
              <a:rPr lang="en-US" altLang="zh-CN" sz="3600" b="1" dirty="0">
                <a:solidFill>
                  <a:srgbClr val="FFFFFF"/>
                </a:solidFill>
                <a:effectLst>
                  <a:outerShdw blurRad="50800" dist="63500" dir="2700000" algn="tl" rotWithShape="0">
                    <a:srgbClr val="000000">
                      <a:alpha val="83000"/>
                    </a:srgbClr>
                  </a:outerShdw>
                </a:effectLst>
              </a:rPr>
              <a:t>31:34a</a:t>
            </a:r>
            <a:r>
              <a:rPr lang="zh-CN" altLang="en-US" sz="3600" b="1" dirty="0">
                <a:solidFill>
                  <a:srgbClr val="FFFFFF"/>
                </a:solidFill>
                <a:effectLst>
                  <a:outerShdw blurRad="50800" dist="63500" dir="2700000" algn="tl" rotWithShape="0">
                    <a:srgbClr val="000000">
                      <a:alpha val="83000"/>
                    </a:srgbClr>
                  </a:outerShdw>
                </a:effectLst>
              </a:rPr>
              <a:t>） </a:t>
            </a:r>
          </a:p>
          <a:p>
            <a:pPr marL="342363" indent="-342363" eaLnBrk="1" hangingPunct="1">
              <a:spcBef>
                <a:spcPct val="20000"/>
              </a:spcBef>
              <a:buClr>
                <a:srgbClr val="FFCC66"/>
              </a:buClr>
              <a:buSzPct val="80000"/>
              <a:buFont typeface="Wingdings" charset="0"/>
              <a:buChar char="n"/>
              <a:defRPr/>
            </a:pPr>
            <a:r>
              <a:rPr lang="zh-CN" altLang="en-US" sz="3600" b="1" dirty="0">
                <a:solidFill>
                  <a:srgbClr val="FFFFFF"/>
                </a:solidFill>
                <a:effectLst>
                  <a:outerShdw blurRad="50800" dist="63500" dir="2700000" algn="tl" rotWithShape="0">
                    <a:srgbClr val="000000">
                      <a:alpha val="83000"/>
                    </a:srgbClr>
                  </a:outerShdw>
                </a:effectLst>
              </a:rPr>
              <a:t>以色列被原谅（</a:t>
            </a:r>
            <a:r>
              <a:rPr lang="en-US" altLang="zh-CN" sz="3600" b="1" dirty="0">
                <a:solidFill>
                  <a:srgbClr val="FFFFFF"/>
                </a:solidFill>
                <a:effectLst>
                  <a:outerShdw blurRad="50800" dist="63500" dir="2700000" algn="tl" rotWithShape="0">
                    <a:srgbClr val="000000">
                      <a:alpha val="83000"/>
                    </a:srgbClr>
                  </a:outerShdw>
                </a:effectLst>
              </a:rPr>
              <a:t>31:34b</a:t>
            </a:r>
            <a:r>
              <a:rPr lang="zh-CN" altLang="en-US" sz="3600" b="1" dirty="0">
                <a:solidFill>
                  <a:srgbClr val="FFFFFF"/>
                </a:solidFill>
                <a:effectLst>
                  <a:outerShdw blurRad="50800" dist="63500" dir="2700000" algn="tl" rotWithShape="0">
                    <a:srgbClr val="000000">
                      <a:alpha val="83000"/>
                    </a:srgbClr>
                  </a:outerShdw>
                </a:effectLst>
              </a:rPr>
              <a:t>）</a:t>
            </a:r>
          </a:p>
          <a:p>
            <a:pPr marL="342363" indent="-342363" eaLnBrk="1" hangingPunct="1">
              <a:spcBef>
                <a:spcPct val="20000"/>
              </a:spcBef>
              <a:buClr>
                <a:srgbClr val="FFCC66"/>
              </a:buClr>
              <a:buSzPct val="80000"/>
              <a:buFont typeface="Wingdings" charset="0"/>
              <a:buChar char="n"/>
              <a:defRPr/>
            </a:pPr>
            <a:endParaRPr lang="en-US" sz="3600" b="1" dirty="0">
              <a:solidFill>
                <a:srgbClr val="FFFFFF"/>
              </a:solidFill>
              <a:effectLst>
                <a:outerShdw blurRad="50800" dist="63500" dir="2700000" algn="tl" rotWithShape="0">
                  <a:srgbClr val="000000">
                    <a:alpha val="8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26010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4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4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4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84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7" grpId="0" build="p"/>
    </p:bld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633" name="Rectangle 2"/>
          <p:cNvSpPr>
            <a:spLocks noGrp="1" noChangeArrowheads="1"/>
          </p:cNvSpPr>
          <p:nvPr>
            <p:ph type="title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r>
              <a:rPr lang="en-US">
                <a:effectLst/>
                <a:latin typeface="Tahoma" charset="0"/>
                <a:ea typeface="ＭＳ Ｐゴシック" charset="0"/>
                <a:cs typeface="ＭＳ Ｐゴシック" charset="0"/>
              </a:rPr>
              <a:t>Black</a:t>
            </a:r>
          </a:p>
        </p:txBody>
      </p:sp>
      <p:sp>
        <p:nvSpPr>
          <p:cNvPr id="58163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ffectLst/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81635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604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solidFill>
                <a:srgbClr val="FFFFFF"/>
              </a:solidFill>
              <a:latin typeface="Arial" charset="0"/>
            </a:endParaRPr>
          </a:p>
        </p:txBody>
      </p:sp>
    </p:spTree>
  </p:cSld>
  <p:clrMapOvr>
    <a:masterClrMapping/>
  </p:clrMapOvr>
  <p:transition spd="slow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017" name="Picture 2" descr="bible_ligh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1"/>
            <a:ext cx="9144000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685831" y="152400"/>
            <a:ext cx="7770813" cy="1049338"/>
          </a:xfrm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zh-CN" altLang="en-US" u="sng" dirty="0">
                <a:effectLst>
                  <a:outerShdw blurRad="38100" dist="38100" dir="2700000" algn="tl">
                    <a:srgbClr val="212121"/>
                  </a:outerShdw>
                </a:effectLst>
                <a:latin typeface="Arial" charset="0"/>
              </a:rPr>
              <a:t>林前</a:t>
            </a:r>
            <a:r>
              <a:rPr lang="en-US" u="sng" dirty="0">
                <a:effectLst>
                  <a:outerShdw blurRad="38100" dist="38100" dir="2700000" algn="tl">
                    <a:srgbClr val="212121"/>
                  </a:outerShdw>
                </a:effectLst>
                <a:latin typeface="Arial" charset="0"/>
              </a:rPr>
              <a:t>10:15-18 </a:t>
            </a:r>
            <a:r>
              <a:rPr lang="en-US" sz="3600" u="sng" dirty="0">
                <a:effectLst>
                  <a:outerShdw blurRad="38100" dist="38100" dir="2700000" algn="tl">
                    <a:srgbClr val="212121"/>
                  </a:outerShdw>
                </a:effectLst>
                <a:latin typeface="Arial" charset="0"/>
              </a:rPr>
              <a:t>(</a:t>
            </a:r>
            <a:r>
              <a:rPr lang="en-US" altLang="zh-CN" sz="3600" u="sng" dirty="0">
                <a:effectLst>
                  <a:outerShdw blurRad="38100" dist="38100" dir="2700000" algn="tl">
                    <a:srgbClr val="212121"/>
                  </a:outerShdw>
                </a:effectLst>
                <a:latin typeface="Arial" charset="0"/>
              </a:rPr>
              <a:t>CNV</a:t>
            </a:r>
            <a:r>
              <a:rPr lang="en-US" sz="3600" u="sng" dirty="0">
                <a:effectLst>
                  <a:outerShdw blurRad="38100" dist="38100" dir="2700000" algn="tl">
                    <a:srgbClr val="212121"/>
                  </a:outerShdw>
                </a:effectLst>
                <a:latin typeface="Arial" charset="0"/>
              </a:rPr>
              <a:t>)</a:t>
            </a:r>
            <a:endParaRPr lang="en-US" dirty="0">
              <a:effectLst>
                <a:outerShdw blurRad="38100" dist="38100" dir="2700000" algn="tl">
                  <a:srgbClr val="212121"/>
                </a:outerShdw>
              </a:effectLst>
              <a:latin typeface="Arial" charset="0"/>
            </a:endParaRPr>
          </a:p>
        </p:txBody>
      </p:sp>
      <p:sp>
        <p:nvSpPr>
          <p:cNvPr id="1414148" name="Text Box 4"/>
          <p:cNvSpPr txBox="1">
            <a:spLocks noChangeArrowheads="1"/>
          </p:cNvSpPr>
          <p:nvPr/>
        </p:nvSpPr>
        <p:spPr bwMode="auto">
          <a:xfrm>
            <a:off x="35496" y="1295410"/>
            <a:ext cx="9167936" cy="3539283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1293" tIns="45647" rIns="91293" bIns="45647">
            <a:spAutoFit/>
          </a:bodyPr>
          <a:lstStyle>
            <a:defPPr>
              <a:defRPr lang="en-US"/>
            </a:defPPr>
            <a:lvl1pPr algn="l" eaLnBrk="1" hangingPunct="1">
              <a:defRPr sz="3200" b="1">
                <a:effectLst>
                  <a:glow rad="190500">
                    <a:schemeClr val="bg2"/>
                  </a:glow>
                </a:effectLst>
                <a:latin typeface="Arial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baseline="30000" dirty="0">
                <a:solidFill>
                  <a:srgbClr val="FFFFFF"/>
                </a:solidFill>
                <a:effectLst>
                  <a:glow rad="190500">
                    <a:srgbClr val="212121"/>
                  </a:glow>
                </a:effectLst>
              </a:rPr>
              <a:t>15</a:t>
            </a:r>
            <a:r>
              <a:rPr lang="zh-CN" altLang="en-US" dirty="0">
                <a:solidFill>
                  <a:srgbClr val="FFFFFF"/>
                </a:solidFill>
                <a:effectLst>
                  <a:glow rad="190500">
                    <a:srgbClr val="212121"/>
                  </a:glow>
                </a:effectLst>
              </a:rPr>
              <a:t>我是对明白事理的人说的，我所说的你们要自己判断。 </a:t>
            </a:r>
            <a:r>
              <a:rPr lang="en-US" altLang="zh-CN" baseline="30000" dirty="0">
                <a:solidFill>
                  <a:srgbClr val="FFFFFF"/>
                </a:solidFill>
                <a:effectLst>
                  <a:glow rad="190500">
                    <a:srgbClr val="212121"/>
                  </a:glow>
                </a:effectLst>
              </a:rPr>
              <a:t>16</a:t>
            </a:r>
            <a:r>
              <a:rPr lang="en-US" altLang="zh-CN" dirty="0">
                <a:solidFill>
                  <a:srgbClr val="FFFFFF"/>
                </a:solidFill>
                <a:effectLst>
                  <a:glow rad="190500">
                    <a:srgbClr val="212121"/>
                  </a:glow>
                </a:effectLst>
              </a:rPr>
              <a:t> </a:t>
            </a:r>
            <a:r>
              <a:rPr lang="zh-CN" altLang="en-US" dirty="0">
                <a:solidFill>
                  <a:srgbClr val="FFFFFF"/>
                </a:solidFill>
                <a:effectLst>
                  <a:glow rad="190500">
                    <a:srgbClr val="212121"/>
                  </a:glow>
                </a:effectLst>
              </a:rPr>
              <a:t>我们为福杯祝祷的时候，难道不是共享基督的血吗？我们擘饼的时候，难道不是共享基督的身体吗？ </a:t>
            </a:r>
            <a:r>
              <a:rPr lang="en-US" altLang="zh-CN" baseline="30000" dirty="0">
                <a:solidFill>
                  <a:srgbClr val="FFFFFF"/>
                </a:solidFill>
                <a:effectLst>
                  <a:glow rad="190500">
                    <a:srgbClr val="212121"/>
                  </a:glow>
                </a:effectLst>
              </a:rPr>
              <a:t>17</a:t>
            </a:r>
            <a:r>
              <a:rPr lang="en-US" altLang="zh-CN" dirty="0">
                <a:solidFill>
                  <a:srgbClr val="FFFFFF"/>
                </a:solidFill>
                <a:effectLst>
                  <a:glow rad="190500">
                    <a:srgbClr val="212121"/>
                  </a:glow>
                </a:effectLst>
              </a:rPr>
              <a:t> </a:t>
            </a:r>
            <a:r>
              <a:rPr lang="zh-CN" altLang="en-US" dirty="0">
                <a:solidFill>
                  <a:srgbClr val="FFFFFF"/>
                </a:solidFill>
                <a:effectLst>
                  <a:glow rad="190500">
                    <a:srgbClr val="212121"/>
                  </a:glow>
                </a:effectLst>
              </a:rPr>
              <a:t>因为事实上只有一个饼，我们人数虽多，还是一个身体，因为我们都是分享同一个饼。 </a:t>
            </a:r>
            <a:r>
              <a:rPr lang="en-US" altLang="zh-CN" baseline="30000" dirty="0">
                <a:solidFill>
                  <a:srgbClr val="FFFFFF"/>
                </a:solidFill>
                <a:effectLst>
                  <a:glow rad="190500">
                    <a:srgbClr val="212121"/>
                  </a:glow>
                </a:effectLst>
              </a:rPr>
              <a:t>18</a:t>
            </a:r>
            <a:r>
              <a:rPr lang="en-US" altLang="zh-CN" dirty="0">
                <a:solidFill>
                  <a:srgbClr val="FFFFFF"/>
                </a:solidFill>
                <a:effectLst>
                  <a:glow rad="190500">
                    <a:srgbClr val="212121"/>
                  </a:glow>
                </a:effectLst>
              </a:rPr>
              <a:t> </a:t>
            </a:r>
            <a:r>
              <a:rPr lang="zh-CN" altLang="en-US" dirty="0">
                <a:solidFill>
                  <a:srgbClr val="FFFFFF"/>
                </a:solidFill>
                <a:effectLst>
                  <a:glow rad="190500">
                    <a:srgbClr val="212121"/>
                  </a:glow>
                </a:effectLst>
              </a:rPr>
              <a:t>你们看看按肉身是以色列人，那些吃祭物的不就是与祭坛有分吗？</a:t>
            </a:r>
            <a:endParaRPr lang="en-US" dirty="0">
              <a:solidFill>
                <a:srgbClr val="FFFFFF"/>
              </a:solidFill>
              <a:effectLst>
                <a:glow rad="190500">
                  <a:srgbClr val="212121"/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65415923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961" name="Picture 2" descr="HighlyExalted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9050" y="-14288"/>
            <a:ext cx="9182100" cy="6886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8962" name="Rectangle 3"/>
          <p:cNvSpPr>
            <a:spLocks noChangeArrowheads="1"/>
          </p:cNvSpPr>
          <p:nvPr/>
        </p:nvSpPr>
        <p:spPr bwMode="auto">
          <a:xfrm>
            <a:off x="3181381" y="609600"/>
            <a:ext cx="5999163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93" tIns="45647" rIns="91293" bIns="45647" anchor="ctr"/>
          <a:lstStyle/>
          <a:p>
            <a:pPr algn="ctr" eaLnBrk="1" hangingPunct="1"/>
            <a:r>
              <a:rPr lang="ru-RU" altLang="ja-JP" sz="4800" b="1" dirty="0">
                <a:solidFill>
                  <a:srgbClr val="000000"/>
                </a:solidFill>
                <a:latin typeface="Arial" charset="0"/>
              </a:rPr>
              <a:t>"</a:t>
            </a:r>
            <a:r>
              <a:rPr lang="zh-CN" altLang="en-US" sz="4800" b="1" dirty="0">
                <a:solidFill>
                  <a:srgbClr val="000000"/>
                </a:solidFill>
                <a:latin typeface="Arial" charset="0"/>
              </a:rPr>
              <a:t>我不是什么</a:t>
            </a:r>
          </a:p>
          <a:p>
            <a:pPr algn="ctr" eaLnBrk="1" hangingPunct="1"/>
            <a:r>
              <a:rPr lang="zh-CN" altLang="en-US" sz="4800" b="1" dirty="0">
                <a:solidFill>
                  <a:srgbClr val="000000"/>
                </a:solidFill>
                <a:latin typeface="Arial" charset="0"/>
              </a:rPr>
              <a:t>我想要的，</a:t>
            </a:r>
          </a:p>
          <a:p>
            <a:pPr algn="ctr" eaLnBrk="1" hangingPunct="1"/>
            <a:r>
              <a:rPr lang="zh-CN" altLang="en-US" sz="4800" b="1" dirty="0">
                <a:solidFill>
                  <a:srgbClr val="000000"/>
                </a:solidFill>
                <a:latin typeface="Arial" charset="0"/>
              </a:rPr>
              <a:t>我也不是什么</a:t>
            </a:r>
          </a:p>
          <a:p>
            <a:pPr algn="ctr" eaLnBrk="1" hangingPunct="1"/>
            <a:r>
              <a:rPr lang="zh-CN" altLang="en-US" sz="4800" b="1" dirty="0">
                <a:solidFill>
                  <a:srgbClr val="000000"/>
                </a:solidFill>
                <a:latin typeface="Arial" charset="0"/>
              </a:rPr>
              <a:t>我将会是的，</a:t>
            </a:r>
          </a:p>
          <a:p>
            <a:pPr algn="ctr" eaLnBrk="1" hangingPunct="1"/>
            <a:r>
              <a:rPr lang="zh-CN" altLang="en-US" sz="4800" b="1" dirty="0">
                <a:solidFill>
                  <a:srgbClr val="000000"/>
                </a:solidFill>
                <a:latin typeface="Arial" charset="0"/>
              </a:rPr>
              <a:t>但是感谢上帝，</a:t>
            </a:r>
          </a:p>
          <a:p>
            <a:pPr algn="ctr" eaLnBrk="1" hangingPunct="1"/>
            <a:r>
              <a:rPr lang="zh-CN" altLang="en-US" sz="4800" b="1" dirty="0">
                <a:solidFill>
                  <a:srgbClr val="000000"/>
                </a:solidFill>
                <a:latin typeface="Arial" charset="0"/>
              </a:rPr>
              <a:t>​​我不是</a:t>
            </a:r>
          </a:p>
          <a:p>
            <a:pPr algn="ctr" eaLnBrk="1" hangingPunct="1"/>
            <a:r>
              <a:rPr lang="zh-CN" altLang="en-US" sz="4800" b="1" dirty="0">
                <a:solidFill>
                  <a:srgbClr val="000000"/>
                </a:solidFill>
                <a:latin typeface="Arial" charset="0"/>
              </a:rPr>
              <a:t>以前的我了！</a:t>
            </a:r>
            <a:r>
              <a:rPr lang="ru-RU" altLang="ja-JP" sz="4800" b="1" dirty="0">
                <a:solidFill>
                  <a:srgbClr val="000000"/>
                </a:solidFill>
                <a:latin typeface="Arial" charset="0"/>
              </a:rPr>
              <a:t>"</a:t>
            </a:r>
            <a:endParaRPr lang="en-US" sz="4800" b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68963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5562600"/>
            <a:ext cx="2971800" cy="1143000"/>
          </a:xfrm>
        </p:spPr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Song</a:t>
            </a:r>
          </a:p>
        </p:txBody>
      </p:sp>
    </p:spTree>
    <p:extLst>
      <p:ext uri="{BB962C8B-B14F-4D97-AF65-F5344CB8AC3E}">
        <p14:creationId xmlns:p14="http://schemas.microsoft.com/office/powerpoint/2010/main" val="2793692318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385" name="Picture 3" descr="Ominous Sky Wallpaper with Cross and Thorn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7507" name="Title 1"/>
          <p:cNvSpPr>
            <a:spLocks noGrp="1"/>
          </p:cNvSpPr>
          <p:nvPr>
            <p:ph type="ctrTitle" idx="4294967295"/>
          </p:nvPr>
        </p:nvSpPr>
        <p:spPr>
          <a:xfrm>
            <a:off x="0" y="6076951"/>
            <a:ext cx="9144000" cy="704850"/>
          </a:xfrm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 marL="538892" indent="-538892" algn="l" eaLnBrk="1" hangingPunct="1">
              <a:defRPr/>
            </a:pPr>
            <a:r>
              <a:rPr lang="en-US" sz="3600" b="1" i="1" dirty="0">
                <a:solidFill>
                  <a:schemeClr val="bg1"/>
                </a:solidFill>
                <a:latin typeface="Arial"/>
                <a:ea typeface="ＭＳ Ｐゴシック" charset="0"/>
                <a:cs typeface="Arial"/>
              </a:rPr>
              <a:t>II. </a:t>
            </a:r>
            <a:r>
              <a:rPr lang="zh-CN" altLang="en-US" sz="3600" b="1" i="1" dirty="0">
                <a:solidFill>
                  <a:srgbClr val="FFFF00"/>
                </a:solidFill>
                <a:latin typeface="Arial"/>
                <a:ea typeface="ＭＳ Ｐゴシック" charset="0"/>
                <a:cs typeface="Arial"/>
              </a:rPr>
              <a:t>回过头</a:t>
            </a:r>
            <a:r>
              <a:rPr lang="zh-CN" altLang="en-US" sz="3600" b="1" i="1" dirty="0">
                <a:solidFill>
                  <a:schemeClr val="bg1"/>
                </a:solidFill>
                <a:latin typeface="Arial"/>
                <a:ea typeface="ＭＳ Ｐゴシック" charset="0"/>
                <a:cs typeface="Arial"/>
              </a:rPr>
              <a:t>来看基督为你而死</a:t>
            </a:r>
            <a:endParaRPr lang="en-US" sz="3600" b="1" i="1" dirty="0">
              <a:solidFill>
                <a:schemeClr val="bg1"/>
              </a:solidFill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277508" name="Title 1"/>
          <p:cNvSpPr>
            <a:spLocks/>
          </p:cNvSpPr>
          <p:nvPr/>
        </p:nvSpPr>
        <p:spPr bwMode="auto">
          <a:xfrm>
            <a:off x="152401" y="76200"/>
            <a:ext cx="42672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 lIns="91293" tIns="45647" rIns="91293" bIns="45647" anchor="ctr"/>
          <a:lstStyle/>
          <a:p>
            <a:pPr eaLnBrk="1" hangingPunct="1">
              <a:defRPr/>
            </a:pPr>
            <a:r>
              <a:rPr lang="zh-CN" altLang="en-US" sz="3600" i="1" dirty="0">
                <a:solidFill>
                  <a:srgbClr val="FFFFFF"/>
                </a:solidFill>
                <a:latin typeface="Aramis Regular" charset="0"/>
              </a:rPr>
              <a:t>四个主要方向</a:t>
            </a:r>
          </a:p>
        </p:txBody>
      </p:sp>
      <p:sp>
        <p:nvSpPr>
          <p:cNvPr id="144388" name="AutoShape 5"/>
          <p:cNvSpPr>
            <a:spLocks noChangeArrowheads="1"/>
          </p:cNvSpPr>
          <p:nvPr/>
        </p:nvSpPr>
        <p:spPr bwMode="auto">
          <a:xfrm>
            <a:off x="3962400" y="0"/>
            <a:ext cx="1371600" cy="2286000"/>
          </a:xfrm>
          <a:prstGeom prst="upArrow">
            <a:avLst>
              <a:gd name="adj1" fmla="val 50000"/>
              <a:gd name="adj2" fmla="val 41667"/>
            </a:avLst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293" tIns="45647" rIns="91293" bIns="45647" anchor="ctr"/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77510" name="Text Box 6"/>
          <p:cNvSpPr txBox="1">
            <a:spLocks noChangeArrowheads="1"/>
          </p:cNvSpPr>
          <p:nvPr/>
        </p:nvSpPr>
        <p:spPr bwMode="auto">
          <a:xfrm rot="-5400000">
            <a:off x="4012779" y="977992"/>
            <a:ext cx="1210521" cy="7078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 wrap="none" lIns="91293" tIns="45647" rIns="91293" bIns="45647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zh-CN" altLang="en-US" sz="4000" i="1" dirty="0">
                <a:solidFill>
                  <a:srgbClr val="FFFF00"/>
                </a:solidFill>
                <a:latin typeface="Aramis Regular" charset="0"/>
              </a:rPr>
              <a:t>向外</a:t>
            </a:r>
          </a:p>
        </p:txBody>
      </p:sp>
      <p:sp>
        <p:nvSpPr>
          <p:cNvPr id="144390" name="AutoShape 7"/>
          <p:cNvSpPr>
            <a:spLocks noChangeArrowheads="1"/>
          </p:cNvSpPr>
          <p:nvPr/>
        </p:nvSpPr>
        <p:spPr bwMode="auto">
          <a:xfrm rot="-5400000">
            <a:off x="2438400" y="1447800"/>
            <a:ext cx="1371600" cy="2286000"/>
          </a:xfrm>
          <a:prstGeom prst="upArrow">
            <a:avLst>
              <a:gd name="adj1" fmla="val 50000"/>
              <a:gd name="adj2" fmla="val 41667"/>
            </a:avLst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293" tIns="45647" rIns="91293" bIns="45647" anchor="ctr"/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77512" name="Text Box 8"/>
          <p:cNvSpPr txBox="1">
            <a:spLocks noChangeArrowheads="1"/>
          </p:cNvSpPr>
          <p:nvPr/>
        </p:nvSpPr>
        <p:spPr bwMode="auto">
          <a:xfrm rot="-21600000">
            <a:off x="2697541" y="2267042"/>
            <a:ext cx="1210521" cy="7078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 wrap="none" lIns="91293" tIns="45647" rIns="91293" bIns="45647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zh-CN" altLang="en-US" sz="4000" i="1" dirty="0">
                <a:solidFill>
                  <a:srgbClr val="FFFF00"/>
                </a:solidFill>
                <a:latin typeface="Aramis Regular" charset="0"/>
              </a:rPr>
              <a:t>回顾</a:t>
            </a:r>
          </a:p>
        </p:txBody>
      </p:sp>
    </p:spTree>
    <p:extLst>
      <p:ext uri="{BB962C8B-B14F-4D97-AF65-F5344CB8AC3E}">
        <p14:creationId xmlns:p14="http://schemas.microsoft.com/office/powerpoint/2010/main" val="4056888966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057" name="Picture 3" descr="Ominous Sky Wallpaper with Cross and Thorn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6179" name="Title 1"/>
          <p:cNvSpPr>
            <a:spLocks noGrp="1"/>
          </p:cNvSpPr>
          <p:nvPr>
            <p:ph type="ctrTitle" idx="4294967295"/>
          </p:nvPr>
        </p:nvSpPr>
        <p:spPr>
          <a:xfrm>
            <a:off x="0" y="6076951"/>
            <a:ext cx="9144000" cy="704850"/>
          </a:xfrm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 marL="538892" indent="-538892" algn="l" eaLnBrk="1" hangingPunct="1">
              <a:defRPr/>
            </a:pPr>
            <a:r>
              <a:rPr lang="en-US" sz="3600" b="1" i="1" dirty="0">
                <a:solidFill>
                  <a:schemeClr val="bg1"/>
                </a:solidFill>
                <a:latin typeface="Arial"/>
                <a:ea typeface="ＭＳ Ｐゴシック" charset="0"/>
                <a:cs typeface="Arial"/>
              </a:rPr>
              <a:t>III. </a:t>
            </a:r>
            <a:r>
              <a:rPr lang="zh-CN" altLang="en-US" sz="3600" b="1" i="1" dirty="0">
                <a:solidFill>
                  <a:srgbClr val="FFFF00"/>
                </a:solidFill>
                <a:latin typeface="Arial"/>
                <a:ea typeface="ＭＳ Ｐゴシック" charset="0"/>
                <a:cs typeface="Arial"/>
              </a:rPr>
              <a:t>向前</a:t>
            </a:r>
            <a:r>
              <a:rPr lang="zh-CN" altLang="en-US" sz="3600" b="1" i="1" dirty="0">
                <a:solidFill>
                  <a:schemeClr val="bg1"/>
                </a:solidFill>
                <a:latin typeface="Arial"/>
                <a:ea typeface="ＭＳ Ｐゴシック" charset="0"/>
                <a:cs typeface="Arial"/>
              </a:rPr>
              <a:t>期待着基督再来</a:t>
            </a:r>
            <a:endParaRPr lang="en-US" sz="3600" b="1" i="1" dirty="0">
              <a:solidFill>
                <a:schemeClr val="bg1"/>
              </a:solidFill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306180" name="Title 1"/>
          <p:cNvSpPr>
            <a:spLocks/>
          </p:cNvSpPr>
          <p:nvPr/>
        </p:nvSpPr>
        <p:spPr bwMode="auto">
          <a:xfrm>
            <a:off x="152401" y="76200"/>
            <a:ext cx="42672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 lIns="91293" tIns="45647" rIns="91293" bIns="45647" anchor="ctr"/>
          <a:lstStyle/>
          <a:p>
            <a:pPr eaLnBrk="1" hangingPunct="1">
              <a:defRPr/>
            </a:pPr>
            <a:r>
              <a:rPr lang="zh-CN" altLang="en-US" sz="3600" i="1" dirty="0">
                <a:solidFill>
                  <a:srgbClr val="FFFFFF"/>
                </a:solidFill>
                <a:latin typeface="Aramis Regular" charset="0"/>
              </a:rPr>
              <a:t>四个主要方向</a:t>
            </a:r>
          </a:p>
        </p:txBody>
      </p:sp>
      <p:sp>
        <p:nvSpPr>
          <p:cNvPr id="173060" name="AutoShape 5"/>
          <p:cNvSpPr>
            <a:spLocks noChangeArrowheads="1"/>
          </p:cNvSpPr>
          <p:nvPr/>
        </p:nvSpPr>
        <p:spPr bwMode="auto">
          <a:xfrm>
            <a:off x="3962400" y="0"/>
            <a:ext cx="1371600" cy="2286000"/>
          </a:xfrm>
          <a:prstGeom prst="upArrow">
            <a:avLst>
              <a:gd name="adj1" fmla="val 50000"/>
              <a:gd name="adj2" fmla="val 41667"/>
            </a:avLst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293" tIns="45647" rIns="91293" bIns="45647" anchor="ctr"/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06182" name="Text Box 6"/>
          <p:cNvSpPr txBox="1">
            <a:spLocks noChangeArrowheads="1"/>
          </p:cNvSpPr>
          <p:nvPr/>
        </p:nvSpPr>
        <p:spPr bwMode="auto">
          <a:xfrm rot="-5400000">
            <a:off x="4012779" y="977992"/>
            <a:ext cx="1210521" cy="7078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 wrap="none" lIns="91293" tIns="45647" rIns="91293" bIns="45647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zh-CN" altLang="en-US" sz="4000" i="1" dirty="0">
                <a:solidFill>
                  <a:srgbClr val="FFFF00"/>
                </a:solidFill>
                <a:latin typeface="Aramis Regular" charset="0"/>
              </a:rPr>
              <a:t>向外</a:t>
            </a:r>
          </a:p>
        </p:txBody>
      </p:sp>
      <p:sp>
        <p:nvSpPr>
          <p:cNvPr id="173062" name="AutoShape 7"/>
          <p:cNvSpPr>
            <a:spLocks noChangeArrowheads="1"/>
          </p:cNvSpPr>
          <p:nvPr/>
        </p:nvSpPr>
        <p:spPr bwMode="auto">
          <a:xfrm rot="-5400000">
            <a:off x="2438400" y="1447800"/>
            <a:ext cx="1371600" cy="2286000"/>
          </a:xfrm>
          <a:prstGeom prst="upArrow">
            <a:avLst>
              <a:gd name="adj1" fmla="val 50000"/>
              <a:gd name="adj2" fmla="val 41667"/>
            </a:avLst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293" tIns="45647" rIns="91293" bIns="45647" anchor="ctr"/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06184" name="Text Box 8"/>
          <p:cNvSpPr txBox="1">
            <a:spLocks noChangeArrowheads="1"/>
          </p:cNvSpPr>
          <p:nvPr/>
        </p:nvSpPr>
        <p:spPr bwMode="auto">
          <a:xfrm rot="-21600000">
            <a:off x="2697541" y="2267042"/>
            <a:ext cx="1210521" cy="7078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 wrap="none" lIns="91293" tIns="45647" rIns="91293" bIns="45647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zh-CN" altLang="en-US" sz="4000" i="1" dirty="0">
                <a:solidFill>
                  <a:srgbClr val="FFFF00"/>
                </a:solidFill>
                <a:latin typeface="Aramis Regular" charset="0"/>
              </a:rPr>
              <a:t>回顾</a:t>
            </a:r>
          </a:p>
        </p:txBody>
      </p:sp>
      <p:sp>
        <p:nvSpPr>
          <p:cNvPr id="173064" name="AutoShape 9"/>
          <p:cNvSpPr>
            <a:spLocks noChangeArrowheads="1"/>
          </p:cNvSpPr>
          <p:nvPr/>
        </p:nvSpPr>
        <p:spPr bwMode="auto">
          <a:xfrm rot="5400000">
            <a:off x="5486400" y="1447800"/>
            <a:ext cx="1371600" cy="2286000"/>
          </a:xfrm>
          <a:prstGeom prst="upArrow">
            <a:avLst>
              <a:gd name="adj1" fmla="val 50000"/>
              <a:gd name="adj2" fmla="val 41667"/>
            </a:avLst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293" tIns="45647" rIns="91293" bIns="45647" anchor="ctr"/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06186" name="Text Box 10"/>
          <p:cNvSpPr txBox="1">
            <a:spLocks noChangeArrowheads="1"/>
          </p:cNvSpPr>
          <p:nvPr/>
        </p:nvSpPr>
        <p:spPr bwMode="auto">
          <a:xfrm rot="-21600000">
            <a:off x="5487567" y="2267042"/>
            <a:ext cx="1210521" cy="7078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 wrap="none" lIns="91293" tIns="45647" rIns="91293" bIns="45647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zh-CN" altLang="en-US" sz="4000" i="1" dirty="0">
                <a:solidFill>
                  <a:srgbClr val="FFFF00"/>
                </a:solidFill>
                <a:latin typeface="Aramis Regular" charset="0"/>
              </a:rPr>
              <a:t>向前</a:t>
            </a:r>
          </a:p>
        </p:txBody>
      </p:sp>
    </p:spTree>
    <p:extLst>
      <p:ext uri="{BB962C8B-B14F-4D97-AF65-F5344CB8AC3E}">
        <p14:creationId xmlns:p14="http://schemas.microsoft.com/office/powerpoint/2010/main" val="1404229168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105" name="Picture 2" descr="Body-Blood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9050" y="-14288"/>
            <a:ext cx="9182100" cy="6886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227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304800" y="0"/>
            <a:ext cx="7772400" cy="1143000"/>
          </a:xfrm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 algn="l" eaLnBrk="1" hangingPunct="1">
              <a:defRPr/>
            </a:pPr>
            <a:r>
              <a:rPr lang="zh-CN" altLang="en-US" u="sng" dirty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格林多前</a:t>
            </a:r>
            <a:r>
              <a:rPr lang="en-US" u="sng" dirty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11:26</a:t>
            </a:r>
            <a:r>
              <a:rPr lang="en-US" sz="3600" u="sng" dirty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 (</a:t>
            </a:r>
            <a:r>
              <a:rPr lang="en-US" altLang="zh-CN" sz="3600" u="sng" dirty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CNV</a:t>
            </a:r>
            <a:r>
              <a:rPr lang="en-US" sz="3600" u="sng" dirty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)</a:t>
            </a:r>
          </a:p>
        </p:txBody>
      </p:sp>
      <p:sp>
        <p:nvSpPr>
          <p:cNvPr id="308228" name="Text Box 4"/>
          <p:cNvSpPr txBox="1">
            <a:spLocks noChangeArrowheads="1"/>
          </p:cNvSpPr>
          <p:nvPr/>
        </p:nvSpPr>
        <p:spPr bwMode="auto">
          <a:xfrm>
            <a:off x="365125" y="2057400"/>
            <a:ext cx="4816475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 lIns="91293" tIns="45647" rIns="91293" bIns="45647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3600" b="1" baseline="30000" dirty="0">
                <a:solidFill>
                  <a:srgbClr val="FFFFFF"/>
                </a:solidFill>
              </a:rPr>
              <a:t>26</a:t>
            </a:r>
            <a:r>
              <a:rPr lang="zh-CN" altLang="en-US" sz="3600" b="1" dirty="0">
                <a:solidFill>
                  <a:srgbClr val="FFFFFF"/>
                </a:solidFill>
              </a:rPr>
              <a:t>你们每逢吃这饼，喝这杯，就是宣扬主的死，直等到他来。</a:t>
            </a:r>
            <a:endParaRPr lang="en-US" sz="36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8777463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057" name="Picture 3" descr="Ominous Sky Wallpaper with Cross and Thorn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6179" name="Title 1"/>
          <p:cNvSpPr>
            <a:spLocks noGrp="1"/>
          </p:cNvSpPr>
          <p:nvPr>
            <p:ph type="ctrTitle" idx="4294967295"/>
          </p:nvPr>
        </p:nvSpPr>
        <p:spPr>
          <a:xfrm>
            <a:off x="0" y="6076951"/>
            <a:ext cx="9144000" cy="704850"/>
          </a:xfrm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 marL="538892" indent="-538892" algn="l" eaLnBrk="1" hangingPunct="1">
              <a:defRPr/>
            </a:pPr>
            <a:r>
              <a:rPr lang="en-US" sz="3600" b="1" i="1" dirty="0">
                <a:solidFill>
                  <a:schemeClr val="bg1"/>
                </a:solidFill>
                <a:latin typeface="Arial"/>
                <a:ea typeface="ＭＳ Ｐゴシック" charset="0"/>
                <a:cs typeface="Arial"/>
              </a:rPr>
              <a:t>III. </a:t>
            </a:r>
            <a:r>
              <a:rPr lang="zh-CN" altLang="en-US" sz="3600" b="1" i="1" dirty="0">
                <a:solidFill>
                  <a:srgbClr val="FFFF00"/>
                </a:solidFill>
                <a:latin typeface="Arial"/>
                <a:ea typeface="ＭＳ Ｐゴシック" charset="0"/>
                <a:cs typeface="Arial"/>
              </a:rPr>
              <a:t>向前</a:t>
            </a:r>
            <a:r>
              <a:rPr lang="zh-CN" altLang="en-US" sz="3600" b="1" i="1" dirty="0">
                <a:solidFill>
                  <a:schemeClr val="bg1"/>
                </a:solidFill>
                <a:latin typeface="Arial"/>
                <a:ea typeface="ＭＳ Ｐゴシック" charset="0"/>
                <a:cs typeface="Arial"/>
              </a:rPr>
              <a:t>期待着基督再来</a:t>
            </a:r>
            <a:endParaRPr lang="en-US" sz="3600" b="1" i="1" dirty="0">
              <a:solidFill>
                <a:schemeClr val="bg1"/>
              </a:solidFill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306180" name="Title 1"/>
          <p:cNvSpPr>
            <a:spLocks/>
          </p:cNvSpPr>
          <p:nvPr/>
        </p:nvSpPr>
        <p:spPr bwMode="auto">
          <a:xfrm>
            <a:off x="152401" y="76200"/>
            <a:ext cx="42672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 lIns="91293" tIns="45647" rIns="91293" bIns="45647" anchor="ctr"/>
          <a:lstStyle/>
          <a:p>
            <a:pPr eaLnBrk="1" hangingPunct="1">
              <a:defRPr/>
            </a:pPr>
            <a:r>
              <a:rPr lang="zh-CN" altLang="en-US" sz="3600" i="1" dirty="0">
                <a:solidFill>
                  <a:srgbClr val="FFFFFF"/>
                </a:solidFill>
                <a:latin typeface="Aramis Regular" charset="0"/>
              </a:rPr>
              <a:t>四个主要方向</a:t>
            </a:r>
          </a:p>
        </p:txBody>
      </p:sp>
      <p:sp>
        <p:nvSpPr>
          <p:cNvPr id="173060" name="AutoShape 5"/>
          <p:cNvSpPr>
            <a:spLocks noChangeArrowheads="1"/>
          </p:cNvSpPr>
          <p:nvPr/>
        </p:nvSpPr>
        <p:spPr bwMode="auto">
          <a:xfrm>
            <a:off x="3962400" y="0"/>
            <a:ext cx="1371600" cy="2286000"/>
          </a:xfrm>
          <a:prstGeom prst="upArrow">
            <a:avLst>
              <a:gd name="adj1" fmla="val 50000"/>
              <a:gd name="adj2" fmla="val 41667"/>
            </a:avLst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293" tIns="45647" rIns="91293" bIns="45647" anchor="ctr"/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06182" name="Text Box 6"/>
          <p:cNvSpPr txBox="1">
            <a:spLocks noChangeArrowheads="1"/>
          </p:cNvSpPr>
          <p:nvPr/>
        </p:nvSpPr>
        <p:spPr bwMode="auto">
          <a:xfrm rot="-5400000">
            <a:off x="4012779" y="977992"/>
            <a:ext cx="1210521" cy="7078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 wrap="none" lIns="91293" tIns="45647" rIns="91293" bIns="45647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zh-CN" altLang="en-US" sz="4000" i="1" dirty="0">
                <a:solidFill>
                  <a:srgbClr val="FFFF00"/>
                </a:solidFill>
                <a:latin typeface="Aramis Regular" charset="0"/>
              </a:rPr>
              <a:t>向外</a:t>
            </a:r>
          </a:p>
        </p:txBody>
      </p:sp>
      <p:sp>
        <p:nvSpPr>
          <p:cNvPr id="173062" name="AutoShape 7"/>
          <p:cNvSpPr>
            <a:spLocks noChangeArrowheads="1"/>
          </p:cNvSpPr>
          <p:nvPr/>
        </p:nvSpPr>
        <p:spPr bwMode="auto">
          <a:xfrm rot="-5400000">
            <a:off x="2438400" y="1447800"/>
            <a:ext cx="1371600" cy="2286000"/>
          </a:xfrm>
          <a:prstGeom prst="upArrow">
            <a:avLst>
              <a:gd name="adj1" fmla="val 50000"/>
              <a:gd name="adj2" fmla="val 41667"/>
            </a:avLst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293" tIns="45647" rIns="91293" bIns="45647" anchor="ctr"/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06184" name="Text Box 8"/>
          <p:cNvSpPr txBox="1">
            <a:spLocks noChangeArrowheads="1"/>
          </p:cNvSpPr>
          <p:nvPr/>
        </p:nvSpPr>
        <p:spPr bwMode="auto">
          <a:xfrm rot="-21600000">
            <a:off x="2697541" y="2267042"/>
            <a:ext cx="1210521" cy="7078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 wrap="none" lIns="91293" tIns="45647" rIns="91293" bIns="45647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zh-CN" altLang="en-US" sz="4000" i="1" dirty="0">
                <a:solidFill>
                  <a:srgbClr val="FFFF00"/>
                </a:solidFill>
                <a:latin typeface="Aramis Regular" charset="0"/>
              </a:rPr>
              <a:t>回顾</a:t>
            </a:r>
          </a:p>
        </p:txBody>
      </p:sp>
      <p:sp>
        <p:nvSpPr>
          <p:cNvPr id="173064" name="AutoShape 9"/>
          <p:cNvSpPr>
            <a:spLocks noChangeArrowheads="1"/>
          </p:cNvSpPr>
          <p:nvPr/>
        </p:nvSpPr>
        <p:spPr bwMode="auto">
          <a:xfrm rot="5400000">
            <a:off x="5486400" y="1447800"/>
            <a:ext cx="1371600" cy="2286000"/>
          </a:xfrm>
          <a:prstGeom prst="upArrow">
            <a:avLst>
              <a:gd name="adj1" fmla="val 50000"/>
              <a:gd name="adj2" fmla="val 41667"/>
            </a:avLst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293" tIns="45647" rIns="91293" bIns="45647" anchor="ctr"/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06186" name="Text Box 10"/>
          <p:cNvSpPr txBox="1">
            <a:spLocks noChangeArrowheads="1"/>
          </p:cNvSpPr>
          <p:nvPr/>
        </p:nvSpPr>
        <p:spPr bwMode="auto">
          <a:xfrm rot="-21600000">
            <a:off x="5487567" y="2267042"/>
            <a:ext cx="1210521" cy="7078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 wrap="none" lIns="91293" tIns="45647" rIns="91293" bIns="45647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zh-CN" altLang="en-US" sz="4000" i="1" dirty="0">
                <a:solidFill>
                  <a:srgbClr val="FFFF00"/>
                </a:solidFill>
                <a:latin typeface="Aramis Regular" charset="0"/>
              </a:rPr>
              <a:t>向前</a:t>
            </a:r>
          </a:p>
        </p:txBody>
      </p:sp>
    </p:spTree>
    <p:extLst>
      <p:ext uri="{BB962C8B-B14F-4D97-AF65-F5344CB8AC3E}">
        <p14:creationId xmlns:p14="http://schemas.microsoft.com/office/powerpoint/2010/main" val="2457720364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297" name="Picture 3" descr="Ominous Sky Wallpaper with Cross and Thorn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4371" name="Title 1"/>
          <p:cNvSpPr>
            <a:spLocks noGrp="1"/>
          </p:cNvSpPr>
          <p:nvPr>
            <p:ph type="ctrTitle" idx="4294967295"/>
          </p:nvPr>
        </p:nvSpPr>
        <p:spPr>
          <a:xfrm>
            <a:off x="0" y="6076951"/>
            <a:ext cx="9144000" cy="704850"/>
          </a:xfrm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 marL="538892" indent="-538892" algn="l" eaLnBrk="1" hangingPunct="1">
              <a:defRPr/>
            </a:pPr>
            <a:r>
              <a:rPr lang="en-US" sz="3600" b="1" i="1" dirty="0">
                <a:solidFill>
                  <a:schemeClr val="bg1"/>
                </a:solidFill>
                <a:latin typeface="Arial"/>
                <a:ea typeface="ＭＳ Ｐゴシック" charset="0"/>
                <a:cs typeface="Arial"/>
              </a:rPr>
              <a:t>IV.  </a:t>
            </a:r>
            <a:r>
              <a:rPr lang="zh-CN" altLang="en-US" sz="3600" b="1" i="1" dirty="0">
                <a:solidFill>
                  <a:srgbClr val="FFFF00"/>
                </a:solidFill>
                <a:latin typeface="Arial"/>
                <a:ea typeface="ＭＳ Ｐゴシック" charset="0"/>
                <a:cs typeface="Arial"/>
              </a:rPr>
              <a:t>向内</a:t>
            </a:r>
            <a:r>
              <a:rPr lang="zh-CN" altLang="en-US" sz="3600" b="1" i="1" dirty="0">
                <a:solidFill>
                  <a:schemeClr val="bg1"/>
                </a:solidFill>
                <a:latin typeface="Arial"/>
                <a:ea typeface="ＭＳ Ｐゴシック" charset="0"/>
                <a:cs typeface="Arial"/>
              </a:rPr>
              <a:t>认罪</a:t>
            </a:r>
            <a:endParaRPr lang="en-US" sz="3600" b="1" i="1" dirty="0">
              <a:solidFill>
                <a:schemeClr val="bg1"/>
              </a:solidFill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314372" name="Title 1"/>
          <p:cNvSpPr>
            <a:spLocks/>
          </p:cNvSpPr>
          <p:nvPr/>
        </p:nvSpPr>
        <p:spPr bwMode="auto">
          <a:xfrm>
            <a:off x="152401" y="76200"/>
            <a:ext cx="42672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 lIns="91293" tIns="45647" rIns="91293" bIns="45647" anchor="ctr"/>
          <a:lstStyle/>
          <a:p>
            <a:pPr eaLnBrk="1" hangingPunct="1">
              <a:defRPr/>
            </a:pPr>
            <a:r>
              <a:rPr lang="zh-CN" altLang="en-US" sz="3600" i="1" dirty="0">
                <a:solidFill>
                  <a:srgbClr val="FFFFFF"/>
                </a:solidFill>
                <a:latin typeface="Aramis Regular" charset="0"/>
              </a:rPr>
              <a:t>四个主要方向</a:t>
            </a:r>
          </a:p>
        </p:txBody>
      </p:sp>
      <p:sp>
        <p:nvSpPr>
          <p:cNvPr id="183300" name="AutoShape 5"/>
          <p:cNvSpPr>
            <a:spLocks noChangeArrowheads="1"/>
          </p:cNvSpPr>
          <p:nvPr/>
        </p:nvSpPr>
        <p:spPr bwMode="auto">
          <a:xfrm>
            <a:off x="3962400" y="0"/>
            <a:ext cx="1371600" cy="2286000"/>
          </a:xfrm>
          <a:prstGeom prst="upArrow">
            <a:avLst>
              <a:gd name="adj1" fmla="val 50000"/>
              <a:gd name="adj2" fmla="val 41667"/>
            </a:avLst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293" tIns="45647" rIns="91293" bIns="45647" anchor="ctr"/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14374" name="Text Box 6"/>
          <p:cNvSpPr txBox="1">
            <a:spLocks noChangeArrowheads="1"/>
          </p:cNvSpPr>
          <p:nvPr/>
        </p:nvSpPr>
        <p:spPr bwMode="auto">
          <a:xfrm rot="-5400000">
            <a:off x="4012779" y="977992"/>
            <a:ext cx="1210521" cy="7078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 wrap="none" lIns="91293" tIns="45647" rIns="91293" bIns="45647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zh-CN" altLang="en-US" sz="4000" i="1" dirty="0">
                <a:solidFill>
                  <a:srgbClr val="FFFF00"/>
                </a:solidFill>
                <a:latin typeface="Aramis Regular" charset="0"/>
              </a:rPr>
              <a:t>向外</a:t>
            </a:r>
          </a:p>
        </p:txBody>
      </p:sp>
      <p:sp>
        <p:nvSpPr>
          <p:cNvPr id="183302" name="AutoShape 7"/>
          <p:cNvSpPr>
            <a:spLocks noChangeArrowheads="1"/>
          </p:cNvSpPr>
          <p:nvPr/>
        </p:nvSpPr>
        <p:spPr bwMode="auto">
          <a:xfrm rot="-5400000">
            <a:off x="2438400" y="1447800"/>
            <a:ext cx="1371600" cy="2286000"/>
          </a:xfrm>
          <a:prstGeom prst="upArrow">
            <a:avLst>
              <a:gd name="adj1" fmla="val 50000"/>
              <a:gd name="adj2" fmla="val 41667"/>
            </a:avLst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293" tIns="45647" rIns="91293" bIns="45647" anchor="ctr"/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14376" name="Text Box 8"/>
          <p:cNvSpPr txBox="1">
            <a:spLocks noChangeArrowheads="1"/>
          </p:cNvSpPr>
          <p:nvPr/>
        </p:nvSpPr>
        <p:spPr bwMode="auto">
          <a:xfrm rot="-21600000">
            <a:off x="2697541" y="2267042"/>
            <a:ext cx="1210521" cy="7078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 wrap="none" lIns="91293" tIns="45647" rIns="91293" bIns="45647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zh-CN" altLang="en-US" sz="4000" i="1" dirty="0">
                <a:solidFill>
                  <a:srgbClr val="FFFF00"/>
                </a:solidFill>
                <a:latin typeface="Aramis Regular" charset="0"/>
              </a:rPr>
              <a:t>回顾</a:t>
            </a:r>
          </a:p>
        </p:txBody>
      </p:sp>
      <p:sp>
        <p:nvSpPr>
          <p:cNvPr id="183304" name="AutoShape 9"/>
          <p:cNvSpPr>
            <a:spLocks noChangeArrowheads="1"/>
          </p:cNvSpPr>
          <p:nvPr/>
        </p:nvSpPr>
        <p:spPr bwMode="auto">
          <a:xfrm rot="5400000">
            <a:off x="5486400" y="1447800"/>
            <a:ext cx="1371600" cy="2286000"/>
          </a:xfrm>
          <a:prstGeom prst="upArrow">
            <a:avLst>
              <a:gd name="adj1" fmla="val 50000"/>
              <a:gd name="adj2" fmla="val 41667"/>
            </a:avLst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293" tIns="45647" rIns="91293" bIns="45647" anchor="ctr"/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14378" name="Text Box 10"/>
          <p:cNvSpPr txBox="1">
            <a:spLocks noChangeArrowheads="1"/>
          </p:cNvSpPr>
          <p:nvPr/>
        </p:nvSpPr>
        <p:spPr bwMode="auto">
          <a:xfrm rot="-21600000">
            <a:off x="5487567" y="2267042"/>
            <a:ext cx="1210521" cy="7078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 wrap="none" lIns="91293" tIns="45647" rIns="91293" bIns="45647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zh-CN" altLang="en-US" sz="4000" i="1" dirty="0">
                <a:solidFill>
                  <a:srgbClr val="FFFF00"/>
                </a:solidFill>
                <a:latin typeface="Aramis Regular" charset="0"/>
              </a:rPr>
              <a:t>向前</a:t>
            </a:r>
          </a:p>
        </p:txBody>
      </p:sp>
      <p:sp>
        <p:nvSpPr>
          <p:cNvPr id="183306" name="AutoShape 11"/>
          <p:cNvSpPr>
            <a:spLocks noChangeArrowheads="1"/>
          </p:cNvSpPr>
          <p:nvPr/>
        </p:nvSpPr>
        <p:spPr bwMode="auto">
          <a:xfrm rot="10800000">
            <a:off x="3962400" y="2971800"/>
            <a:ext cx="1371600" cy="2286000"/>
          </a:xfrm>
          <a:prstGeom prst="upArrow">
            <a:avLst>
              <a:gd name="adj1" fmla="val 50000"/>
              <a:gd name="adj2" fmla="val 41667"/>
            </a:avLst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293" tIns="45647" rIns="91293" bIns="45647" anchor="ctr"/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14380" name="Text Box 12"/>
          <p:cNvSpPr txBox="1">
            <a:spLocks noChangeArrowheads="1"/>
          </p:cNvSpPr>
          <p:nvPr/>
        </p:nvSpPr>
        <p:spPr bwMode="auto">
          <a:xfrm rot="-5400000">
            <a:off x="4073103" y="3617211"/>
            <a:ext cx="1210521" cy="7078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 wrap="none" lIns="91293" tIns="45647" rIns="91293" bIns="45647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zh-CN" altLang="en-US" sz="4000" i="1" dirty="0">
                <a:solidFill>
                  <a:srgbClr val="FFFF00"/>
                </a:solidFill>
                <a:latin typeface="Aramis Regular" charset="0"/>
              </a:rPr>
              <a:t>向内</a:t>
            </a:r>
          </a:p>
        </p:txBody>
      </p:sp>
    </p:spTree>
    <p:extLst>
      <p:ext uri="{BB962C8B-B14F-4D97-AF65-F5344CB8AC3E}">
        <p14:creationId xmlns:p14="http://schemas.microsoft.com/office/powerpoint/2010/main" val="695747621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345" name="Picture 2" descr="Body-Blood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9050" y="-14288"/>
            <a:ext cx="9182100" cy="6886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6419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304800" y="0"/>
            <a:ext cx="7772400" cy="1143000"/>
          </a:xfrm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 algn="l" eaLnBrk="1" hangingPunct="1">
              <a:defRPr/>
            </a:pPr>
            <a:r>
              <a:rPr lang="zh-CN" altLang="en-US" u="sng" dirty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哥林多前</a:t>
            </a:r>
            <a:r>
              <a:rPr lang="en-US" u="sng" dirty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11:27-29</a:t>
            </a:r>
            <a:r>
              <a:rPr lang="en-US" sz="3600" u="sng" dirty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 (</a:t>
            </a:r>
            <a:r>
              <a:rPr lang="en-US" altLang="zh-CN" sz="3600" u="sng" dirty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CNV</a:t>
            </a:r>
            <a:r>
              <a:rPr lang="en-US" sz="3600" u="sng" dirty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)</a:t>
            </a:r>
          </a:p>
        </p:txBody>
      </p:sp>
      <p:sp>
        <p:nvSpPr>
          <p:cNvPr id="316420" name="Text Box 4"/>
          <p:cNvSpPr txBox="1">
            <a:spLocks noChangeArrowheads="1"/>
          </p:cNvSpPr>
          <p:nvPr/>
        </p:nvSpPr>
        <p:spPr bwMode="auto">
          <a:xfrm>
            <a:off x="365126" y="1143000"/>
            <a:ext cx="6111875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 lIns="91293" tIns="45647" rIns="91293" bIns="45647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3600" b="1" baseline="30000" dirty="0">
                <a:solidFill>
                  <a:srgbClr val="FFFFFF"/>
                </a:solidFill>
              </a:rPr>
              <a:t>27</a:t>
            </a:r>
            <a:r>
              <a:rPr lang="zh-CN" altLang="en-US" sz="3600" b="1" dirty="0">
                <a:solidFill>
                  <a:srgbClr val="FFFFFF"/>
                </a:solidFill>
              </a:rPr>
              <a:t>因此，无论甚么人若用不合适的态度吃主的饼，喝主的杯，就是得罪主的身体、主的血了。 </a:t>
            </a:r>
            <a:r>
              <a:rPr lang="en-US" altLang="zh-CN" sz="3600" b="1" baseline="30000" dirty="0">
                <a:solidFill>
                  <a:srgbClr val="FFFFFF"/>
                </a:solidFill>
              </a:rPr>
              <a:t>28</a:t>
            </a:r>
            <a:r>
              <a:rPr lang="en-US" altLang="zh-CN" sz="3600" b="1" dirty="0">
                <a:solidFill>
                  <a:srgbClr val="FFFFFF"/>
                </a:solidFill>
              </a:rPr>
              <a:t> </a:t>
            </a:r>
            <a:r>
              <a:rPr lang="zh-CN" altLang="en-US" sz="3600" b="1" dirty="0">
                <a:solidFill>
                  <a:srgbClr val="FFFFFF"/>
                </a:solidFill>
              </a:rPr>
              <a:t>所以人应当省察自己，然后才吃这饼，喝这杯。 </a:t>
            </a:r>
            <a:r>
              <a:rPr lang="en-US" altLang="zh-CN" sz="3600" b="1" baseline="30000" dirty="0">
                <a:solidFill>
                  <a:srgbClr val="FFFFFF"/>
                </a:solidFill>
              </a:rPr>
              <a:t>29</a:t>
            </a:r>
            <a:r>
              <a:rPr lang="en-US" altLang="zh-CN" sz="3600" b="1" dirty="0">
                <a:solidFill>
                  <a:srgbClr val="FFFFFF"/>
                </a:solidFill>
              </a:rPr>
              <a:t> </a:t>
            </a:r>
            <a:r>
              <a:rPr lang="zh-CN" altLang="en-US" sz="3600" b="1" dirty="0">
                <a:solidFill>
                  <a:srgbClr val="FFFFFF"/>
                </a:solidFill>
              </a:rPr>
              <a:t>因为那吃喝的人，如果不辨明是主的身体，就是吃喝定在自己的身上的罪了。</a:t>
            </a:r>
            <a:endParaRPr lang="en-US" sz="3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7820728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393" name="Picture 2" descr="Body-Blood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9050" y="-14288"/>
            <a:ext cx="9182100" cy="6886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8467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304800" y="0"/>
            <a:ext cx="7772400" cy="1143000"/>
          </a:xfrm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 algn="l" eaLnBrk="1" hangingPunct="1">
              <a:defRPr/>
            </a:pPr>
            <a:r>
              <a:rPr lang="zh-CN" altLang="en-US" u="sng" dirty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格林多前</a:t>
            </a:r>
            <a:r>
              <a:rPr lang="en-US" u="sng" dirty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11:30-32</a:t>
            </a:r>
            <a:r>
              <a:rPr lang="en-US" sz="3600" u="sng" dirty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 (</a:t>
            </a:r>
            <a:r>
              <a:rPr lang="en-US" altLang="zh-CN" sz="3600" u="sng" dirty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CNV</a:t>
            </a:r>
            <a:r>
              <a:rPr lang="en-US" sz="3600" u="sng" dirty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)</a:t>
            </a:r>
          </a:p>
        </p:txBody>
      </p:sp>
      <p:sp>
        <p:nvSpPr>
          <p:cNvPr id="318468" name="Text Box 4"/>
          <p:cNvSpPr txBox="1">
            <a:spLocks noChangeArrowheads="1"/>
          </p:cNvSpPr>
          <p:nvPr/>
        </p:nvSpPr>
        <p:spPr bwMode="auto">
          <a:xfrm>
            <a:off x="212756" y="1219200"/>
            <a:ext cx="4719315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 lIns="91293" tIns="45647" rIns="91293" bIns="45647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3200" b="1" baseline="30000" dirty="0">
                <a:solidFill>
                  <a:srgbClr val="FFFFFF"/>
                </a:solidFill>
              </a:rPr>
              <a:t>30 </a:t>
            </a:r>
            <a:r>
              <a:rPr lang="zh-CN" altLang="en-US" sz="3200" b="1" dirty="0">
                <a:solidFill>
                  <a:srgbClr val="FFFFFF"/>
                </a:solidFill>
              </a:rPr>
              <a:t>因此，你们中间有许多人是软弱的，患病的，而且死了（“死了”直译作“睡了”）的也不少。 </a:t>
            </a:r>
            <a:r>
              <a:rPr lang="en-US" altLang="zh-CN" sz="3200" b="1" baseline="30000" dirty="0">
                <a:solidFill>
                  <a:srgbClr val="FFFFFF"/>
                </a:solidFill>
              </a:rPr>
              <a:t>31</a:t>
            </a:r>
            <a:r>
              <a:rPr lang="en-US" altLang="zh-CN" sz="3200" b="1" dirty="0">
                <a:solidFill>
                  <a:srgbClr val="FFFFFF"/>
                </a:solidFill>
              </a:rPr>
              <a:t> </a:t>
            </a:r>
            <a:r>
              <a:rPr lang="zh-CN" altLang="en-US" sz="3200" b="1" dirty="0">
                <a:solidFill>
                  <a:srgbClr val="FFFFFF"/>
                </a:solidFill>
              </a:rPr>
              <a:t>我们若仔细省察自己，就不会受审判了。 </a:t>
            </a:r>
            <a:r>
              <a:rPr lang="en-US" altLang="zh-CN" sz="3200" b="1" baseline="30000" dirty="0">
                <a:solidFill>
                  <a:srgbClr val="FFFFFF"/>
                </a:solidFill>
              </a:rPr>
              <a:t>32</a:t>
            </a:r>
            <a:r>
              <a:rPr lang="en-US" altLang="zh-CN" sz="3200" b="1" dirty="0">
                <a:solidFill>
                  <a:srgbClr val="FFFFFF"/>
                </a:solidFill>
              </a:rPr>
              <a:t> </a:t>
            </a:r>
            <a:r>
              <a:rPr lang="zh-CN" altLang="en-US" sz="3200" b="1" dirty="0">
                <a:solidFill>
                  <a:srgbClr val="FFFFFF"/>
                </a:solidFill>
              </a:rPr>
              <a:t>然而我们被主审判的时候，是受他的管教，免得和世人一同被定罪。</a:t>
            </a:r>
            <a:endParaRPr lang="en-US" sz="32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4215978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441" name="Picture 2" descr="Body-Blood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9050" y="-14288"/>
            <a:ext cx="9182100" cy="6886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0515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304800" y="0"/>
            <a:ext cx="7772400" cy="1143000"/>
          </a:xfrm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 algn="l" eaLnBrk="1" hangingPunct="1">
              <a:defRPr/>
            </a:pPr>
            <a:r>
              <a:rPr lang="zh-CN" altLang="en-US" u="sng" dirty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格林多前</a:t>
            </a:r>
            <a:r>
              <a:rPr lang="en-US" u="sng" dirty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11:33-34</a:t>
            </a:r>
            <a:r>
              <a:rPr lang="en-US" sz="3600" u="sng" dirty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 (</a:t>
            </a:r>
            <a:r>
              <a:rPr lang="en-US" altLang="zh-CN" sz="3600" u="sng" dirty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CNV</a:t>
            </a:r>
            <a:r>
              <a:rPr lang="en-US" sz="3600" u="sng" dirty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)</a:t>
            </a:r>
          </a:p>
        </p:txBody>
      </p:sp>
      <p:sp>
        <p:nvSpPr>
          <p:cNvPr id="320516" name="Text Box 4"/>
          <p:cNvSpPr txBox="1">
            <a:spLocks noChangeArrowheads="1"/>
          </p:cNvSpPr>
          <p:nvPr/>
        </p:nvSpPr>
        <p:spPr bwMode="auto">
          <a:xfrm>
            <a:off x="365152" y="1143000"/>
            <a:ext cx="4710931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 lIns="91293" tIns="45647" rIns="91293" bIns="45647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3600" b="1" baseline="30000" dirty="0">
                <a:solidFill>
                  <a:srgbClr val="FFFFFF"/>
                </a:solidFill>
              </a:rPr>
              <a:t>33</a:t>
            </a:r>
            <a:r>
              <a:rPr lang="zh-CN" altLang="en-US" sz="3600" b="1" dirty="0">
                <a:solidFill>
                  <a:srgbClr val="FFFFFF"/>
                </a:solidFill>
              </a:rPr>
              <a:t>所以，我的弟兄们，你们聚集在一起吃的时候，要彼此等待。 </a:t>
            </a:r>
            <a:r>
              <a:rPr lang="en-US" altLang="zh-CN" sz="3600" b="1" baseline="30000" dirty="0">
                <a:solidFill>
                  <a:srgbClr val="FFFFFF"/>
                </a:solidFill>
              </a:rPr>
              <a:t>34</a:t>
            </a:r>
            <a:r>
              <a:rPr lang="en-US" altLang="zh-CN" sz="3600" b="1" dirty="0">
                <a:solidFill>
                  <a:srgbClr val="FFFFFF"/>
                </a:solidFill>
              </a:rPr>
              <a:t> </a:t>
            </a:r>
            <a:r>
              <a:rPr lang="zh-CN" altLang="en-US" sz="3600" b="1" dirty="0">
                <a:solidFill>
                  <a:srgbClr val="FFFFFF"/>
                </a:solidFill>
              </a:rPr>
              <a:t>如果有人饿了，就应当在家里先吃，免得你们聚集在一起的时候受到审判。其余的事，我来的时候再作安排。</a:t>
            </a:r>
            <a:endParaRPr lang="en-US" sz="36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6715526"/>
      </p:ext>
    </p:extLst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113" name="Rectangle 2"/>
          <p:cNvSpPr>
            <a:spLocks noGrp="1" noChangeArrowheads="1"/>
          </p:cNvSpPr>
          <p:nvPr>
            <p:ph type="title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r>
              <a:rPr lang="en-US">
                <a:effectLst/>
                <a:latin typeface="Tahoma" charset="0"/>
                <a:ea typeface="ＭＳ Ｐゴシック" charset="0"/>
                <a:cs typeface="ＭＳ Ｐゴシック" charset="0"/>
              </a:rPr>
              <a:t>Black</a:t>
            </a:r>
          </a:p>
        </p:txBody>
      </p:sp>
      <p:sp>
        <p:nvSpPr>
          <p:cNvPr id="60211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ffectLst/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02115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604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solidFill>
                <a:srgbClr val="FFFFFF"/>
              </a:solidFill>
              <a:latin typeface="Arial" charset="0"/>
            </a:endParaRPr>
          </a:p>
        </p:txBody>
      </p:sp>
    </p:spTree>
  </p:cSld>
  <p:clrMapOvr>
    <a:masterClrMapping/>
  </p:clrMapOvr>
  <p:transition spd="slow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301" name="Rectangle 5"/>
          <p:cNvSpPr>
            <a:spLocks noChangeArrowheads="1"/>
          </p:cNvSpPr>
          <p:nvPr/>
        </p:nvSpPr>
        <p:spPr bwMode="auto">
          <a:xfrm>
            <a:off x="2128839" y="2133600"/>
            <a:ext cx="7010400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293" tIns="45647" rIns="91293" bIns="45647"/>
          <a:lstStyle/>
          <a:p>
            <a:pPr>
              <a:lnSpc>
                <a:spcPct val="90000"/>
              </a:lnSpc>
              <a:spcBef>
                <a:spcPct val="20000"/>
              </a:spcBef>
              <a:defRPr/>
            </a:pPr>
            <a:r>
              <a:rPr lang="ru-RU" sz="4400" b="1" dirty="0">
                <a:solidFill>
                  <a:srgbClr val="000000"/>
                </a:solidFill>
                <a:latin typeface="Trebuchet MS" charset="0"/>
              </a:rPr>
              <a:t>"</a:t>
            </a:r>
            <a:r>
              <a:rPr lang="zh-CN" altLang="en-US" sz="4400" b="1" dirty="0">
                <a:solidFill>
                  <a:srgbClr val="000000"/>
                </a:solidFill>
                <a:latin typeface="Trebuchet MS" charset="0"/>
              </a:rPr>
              <a:t>所以你在祭坛上献供物的时候，如果在那里想起你的弟兄对你不满， </a:t>
            </a:r>
            <a:r>
              <a:rPr lang="en-US" altLang="zh-CN" sz="4400" b="1" baseline="30000" dirty="0">
                <a:solidFill>
                  <a:srgbClr val="000000"/>
                </a:solidFill>
                <a:latin typeface="Trebuchet MS" charset="0"/>
              </a:rPr>
              <a:t>24</a:t>
            </a:r>
            <a:r>
              <a:rPr lang="en-US" altLang="zh-CN" sz="4400" b="1" dirty="0">
                <a:solidFill>
                  <a:srgbClr val="000000"/>
                </a:solidFill>
                <a:latin typeface="Trebuchet MS" charset="0"/>
              </a:rPr>
              <a:t> </a:t>
            </a:r>
            <a:r>
              <a:rPr lang="zh-CN" altLang="en-US" sz="4400" b="1" dirty="0">
                <a:solidFill>
                  <a:srgbClr val="000000"/>
                </a:solidFill>
                <a:latin typeface="Trebuchet MS" charset="0"/>
              </a:rPr>
              <a:t>就当在坛前放下供物，先去与弟兄和好，然后才来献你的供物。</a:t>
            </a:r>
            <a:r>
              <a:rPr lang="ru-RU" altLang="ja-JP" sz="4400" b="1" dirty="0">
                <a:solidFill>
                  <a:srgbClr val="000000"/>
                </a:solidFill>
                <a:latin typeface="Trebuchet MS" charset="0"/>
              </a:rPr>
              <a:t>"</a:t>
            </a:r>
            <a:endParaRPr lang="en-US" sz="4400" b="1" dirty="0">
              <a:solidFill>
                <a:srgbClr val="000000"/>
              </a:solidFill>
              <a:latin typeface="Trebuchet MS" charset="0"/>
            </a:endParaRPr>
          </a:p>
        </p:txBody>
      </p:sp>
      <p:sp>
        <p:nvSpPr>
          <p:cNvPr id="27136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239000" cy="1143000"/>
          </a:xfrm>
        </p:spPr>
        <p:txBody>
          <a:bodyPr/>
          <a:lstStyle/>
          <a:p>
            <a:pPr eaLnBrk="1" hangingPunct="1">
              <a:defRPr/>
            </a:pPr>
            <a:r>
              <a:rPr lang="zh-CN" altLang="en-US" dirty="0">
                <a:latin typeface="Trebuchet MS" charset="0"/>
                <a:ea typeface="ＭＳ Ｐゴシック" charset="0"/>
                <a:cs typeface="ＭＳ Ｐゴシック" charset="0"/>
              </a:rPr>
              <a:t>马太福音 </a:t>
            </a:r>
            <a:r>
              <a:rPr lang="en-US" dirty="0">
                <a:latin typeface="Trebuchet MS" charset="0"/>
                <a:ea typeface="ＭＳ Ｐゴシック" charset="0"/>
                <a:cs typeface="ＭＳ Ｐゴシック" charset="0"/>
              </a:rPr>
              <a:t>5:23-24</a:t>
            </a:r>
          </a:p>
        </p:txBody>
      </p:sp>
      <p:sp>
        <p:nvSpPr>
          <p:cNvPr id="271364" name="Oval 4"/>
          <p:cNvSpPr>
            <a:spLocks noChangeArrowheads="1"/>
          </p:cNvSpPr>
          <p:nvPr/>
        </p:nvSpPr>
        <p:spPr bwMode="auto">
          <a:xfrm>
            <a:off x="4067944" y="1981200"/>
            <a:ext cx="2438400" cy="914400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293" tIns="45647" rIns="91293" bIns="45647" anchor="ctr"/>
          <a:lstStyle/>
          <a:p>
            <a:pPr algn="ctr">
              <a:defRPr/>
            </a:pPr>
            <a:endParaRPr lang="en-US" sz="2800">
              <a:solidFill>
                <a:srgbClr val="000000"/>
              </a:solidFill>
              <a:effectLst>
                <a:glow rad="101600">
                  <a:srgbClr val="000000">
                    <a:alpha val="94000"/>
                  </a:srgbClr>
                </a:glow>
              </a:effectLst>
              <a:latin typeface="Arial" charset="0"/>
            </a:endParaRPr>
          </a:p>
        </p:txBody>
      </p:sp>
      <p:sp>
        <p:nvSpPr>
          <p:cNvPr id="271365" name="Text Box 5"/>
          <p:cNvSpPr txBox="1">
            <a:spLocks noChangeArrowheads="1"/>
          </p:cNvSpPr>
          <p:nvPr/>
        </p:nvSpPr>
        <p:spPr bwMode="auto">
          <a:xfrm>
            <a:off x="6395585" y="1513936"/>
            <a:ext cx="942082" cy="1726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293" tIns="45647" rIns="91293" bIns="45647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10600" dirty="0">
                <a:solidFill>
                  <a:srgbClr val="FF0000"/>
                </a:solidFill>
                <a:effectLst>
                  <a:glow rad="101600">
                    <a:srgbClr val="000000">
                      <a:alpha val="94000"/>
                    </a:srgbClr>
                  </a:glow>
                </a:effectLst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638925993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71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3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713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1364" grpId="0" animBg="1"/>
      <p:bldP spid="271365" grpId="0" build="p" autoUpdateAnimBg="0"/>
    </p:bld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00">
              <a:alpha val="27843"/>
            </a:srgbClr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93" tIns="45647" rIns="91293" bIns="45647" anchor="ctr"/>
          <a:lstStyle/>
          <a:p>
            <a:endParaRPr lang="en-US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97635" name="AutoShape 3"/>
          <p:cNvSpPr>
            <a:spLocks noChangeArrowheads="1"/>
          </p:cNvSpPr>
          <p:nvPr/>
        </p:nvSpPr>
        <p:spPr bwMode="auto">
          <a:xfrm rot="10800000">
            <a:off x="3048000" y="1295400"/>
            <a:ext cx="1371600" cy="2286000"/>
          </a:xfrm>
          <a:prstGeom prst="upArrow">
            <a:avLst>
              <a:gd name="adj1" fmla="val 50000"/>
              <a:gd name="adj2" fmla="val 41667"/>
            </a:avLst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293" tIns="45647" rIns="91293" bIns="45647" anchor="ctr"/>
          <a:lstStyle/>
          <a:p>
            <a:endParaRPr lang="en-US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30756" name="Text Box 4"/>
          <p:cNvSpPr txBox="1">
            <a:spLocks noChangeArrowheads="1"/>
          </p:cNvSpPr>
          <p:nvPr/>
        </p:nvSpPr>
        <p:spPr bwMode="auto">
          <a:xfrm rot="-5400000">
            <a:off x="3158703" y="1864612"/>
            <a:ext cx="1210521" cy="7078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 wrap="none" lIns="91293" tIns="45647" rIns="91293" bIns="45647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zh-CN" altLang="en-US" sz="4000" i="1" dirty="0">
                <a:solidFill>
                  <a:srgbClr val="FFFF00"/>
                </a:solidFill>
                <a:latin typeface="Aramis Regular" charset="0"/>
              </a:rPr>
              <a:t>向内</a:t>
            </a:r>
          </a:p>
        </p:txBody>
      </p:sp>
      <p:sp>
        <p:nvSpPr>
          <p:cNvPr id="330757" name="Rectangle 5"/>
          <p:cNvSpPr>
            <a:spLocks noGrp="1" noChangeArrowheads="1"/>
          </p:cNvSpPr>
          <p:nvPr>
            <p:ph type="title"/>
          </p:nvPr>
        </p:nvSpPr>
        <p:spPr>
          <a:xfrm>
            <a:off x="-228600" y="3886200"/>
            <a:ext cx="8229600" cy="1874838"/>
          </a:xfrm>
        </p:spPr>
        <p:txBody>
          <a:bodyPr anchor="t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zh-CN" altLang="en-US" sz="11700" b="1" dirty="0">
                <a:solidFill>
                  <a:srgbClr val="FFFFFF"/>
                </a:solidFill>
                <a:latin typeface="Century Gothic" charset="0"/>
                <a:ea typeface="方正水柱简体" charset="0"/>
                <a:cs typeface="方正水柱简体" charset="0"/>
              </a:rPr>
              <a:t>思考！</a:t>
            </a:r>
            <a:endParaRPr lang="en-US" sz="11700" b="1" dirty="0">
              <a:solidFill>
                <a:srgbClr val="FFFFFF"/>
              </a:solidFill>
              <a:latin typeface="Century Gothic" charset="0"/>
              <a:ea typeface="方正水柱简体" charset="0"/>
              <a:cs typeface="方正水柱简体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9562887"/>
      </p:ext>
    </p:extLst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297" name="Picture 3" descr="Ominous Sky Wallpaper with Cross and Thorn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4372" name="Title 1"/>
          <p:cNvSpPr>
            <a:spLocks/>
          </p:cNvSpPr>
          <p:nvPr/>
        </p:nvSpPr>
        <p:spPr bwMode="auto">
          <a:xfrm>
            <a:off x="152401" y="76200"/>
            <a:ext cx="42672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 lIns="91293" tIns="45647" rIns="91293" bIns="45647" anchor="ctr"/>
          <a:lstStyle/>
          <a:p>
            <a:pPr eaLnBrk="1" hangingPunct="1">
              <a:defRPr/>
            </a:pPr>
            <a:r>
              <a:rPr lang="zh-CN" altLang="en-US" sz="3600" i="1" dirty="0">
                <a:solidFill>
                  <a:srgbClr val="FFFFFF"/>
                </a:solidFill>
                <a:latin typeface="Aramis Regular" charset="0"/>
              </a:rPr>
              <a:t>四个主要方向</a:t>
            </a:r>
          </a:p>
        </p:txBody>
      </p:sp>
      <p:sp>
        <p:nvSpPr>
          <p:cNvPr id="183300" name="AutoShape 5"/>
          <p:cNvSpPr>
            <a:spLocks noChangeArrowheads="1"/>
          </p:cNvSpPr>
          <p:nvPr/>
        </p:nvSpPr>
        <p:spPr bwMode="auto">
          <a:xfrm>
            <a:off x="3962400" y="0"/>
            <a:ext cx="1371600" cy="2286000"/>
          </a:xfrm>
          <a:prstGeom prst="upArrow">
            <a:avLst>
              <a:gd name="adj1" fmla="val 50000"/>
              <a:gd name="adj2" fmla="val 41667"/>
            </a:avLst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293" tIns="45647" rIns="91293" bIns="45647" anchor="ctr"/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14374" name="Text Box 6"/>
          <p:cNvSpPr txBox="1">
            <a:spLocks noChangeArrowheads="1"/>
          </p:cNvSpPr>
          <p:nvPr/>
        </p:nvSpPr>
        <p:spPr bwMode="auto">
          <a:xfrm rot="-5400000">
            <a:off x="4012779" y="977992"/>
            <a:ext cx="1210521" cy="7078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 wrap="none" lIns="91293" tIns="45647" rIns="91293" bIns="45647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zh-CN" altLang="en-US" sz="4000" i="1" dirty="0">
                <a:solidFill>
                  <a:srgbClr val="FFFF00"/>
                </a:solidFill>
                <a:latin typeface="Aramis Regular" charset="0"/>
              </a:rPr>
              <a:t>向外</a:t>
            </a:r>
          </a:p>
        </p:txBody>
      </p:sp>
      <p:sp>
        <p:nvSpPr>
          <p:cNvPr id="183302" name="AutoShape 7"/>
          <p:cNvSpPr>
            <a:spLocks noChangeArrowheads="1"/>
          </p:cNvSpPr>
          <p:nvPr/>
        </p:nvSpPr>
        <p:spPr bwMode="auto">
          <a:xfrm rot="-5400000">
            <a:off x="2438400" y="1447800"/>
            <a:ext cx="1371600" cy="2286000"/>
          </a:xfrm>
          <a:prstGeom prst="upArrow">
            <a:avLst>
              <a:gd name="adj1" fmla="val 50000"/>
              <a:gd name="adj2" fmla="val 41667"/>
            </a:avLst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293" tIns="45647" rIns="91293" bIns="45647" anchor="ctr"/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14376" name="Text Box 8"/>
          <p:cNvSpPr txBox="1">
            <a:spLocks noChangeArrowheads="1"/>
          </p:cNvSpPr>
          <p:nvPr/>
        </p:nvSpPr>
        <p:spPr bwMode="auto">
          <a:xfrm rot="-21600000">
            <a:off x="2697541" y="2267042"/>
            <a:ext cx="1210521" cy="7078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 wrap="none" lIns="91293" tIns="45647" rIns="91293" bIns="45647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zh-CN" altLang="en-US" sz="4000" i="1" dirty="0">
                <a:solidFill>
                  <a:srgbClr val="FFFF00"/>
                </a:solidFill>
                <a:latin typeface="Aramis Regular" charset="0"/>
              </a:rPr>
              <a:t>回顾</a:t>
            </a:r>
          </a:p>
        </p:txBody>
      </p:sp>
      <p:sp>
        <p:nvSpPr>
          <p:cNvPr id="183304" name="AutoShape 9"/>
          <p:cNvSpPr>
            <a:spLocks noChangeArrowheads="1"/>
          </p:cNvSpPr>
          <p:nvPr/>
        </p:nvSpPr>
        <p:spPr bwMode="auto">
          <a:xfrm rot="5400000">
            <a:off x="5486400" y="1447800"/>
            <a:ext cx="1371600" cy="2286000"/>
          </a:xfrm>
          <a:prstGeom prst="upArrow">
            <a:avLst>
              <a:gd name="adj1" fmla="val 50000"/>
              <a:gd name="adj2" fmla="val 41667"/>
            </a:avLst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293" tIns="45647" rIns="91293" bIns="45647" anchor="ctr"/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14378" name="Text Box 10"/>
          <p:cNvSpPr txBox="1">
            <a:spLocks noChangeArrowheads="1"/>
          </p:cNvSpPr>
          <p:nvPr/>
        </p:nvSpPr>
        <p:spPr bwMode="auto">
          <a:xfrm rot="-21600000">
            <a:off x="5487567" y="2267042"/>
            <a:ext cx="1210521" cy="7078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 wrap="none" lIns="91293" tIns="45647" rIns="91293" bIns="45647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zh-CN" altLang="en-US" sz="4000" i="1" dirty="0">
                <a:solidFill>
                  <a:srgbClr val="FFFF00"/>
                </a:solidFill>
                <a:latin typeface="Aramis Regular" charset="0"/>
              </a:rPr>
              <a:t>向前</a:t>
            </a:r>
          </a:p>
        </p:txBody>
      </p:sp>
      <p:sp>
        <p:nvSpPr>
          <p:cNvPr id="183306" name="AutoShape 11"/>
          <p:cNvSpPr>
            <a:spLocks noChangeArrowheads="1"/>
          </p:cNvSpPr>
          <p:nvPr/>
        </p:nvSpPr>
        <p:spPr bwMode="auto">
          <a:xfrm rot="10800000">
            <a:off x="3962400" y="2971800"/>
            <a:ext cx="1371600" cy="2286000"/>
          </a:xfrm>
          <a:prstGeom prst="upArrow">
            <a:avLst>
              <a:gd name="adj1" fmla="val 50000"/>
              <a:gd name="adj2" fmla="val 41667"/>
            </a:avLst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293" tIns="45647" rIns="91293" bIns="45647" anchor="ctr"/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14380" name="Text Box 12"/>
          <p:cNvSpPr txBox="1">
            <a:spLocks noChangeArrowheads="1"/>
          </p:cNvSpPr>
          <p:nvPr/>
        </p:nvSpPr>
        <p:spPr bwMode="auto">
          <a:xfrm rot="-5400000">
            <a:off x="4073103" y="3617211"/>
            <a:ext cx="1210521" cy="7078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 wrap="none" lIns="91293" tIns="45647" rIns="91293" bIns="45647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zh-CN" altLang="en-US" sz="4000" i="1" dirty="0">
                <a:solidFill>
                  <a:srgbClr val="FFFF00"/>
                </a:solidFill>
                <a:latin typeface="Aramis Regular" charset="0"/>
              </a:rPr>
              <a:t>向内</a:t>
            </a:r>
          </a:p>
        </p:txBody>
      </p:sp>
      <p:sp>
        <p:nvSpPr>
          <p:cNvPr id="15" name="Title 1"/>
          <p:cNvSpPr txBox="1">
            <a:spLocks/>
          </p:cNvSpPr>
          <p:nvPr/>
        </p:nvSpPr>
        <p:spPr bwMode="auto">
          <a:xfrm>
            <a:off x="152400" y="6165304"/>
            <a:ext cx="8991599" cy="692696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128937" tIns="64473" rIns="128937" bIns="64473" numCol="1" anchor="ctr" anchorCtr="0" compatLnSpc="1">
            <a:prstTxWarp prst="textNoShape">
              <a:avLst/>
            </a:prstTxWarp>
          </a:bodyPr>
          <a:lstStyle>
            <a:lvl1pPr algn="ctr" defTabSz="1292793" rtl="0" eaLnBrk="0" fontAlgn="base" hangingPunct="0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ＭＳ Ｐゴシック"/>
                <a:ea typeface="ＭＳ Ｐゴシック"/>
                <a:cs typeface="ＭＳ Ｐゴシック"/>
              </a:defRPr>
            </a:lvl1pPr>
            <a:lvl2pPr algn="ctr" defTabSz="1292793" rtl="0" eaLnBrk="0" fontAlgn="base" hangingPunct="0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2pPr>
            <a:lvl3pPr algn="ctr" defTabSz="1292793" rtl="0" eaLnBrk="0" fontAlgn="base" hangingPunct="0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3pPr>
            <a:lvl4pPr algn="ctr" defTabSz="1292793" rtl="0" eaLnBrk="0" fontAlgn="base" hangingPunct="0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4pPr>
            <a:lvl5pPr algn="ctr" defTabSz="1292793" rtl="0" eaLnBrk="0" fontAlgn="base" hangingPunct="0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5pPr>
            <a:lvl6pPr marL="454771" algn="ctr" defTabSz="1293315" rtl="0" eaLnBrk="0" fontAlgn="base" hangingPunct="0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6pPr>
            <a:lvl7pPr marL="909575" algn="ctr" defTabSz="1293315" rtl="0" eaLnBrk="0" fontAlgn="base" hangingPunct="0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7pPr>
            <a:lvl8pPr marL="1364395" algn="ctr" defTabSz="1293315" rtl="0" eaLnBrk="0" fontAlgn="base" hangingPunct="0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8pPr>
            <a:lvl9pPr marL="1819164" algn="ctr" defTabSz="1293315" rtl="0" eaLnBrk="0" fontAlgn="base" hangingPunct="0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9pPr>
          </a:lstStyle>
          <a:p>
            <a:pPr marL="766418" indent="-766418" defTabSz="1291209" eaLnBrk="1" hangingPunct="1">
              <a:defRPr/>
            </a:pPr>
            <a:r>
              <a:rPr lang="zh-CN" altLang="en-US" i="1" kern="0">
                <a:solidFill>
                  <a:srgbClr val="FFFFFF"/>
                </a:solidFill>
                <a:latin typeface="Arial"/>
                <a:ea typeface="ＭＳ Ｐゴシック" charset="0"/>
                <a:cs typeface="Arial"/>
              </a:rPr>
              <a:t>看看所有四个方向！</a:t>
            </a:r>
            <a:endParaRPr lang="en-US" i="1" kern="0" dirty="0">
              <a:solidFill>
                <a:srgbClr val="FFFFFF"/>
              </a:solidFill>
              <a:latin typeface="Microsoft YaHei" pitchFamily="34" charset="-122"/>
              <a:ea typeface="Microsoft YaHei" pitchFamily="34" charset="-122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17975322"/>
      </p:ext>
    </p:extLst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850" name="Rectangle 2"/>
          <p:cNvSpPr>
            <a:spLocks noChangeArrowheads="1"/>
          </p:cNvSpPr>
          <p:nvPr/>
        </p:nvSpPr>
        <p:spPr bwMode="auto">
          <a:xfrm>
            <a:off x="0" y="0"/>
            <a:ext cx="7848600" cy="6858000"/>
          </a:xfrm>
          <a:prstGeom prst="rect">
            <a:avLst/>
          </a:prstGeom>
          <a:gradFill rotWithShape="0">
            <a:gsLst>
              <a:gs pos="0">
                <a:schemeClr val="bg2">
                  <a:alpha val="58000"/>
                </a:schemeClr>
              </a:gs>
              <a:gs pos="100000">
                <a:schemeClr val="bg2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293" tIns="45647" rIns="91293" bIns="45647" anchor="ctr"/>
          <a:lstStyle/>
          <a:p>
            <a:pPr>
              <a:defRPr/>
            </a:pPr>
            <a:endParaRPr lang="en-US">
              <a:solidFill>
                <a:srgbClr val="2F1311"/>
              </a:solidFill>
              <a:latin typeface="Arial" charset="0"/>
            </a:endParaRPr>
          </a:p>
        </p:txBody>
      </p:sp>
      <p:sp>
        <p:nvSpPr>
          <p:cNvPr id="334851" name="Rectangle 3"/>
          <p:cNvSpPr>
            <a:spLocks noGrp="1" noChangeArrowheads="1"/>
          </p:cNvSpPr>
          <p:nvPr>
            <p:ph type="title"/>
          </p:nvPr>
        </p:nvSpPr>
        <p:spPr>
          <a:xfrm>
            <a:off x="219106" y="227014"/>
            <a:ext cx="4733925" cy="763587"/>
          </a:xfrm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zh-CN" altLang="en-US" dirty="0">
                <a:latin typeface="Arial" charset="0"/>
              </a:rPr>
              <a:t>四个主要方向</a:t>
            </a:r>
          </a:p>
        </p:txBody>
      </p:sp>
      <p:sp>
        <p:nvSpPr>
          <p:cNvPr id="203779" name="Rectangle 4"/>
          <p:cNvSpPr>
            <a:spLocks noChangeArrowheads="1"/>
          </p:cNvSpPr>
          <p:nvPr/>
        </p:nvSpPr>
        <p:spPr bwMode="auto">
          <a:xfrm>
            <a:off x="30" y="1987253"/>
            <a:ext cx="184709" cy="373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93" tIns="45647" rIns="91293" bIns="45647" anchor="ctr">
            <a:spAutoFit/>
          </a:bodyPr>
          <a:lstStyle/>
          <a:p>
            <a:pPr eaLnBrk="1" hangingPunct="1">
              <a:tabLst>
                <a:tab pos="3880033" algn="l"/>
                <a:tab pos="4108270" algn="l"/>
                <a:tab pos="4792983" algn="l"/>
                <a:tab pos="5591818" algn="l"/>
                <a:tab pos="5705942" algn="l"/>
              </a:tabLst>
            </a:pPr>
            <a:endParaRPr lang="en-US" sz="1800">
              <a:solidFill>
                <a:srgbClr val="2F1311"/>
              </a:solidFill>
              <a:latin typeface="Arial" charset="0"/>
            </a:endParaRPr>
          </a:p>
        </p:txBody>
      </p:sp>
      <p:graphicFrame>
        <p:nvGraphicFramePr>
          <p:cNvPr id="334853" name="Group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2582313"/>
              </p:ext>
            </p:extLst>
          </p:nvPr>
        </p:nvGraphicFramePr>
        <p:xfrm>
          <a:off x="0" y="1066831"/>
          <a:ext cx="7848600" cy="5791201"/>
        </p:xfrm>
        <a:graphic>
          <a:graphicData uri="http://schemas.openxmlformats.org/drawingml/2006/table">
            <a:tbl>
              <a:tblPr/>
              <a:tblGrid>
                <a:gridCol w="1295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73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79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514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8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宋体" charset="0"/>
                          <a:cs typeface="Arial"/>
                        </a:rPr>
                        <a:t>看</a:t>
                      </a:r>
                      <a:r>
                        <a:rPr kumimoji="0" lang="en-US" altLang="zh-CN" sz="20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宋体" charset="0"/>
                          <a:cs typeface="Arial"/>
                        </a:rPr>
                        <a:t>...</a:t>
                      </a:r>
                      <a:endParaRPr kumimoji="0" lang="en-US" sz="2800" b="1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/>
                        <a:ea typeface="ＭＳ Ｐゴシック" charset="0"/>
                        <a:cs typeface="Arial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32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宋体" charset="0"/>
                          <a:cs typeface="Arial"/>
                        </a:rPr>
                        <a:t>逾越节 </a:t>
                      </a:r>
                      <a:br>
                        <a:rPr kumimoji="0" lang="zh-CN" altLang="en-US" sz="32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宋体" charset="0"/>
                          <a:cs typeface="Arial"/>
                        </a:rPr>
                      </a:br>
                      <a:r>
                        <a:rPr kumimoji="0" lang="zh-CN" altLang="en-US" sz="32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宋体" charset="0"/>
                          <a:cs typeface="Arial"/>
                        </a:rPr>
                        <a:t>（犹太）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32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宋体" charset="0"/>
                          <a:cs typeface="Arial"/>
                        </a:rPr>
                        <a:t>圣餐 </a:t>
                      </a:r>
                      <a:br>
                        <a:rPr kumimoji="0" lang="zh-CN" altLang="en-US" sz="32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宋体" charset="0"/>
                          <a:cs typeface="Arial"/>
                        </a:rPr>
                      </a:br>
                      <a:r>
                        <a:rPr kumimoji="0" lang="zh-CN" altLang="en-US" sz="32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宋体" charset="0"/>
                          <a:cs typeface="Arial"/>
                        </a:rPr>
                        <a:t>（基督教）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699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宋体" charset="0"/>
                          <a:cs typeface="Arial"/>
                        </a:rPr>
                        <a:t>向外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宋体" charset="0"/>
                          <a:cs typeface="Arial"/>
                        </a:rPr>
                        <a:t>涉及整个家庭 </a:t>
                      </a:r>
                      <a:br>
                        <a:rPr kumimoji="0" lang="zh-CN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宋体" charset="0"/>
                          <a:cs typeface="Arial"/>
                        </a:rPr>
                      </a:br>
                      <a:r>
                        <a:rPr kumimoji="0" lang="zh-CN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宋体" charset="0"/>
                          <a:cs typeface="Arial"/>
                        </a:rPr>
                        <a:t>（出</a:t>
                      </a:r>
                      <a:r>
                        <a:rPr kumimoji="0" lang="en-US" altLang="zh-CN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宋体" charset="0"/>
                          <a:cs typeface="Arial"/>
                        </a:rPr>
                        <a:t>12:3-4</a:t>
                      </a:r>
                      <a:r>
                        <a:rPr kumimoji="0" lang="zh-CN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宋体" charset="0"/>
                          <a:cs typeface="Arial"/>
                        </a:rPr>
                        <a:t>，</a:t>
                      </a:r>
                      <a:r>
                        <a:rPr kumimoji="0" lang="en-US" altLang="zh-CN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宋体" charset="0"/>
                          <a:cs typeface="Arial"/>
                        </a:rPr>
                        <a:t>16</a:t>
                      </a:r>
                      <a:r>
                        <a:rPr kumimoji="0" lang="zh-CN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宋体" charset="0"/>
                          <a:cs typeface="Arial"/>
                        </a:rPr>
                        <a:t>）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宋体" charset="0"/>
                          <a:cs typeface="Arial"/>
                        </a:rPr>
                        <a:t>团契和团结</a:t>
                      </a:r>
                      <a:br>
                        <a:rPr kumimoji="0" lang="zh-CN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宋体" charset="0"/>
                          <a:cs typeface="Arial"/>
                        </a:rPr>
                      </a:br>
                      <a:r>
                        <a:rPr kumimoji="0" lang="zh-CN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宋体" charset="0"/>
                          <a:cs typeface="Arial"/>
                        </a:rPr>
                        <a:t>（林前</a:t>
                      </a:r>
                      <a:r>
                        <a:rPr kumimoji="0" lang="en-US" altLang="zh-CN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宋体" charset="0"/>
                          <a:cs typeface="Arial"/>
                        </a:rPr>
                        <a:t>11:17-22;10:16-17</a:t>
                      </a:r>
                      <a:r>
                        <a:rPr kumimoji="0" lang="zh-CN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宋体" charset="0"/>
                          <a:cs typeface="Arial"/>
                        </a:rPr>
                        <a:t>）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683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宋体" charset="0"/>
                          <a:cs typeface="Arial"/>
                        </a:rPr>
                        <a:t>向后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宋体" charset="0"/>
                          <a:cs typeface="Arial"/>
                        </a:rPr>
                        <a:t>从埃及解救 </a:t>
                      </a:r>
                      <a:br>
                        <a:rPr kumimoji="0" lang="zh-CN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宋体" charset="0"/>
                          <a:cs typeface="Arial"/>
                        </a:rPr>
                      </a:br>
                      <a:r>
                        <a:rPr kumimoji="0" lang="zh-CN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宋体" charset="0"/>
                          <a:cs typeface="Arial"/>
                        </a:rPr>
                        <a:t>（出</a:t>
                      </a:r>
                      <a:r>
                        <a:rPr kumimoji="0" lang="en-US" altLang="zh-CN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宋体" charset="0"/>
                          <a:cs typeface="Arial"/>
                        </a:rPr>
                        <a:t>12:31-42</a:t>
                      </a:r>
                      <a:r>
                        <a:rPr kumimoji="0" lang="zh-CN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宋体" charset="0"/>
                          <a:cs typeface="Arial"/>
                        </a:rPr>
                        <a:t>）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宋体" charset="0"/>
                          <a:cs typeface="Arial"/>
                        </a:rPr>
                        <a:t>从罪恶中得释放</a:t>
                      </a:r>
                      <a:br>
                        <a:rPr kumimoji="0" lang="zh-CN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宋体" charset="0"/>
                          <a:cs typeface="Arial"/>
                        </a:rPr>
                      </a:br>
                      <a:r>
                        <a:rPr kumimoji="0" lang="zh-CN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宋体" charset="0"/>
                          <a:cs typeface="Arial"/>
                        </a:rPr>
                        <a:t>（林前</a:t>
                      </a:r>
                      <a:r>
                        <a:rPr kumimoji="0" lang="en-US" altLang="zh-CN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宋体" charset="0"/>
                          <a:cs typeface="Arial"/>
                        </a:rPr>
                        <a:t>11:23-25​​</a:t>
                      </a:r>
                      <a:r>
                        <a:rPr kumimoji="0" lang="zh-CN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宋体" charset="0"/>
                          <a:cs typeface="Arial"/>
                        </a:rPr>
                        <a:t>）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CN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DDDDDD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/>
                        <a:ea typeface="宋体" charset="0"/>
                        <a:cs typeface="Arial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699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宋体" charset="0"/>
                          <a:cs typeface="Arial"/>
                        </a:rPr>
                        <a:t>向前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宋体" charset="0"/>
                          <a:cs typeface="Arial"/>
                        </a:rPr>
                        <a:t>等待弥赛亚时代 </a:t>
                      </a:r>
                      <a:br>
                        <a:rPr kumimoji="0" lang="zh-CN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宋体" charset="0"/>
                          <a:cs typeface="Arial"/>
                        </a:rPr>
                      </a:br>
                      <a:r>
                        <a:rPr kumimoji="0" lang="zh-CN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宋体" charset="0"/>
                          <a:cs typeface="Arial"/>
                        </a:rPr>
                        <a:t>（以西结书</a:t>
                      </a:r>
                      <a:r>
                        <a:rPr kumimoji="0" lang="en-US" altLang="zh-CN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宋体" charset="0"/>
                          <a:cs typeface="Arial"/>
                        </a:rPr>
                        <a:t>45:21</a:t>
                      </a:r>
                      <a:r>
                        <a:rPr kumimoji="0" lang="zh-CN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宋体" charset="0"/>
                          <a:cs typeface="Arial"/>
                        </a:rPr>
                        <a:t>）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宋体" charset="0"/>
                          <a:cs typeface="Arial"/>
                        </a:rPr>
                        <a:t>预期基督的回归</a:t>
                      </a:r>
                      <a:br>
                        <a:rPr kumimoji="0" lang="zh-CN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宋体" charset="0"/>
                          <a:cs typeface="Arial"/>
                        </a:rPr>
                      </a:br>
                      <a:r>
                        <a:rPr kumimoji="0" lang="zh-CN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宋体" charset="0"/>
                          <a:cs typeface="Arial"/>
                        </a:rPr>
                        <a:t>（林前</a:t>
                      </a:r>
                      <a:r>
                        <a:rPr kumimoji="0" lang="en-US" altLang="zh-CN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宋体" charset="0"/>
                          <a:cs typeface="Arial"/>
                        </a:rPr>
                        <a:t>11:26</a:t>
                      </a:r>
                      <a:r>
                        <a:rPr kumimoji="0" lang="zh-CN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宋体" charset="0"/>
                          <a:cs typeface="Arial"/>
                        </a:rPr>
                        <a:t>；马可</a:t>
                      </a:r>
                      <a:r>
                        <a:rPr kumimoji="0" lang="en-US" altLang="zh-CN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宋体" charset="0"/>
                          <a:cs typeface="Arial"/>
                        </a:rPr>
                        <a:t>14</a:t>
                      </a:r>
                      <a:r>
                        <a:rPr kumimoji="0" lang="zh-CN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宋体" charset="0"/>
                          <a:cs typeface="Arial"/>
                        </a:rPr>
                        <a:t>：</a:t>
                      </a:r>
                      <a:r>
                        <a:rPr kumimoji="0" lang="en-US" altLang="zh-CN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宋体" charset="0"/>
                          <a:cs typeface="Arial"/>
                        </a:rPr>
                        <a:t>25</a:t>
                      </a:r>
                      <a:r>
                        <a:rPr kumimoji="0" lang="zh-CN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宋体" charset="0"/>
                          <a:cs typeface="Arial"/>
                        </a:rPr>
                        <a:t>）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683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宋体" charset="0"/>
                          <a:cs typeface="Arial"/>
                        </a:rPr>
                        <a:t>向内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宋体" charset="0"/>
                          <a:cs typeface="Arial"/>
                        </a:rPr>
                        <a:t>净化酵之屋或邪恶（出埃及记</a:t>
                      </a:r>
                      <a:r>
                        <a:rPr kumimoji="0" lang="en-US" altLang="zh-CN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宋体" charset="0"/>
                          <a:cs typeface="Arial"/>
                        </a:rPr>
                        <a:t>12:8</a:t>
                      </a:r>
                      <a:r>
                        <a:rPr kumimoji="0" lang="zh-CN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宋体" charset="0"/>
                          <a:cs typeface="Arial"/>
                        </a:rPr>
                        <a:t>，</a:t>
                      </a:r>
                      <a:r>
                        <a:rPr kumimoji="0" lang="en-US" altLang="zh-CN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宋体" charset="0"/>
                          <a:cs typeface="Arial"/>
                        </a:rPr>
                        <a:t>15</a:t>
                      </a:r>
                      <a:r>
                        <a:rPr kumimoji="0" lang="zh-CN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宋体" charset="0"/>
                          <a:cs typeface="Arial"/>
                        </a:rPr>
                        <a:t>）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宋体" charset="0"/>
                          <a:cs typeface="Arial"/>
                        </a:rPr>
                        <a:t>检查你自内的罪</a:t>
                      </a:r>
                      <a:br>
                        <a:rPr kumimoji="0" lang="zh-CN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宋体" charset="0"/>
                          <a:cs typeface="Arial"/>
                        </a:rPr>
                      </a:br>
                      <a:r>
                        <a:rPr kumimoji="0" lang="zh-CN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宋体" charset="0"/>
                          <a:cs typeface="Arial"/>
                        </a:rPr>
                        <a:t> （林前</a:t>
                      </a:r>
                      <a:r>
                        <a:rPr kumimoji="0" lang="en-US" altLang="zh-CN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宋体" charset="0"/>
                          <a:cs typeface="Arial"/>
                        </a:rPr>
                        <a:t>11:27-32;</a:t>
                      </a:r>
                      <a:r>
                        <a:rPr kumimoji="0" lang="zh-CN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宋体" charset="0"/>
                          <a:cs typeface="Arial"/>
                        </a:rPr>
                        <a:t>比照</a:t>
                      </a:r>
                      <a:r>
                        <a:rPr kumimoji="0" lang="en-US" altLang="zh-CN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宋体" charset="0"/>
                          <a:cs typeface="Arial"/>
                        </a:rPr>
                        <a:t>5:6-8</a:t>
                      </a:r>
                      <a:r>
                        <a:rPr kumimoji="0" lang="zh-CN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宋体" charset="0"/>
                          <a:cs typeface="Arial"/>
                        </a:rPr>
                        <a:t>）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03799" name="Rectangle 26"/>
          <p:cNvSpPr>
            <a:spLocks noChangeArrowheads="1"/>
          </p:cNvSpPr>
          <p:nvPr/>
        </p:nvSpPr>
        <p:spPr bwMode="auto">
          <a:xfrm>
            <a:off x="30" y="4145447"/>
            <a:ext cx="184709" cy="546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93" tIns="45647" rIns="91293" bIns="45647" anchor="ctr">
            <a:spAutoFit/>
          </a:bodyPr>
          <a:lstStyle/>
          <a:p>
            <a:pPr eaLnBrk="1" hangingPunct="1"/>
            <a:br>
              <a:rPr lang="en-US" altLang="zh-CN" sz="1100">
                <a:solidFill>
                  <a:srgbClr val="2F1311"/>
                </a:solidFill>
                <a:latin typeface="Times" charset="0"/>
                <a:ea typeface="宋体" charset="0"/>
                <a:cs typeface="宋体" charset="0"/>
              </a:rPr>
            </a:br>
            <a:endParaRPr lang="en-US" altLang="zh-CN" sz="1800">
              <a:solidFill>
                <a:srgbClr val="2F1311"/>
              </a:solidFill>
              <a:latin typeface="Arial" charset="0"/>
              <a:ea typeface="宋体" charset="0"/>
              <a:cs typeface="宋体" charset="0"/>
            </a:endParaRPr>
          </a:p>
        </p:txBody>
      </p:sp>
      <p:sp>
        <p:nvSpPr>
          <p:cNvPr id="203800" name="Text Box 27"/>
          <p:cNvSpPr txBox="1">
            <a:spLocks noChangeArrowheads="1"/>
          </p:cNvSpPr>
          <p:nvPr/>
        </p:nvSpPr>
        <p:spPr bwMode="auto">
          <a:xfrm>
            <a:off x="5181600" y="90519"/>
            <a:ext cx="2590800" cy="93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93" tIns="45647" rIns="91293" bIns="45647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r>
              <a:rPr lang="en-US" sz="1800">
                <a:solidFill>
                  <a:srgbClr val="DDDDDD"/>
                </a:solidFill>
                <a:latin typeface="Tahoma" charset="0"/>
              </a:rPr>
              <a:t>(Adapted from David Watson, </a:t>
            </a:r>
            <a:r>
              <a:rPr lang="en-US" sz="1800" i="1">
                <a:solidFill>
                  <a:srgbClr val="DDDDDD"/>
                </a:solidFill>
                <a:latin typeface="Tahoma" charset="0"/>
              </a:rPr>
              <a:t>I Believe in the Holy Spirit</a:t>
            </a:r>
            <a:r>
              <a:rPr lang="en-US" sz="1800">
                <a:solidFill>
                  <a:srgbClr val="DDDDDD"/>
                </a:solidFill>
                <a:latin typeface="Tahoma" charset="0"/>
              </a:rPr>
              <a:t>)</a:t>
            </a:r>
          </a:p>
        </p:txBody>
      </p:sp>
      <p:sp>
        <p:nvSpPr>
          <p:cNvPr id="203801" name="Text Box 28"/>
          <p:cNvSpPr txBox="1">
            <a:spLocks noChangeArrowheads="1"/>
          </p:cNvSpPr>
          <p:nvPr/>
        </p:nvSpPr>
        <p:spPr bwMode="auto">
          <a:xfrm>
            <a:off x="8397875" y="82550"/>
            <a:ext cx="669925" cy="396875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93" tIns="45647" rIns="91293" bIns="45647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000" b="1">
                <a:solidFill>
                  <a:srgbClr val="2F1311"/>
                </a:solidFill>
                <a:latin typeface="Tahoma" charset="0"/>
              </a:rPr>
              <a:t>143</a:t>
            </a:r>
          </a:p>
        </p:txBody>
      </p:sp>
      <p:pic>
        <p:nvPicPr>
          <p:cNvPr id="203802" name="Picture 29" descr="j023863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800" y="1614519"/>
            <a:ext cx="1143000" cy="103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77861009"/>
      </p:ext>
    </p:extLst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825" name="Picture 3" descr="Ominous Sky Wallpaper with Cross and Thorns.jpg"/>
          <p:cNvPicPr>
            <a:picLocks noChangeAspect="1"/>
          </p:cNvPicPr>
          <p:nvPr/>
        </p:nvPicPr>
        <p:blipFill>
          <a:blip r:embed="rId3">
            <a:lum bright="-4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6899" name="Title 1"/>
          <p:cNvSpPr>
            <a:spLocks/>
          </p:cNvSpPr>
          <p:nvPr/>
        </p:nvSpPr>
        <p:spPr bwMode="auto">
          <a:xfrm>
            <a:off x="152401" y="76200"/>
            <a:ext cx="42672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 lIns="91293" tIns="45647" rIns="91293" bIns="45647" anchor="ctr"/>
          <a:lstStyle/>
          <a:p>
            <a:pPr eaLnBrk="1" hangingPunct="1">
              <a:defRPr/>
            </a:pPr>
            <a:r>
              <a:rPr lang="zh-CN" altLang="en-US" sz="3600" i="1" dirty="0">
                <a:solidFill>
                  <a:srgbClr val="FFFFFF"/>
                </a:solidFill>
                <a:latin typeface="Arial"/>
                <a:cs typeface="Arial"/>
              </a:rPr>
              <a:t>主要思想</a:t>
            </a:r>
          </a:p>
        </p:txBody>
      </p:sp>
      <p:sp>
        <p:nvSpPr>
          <p:cNvPr id="205827" name="AutoShape 4"/>
          <p:cNvSpPr>
            <a:spLocks noChangeArrowheads="1"/>
          </p:cNvSpPr>
          <p:nvPr/>
        </p:nvSpPr>
        <p:spPr bwMode="auto">
          <a:xfrm>
            <a:off x="3962400" y="0"/>
            <a:ext cx="1371600" cy="2286000"/>
          </a:xfrm>
          <a:prstGeom prst="upArrow">
            <a:avLst>
              <a:gd name="adj1" fmla="val 50000"/>
              <a:gd name="adj2" fmla="val 41667"/>
            </a:avLst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293" tIns="45647" rIns="91293" bIns="45647" anchor="ctr"/>
          <a:lstStyle/>
          <a:p>
            <a:endParaRPr lang="en-US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336901" name="Text Box 5"/>
          <p:cNvSpPr txBox="1">
            <a:spLocks noChangeArrowheads="1"/>
          </p:cNvSpPr>
          <p:nvPr/>
        </p:nvSpPr>
        <p:spPr bwMode="auto">
          <a:xfrm rot="16200000">
            <a:off x="4012779" y="977992"/>
            <a:ext cx="1210521" cy="7078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 wrap="none" lIns="91293" tIns="45647" rIns="91293" bIns="45647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zh-CN" altLang="en-US" sz="4000" i="1" dirty="0">
                <a:solidFill>
                  <a:srgbClr val="FFFF00"/>
                </a:solidFill>
                <a:latin typeface="Arial"/>
                <a:cs typeface="Arial"/>
              </a:rPr>
              <a:t>向外</a:t>
            </a:r>
          </a:p>
        </p:txBody>
      </p:sp>
      <p:sp>
        <p:nvSpPr>
          <p:cNvPr id="205829" name="AutoShape 6"/>
          <p:cNvSpPr>
            <a:spLocks noChangeArrowheads="1"/>
          </p:cNvSpPr>
          <p:nvPr/>
        </p:nvSpPr>
        <p:spPr bwMode="auto">
          <a:xfrm rot="-5400000">
            <a:off x="2438400" y="1447800"/>
            <a:ext cx="1371600" cy="2286000"/>
          </a:xfrm>
          <a:prstGeom prst="upArrow">
            <a:avLst>
              <a:gd name="adj1" fmla="val 50000"/>
              <a:gd name="adj2" fmla="val 41667"/>
            </a:avLst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293" tIns="45647" rIns="91293" bIns="45647" anchor="ctr"/>
          <a:lstStyle/>
          <a:p>
            <a:endParaRPr lang="en-US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336903" name="Text Box 7"/>
          <p:cNvSpPr txBox="1">
            <a:spLocks noChangeArrowheads="1"/>
          </p:cNvSpPr>
          <p:nvPr/>
        </p:nvSpPr>
        <p:spPr bwMode="auto">
          <a:xfrm>
            <a:off x="2795596" y="2270132"/>
            <a:ext cx="1210521" cy="7078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 wrap="none" lIns="91293" tIns="45647" rIns="91293" bIns="45647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zh-CN" altLang="en-US" sz="4000" i="1" dirty="0">
                <a:solidFill>
                  <a:srgbClr val="FFFF00"/>
                </a:solidFill>
                <a:latin typeface="Arial"/>
                <a:cs typeface="Arial"/>
              </a:rPr>
              <a:t>回顾</a:t>
            </a:r>
          </a:p>
        </p:txBody>
      </p:sp>
      <p:sp>
        <p:nvSpPr>
          <p:cNvPr id="205831" name="AutoShape 8"/>
          <p:cNvSpPr>
            <a:spLocks noChangeArrowheads="1"/>
          </p:cNvSpPr>
          <p:nvPr/>
        </p:nvSpPr>
        <p:spPr bwMode="auto">
          <a:xfrm rot="5400000">
            <a:off x="5486400" y="1447800"/>
            <a:ext cx="1371600" cy="2286000"/>
          </a:xfrm>
          <a:prstGeom prst="upArrow">
            <a:avLst>
              <a:gd name="adj1" fmla="val 50000"/>
              <a:gd name="adj2" fmla="val 41667"/>
            </a:avLst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293" tIns="45647" rIns="91293" bIns="45647" anchor="ctr"/>
          <a:lstStyle/>
          <a:p>
            <a:endParaRPr lang="en-US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336905" name="Text Box 9"/>
          <p:cNvSpPr txBox="1">
            <a:spLocks noChangeArrowheads="1"/>
          </p:cNvSpPr>
          <p:nvPr/>
        </p:nvSpPr>
        <p:spPr bwMode="auto">
          <a:xfrm>
            <a:off x="5257801" y="2270132"/>
            <a:ext cx="1210521" cy="7078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 wrap="none" lIns="91293" tIns="45647" rIns="91293" bIns="45647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zh-CN" altLang="en-US" sz="4000" i="1" dirty="0">
                <a:solidFill>
                  <a:srgbClr val="FFFF00"/>
                </a:solidFill>
                <a:latin typeface="Arial"/>
                <a:cs typeface="Arial"/>
              </a:rPr>
              <a:t>向前</a:t>
            </a:r>
          </a:p>
        </p:txBody>
      </p:sp>
      <p:sp>
        <p:nvSpPr>
          <p:cNvPr id="205833" name="AutoShape 10"/>
          <p:cNvSpPr>
            <a:spLocks noChangeArrowheads="1"/>
          </p:cNvSpPr>
          <p:nvPr/>
        </p:nvSpPr>
        <p:spPr bwMode="auto">
          <a:xfrm rot="10800000">
            <a:off x="3962400" y="2971800"/>
            <a:ext cx="1371600" cy="2286000"/>
          </a:xfrm>
          <a:prstGeom prst="upArrow">
            <a:avLst>
              <a:gd name="adj1" fmla="val 50000"/>
              <a:gd name="adj2" fmla="val 41667"/>
            </a:avLst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293" tIns="45647" rIns="91293" bIns="45647" anchor="ctr"/>
          <a:lstStyle/>
          <a:p>
            <a:endParaRPr lang="en-US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336907" name="Text Box 11"/>
          <p:cNvSpPr txBox="1">
            <a:spLocks noChangeArrowheads="1"/>
          </p:cNvSpPr>
          <p:nvPr/>
        </p:nvSpPr>
        <p:spPr bwMode="auto">
          <a:xfrm rot="16200000">
            <a:off x="4073103" y="3617211"/>
            <a:ext cx="1210521" cy="7078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 wrap="none" lIns="91293" tIns="45647" rIns="91293" bIns="45647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zh-CN" altLang="en-US" sz="4000" i="1" dirty="0">
                <a:solidFill>
                  <a:srgbClr val="FFFF00"/>
                </a:solidFill>
                <a:latin typeface="Arial"/>
                <a:cs typeface="Arial"/>
              </a:rPr>
              <a:t>向内</a:t>
            </a:r>
            <a:endParaRPr lang="en-US" sz="4000" i="1" dirty="0">
              <a:solidFill>
                <a:srgbClr val="FFFF00"/>
              </a:solidFill>
              <a:latin typeface="Arial"/>
              <a:cs typeface="Arial"/>
            </a:endParaRPr>
          </a:p>
        </p:txBody>
      </p:sp>
      <p:sp>
        <p:nvSpPr>
          <p:cNvPr id="336908" name="Title 1"/>
          <p:cNvSpPr>
            <a:spLocks noGrp="1"/>
          </p:cNvSpPr>
          <p:nvPr>
            <p:ph type="ctrTitle" idx="4294967295"/>
          </p:nvPr>
        </p:nvSpPr>
        <p:spPr>
          <a:xfrm>
            <a:off x="105855" y="3717032"/>
            <a:ext cx="9145016" cy="2808312"/>
          </a:xfrm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zh-CN" altLang="en-US" b="1" dirty="0">
                <a:solidFill>
                  <a:schemeClr val="bg1"/>
                </a:solidFill>
                <a:effectLst>
                  <a:glow rad="190500">
                    <a:schemeClr val="tx1"/>
                  </a:glow>
                </a:effectLst>
                <a:latin typeface="Arial"/>
                <a:ea typeface="ＭＳ Ｐゴシック" charset="0"/>
                <a:cs typeface="Arial"/>
              </a:rPr>
              <a:t>要正确地</a:t>
            </a:r>
            <a:r>
              <a:rPr lang="zh-CN" altLang="en-US" b="1" dirty="0">
                <a:solidFill>
                  <a:srgbClr val="FFFF00"/>
                </a:solidFill>
                <a:effectLst>
                  <a:glow rad="190500">
                    <a:schemeClr val="tx1"/>
                  </a:glow>
                </a:effectLst>
                <a:latin typeface="Arial"/>
                <a:ea typeface="ＭＳ Ｐゴシック" charset="0"/>
                <a:cs typeface="Arial"/>
              </a:rPr>
              <a:t>回顾</a:t>
            </a:r>
            <a:r>
              <a:rPr lang="zh-CN" altLang="en-US" b="1" dirty="0">
                <a:solidFill>
                  <a:schemeClr val="bg1"/>
                </a:solidFill>
                <a:effectLst>
                  <a:glow rad="190500">
                    <a:schemeClr val="tx1"/>
                  </a:glow>
                </a:effectLst>
                <a:latin typeface="Arial"/>
                <a:ea typeface="ＭＳ Ｐゴシック" charset="0"/>
                <a:cs typeface="Arial"/>
              </a:rPr>
              <a:t>他的死亡，并</a:t>
            </a:r>
            <a:r>
              <a:rPr lang="zh-CN" altLang="en-US" b="1" dirty="0">
                <a:solidFill>
                  <a:srgbClr val="FFFF00"/>
                </a:solidFill>
                <a:effectLst>
                  <a:glow rad="190500">
                    <a:schemeClr val="tx1"/>
                  </a:glow>
                </a:effectLst>
                <a:latin typeface="Arial"/>
                <a:ea typeface="ＭＳ Ｐゴシック" charset="0"/>
                <a:cs typeface="Arial"/>
              </a:rPr>
              <a:t>向前</a:t>
            </a:r>
            <a:r>
              <a:rPr lang="zh-CN" altLang="en-US" b="1" dirty="0">
                <a:solidFill>
                  <a:schemeClr val="bg1"/>
                </a:solidFill>
                <a:effectLst>
                  <a:glow rad="190500">
                    <a:schemeClr val="tx1"/>
                  </a:glow>
                </a:effectLst>
                <a:latin typeface="Arial"/>
                <a:ea typeface="ＭＳ Ｐゴシック" charset="0"/>
                <a:cs typeface="Arial"/>
              </a:rPr>
              <a:t>期待着他的回归。我们需要</a:t>
            </a:r>
            <a:r>
              <a:rPr lang="zh-CN" altLang="en-US" b="1" dirty="0">
                <a:solidFill>
                  <a:srgbClr val="FFFF00"/>
                </a:solidFill>
                <a:effectLst>
                  <a:glow rad="190500">
                    <a:schemeClr val="tx1"/>
                  </a:glow>
                </a:effectLst>
                <a:latin typeface="Arial"/>
                <a:ea typeface="ＭＳ Ｐゴシック" charset="0"/>
                <a:cs typeface="Arial"/>
              </a:rPr>
              <a:t>向外</a:t>
            </a:r>
            <a:r>
              <a:rPr lang="zh-CN" altLang="en-US" b="1" dirty="0">
                <a:solidFill>
                  <a:schemeClr val="bg1"/>
                </a:solidFill>
                <a:effectLst>
                  <a:glow rad="190500">
                    <a:schemeClr val="tx1"/>
                  </a:glow>
                </a:effectLst>
                <a:latin typeface="Arial"/>
                <a:ea typeface="ＭＳ Ｐゴシック" charset="0"/>
                <a:cs typeface="Arial"/>
              </a:rPr>
              <a:t>看别人，</a:t>
            </a:r>
            <a:r>
              <a:rPr lang="zh-CN" altLang="en-US" b="1" dirty="0">
                <a:solidFill>
                  <a:srgbClr val="FFFF00"/>
                </a:solidFill>
                <a:effectLst>
                  <a:glow rad="190500">
                    <a:schemeClr val="tx1"/>
                  </a:glow>
                </a:effectLst>
                <a:latin typeface="Arial"/>
                <a:ea typeface="ＭＳ Ｐゴシック" charset="0"/>
                <a:cs typeface="Arial"/>
              </a:rPr>
              <a:t>向内</a:t>
            </a:r>
            <a:r>
              <a:rPr lang="zh-CN" altLang="en-US" b="1" dirty="0">
                <a:solidFill>
                  <a:schemeClr val="bg1"/>
                </a:solidFill>
                <a:effectLst>
                  <a:glow rad="190500">
                    <a:schemeClr val="tx1"/>
                  </a:glow>
                </a:effectLst>
                <a:latin typeface="Arial"/>
                <a:ea typeface="ＭＳ Ｐゴシック" charset="0"/>
                <a:cs typeface="Arial"/>
              </a:rPr>
              <a:t>看我们自己的生活。</a:t>
            </a:r>
            <a:endParaRPr lang="en-US" b="1" dirty="0">
              <a:solidFill>
                <a:schemeClr val="bg1"/>
              </a:solidFill>
              <a:effectLst>
                <a:glow rad="190500">
                  <a:schemeClr val="tx1"/>
                </a:glow>
              </a:effectLst>
              <a:latin typeface="Arial"/>
              <a:ea typeface="ＭＳ Ｐゴシック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12830738"/>
      </p:ext>
    </p:extLst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353" name="Rectangle 2"/>
          <p:cNvSpPr>
            <a:spLocks noGrp="1" noChangeArrowheads="1"/>
          </p:cNvSpPr>
          <p:nvPr>
            <p:ph type="title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r>
              <a:rPr lang="en-US">
                <a:effectLst/>
                <a:latin typeface="Tahoma" charset="0"/>
                <a:ea typeface="ＭＳ Ｐゴシック" charset="0"/>
                <a:cs typeface="ＭＳ Ｐゴシック" charset="0"/>
              </a:rPr>
              <a:t>Black</a:t>
            </a:r>
          </a:p>
        </p:txBody>
      </p:sp>
      <p:sp>
        <p:nvSpPr>
          <p:cNvPr id="61235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ffectLst/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12355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604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solidFill>
                <a:srgbClr val="FFFFFF"/>
              </a:solidFill>
              <a:latin typeface="Arial" charset="0"/>
            </a:endParaRPr>
          </a:p>
        </p:txBody>
      </p:sp>
    </p:spTree>
  </p:cSld>
  <p:clrMapOvr>
    <a:masterClrMapping/>
  </p:clrMapOvr>
  <p:transition spd="slow"/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Title 1"/>
          <p:cNvSpPr>
            <a:spLocks noGrp="1"/>
          </p:cNvSpPr>
          <p:nvPr>
            <p:ph type="ctrTitle" idx="4294967295"/>
          </p:nvPr>
        </p:nvSpPr>
        <p:spPr>
          <a:xfrm>
            <a:off x="5715000" y="6096000"/>
            <a:ext cx="3429000" cy="762000"/>
          </a:xfrm>
        </p:spPr>
        <p:txBody>
          <a:bodyPr/>
          <a:lstStyle/>
          <a:p>
            <a:pPr eaLnBrk="1" hangingPunct="1"/>
            <a:r>
              <a:rPr lang="en-US" sz="4000" i="1">
                <a:solidFill>
                  <a:schemeClr val="bg1"/>
                </a:solidFill>
                <a:latin typeface="Aramis Regular" charset="0"/>
                <a:ea typeface="ＭＳ Ｐゴシック" charset="0"/>
                <a:cs typeface="ＭＳ Ｐゴシック" charset="0"/>
              </a:rPr>
              <a:t>John 3:16</a:t>
            </a:r>
            <a:endParaRPr lang="en-US" sz="4000" i="1">
              <a:latin typeface="Aramis Regular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4" name="Picture 3" descr="Ominous Sky Wallpaper with Cross and Thorn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65" y="1"/>
            <a:ext cx="10305008" cy="7728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 bwMode="auto">
          <a:xfrm>
            <a:off x="3400305" y="6315869"/>
            <a:ext cx="6912768" cy="1084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128937" tIns="64473" rIns="128937" bIns="64473" numCol="1" anchor="ctr" anchorCtr="0" compatLnSpc="1">
            <a:prstTxWarp prst="textNoShape">
              <a:avLst/>
            </a:prstTxWarp>
          </a:bodyPr>
          <a:lstStyle>
            <a:lvl1pPr algn="ctr" defTabSz="1292793" rtl="0" eaLnBrk="0" fontAlgn="base" hangingPunct="0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ＭＳ Ｐゴシック"/>
                <a:ea typeface="ＭＳ Ｐゴシック"/>
                <a:cs typeface="ＭＳ Ｐゴシック"/>
              </a:defRPr>
            </a:lvl1pPr>
            <a:lvl2pPr algn="ctr" defTabSz="1292793" rtl="0" eaLnBrk="0" fontAlgn="base" hangingPunct="0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2pPr>
            <a:lvl3pPr algn="ctr" defTabSz="1292793" rtl="0" eaLnBrk="0" fontAlgn="base" hangingPunct="0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3pPr>
            <a:lvl4pPr algn="ctr" defTabSz="1292793" rtl="0" eaLnBrk="0" fontAlgn="base" hangingPunct="0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4pPr>
            <a:lvl5pPr algn="ctr" defTabSz="1292793" rtl="0" eaLnBrk="0" fontAlgn="base" hangingPunct="0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5pPr>
            <a:lvl6pPr marL="454771" algn="ctr" defTabSz="1293315" rtl="0" eaLnBrk="0" fontAlgn="base" hangingPunct="0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6pPr>
            <a:lvl7pPr marL="909575" algn="ctr" defTabSz="1293315" rtl="0" eaLnBrk="0" fontAlgn="base" hangingPunct="0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7pPr>
            <a:lvl8pPr marL="1364395" algn="ctr" defTabSz="1293315" rtl="0" eaLnBrk="0" fontAlgn="base" hangingPunct="0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8pPr>
            <a:lvl9pPr marL="1819164" algn="ctr" defTabSz="1293315" rtl="0" eaLnBrk="0" fontAlgn="base" hangingPunct="0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9pPr>
          </a:lstStyle>
          <a:p>
            <a:pPr defTabSz="1291209" eaLnBrk="1" hangingPunct="1"/>
            <a:r>
              <a:rPr lang="zh-CN" altLang="en-US" sz="3600" kern="0" dirty="0">
                <a:solidFill>
                  <a:srgbClr val="FFFFFF"/>
                </a:solidFill>
                <a:latin typeface="Microsoft YaHei Light" pitchFamily="34" charset="-122"/>
                <a:ea typeface="Microsoft YaHei Light" pitchFamily="34" charset="-122"/>
              </a:rPr>
              <a:t>约翰福音</a:t>
            </a:r>
            <a:r>
              <a:rPr lang="en-US" altLang="zh-CN" sz="3600" kern="0" dirty="0">
                <a:solidFill>
                  <a:srgbClr val="FFFFFF"/>
                </a:solidFill>
                <a:latin typeface="Microsoft YaHei Light" pitchFamily="34" charset="-122"/>
                <a:ea typeface="Microsoft YaHei Light" pitchFamily="34" charset="-122"/>
              </a:rPr>
              <a:t>3:16   </a:t>
            </a:r>
            <a:r>
              <a:rPr lang="zh-CN" altLang="en-US" sz="1800" kern="0" dirty="0">
                <a:solidFill>
                  <a:srgbClr val="FFFFFF"/>
                </a:solidFill>
                <a:latin typeface="Microsoft YaHei Light" pitchFamily="34" charset="-122"/>
                <a:ea typeface="Microsoft YaHei Light" pitchFamily="34" charset="-122"/>
              </a:rPr>
              <a:t>新译本</a:t>
            </a:r>
            <a:endParaRPr lang="en-US" sz="1800" i="1" kern="0" dirty="0">
              <a:solidFill>
                <a:srgbClr val="FFFFFF"/>
              </a:solidFill>
              <a:latin typeface="Microsoft YaHei Light" pitchFamily="34" charset="-122"/>
              <a:ea typeface="Microsoft YaHei Light" pitchFamily="34" charset="-122"/>
              <a:cs typeface="ＭＳ Ｐゴシック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97755" y="2068498"/>
            <a:ext cx="8546246" cy="2123622"/>
          </a:xfrm>
          <a:prstGeom prst="rect">
            <a:avLst/>
          </a:prstGeom>
        </p:spPr>
        <p:txBody>
          <a:bodyPr wrap="square" lIns="91291" tIns="45645" rIns="91291" bIns="45645">
            <a:spAutoFit/>
          </a:bodyPr>
          <a:lstStyle/>
          <a:p>
            <a:pPr algn="ctr" eaLnBrk="1" hangingPunct="1"/>
            <a:r>
              <a:rPr lang="zh-CN" altLang="en-US" sz="4400" b="1" dirty="0">
                <a:solidFill>
                  <a:srgbClr val="FFFFFF"/>
                </a:solidFill>
                <a:effectLst>
                  <a:glow rad="190500">
                    <a:srgbClr val="000000"/>
                  </a:glow>
                </a:effectLst>
                <a:latin typeface="MingLiU" pitchFamily="49" charset="-120"/>
                <a:ea typeface="MingLiU" pitchFamily="49" charset="-120"/>
                <a:sym typeface="Times New Roman" charset="0"/>
              </a:rPr>
              <a:t>神爱世人，甚至把他的独生子赐给他们，叫一切信他的，不至灭亡，反得永生。</a:t>
            </a:r>
            <a:endParaRPr lang="en-SG" sz="4400" b="1" dirty="0">
              <a:solidFill>
                <a:srgbClr val="FFFFFF"/>
              </a:solidFill>
              <a:effectLst>
                <a:glow rad="190500">
                  <a:srgbClr val="000000"/>
                </a:glow>
              </a:effectLst>
              <a:latin typeface="MingLiU" pitchFamily="49" charset="-120"/>
              <a:ea typeface="MingLiU" pitchFamily="49" charset="-120"/>
              <a:sym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1851390"/>
      </p:ext>
    </p:extLst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969" name="Picture 3" descr="Ominous Sky Wallpaper with Cross and Thorn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3043" name="Title 1"/>
          <p:cNvSpPr>
            <a:spLocks noGrp="1"/>
          </p:cNvSpPr>
          <p:nvPr>
            <p:ph type="ctrTitle" idx="4294967295"/>
          </p:nvPr>
        </p:nvSpPr>
        <p:spPr>
          <a:xfrm>
            <a:off x="0" y="5334000"/>
            <a:ext cx="9144000" cy="1371600"/>
          </a:xfrm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zh-CN" altLang="en-US" sz="4000" b="1" i="1" dirty="0">
                <a:solidFill>
                  <a:schemeClr val="bg1"/>
                </a:solidFill>
                <a:effectLst>
                  <a:glow rad="190500">
                    <a:schemeClr val="tx1"/>
                  </a:glow>
                </a:effectLst>
                <a:latin typeface="Arial"/>
                <a:ea typeface="ＭＳ Ｐゴシック" charset="0"/>
                <a:cs typeface="Arial"/>
              </a:rPr>
              <a:t>你有什么样</a:t>
            </a:r>
            <a:r>
              <a:rPr lang="zh-CN" altLang="en-US" sz="4000" b="1" i="1" dirty="0">
                <a:solidFill>
                  <a:srgbClr val="FFFF00"/>
                </a:solidFill>
                <a:effectLst>
                  <a:glow rad="190500">
                    <a:schemeClr val="tx1"/>
                  </a:glow>
                </a:effectLst>
                <a:latin typeface="Arial"/>
                <a:ea typeface="ＭＳ Ｐゴシック" charset="0"/>
                <a:cs typeface="Arial"/>
              </a:rPr>
              <a:t>向外</a:t>
            </a:r>
            <a:r>
              <a:rPr lang="zh-CN" altLang="en-US" sz="4000" b="1" i="1" dirty="0">
                <a:solidFill>
                  <a:schemeClr val="bg1"/>
                </a:solidFill>
                <a:effectLst>
                  <a:glow rad="190500">
                    <a:schemeClr val="tx1"/>
                  </a:glow>
                </a:effectLst>
                <a:latin typeface="Arial"/>
                <a:ea typeface="ＭＳ Ｐゴシック" charset="0"/>
                <a:cs typeface="Arial"/>
              </a:rPr>
              <a:t>或</a:t>
            </a:r>
            <a:r>
              <a:rPr lang="zh-CN" altLang="en-US" sz="4000" b="1" i="1" dirty="0">
                <a:solidFill>
                  <a:srgbClr val="FFFF00"/>
                </a:solidFill>
                <a:effectLst>
                  <a:glow rad="190500">
                    <a:schemeClr val="tx1"/>
                  </a:glow>
                </a:effectLst>
                <a:latin typeface="Arial"/>
                <a:ea typeface="ＭＳ Ｐゴシック" charset="0"/>
                <a:cs typeface="Arial"/>
              </a:rPr>
              <a:t>向内</a:t>
            </a:r>
            <a:r>
              <a:rPr lang="zh-CN" altLang="en-US" sz="4000" b="1" i="1" dirty="0">
                <a:solidFill>
                  <a:schemeClr val="bg1"/>
                </a:solidFill>
                <a:effectLst>
                  <a:glow rad="190500">
                    <a:schemeClr val="tx1"/>
                  </a:glow>
                </a:effectLst>
                <a:latin typeface="Arial"/>
                <a:ea typeface="ＭＳ Ｐゴシック" charset="0"/>
                <a:cs typeface="Arial"/>
              </a:rPr>
              <a:t>的问题</a:t>
            </a:r>
            <a:br>
              <a:rPr lang="zh-CN" altLang="en-US" sz="4000" b="1" i="1" dirty="0">
                <a:solidFill>
                  <a:schemeClr val="bg1"/>
                </a:solidFill>
                <a:effectLst>
                  <a:glow rad="190500">
                    <a:schemeClr val="tx1"/>
                  </a:glow>
                </a:effectLst>
                <a:latin typeface="Arial"/>
                <a:ea typeface="ＭＳ Ｐゴシック" charset="0"/>
                <a:cs typeface="Arial"/>
              </a:rPr>
            </a:br>
            <a:r>
              <a:rPr lang="zh-CN" altLang="en-US" sz="4000" b="1" i="1" dirty="0">
                <a:solidFill>
                  <a:schemeClr val="bg1"/>
                </a:solidFill>
                <a:effectLst>
                  <a:glow rad="190500">
                    <a:schemeClr val="tx1"/>
                  </a:glow>
                </a:effectLst>
                <a:latin typeface="Arial"/>
                <a:ea typeface="ＭＳ Ｐゴシック" charset="0"/>
                <a:cs typeface="Arial"/>
              </a:rPr>
              <a:t>需要</a:t>
            </a:r>
            <a:r>
              <a:rPr lang="zh-CN" altLang="en-US" sz="4000" b="1" i="1" dirty="0">
                <a:solidFill>
                  <a:srgbClr val="FFFF00"/>
                </a:solidFill>
                <a:effectLst>
                  <a:glow rad="190500">
                    <a:schemeClr val="tx1"/>
                  </a:glow>
                </a:effectLst>
                <a:latin typeface="Arial"/>
                <a:ea typeface="ＭＳ Ｐゴシック" charset="0"/>
                <a:cs typeface="Arial"/>
              </a:rPr>
              <a:t>即刻</a:t>
            </a:r>
            <a:r>
              <a:rPr lang="zh-CN" altLang="en-US" sz="4000" b="1" i="1" dirty="0">
                <a:solidFill>
                  <a:schemeClr val="bg1"/>
                </a:solidFill>
                <a:effectLst>
                  <a:glow rad="190500">
                    <a:schemeClr val="tx1"/>
                  </a:glow>
                </a:effectLst>
                <a:latin typeface="Arial"/>
                <a:ea typeface="ＭＳ Ｐゴシック" charset="0"/>
                <a:cs typeface="Arial"/>
              </a:rPr>
              <a:t>处理的吗？</a:t>
            </a:r>
            <a:endParaRPr lang="en-US" sz="4000" b="1" i="1" dirty="0">
              <a:solidFill>
                <a:schemeClr val="bg1"/>
              </a:solidFill>
              <a:effectLst>
                <a:glow rad="190500">
                  <a:schemeClr val="tx1"/>
                </a:glow>
              </a:effectLst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343044" name="Title 1"/>
          <p:cNvSpPr>
            <a:spLocks/>
          </p:cNvSpPr>
          <p:nvPr/>
        </p:nvSpPr>
        <p:spPr bwMode="auto">
          <a:xfrm>
            <a:off x="152401" y="76200"/>
            <a:ext cx="42672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 lIns="91293" tIns="45647" rIns="91293" bIns="45647" anchor="ctr"/>
          <a:lstStyle/>
          <a:p>
            <a:pPr eaLnBrk="1" hangingPunct="1">
              <a:defRPr/>
            </a:pPr>
            <a:r>
              <a:rPr lang="zh-CN" altLang="en-US" sz="3600" i="1" dirty="0">
                <a:solidFill>
                  <a:srgbClr val="FFFFFF"/>
                </a:solidFill>
                <a:latin typeface="Aramis Regular" charset="0"/>
              </a:rPr>
              <a:t>两个方向</a:t>
            </a:r>
          </a:p>
        </p:txBody>
      </p:sp>
      <p:sp>
        <p:nvSpPr>
          <p:cNvPr id="211972" name="AutoShape 5"/>
          <p:cNvSpPr>
            <a:spLocks noChangeArrowheads="1"/>
          </p:cNvSpPr>
          <p:nvPr/>
        </p:nvSpPr>
        <p:spPr bwMode="auto">
          <a:xfrm>
            <a:off x="3962400" y="0"/>
            <a:ext cx="1371600" cy="2286000"/>
          </a:xfrm>
          <a:prstGeom prst="upArrow">
            <a:avLst>
              <a:gd name="adj1" fmla="val 50000"/>
              <a:gd name="adj2" fmla="val 41667"/>
            </a:avLst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293" tIns="45647" rIns="91293" bIns="45647" anchor="ctr"/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43046" name="Text Box 6"/>
          <p:cNvSpPr txBox="1">
            <a:spLocks noChangeArrowheads="1"/>
          </p:cNvSpPr>
          <p:nvPr/>
        </p:nvSpPr>
        <p:spPr bwMode="auto">
          <a:xfrm rot="-5400000">
            <a:off x="4012779" y="977992"/>
            <a:ext cx="1210521" cy="7078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 wrap="none" lIns="91293" tIns="45647" rIns="91293" bIns="45647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zh-CN" altLang="en-US" sz="4000" i="1" dirty="0">
                <a:solidFill>
                  <a:srgbClr val="FFFF00"/>
                </a:solidFill>
                <a:latin typeface="Aramis Regular" charset="0"/>
              </a:rPr>
              <a:t>向外</a:t>
            </a:r>
          </a:p>
        </p:txBody>
      </p:sp>
      <p:sp>
        <p:nvSpPr>
          <p:cNvPr id="211974" name="AutoShape 7"/>
          <p:cNvSpPr>
            <a:spLocks noChangeArrowheads="1"/>
          </p:cNvSpPr>
          <p:nvPr/>
        </p:nvSpPr>
        <p:spPr bwMode="auto">
          <a:xfrm rot="10800000">
            <a:off x="3962400" y="2971800"/>
            <a:ext cx="1371600" cy="2286000"/>
          </a:xfrm>
          <a:prstGeom prst="upArrow">
            <a:avLst>
              <a:gd name="adj1" fmla="val 50000"/>
              <a:gd name="adj2" fmla="val 41667"/>
            </a:avLst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293" tIns="45647" rIns="91293" bIns="45647" anchor="ctr"/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43048" name="Text Box 8"/>
          <p:cNvSpPr txBox="1">
            <a:spLocks noChangeArrowheads="1"/>
          </p:cNvSpPr>
          <p:nvPr/>
        </p:nvSpPr>
        <p:spPr bwMode="auto">
          <a:xfrm rot="-5400000">
            <a:off x="4073103" y="3617211"/>
            <a:ext cx="1210521" cy="7078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 wrap="none" lIns="91293" tIns="45647" rIns="91293" bIns="45647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zh-CN" altLang="en-US" sz="4000" i="1" dirty="0">
                <a:solidFill>
                  <a:srgbClr val="FFFF00"/>
                </a:solidFill>
                <a:latin typeface="Aramis Regular" charset="0"/>
              </a:rPr>
              <a:t>向内</a:t>
            </a:r>
          </a:p>
        </p:txBody>
      </p:sp>
    </p:spTree>
    <p:extLst>
      <p:ext uri="{BB962C8B-B14F-4D97-AF65-F5344CB8AC3E}">
        <p14:creationId xmlns:p14="http://schemas.microsoft.com/office/powerpoint/2010/main" val="1804428494"/>
      </p:ext>
    </p:extLst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497" name="Rectangle 2"/>
          <p:cNvSpPr>
            <a:spLocks noGrp="1" noChangeArrowheads="1"/>
          </p:cNvSpPr>
          <p:nvPr>
            <p:ph type="title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r>
              <a:rPr lang="en-US">
                <a:effectLst/>
                <a:latin typeface="Tahoma" charset="0"/>
                <a:ea typeface="ＭＳ Ｐゴシック" charset="0"/>
                <a:cs typeface="ＭＳ Ｐゴシック" charset="0"/>
              </a:rPr>
              <a:t>Black</a:t>
            </a:r>
          </a:p>
        </p:txBody>
      </p:sp>
      <p:sp>
        <p:nvSpPr>
          <p:cNvPr id="61849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ffectLst/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18499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604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solidFill>
                <a:srgbClr val="FFFFFF"/>
              </a:solidFill>
              <a:latin typeface="Arial" charset="0"/>
            </a:endParaRPr>
          </a:p>
        </p:txBody>
      </p:sp>
    </p:spTree>
  </p:cSld>
  <p:clrMapOvr>
    <a:masterClrMapping/>
  </p:clrMapOvr>
  <p:transition spd="slow"/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545" name="Title 1"/>
          <p:cNvSpPr>
            <a:spLocks noGrp="1"/>
          </p:cNvSpPr>
          <p:nvPr>
            <p:ph type="ctrTitle" idx="4294967295"/>
          </p:nvPr>
        </p:nvSpPr>
        <p:spPr>
          <a:xfrm>
            <a:off x="609600" y="0"/>
            <a:ext cx="7772400" cy="1470025"/>
          </a:xfrm>
        </p:spPr>
        <p:txBody>
          <a:bodyPr/>
          <a:lstStyle/>
          <a:p>
            <a:pPr eaLnBrk="1" hangingPunct="1"/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Sinless Sacrifice</a:t>
            </a:r>
          </a:p>
        </p:txBody>
      </p:sp>
      <p:pic>
        <p:nvPicPr>
          <p:cNvPr id="620546" name="Picture 3" descr="Sinlesssacrificecoversmal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0547" name="Subtitle 2"/>
          <p:cNvSpPr>
            <a:spLocks noGrp="1"/>
          </p:cNvSpPr>
          <p:nvPr>
            <p:ph type="subTitle" idx="4294967295"/>
          </p:nvPr>
        </p:nvSpPr>
        <p:spPr>
          <a:xfrm>
            <a:off x="1219200" y="4953000"/>
            <a:ext cx="6400800" cy="1752600"/>
          </a:xfrm>
        </p:spPr>
        <p:txBody>
          <a:bodyPr/>
          <a:lstStyle/>
          <a:p>
            <a:pPr marL="0" indent="0" algn="ctr" eaLnBrk="1" hangingPunct="1">
              <a:buFont typeface="Arial" charset="0"/>
              <a:buNone/>
            </a:pPr>
            <a:endParaRPr lang="en-US">
              <a:solidFill>
                <a:srgbClr val="898989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  <p:transition spd="slow">
    <p:fade/>
  </p:transition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593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i="1">
                <a:latin typeface="Calibri" charset="0"/>
                <a:ea typeface="ＭＳ Ｐゴシック" charset="0"/>
                <a:cs typeface="ＭＳ Ｐゴシック" charset="0"/>
              </a:rPr>
              <a:t>His Thorns Brought Our Healing</a:t>
            </a:r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  <p:transition spd="slow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09" name="Picture 3" descr="Ominous Sky Wallpaper with Cross and Thorn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9859" name="Title 1"/>
          <p:cNvSpPr>
            <a:spLocks noGrp="1"/>
          </p:cNvSpPr>
          <p:nvPr>
            <p:ph type="ctrTitle" idx="4294967295"/>
          </p:nvPr>
        </p:nvSpPr>
        <p:spPr>
          <a:xfrm>
            <a:off x="0" y="5661056"/>
            <a:ext cx="9144000" cy="1120775"/>
          </a:xfrm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 marL="538892" indent="-538892" algn="l" eaLnBrk="1" hangingPunct="1">
              <a:defRPr/>
            </a:pPr>
            <a:r>
              <a:rPr lang="en-US" sz="3600" b="1" i="1" dirty="0">
                <a:solidFill>
                  <a:schemeClr val="bg1"/>
                </a:solidFill>
                <a:latin typeface="Aramis Regular" charset="0"/>
                <a:ea typeface="ＭＳ Ｐゴシック" charset="0"/>
                <a:cs typeface="ＭＳ Ｐゴシック" charset="0"/>
              </a:rPr>
              <a:t>I. </a:t>
            </a:r>
            <a:r>
              <a:rPr lang="zh-CN" altLang="en-US" sz="3600" b="1" i="1" dirty="0">
                <a:solidFill>
                  <a:srgbClr val="FFFF00"/>
                </a:solidFill>
                <a:latin typeface="Aramis Regular" charset="0"/>
                <a:ea typeface="ＭＳ Ｐゴシック" charset="0"/>
                <a:cs typeface="ＭＳ Ｐゴシック" charset="0"/>
              </a:rPr>
              <a:t>向外</a:t>
            </a:r>
            <a:r>
              <a:rPr lang="zh-CN" altLang="en-US" sz="3600" b="1" i="1" dirty="0">
                <a:solidFill>
                  <a:schemeClr val="bg1"/>
                </a:solidFill>
                <a:latin typeface="Aramis Regular" charset="0"/>
                <a:ea typeface="ＭＳ Ｐゴシック" charset="0"/>
                <a:cs typeface="ＭＳ Ｐゴシック" charset="0"/>
              </a:rPr>
              <a:t>看时要注意你与其他信徒的关系</a:t>
            </a:r>
            <a:endParaRPr lang="en-US" sz="4000" b="1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49860" name="Title 1"/>
          <p:cNvSpPr>
            <a:spLocks/>
          </p:cNvSpPr>
          <p:nvPr/>
        </p:nvSpPr>
        <p:spPr bwMode="auto">
          <a:xfrm>
            <a:off x="152401" y="76200"/>
            <a:ext cx="42672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 lIns="91293" tIns="45647" rIns="91293" bIns="45647" anchor="ctr"/>
          <a:lstStyle/>
          <a:p>
            <a:pPr eaLnBrk="1" hangingPunct="1">
              <a:defRPr/>
            </a:pPr>
            <a:r>
              <a:rPr lang="zh-CN" altLang="en-US" sz="3600" i="1" dirty="0">
                <a:solidFill>
                  <a:srgbClr val="FFFFFF"/>
                </a:solidFill>
                <a:latin typeface="Aramis Regular" charset="0"/>
              </a:rPr>
              <a:t>四个主要方向</a:t>
            </a:r>
          </a:p>
        </p:txBody>
      </p:sp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3962400" y="0"/>
            <a:ext cx="1371600" cy="2286000"/>
            <a:chOff x="3962400" y="0"/>
            <a:chExt cx="1371600" cy="2286000"/>
          </a:xfrm>
        </p:grpSpPr>
        <p:sp>
          <p:nvSpPr>
            <p:cNvPr id="119813" name="AutoShape 5"/>
            <p:cNvSpPr>
              <a:spLocks noChangeArrowheads="1"/>
            </p:cNvSpPr>
            <p:nvPr/>
          </p:nvSpPr>
          <p:spPr bwMode="auto">
            <a:xfrm>
              <a:off x="3962400" y="0"/>
              <a:ext cx="1371600" cy="2286000"/>
            </a:xfrm>
            <a:prstGeom prst="upArrow">
              <a:avLst>
                <a:gd name="adj1" fmla="val 50000"/>
                <a:gd name="adj2" fmla="val 41667"/>
              </a:avLst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249862" name="Text Box 6"/>
            <p:cNvSpPr txBox="1">
              <a:spLocks noChangeArrowheads="1"/>
            </p:cNvSpPr>
            <p:nvPr/>
          </p:nvSpPr>
          <p:spPr bwMode="auto">
            <a:xfrm rot="16200000">
              <a:off x="4012743" y="977970"/>
              <a:ext cx="1210588" cy="7078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35921" dir="2700000" algn="ctr" rotWithShape="0">
                <a:srgbClr val="000000">
                  <a:alpha val="74998"/>
                </a:srgbClr>
              </a:outerShdw>
            </a:effec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defRPr/>
              </a:pPr>
              <a:r>
                <a:rPr lang="zh-CN" altLang="en-US" sz="4000" i="1" dirty="0">
                  <a:solidFill>
                    <a:srgbClr val="FFFF00"/>
                  </a:solidFill>
                  <a:latin typeface="Aramis Regular" charset="0"/>
                </a:rPr>
                <a:t>向外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22564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4641" name="Group 2"/>
          <p:cNvGrpSpPr>
            <a:grpSpLocks/>
          </p:cNvGrpSpPr>
          <p:nvPr/>
        </p:nvGrpSpPr>
        <p:grpSpPr bwMode="auto">
          <a:xfrm>
            <a:off x="1273175" y="0"/>
            <a:ext cx="7947025" cy="6858000"/>
            <a:chOff x="0" y="0"/>
            <a:chExt cx="5006" cy="4320"/>
          </a:xfrm>
        </p:grpSpPr>
        <p:pic>
          <p:nvPicPr>
            <p:cNvPr id="624643" name="Picture 3" descr="Antonia over Temple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2973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24644" name="Picture 4" descr="Antonia over Temple0001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80" y="0"/>
              <a:ext cx="3326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24642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-76200"/>
            <a:ext cx="2743200" cy="3581400"/>
          </a:xfrm>
          <a:solidFill>
            <a:schemeClr val="bg2"/>
          </a:solidFill>
        </p:spPr>
        <p:txBody>
          <a:bodyPr/>
          <a:lstStyle/>
          <a:p>
            <a:r>
              <a:rPr lang="en-US" sz="3600">
                <a:effectLst/>
                <a:latin typeface="Tahoma" charset="0"/>
                <a:ea typeface="ＭＳ Ｐゴシック" charset="0"/>
                <a:cs typeface="ＭＳ Ｐゴシック" charset="0"/>
              </a:rPr>
              <a:t>During NT Passovers 100,000 Jews visited the Temple!</a:t>
            </a:r>
          </a:p>
        </p:txBody>
      </p:sp>
    </p:spTree>
  </p:cSld>
  <p:clrMapOvr>
    <a:masterClrMapping/>
  </p:clrMapOvr>
  <p:transition spd="slow"/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690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Remember Me</a:t>
            </a:r>
          </a:p>
        </p:txBody>
      </p:sp>
      <p:pic>
        <p:nvPicPr>
          <p:cNvPr id="626691" name="Picture 1027" descr="Commun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600200"/>
            <a:ext cx="6324600" cy="3262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7" name="Rectangle 5"/>
          <p:cNvSpPr>
            <a:spLocks noChangeArrowheads="1"/>
          </p:cNvSpPr>
          <p:nvPr/>
        </p:nvSpPr>
        <p:spPr bwMode="auto">
          <a:xfrm>
            <a:off x="0" y="0"/>
            <a:ext cx="7848600" cy="6858000"/>
          </a:xfrm>
          <a:prstGeom prst="rect">
            <a:avLst/>
          </a:prstGeom>
          <a:gradFill rotWithShape="0">
            <a:gsLst>
              <a:gs pos="0">
                <a:schemeClr val="bg2">
                  <a:alpha val="58000"/>
                </a:schemeClr>
              </a:gs>
              <a:gs pos="100000">
                <a:schemeClr val="bg2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800">
              <a:solidFill>
                <a:srgbClr val="2F1311"/>
              </a:solidFill>
              <a:latin typeface="Tahoma" pitchFamily="22" charset="-52"/>
            </a:endParaRPr>
          </a:p>
        </p:txBody>
      </p:sp>
      <p:sp>
        <p:nvSpPr>
          <p:cNvPr id="177154" name="Rectangle 2"/>
          <p:cNvSpPr>
            <a:spLocks noGrp="1" noChangeArrowheads="1"/>
          </p:cNvSpPr>
          <p:nvPr>
            <p:ph type="title"/>
          </p:nvPr>
        </p:nvSpPr>
        <p:spPr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sz="3600" dirty="0">
                <a:ea typeface="ＭＳ Ｐゴシック" pitchFamily="-110" charset="-128"/>
                <a:cs typeface="ＭＳ Ｐゴシック" pitchFamily="-110" charset="-128"/>
              </a:rPr>
              <a:t>Questions on the Lord</a:t>
            </a:r>
            <a:r>
              <a:rPr lang="fr-FR" sz="3600" dirty="0">
                <a:ea typeface="ＭＳ Ｐゴシック" pitchFamily="-110" charset="-128"/>
                <a:cs typeface="ＭＳ Ｐゴシック" pitchFamily="-110" charset="-128"/>
              </a:rPr>
              <a:t>'</a:t>
            </a:r>
            <a:r>
              <a:rPr lang="en-US" sz="3600" dirty="0">
                <a:ea typeface="ＭＳ Ｐゴシック" pitchFamily="-110" charset="-128"/>
                <a:cs typeface="ＭＳ Ｐゴシック" pitchFamily="-110" charset="-128"/>
              </a:rPr>
              <a:t>s Table?</a:t>
            </a:r>
          </a:p>
        </p:txBody>
      </p:sp>
      <p:pic>
        <p:nvPicPr>
          <p:cNvPr id="628739" name="Picture 4" descr="j019563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63" y="4651375"/>
            <a:ext cx="1608137" cy="182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304800" y="1143000"/>
            <a:ext cx="7386638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342900" indent="-3429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eaLnBrk="1" hangingPunct="1">
              <a:buFontTx/>
              <a:buBlip>
                <a:blip r:embed="rId4"/>
              </a:buBlip>
            </a:pPr>
            <a:r>
              <a:rPr lang="en-US" sz="3200">
                <a:solidFill>
                  <a:srgbClr val="F7D47D"/>
                </a:solidFill>
                <a:latin typeface="Arial" charset="0"/>
              </a:rPr>
              <a:t>In what sense is the Lord Jesus present at the Table?</a:t>
            </a:r>
          </a:p>
          <a:p>
            <a:pPr eaLnBrk="1" hangingPunct="1">
              <a:buFontTx/>
              <a:buBlip>
                <a:blip r:embed="rId4"/>
              </a:buBlip>
            </a:pPr>
            <a:r>
              <a:rPr lang="en-US" sz="3200">
                <a:solidFill>
                  <a:srgbClr val="F7D47D"/>
                </a:solidFill>
                <a:latin typeface="Arial" charset="0"/>
              </a:rPr>
              <a:t>How often should believers take the Supper?</a:t>
            </a:r>
          </a:p>
          <a:p>
            <a:pPr eaLnBrk="1" hangingPunct="1">
              <a:buFontTx/>
              <a:buBlip>
                <a:blip r:embed="rId4"/>
              </a:buBlip>
            </a:pPr>
            <a:r>
              <a:rPr lang="en-US" sz="3200">
                <a:solidFill>
                  <a:srgbClr val="F7D47D"/>
                </a:solidFill>
                <a:latin typeface="Arial" charset="0"/>
              </a:rPr>
              <a:t>Other questions?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 autoUpdateAnimBg="0"/>
    </p:bld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0785" name="Picture 2" descr="three_cross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761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304800" y="381000"/>
            <a:ext cx="8458200" cy="2971800"/>
          </a:xfrm>
          <a:effectLst>
            <a:outerShdw blurRad="63500" dist="35921" dir="2700000" algn="ctr" rotWithShape="0">
              <a:schemeClr val="tx1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r>
              <a:rPr lang="en-US" sz="4800" b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Three Crosses</a:t>
            </a:r>
            <a:endParaRPr lang="en-US" sz="5400">
              <a:solidFill>
                <a:schemeClr val="bg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  <p:transition spd="slow"/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2833" name="Picture 2" descr="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2834" name="Rectangle 5"/>
          <p:cNvSpPr>
            <a:spLocks noChangeArrowheads="1"/>
          </p:cNvSpPr>
          <p:nvPr/>
        </p:nvSpPr>
        <p:spPr bwMode="auto">
          <a:xfrm>
            <a:off x="0" y="5867400"/>
            <a:ext cx="9144000" cy="9906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32835" name="Rectangle 6"/>
          <p:cNvSpPr>
            <a:spLocks noGrp="1" noChangeArrowheads="1"/>
          </p:cNvSpPr>
          <p:nvPr>
            <p:ph type="title"/>
          </p:nvPr>
        </p:nvSpPr>
        <p:spPr>
          <a:xfrm>
            <a:off x="533400" y="6049963"/>
            <a:ext cx="8229600" cy="808037"/>
          </a:xfrm>
        </p:spPr>
        <p:txBody>
          <a:bodyPr/>
          <a:lstStyle/>
          <a:p>
            <a:pPr eaLnBrk="1" hangingPunct="1"/>
            <a:r>
              <a:rPr lang="en-US" altLang="zh-CN">
                <a:solidFill>
                  <a:srgbClr val="FFFF00"/>
                </a:solidFill>
                <a:latin typeface="Lucida Handwriting" charset="0"/>
                <a:ea typeface="宋体" charset="0"/>
                <a:cs typeface="宋体" charset="0"/>
              </a:rPr>
              <a:t>"I did this for you"</a:t>
            </a: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  <p:transition>
    <p:fade/>
  </p:transition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8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04800" y="914400"/>
            <a:ext cx="3276600" cy="47244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We Remember His Death for Us</a:t>
            </a: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634883" name="Picture 4" descr="a3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1600200"/>
            <a:ext cx="41148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93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57200" y="914400"/>
            <a:ext cx="3276600" cy="47244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The Lord</a:t>
            </a:r>
            <a:r>
              <a:rPr lang="fr-FR" altLang="ja-JP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'</a:t>
            </a:r>
            <a:r>
              <a:rPr lang="en-US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s Table</a:t>
            </a: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636931" name="Picture 4" descr="4lastsup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533400"/>
            <a:ext cx="3773488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8977" name="Picture 2" descr="victory 002"/>
          <p:cNvPicPr>
            <a:picLocks noChangeAspect="1" noChangeArrowheads="1"/>
          </p:cNvPicPr>
          <p:nvPr/>
        </p:nvPicPr>
        <p:blipFill>
          <a:blip r:embed="rId3" cstate="screen">
            <a:lum bright="6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-76200"/>
            <a:ext cx="9144000" cy="990600"/>
          </a:xfrm>
          <a:effectLst>
            <a:outerShdw blurRad="63500" dist="35921" dir="2700000" algn="ctr" rotWithShape="0">
              <a:schemeClr val="bg1">
                <a:alpha val="74998"/>
              </a:scheme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sz="4000" b="1" dirty="0">
                <a:solidFill>
                  <a:srgbClr val="020009"/>
                </a:solidFill>
                <a:latin typeface="Arial" charset="0"/>
                <a:ea typeface="ＭＳ Ｐゴシック" charset="0"/>
                <a:cs typeface="ＭＳ Ｐゴシック" charset="0"/>
              </a:rPr>
              <a:t>It</a:t>
            </a:r>
            <a:r>
              <a:rPr lang="fr-FR" altLang="ja-JP" sz="4000" b="1" dirty="0">
                <a:solidFill>
                  <a:srgbClr val="020009"/>
                </a:solidFill>
                <a:latin typeface="Arial" charset="0"/>
                <a:ea typeface="ＭＳ Ｐゴシック" charset="0"/>
                <a:cs typeface="ＭＳ Ｐゴシック" charset="0"/>
              </a:rPr>
              <a:t>'</a:t>
            </a:r>
            <a:r>
              <a:rPr lang="en-US" sz="4000" b="1" dirty="0">
                <a:solidFill>
                  <a:srgbClr val="020009"/>
                </a:solidFill>
                <a:latin typeface="Arial" charset="0"/>
                <a:ea typeface="ＭＳ Ｐゴシック" charset="0"/>
                <a:cs typeface="ＭＳ Ｐゴシック" charset="0"/>
              </a:rPr>
              <a:t>s All By Faith </a:t>
            </a:r>
            <a:endParaRPr lang="en-US" b="1" dirty="0">
              <a:solidFill>
                <a:schemeClr val="bg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268" name="Rectangle 4"/>
          <p:cNvSpPr>
            <a:spLocks noChangeArrowheads="1"/>
          </p:cNvSpPr>
          <p:nvPr/>
        </p:nvSpPr>
        <p:spPr bwMode="auto">
          <a:xfrm>
            <a:off x="0" y="1036638"/>
            <a:ext cx="9144000" cy="1858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chemeClr val="bg1">
                <a:alpha val="74998"/>
              </a:schemeClr>
            </a:outerShdw>
          </a:effectLst>
        </p:spPr>
        <p:txBody>
          <a:bodyPr anchor="ctr"/>
          <a:lstStyle/>
          <a:p>
            <a:pPr algn="ctr" eaLnBrk="1" hangingPunct="1">
              <a:defRPr/>
            </a:pPr>
            <a:r>
              <a:rPr lang="en-US" altLang="ja-JP" sz="3600" b="1" dirty="0">
                <a:solidFill>
                  <a:srgbClr val="020009"/>
                </a:solidFill>
                <a:latin typeface="Arial" charset="0"/>
              </a:rPr>
              <a:t>"</a:t>
            </a:r>
            <a:r>
              <a:rPr lang="en-US" sz="3600" b="1" dirty="0">
                <a:solidFill>
                  <a:srgbClr val="020009"/>
                </a:solidFill>
                <a:latin typeface="Arial" charset="0"/>
              </a:rPr>
              <a:t>God will credit righteousness--for us who believe… He was delivered over to death for our sins…</a:t>
            </a:r>
            <a:r>
              <a:rPr lang="en-US" altLang="ja-JP" sz="3600" b="1" dirty="0">
                <a:solidFill>
                  <a:srgbClr val="020009"/>
                </a:solidFill>
                <a:latin typeface="Arial" charset="0"/>
              </a:rPr>
              <a:t>"</a:t>
            </a:r>
            <a:r>
              <a:rPr lang="en-US" sz="3600" b="1" dirty="0">
                <a:solidFill>
                  <a:srgbClr val="020009"/>
                </a:solidFill>
                <a:latin typeface="Arial" charset="0"/>
              </a:rPr>
              <a:t> (Rom. 4:24-25)</a:t>
            </a:r>
            <a:endParaRPr lang="en-US" sz="4400" b="1" dirty="0">
              <a:solidFill>
                <a:srgbClr val="FFFFFF"/>
              </a:solidFill>
              <a:latin typeface="Arial" charset="0"/>
            </a:endParaRPr>
          </a:p>
        </p:txBody>
      </p:sp>
    </p:spTree>
  </p:cSld>
  <p:clrMapOvr>
    <a:masterClrMapping/>
  </p:clrMapOvr>
  <p:transition spd="slow"/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1025" name="Picture 2" descr="Crosses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4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457200"/>
            <a:ext cx="8229600" cy="9144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ja-JP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  <a:ea typeface="ＭＳ Ｐゴシック" charset="0"/>
                <a:cs typeface="ＭＳ Ｐゴシック" charset="0"/>
              </a:rPr>
              <a:t>"</a:t>
            </a:r>
            <a:r>
              <a:rPr lang="en-US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  <a:ea typeface="ＭＳ Ｐゴシック" charset="0"/>
                <a:cs typeface="ＭＳ Ｐゴシック" charset="0"/>
              </a:rPr>
              <a:t>Do this to remember me</a:t>
            </a:r>
            <a:r>
              <a:rPr lang="en-US" altLang="ja-JP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  <a:ea typeface="ＭＳ Ｐゴシック" charset="0"/>
                <a:cs typeface="ＭＳ Ｐゴシック" charset="0"/>
              </a:rPr>
              <a:t>"</a:t>
            </a:r>
            <a:endParaRPr lang="en-US" sz="4000" b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ahoma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3" grpId="0" autoUpdateAnimBg="0"/>
    </p:bld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5314" name="Picture 2" descr="Finish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0" y="-95250"/>
            <a:ext cx="5092700" cy="704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5315" name="Picture 4" descr="Finished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2438400"/>
            <a:ext cx="144780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9077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1447800"/>
            <a:ext cx="5105400" cy="1066800"/>
          </a:xfrm>
          <a:solidFill>
            <a:srgbClr val="000000"/>
          </a:solidFill>
          <a:effectLst>
            <a:outerShdw blurRad="63500" dist="38099" dir="2700000" algn="ctr" rotWithShape="0">
              <a:srgbClr val="FF0000">
                <a:alpha val="74997"/>
              </a:srgb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altLang="zh-CN">
                <a:effectLst/>
                <a:latin typeface="Tahoma" charset="0"/>
                <a:ea typeface="SimSun" charset="0"/>
                <a:cs typeface="SimSun" charset="0"/>
              </a:rPr>
              <a:t>“</a:t>
            </a:r>
            <a:r>
              <a:rPr lang="zh-CN" altLang="en-US">
                <a:effectLst/>
                <a:latin typeface="Tahoma" charset="0"/>
                <a:ea typeface="SimSun" charset="0"/>
                <a:cs typeface="SimSun" charset="0"/>
              </a:rPr>
              <a:t>成了”</a:t>
            </a:r>
            <a:endParaRPr lang="en-US" altLang="zh-CN">
              <a:effectLst/>
              <a:latin typeface="Tahoma" charset="0"/>
              <a:ea typeface="SimSun" charset="0"/>
              <a:cs typeface="SimSun" charset="0"/>
            </a:endParaRPr>
          </a:p>
        </p:txBody>
      </p:sp>
      <p:sp>
        <p:nvSpPr>
          <p:cNvPr id="259078" name="Text Box 6"/>
          <p:cNvSpPr txBox="1">
            <a:spLocks noChangeArrowheads="1"/>
          </p:cNvSpPr>
          <p:nvPr/>
        </p:nvSpPr>
        <p:spPr bwMode="auto">
          <a:xfrm rot="-1669184">
            <a:off x="-152400" y="2060575"/>
            <a:ext cx="4953000" cy="1874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107763" dir="18900000" algn="ctr" rotWithShape="0">
              <a:srgbClr val="000000">
                <a:alpha val="74997"/>
              </a:srgbClr>
            </a:outerShdw>
          </a:effec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1pPr>
            <a:lvl2pPr marL="37931725" indent="-37474525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2pPr>
            <a:lvl3pPr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3pPr>
            <a:lvl4pPr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4pPr>
            <a:lvl5pPr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11700">
                <a:solidFill>
                  <a:srgbClr val="FF0000"/>
                </a:solidFill>
                <a:latin typeface="Impact" charset="0"/>
                <a:ea typeface="ＭＳ Ｐゴシック" charset="0"/>
                <a:cs typeface="ＭＳ Ｐゴシック" charset="0"/>
              </a:rPr>
              <a:t>合法</a:t>
            </a:r>
          </a:p>
        </p:txBody>
      </p:sp>
      <p:sp>
        <p:nvSpPr>
          <p:cNvPr id="525318" name="Text Box 7"/>
          <p:cNvSpPr txBox="1">
            <a:spLocks noChangeArrowheads="1"/>
          </p:cNvSpPr>
          <p:nvPr/>
        </p:nvSpPr>
        <p:spPr bwMode="auto">
          <a:xfrm>
            <a:off x="5257800" y="3167063"/>
            <a:ext cx="3657600" cy="3078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1pPr>
            <a:lvl2pPr marL="742950" indent="-28575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2pPr>
            <a:lvl3pPr marL="11430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3pPr>
            <a:lvl4pPr marL="16002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4pPr>
            <a:lvl5pPr marL="20574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zh-CN" altLang="en-US" b="1" u="sng">
                <a:solidFill>
                  <a:srgbClr val="FFFFFF"/>
                </a:solidFill>
              </a:rPr>
              <a:t>公义</a:t>
            </a:r>
            <a:r>
              <a:rPr lang="en-US" altLang="zh-CN" b="1" u="sng">
                <a:solidFill>
                  <a:srgbClr val="FFFFFF"/>
                </a:solidFill>
              </a:rPr>
              <a:t>(3:25-26)</a:t>
            </a:r>
            <a:endParaRPr lang="en-US" altLang="zh-CN" b="1">
              <a:solidFill>
                <a:srgbClr val="FFFFFF"/>
              </a:solidFill>
            </a:endParaRPr>
          </a:p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zh-CN" altLang="en-US" sz="3200" b="1">
                <a:solidFill>
                  <a:srgbClr val="FFFFFF"/>
                </a:solidFill>
              </a:rPr>
              <a:t>神的公平</a:t>
            </a:r>
            <a:r>
              <a:rPr lang="en-US" altLang="zh-CN" sz="3200" b="1">
                <a:solidFill>
                  <a:srgbClr val="FFFFFF"/>
                </a:solidFill>
              </a:rPr>
              <a:t>—</a:t>
            </a:r>
            <a:r>
              <a:rPr lang="zh-CN" altLang="en-US" sz="3200" b="1">
                <a:solidFill>
                  <a:srgbClr val="FFFFFF"/>
                </a:solidFill>
              </a:rPr>
              <a:t>他照个人的行为惩罚或归罪于无罪的代替者</a:t>
            </a:r>
            <a:r>
              <a:rPr lang="en-US" altLang="zh-CN" sz="3200" b="1">
                <a:solidFill>
                  <a:srgbClr val="FFFFFF"/>
                </a:solidFill>
              </a:rPr>
              <a:t>(</a:t>
            </a:r>
            <a:r>
              <a:rPr lang="zh-CN" altLang="en-US" sz="3200" b="1">
                <a:solidFill>
                  <a:srgbClr val="FFFFFF"/>
                </a:solidFill>
              </a:rPr>
              <a:t>耶稣基督</a:t>
            </a:r>
            <a:r>
              <a:rPr lang="en-US" altLang="zh-CN" sz="3200" b="1">
                <a:solidFill>
                  <a:srgbClr val="FFFFFF"/>
                </a:solidFill>
              </a:rPr>
              <a:t>)</a:t>
            </a:r>
            <a:r>
              <a:rPr lang="zh-CN" altLang="en-US" sz="3200">
                <a:solidFill>
                  <a:srgbClr val="FFFFFF"/>
                </a:solidFill>
              </a:rPr>
              <a:t> </a:t>
            </a:r>
            <a:endParaRPr lang="zh-CN" altLang="en-US" sz="3200" b="1">
              <a:solidFill>
                <a:srgbClr val="FFFFFF"/>
              </a:solidFill>
            </a:endParaRPr>
          </a:p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zh-CN" sz="3200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525319" name="Text Box 8"/>
          <p:cNvSpPr txBox="1">
            <a:spLocks noChangeArrowheads="1"/>
          </p:cNvSpPr>
          <p:nvPr/>
        </p:nvSpPr>
        <p:spPr bwMode="auto">
          <a:xfrm>
            <a:off x="5083175" y="76200"/>
            <a:ext cx="3832225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1pPr>
            <a:lvl2pPr marL="742950" indent="-28575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2pPr>
            <a:lvl3pPr marL="11430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3pPr>
            <a:lvl4pPr marL="16002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4pPr>
            <a:lvl5pPr marL="20574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zh-CN" altLang="en-US" b="1" u="sng">
                <a:solidFill>
                  <a:srgbClr val="FFFFFF"/>
                </a:solidFill>
              </a:rPr>
              <a:t>称义 </a:t>
            </a:r>
            <a:r>
              <a:rPr lang="en-US" altLang="zh-CN" b="1" u="sng">
                <a:solidFill>
                  <a:srgbClr val="FFFFFF"/>
                </a:solidFill>
              </a:rPr>
              <a:t>(3:24)</a:t>
            </a:r>
            <a:endParaRPr lang="en-US" altLang="zh-CN" b="1">
              <a:solidFill>
                <a:srgbClr val="FFFFFF"/>
              </a:solidFill>
            </a:endParaRPr>
          </a:p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zh-CN" altLang="en-US" sz="3200" b="1">
                <a:solidFill>
                  <a:srgbClr val="FFFFFF"/>
                </a:solidFill>
              </a:rPr>
              <a:t>神宣告我们“无罪”，并使我们与</a:t>
            </a:r>
          </a:p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zh-CN" altLang="en-US" sz="3200" b="1">
                <a:solidFill>
                  <a:srgbClr val="FFFFFF"/>
                </a:solidFill>
              </a:rPr>
              <a:t>他和好</a:t>
            </a:r>
          </a:p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zh-CN" sz="3200" b="1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525320" name="Text Box 9"/>
          <p:cNvSpPr txBox="1">
            <a:spLocks noChangeArrowheads="1"/>
          </p:cNvSpPr>
          <p:nvPr/>
        </p:nvSpPr>
        <p:spPr bwMode="auto">
          <a:xfrm>
            <a:off x="-49213" y="-76200"/>
            <a:ext cx="88618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1pPr>
            <a:lvl2pPr marL="742950" indent="-28575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2pPr>
            <a:lvl3pPr marL="11430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3pPr>
            <a:lvl4pPr marL="16002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4pPr>
            <a:lvl5pPr marL="20574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>
                <a:solidFill>
                  <a:srgbClr val="720000"/>
                </a:solidFill>
                <a:latin typeface="Arial"/>
                <a:ea typeface="ＭＳ Ｐゴシック" charset="0"/>
                <a:cs typeface="Arial"/>
              </a:rPr>
              <a:t>155h</a:t>
            </a:r>
          </a:p>
        </p:txBody>
      </p:sp>
      <p:sp>
        <p:nvSpPr>
          <p:cNvPr id="10" name="Rectangle 3" descr="Cork"/>
          <p:cNvSpPr txBox="1">
            <a:spLocks noChangeArrowheads="1"/>
          </p:cNvSpPr>
          <p:nvPr/>
        </p:nvSpPr>
        <p:spPr bwMode="auto">
          <a:xfrm rot="-1841718">
            <a:off x="2557463" y="3438525"/>
            <a:ext cx="31242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107763" dir="13500000" algn="ctr" rotWithShape="0">
              <a:srgbClr val="000000">
                <a:alpha val="74997"/>
              </a:srgbClr>
            </a:outerShdw>
          </a:effectLst>
        </p:spPr>
        <p:txBody>
          <a:bodyPr/>
          <a:lstStyle>
            <a:lvl1pPr marL="342900" indent="-3429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1pPr>
            <a:lvl2pPr marL="37931725" indent="-37474525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2pPr>
            <a:lvl3pPr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3pPr>
            <a:lvl4pPr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4pPr>
            <a:lvl5pPr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9pPr>
          </a:lstStyle>
          <a:p>
            <a:pPr algn="ctr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CC66"/>
              </a:buClr>
              <a:buSzPct val="80000"/>
              <a:buFont typeface="Wingdings" charset="0"/>
              <a:buNone/>
              <a:defRPr/>
            </a:pPr>
            <a:r>
              <a:rPr lang="zh-CN" altLang="en-US" sz="720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Impact" charset="0"/>
                <a:ea typeface="ＭＳ Ｐゴシック" charset="0"/>
                <a:cs typeface="ＭＳ Ｐゴシック" charset="0"/>
              </a:rPr>
              <a:t>完全</a:t>
            </a:r>
          </a:p>
          <a:p>
            <a:pPr algn="ctr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CC66"/>
              </a:buClr>
              <a:buSzPct val="80000"/>
              <a:buFont typeface="Wingdings" charset="0"/>
              <a:buNone/>
              <a:defRPr/>
            </a:pPr>
            <a:r>
              <a:rPr lang="zh-CN" altLang="en-US" sz="720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Impact" charset="0"/>
                <a:ea typeface="ＭＳ Ｐゴシック" charset="0"/>
                <a:cs typeface="ＭＳ Ｐゴシック" charset="0"/>
              </a:rPr>
              <a:t>偿还</a:t>
            </a:r>
          </a:p>
        </p:txBody>
      </p:sp>
    </p:spTree>
    <p:extLst>
      <p:ext uri="{BB962C8B-B14F-4D97-AF65-F5344CB8AC3E}">
        <p14:creationId xmlns:p14="http://schemas.microsoft.com/office/powerpoint/2010/main" val="3426279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59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9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9077" grpId="0" animBg="1" autoUpdateAnimBg="0"/>
      <p:bldP spid="259078" grpId="0" autoUpdateAnimBg="0"/>
      <p:bldP spid="10" grpId="0" build="p" autoUpdateAnimBg="0" advAuto="300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385" name="Picture 3" descr="Ominous Sky Wallpaper with Cross and Thorn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7507" name="Title 1"/>
          <p:cNvSpPr>
            <a:spLocks noGrp="1"/>
          </p:cNvSpPr>
          <p:nvPr>
            <p:ph type="ctrTitle" idx="4294967295"/>
          </p:nvPr>
        </p:nvSpPr>
        <p:spPr>
          <a:xfrm>
            <a:off x="0" y="6076951"/>
            <a:ext cx="9144000" cy="704850"/>
          </a:xfrm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 marL="538892" indent="-538892" algn="l" eaLnBrk="1" hangingPunct="1">
              <a:defRPr/>
            </a:pPr>
            <a:r>
              <a:rPr lang="en-US" sz="3600" b="1" i="1" dirty="0">
                <a:solidFill>
                  <a:schemeClr val="bg1"/>
                </a:solidFill>
                <a:latin typeface="Arial"/>
                <a:ea typeface="ＭＳ Ｐゴシック" charset="0"/>
                <a:cs typeface="Arial"/>
              </a:rPr>
              <a:t>II. </a:t>
            </a:r>
            <a:r>
              <a:rPr lang="zh-CN" altLang="en-US" sz="3600" b="1" i="1" dirty="0">
                <a:solidFill>
                  <a:srgbClr val="FFFF00"/>
                </a:solidFill>
                <a:latin typeface="Arial"/>
                <a:ea typeface="ＭＳ Ｐゴシック" charset="0"/>
                <a:cs typeface="Arial"/>
              </a:rPr>
              <a:t>回过头</a:t>
            </a:r>
            <a:r>
              <a:rPr lang="zh-CN" altLang="en-US" sz="3600" b="1" i="1" dirty="0">
                <a:solidFill>
                  <a:schemeClr val="bg1"/>
                </a:solidFill>
                <a:latin typeface="Arial"/>
                <a:ea typeface="ＭＳ Ｐゴシック" charset="0"/>
                <a:cs typeface="Arial"/>
              </a:rPr>
              <a:t>来看基督为你而死</a:t>
            </a:r>
            <a:endParaRPr lang="en-US" sz="3600" b="1" i="1" dirty="0">
              <a:solidFill>
                <a:schemeClr val="bg1"/>
              </a:solidFill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277508" name="Title 1"/>
          <p:cNvSpPr>
            <a:spLocks/>
          </p:cNvSpPr>
          <p:nvPr/>
        </p:nvSpPr>
        <p:spPr bwMode="auto">
          <a:xfrm>
            <a:off x="152401" y="76200"/>
            <a:ext cx="42672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 lIns="91293" tIns="45647" rIns="91293" bIns="45647" anchor="ctr"/>
          <a:lstStyle/>
          <a:p>
            <a:pPr eaLnBrk="1" hangingPunct="1">
              <a:defRPr/>
            </a:pPr>
            <a:r>
              <a:rPr lang="zh-CN" altLang="en-US" sz="3600" i="1" dirty="0">
                <a:solidFill>
                  <a:srgbClr val="FFFFFF"/>
                </a:solidFill>
                <a:latin typeface="Aramis Regular" charset="0"/>
              </a:rPr>
              <a:t>四个主要方向</a:t>
            </a:r>
          </a:p>
        </p:txBody>
      </p:sp>
      <p:sp>
        <p:nvSpPr>
          <p:cNvPr id="144388" name="AutoShape 5"/>
          <p:cNvSpPr>
            <a:spLocks noChangeArrowheads="1"/>
          </p:cNvSpPr>
          <p:nvPr/>
        </p:nvSpPr>
        <p:spPr bwMode="auto">
          <a:xfrm>
            <a:off x="3962400" y="0"/>
            <a:ext cx="1371600" cy="2286000"/>
          </a:xfrm>
          <a:prstGeom prst="upArrow">
            <a:avLst>
              <a:gd name="adj1" fmla="val 50000"/>
              <a:gd name="adj2" fmla="val 41667"/>
            </a:avLst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293" tIns="45647" rIns="91293" bIns="45647" anchor="ctr"/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77510" name="Text Box 6"/>
          <p:cNvSpPr txBox="1">
            <a:spLocks noChangeArrowheads="1"/>
          </p:cNvSpPr>
          <p:nvPr/>
        </p:nvSpPr>
        <p:spPr bwMode="auto">
          <a:xfrm rot="-5400000">
            <a:off x="4012779" y="977992"/>
            <a:ext cx="1210521" cy="7078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 wrap="none" lIns="91293" tIns="45647" rIns="91293" bIns="45647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zh-CN" altLang="en-US" sz="4000" i="1" dirty="0">
                <a:solidFill>
                  <a:srgbClr val="FFFF00"/>
                </a:solidFill>
                <a:latin typeface="Aramis Regular" charset="0"/>
              </a:rPr>
              <a:t>向外</a:t>
            </a:r>
          </a:p>
        </p:txBody>
      </p:sp>
      <p:sp>
        <p:nvSpPr>
          <p:cNvPr id="144390" name="AutoShape 7"/>
          <p:cNvSpPr>
            <a:spLocks noChangeArrowheads="1"/>
          </p:cNvSpPr>
          <p:nvPr/>
        </p:nvSpPr>
        <p:spPr bwMode="auto">
          <a:xfrm rot="-5400000">
            <a:off x="2438400" y="1447800"/>
            <a:ext cx="1371600" cy="2286000"/>
          </a:xfrm>
          <a:prstGeom prst="upArrow">
            <a:avLst>
              <a:gd name="adj1" fmla="val 50000"/>
              <a:gd name="adj2" fmla="val 41667"/>
            </a:avLst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293" tIns="45647" rIns="91293" bIns="45647" anchor="ctr"/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77512" name="Text Box 8"/>
          <p:cNvSpPr txBox="1">
            <a:spLocks noChangeArrowheads="1"/>
          </p:cNvSpPr>
          <p:nvPr/>
        </p:nvSpPr>
        <p:spPr bwMode="auto">
          <a:xfrm rot="-21600000">
            <a:off x="2697541" y="2267042"/>
            <a:ext cx="1210521" cy="7078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 wrap="none" lIns="91293" tIns="45647" rIns="91293" bIns="45647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zh-CN" altLang="en-US" sz="4000" i="1" dirty="0">
                <a:solidFill>
                  <a:srgbClr val="FFFF00"/>
                </a:solidFill>
                <a:latin typeface="Aramis Regular" charset="0"/>
              </a:rPr>
              <a:t>回顾</a:t>
            </a:r>
          </a:p>
        </p:txBody>
      </p:sp>
    </p:spTree>
    <p:extLst>
      <p:ext uri="{BB962C8B-B14F-4D97-AF65-F5344CB8AC3E}">
        <p14:creationId xmlns:p14="http://schemas.microsoft.com/office/powerpoint/2010/main" val="3560821761"/>
      </p:ext>
    </p:extLst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828800" y="1768475"/>
            <a:ext cx="5486400" cy="1736725"/>
          </a:xfrm>
        </p:spPr>
        <p:txBody>
          <a:bodyPr/>
          <a:lstStyle/>
          <a:p>
            <a:pPr eaLnBrk="1" hangingPunct="1">
              <a:defRPr/>
            </a:pPr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He was wounded for my transgressions</a:t>
            </a:r>
          </a:p>
        </p:txBody>
      </p:sp>
      <p:pic>
        <p:nvPicPr>
          <p:cNvPr id="645122" name="Picture 4" descr="Lord'sTabl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7313" y="0"/>
            <a:ext cx="671988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23" name="TextBox 1"/>
          <p:cNvSpPr txBox="1">
            <a:spLocks noChangeArrowheads="1"/>
          </p:cNvSpPr>
          <p:nvPr/>
        </p:nvSpPr>
        <p:spPr bwMode="auto">
          <a:xfrm>
            <a:off x="3779838" y="1773238"/>
            <a:ext cx="4752975" cy="1754326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algn="ctr"/>
            <a:r>
              <a:rPr lang="zh-CN" altLang="en-US" sz="3600" dirty="0">
                <a:solidFill>
                  <a:srgbClr val="FFFFFF"/>
                </a:solidFill>
              </a:rPr>
              <a:t>他是为了我们的过犯被刺透</a:t>
            </a:r>
            <a:r>
              <a:rPr lang="en-US" sz="3600" dirty="0">
                <a:solidFill>
                  <a:srgbClr val="FFFFFF"/>
                </a:solidFill>
              </a:rPr>
              <a:t>; …</a:t>
            </a:r>
            <a:r>
              <a:rPr lang="zh-CN" altLang="en-US" sz="3600" dirty="0">
                <a:solidFill>
                  <a:srgbClr val="FFFFFF"/>
                </a:solidFill>
              </a:rPr>
              <a:t>因他受了鞭伤，我们才得医治。</a:t>
            </a:r>
            <a:endParaRPr lang="en-US" sz="36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/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7170" name="Picture 3" descr="Lord's Supper Colo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438" y="404813"/>
            <a:ext cx="7953375" cy="596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47171" name="Group 2"/>
          <p:cNvGrpSpPr>
            <a:grpSpLocks/>
          </p:cNvGrpSpPr>
          <p:nvPr/>
        </p:nvGrpSpPr>
        <p:grpSpPr bwMode="auto">
          <a:xfrm>
            <a:off x="2916238" y="404813"/>
            <a:ext cx="5616575" cy="2087562"/>
            <a:chOff x="2915816" y="404664"/>
            <a:chExt cx="5616624" cy="2088232"/>
          </a:xfrm>
        </p:grpSpPr>
        <p:sp>
          <p:nvSpPr>
            <p:cNvPr id="647173" name="Rectangle 1"/>
            <p:cNvSpPr>
              <a:spLocks noChangeArrowheads="1"/>
            </p:cNvSpPr>
            <p:nvPr/>
          </p:nvSpPr>
          <p:spPr bwMode="auto">
            <a:xfrm>
              <a:off x="4932040" y="1340768"/>
              <a:ext cx="3600400" cy="115212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647174" name="Rectangle 4"/>
            <p:cNvSpPr>
              <a:spLocks noChangeArrowheads="1"/>
            </p:cNvSpPr>
            <p:nvPr/>
          </p:nvSpPr>
          <p:spPr bwMode="auto">
            <a:xfrm>
              <a:off x="2915816" y="404664"/>
              <a:ext cx="5616624" cy="10081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  <a:latin typeface="Arial" charset="0"/>
              </a:endParaRPr>
            </a:p>
          </p:txBody>
        </p:sp>
      </p:grpSp>
      <p:sp>
        <p:nvSpPr>
          <p:cNvPr id="64717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835150" y="476250"/>
            <a:ext cx="6623050" cy="1873250"/>
          </a:xfrm>
        </p:spPr>
        <p:txBody>
          <a:bodyPr/>
          <a:lstStyle/>
          <a:p>
            <a:pPr algn="r" eaLnBrk="1" hangingPunct="1"/>
            <a:r>
              <a:rPr lang="zh-CN" altLang="en-US" sz="7200" b="1" dirty="0">
                <a:solidFill>
                  <a:srgbClr val="660066"/>
                </a:solidFill>
                <a:latin typeface="Times New Roman" charset="0"/>
                <a:ea typeface="ＭＳ Ｐゴシック" charset="0"/>
                <a:cs typeface="Times New Roman" charset="0"/>
              </a:rPr>
              <a:t>圣餐</a:t>
            </a:r>
            <a:endParaRPr lang="en-US" sz="7200" b="1" dirty="0">
              <a:solidFill>
                <a:srgbClr val="660066"/>
              </a:solidFill>
              <a:latin typeface="Times New Roman" charset="0"/>
              <a:ea typeface="ＭＳ Ｐゴシック" charset="0"/>
              <a:cs typeface="Times New Roman" charset="0"/>
            </a:endParaRPr>
          </a:p>
        </p:txBody>
      </p:sp>
    </p:spTree>
  </p:cSld>
  <p:clrMapOvr>
    <a:masterClrMapping/>
  </p:clrMapOvr>
  <p:transition spd="slow"/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9217" name="Picture 2" descr="pw_communion_bkgrnd2-64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7" name="Rectangle 3"/>
          <p:cNvSpPr>
            <a:spLocks noGrp="1" noChangeArrowheads="1"/>
          </p:cNvSpPr>
          <p:nvPr>
            <p:ph type="title"/>
          </p:nvPr>
        </p:nvSpPr>
        <p:spPr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zh-CN" altLang="en-US" dirty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圣餐</a:t>
            </a:r>
            <a:endParaRPr lang="en-US" dirty="0">
              <a:solidFill>
                <a:schemeClr val="bg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7349" name="Rectangle 5"/>
          <p:cNvSpPr>
            <a:spLocks noChangeArrowheads="1"/>
          </p:cNvSpPr>
          <p:nvPr/>
        </p:nvSpPr>
        <p:spPr bwMode="auto">
          <a:xfrm>
            <a:off x="5257800" y="3779838"/>
            <a:ext cx="3276600" cy="2544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/>
          <a:lstStyle/>
          <a:p>
            <a:pPr algn="r" eaLnBrk="1" hangingPunct="1">
              <a:spcBef>
                <a:spcPct val="20000"/>
              </a:spcBef>
              <a:defRPr/>
            </a:pPr>
            <a:r>
              <a:rPr lang="en-US" sz="3200" b="1" i="1">
                <a:solidFill>
                  <a:srgbClr val="FFFFF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t>All who have trusted Christ as Savior are welcome to His table today</a:t>
            </a:r>
          </a:p>
        </p:txBody>
      </p:sp>
    </p:spTree>
  </p:cSld>
  <p:clrMapOvr>
    <a:masterClrMapping/>
  </p:clrMapOvr>
  <p:transition spd="slow"/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1265" name="Picture 2" descr="commun62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063" y="288925"/>
            <a:ext cx="5621337" cy="429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1266" name="Rectangle 3"/>
          <p:cNvSpPr>
            <a:spLocks noChangeArrowheads="1"/>
          </p:cNvSpPr>
          <p:nvPr/>
        </p:nvSpPr>
        <p:spPr bwMode="auto">
          <a:xfrm>
            <a:off x="6156325" y="0"/>
            <a:ext cx="2987675" cy="6858000"/>
          </a:xfrm>
          <a:prstGeom prst="rect">
            <a:avLst/>
          </a:prstGeom>
          <a:solidFill>
            <a:srgbClr val="6600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51267" name="Text Box 4"/>
          <p:cNvSpPr txBox="1">
            <a:spLocks noChangeArrowheads="1"/>
          </p:cNvSpPr>
          <p:nvPr/>
        </p:nvSpPr>
        <p:spPr bwMode="auto">
          <a:xfrm>
            <a:off x="6156325" y="260350"/>
            <a:ext cx="2987675" cy="34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600" b="1">
                <a:solidFill>
                  <a:srgbClr val="FFFFFF"/>
                </a:solidFill>
                <a:latin typeface="Franklin Gothic Demi" charset="0"/>
              </a:rPr>
              <a:t>All believers are invited to share Communion with this faith family.</a:t>
            </a:r>
          </a:p>
        </p:txBody>
      </p:sp>
      <p:sp>
        <p:nvSpPr>
          <p:cNvPr id="651268" name="Rectangle 5"/>
          <p:cNvSpPr>
            <a:spLocks noGrp="1" noChangeArrowheads="1"/>
          </p:cNvSpPr>
          <p:nvPr>
            <p:ph type="ctrTitle"/>
          </p:nvPr>
        </p:nvSpPr>
        <p:spPr>
          <a:xfrm>
            <a:off x="0" y="5410200"/>
            <a:ext cx="7772400" cy="1143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Holy Communion</a:t>
            </a:r>
          </a:p>
        </p:txBody>
      </p:sp>
      <p:grpSp>
        <p:nvGrpSpPr>
          <p:cNvPr id="651269" name="Group 2"/>
          <p:cNvGrpSpPr>
            <a:grpSpLocks/>
          </p:cNvGrpSpPr>
          <p:nvPr/>
        </p:nvGrpSpPr>
        <p:grpSpPr bwMode="auto">
          <a:xfrm>
            <a:off x="179388" y="3573463"/>
            <a:ext cx="5761037" cy="1295400"/>
            <a:chOff x="179512" y="3573016"/>
            <a:chExt cx="5760640" cy="1296144"/>
          </a:xfrm>
        </p:grpSpPr>
        <p:sp>
          <p:nvSpPr>
            <p:cNvPr id="651271" name="Rectangle 1"/>
            <p:cNvSpPr>
              <a:spLocks noChangeArrowheads="1"/>
            </p:cNvSpPr>
            <p:nvPr/>
          </p:nvSpPr>
          <p:spPr bwMode="auto">
            <a:xfrm>
              <a:off x="179512" y="3573016"/>
              <a:ext cx="1584176" cy="10801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651272" name="Rectangle 7"/>
            <p:cNvSpPr>
              <a:spLocks noChangeArrowheads="1"/>
            </p:cNvSpPr>
            <p:nvPr/>
          </p:nvSpPr>
          <p:spPr bwMode="auto">
            <a:xfrm>
              <a:off x="1043608" y="3645024"/>
              <a:ext cx="1584176" cy="10801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651273" name="Rectangle 8"/>
            <p:cNvSpPr>
              <a:spLocks noChangeArrowheads="1"/>
            </p:cNvSpPr>
            <p:nvPr/>
          </p:nvSpPr>
          <p:spPr bwMode="auto">
            <a:xfrm>
              <a:off x="1907704" y="3789040"/>
              <a:ext cx="4032448" cy="10801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651274" name="Rectangle 9"/>
            <p:cNvSpPr>
              <a:spLocks noChangeArrowheads="1"/>
            </p:cNvSpPr>
            <p:nvPr/>
          </p:nvSpPr>
          <p:spPr bwMode="auto">
            <a:xfrm>
              <a:off x="3851920" y="3645024"/>
              <a:ext cx="1584176" cy="10801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  <a:latin typeface="Arial" charset="0"/>
              </a:endParaRPr>
            </a:p>
          </p:txBody>
        </p:sp>
      </p:grpSp>
      <p:sp>
        <p:nvSpPr>
          <p:cNvPr id="651270" name="Text Box 4"/>
          <p:cNvSpPr txBox="1">
            <a:spLocks noChangeArrowheads="1"/>
          </p:cNvSpPr>
          <p:nvPr/>
        </p:nvSpPr>
        <p:spPr bwMode="auto">
          <a:xfrm>
            <a:off x="58738" y="3573463"/>
            <a:ext cx="6097587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zh-CN" altLang="en-US" sz="5400" b="1" dirty="0">
                <a:solidFill>
                  <a:srgbClr val="660066"/>
                </a:solidFill>
                <a:latin typeface="Times New Roman" charset="0"/>
                <a:cs typeface="Times New Roman" charset="0"/>
              </a:rPr>
              <a:t>圣餐</a:t>
            </a:r>
            <a:endParaRPr lang="en-US" sz="5400" b="1" dirty="0">
              <a:solidFill>
                <a:srgbClr val="660066"/>
              </a:solidFill>
              <a:latin typeface="Times New Roman" charset="0"/>
              <a:cs typeface="Times New Roman" charset="0"/>
            </a:endParaRPr>
          </a:p>
        </p:txBody>
      </p:sp>
    </p:spTree>
  </p:cSld>
  <p:clrMapOvr>
    <a:masterClrMapping/>
  </p:clrMapOvr>
  <p:transition spd="slow"/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3313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The Body.  The Blood.</a:t>
            </a:r>
          </a:p>
        </p:txBody>
      </p:sp>
      <p:pic>
        <p:nvPicPr>
          <p:cNvPr id="653314" name="Picture 3" descr="Body-Blood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-14288"/>
            <a:ext cx="9182100" cy="6886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3315" name="TextBox 1"/>
          <p:cNvSpPr txBox="1">
            <a:spLocks noChangeArrowheads="1"/>
          </p:cNvSpPr>
          <p:nvPr/>
        </p:nvSpPr>
        <p:spPr bwMode="auto">
          <a:xfrm>
            <a:off x="9251950" y="5092700"/>
            <a:ext cx="7561263" cy="1755775"/>
          </a:xfrm>
          <a:prstGeom prst="rect">
            <a:avLst/>
          </a:prstGeom>
          <a:solidFill>
            <a:srgbClr val="0604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r>
              <a:rPr lang="en-US" sz="5400" dirty="0">
                <a:solidFill>
                  <a:srgbClr val="FFFFFF"/>
                </a:solidFill>
              </a:rPr>
              <a:t>THE BODY…</a:t>
            </a:r>
          </a:p>
          <a:p>
            <a:r>
              <a:rPr lang="en-US" sz="5400" dirty="0">
                <a:solidFill>
                  <a:srgbClr val="FFFFFF"/>
                </a:solidFill>
              </a:rPr>
              <a:t>              …THE BLOOD</a:t>
            </a:r>
          </a:p>
        </p:txBody>
      </p:sp>
    </p:spTree>
  </p:cSld>
  <p:clrMapOvr>
    <a:masterClrMapping/>
  </p:clrMapOvr>
  <p:transition spd="slow"/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113" name="Picture 2" descr="Body-Blood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9050" y="-14288"/>
            <a:ext cx="9182100" cy="6886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20291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2133601" y="2514600"/>
            <a:ext cx="3505200" cy="838200"/>
          </a:xfrm>
          <a:effectLst/>
        </p:spPr>
        <p:txBody>
          <a:bodyPr/>
          <a:lstStyle/>
          <a:p>
            <a:pPr eaLnBrk="1" hangingPunct="1">
              <a:defRPr/>
            </a:pPr>
            <a:r>
              <a:rPr lang="zh-CN" altLang="en-US" dirty="0">
                <a:solidFill>
                  <a:schemeClr val="bg1"/>
                </a:solidFill>
                <a:effectLst>
                  <a:glow rad="203200">
                    <a:schemeClr val="tx1"/>
                  </a:glow>
                </a:effectLst>
              </a:rPr>
              <a:t>杯</a:t>
            </a:r>
            <a:endParaRPr lang="en-US" dirty="0">
              <a:effectLst>
                <a:glow rad="203200">
                  <a:schemeClr val="tx1"/>
                </a:glow>
              </a:effectLst>
            </a:endParaRPr>
          </a:p>
        </p:txBody>
      </p:sp>
      <p:sp>
        <p:nvSpPr>
          <p:cNvPr id="1420292" name="Rectangle 4"/>
          <p:cNvSpPr>
            <a:spLocks noChangeArrowheads="1"/>
          </p:cNvSpPr>
          <p:nvPr/>
        </p:nvSpPr>
        <p:spPr bwMode="auto">
          <a:xfrm>
            <a:off x="2133601" y="152401"/>
            <a:ext cx="35052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1293" tIns="45647" rIns="91293" bIns="45647" anchor="ctr"/>
          <a:lstStyle/>
          <a:p>
            <a:pPr algn="ctr" eaLnBrk="1" hangingPunct="1">
              <a:defRPr/>
            </a:pPr>
            <a:r>
              <a:rPr lang="zh-CN" altLang="en-US" sz="4400" dirty="0">
                <a:solidFill>
                  <a:srgbClr val="FFFFFF"/>
                </a:solidFill>
                <a:effectLst>
                  <a:glow rad="203200">
                    <a:srgbClr val="000000"/>
                  </a:glow>
                </a:effectLst>
                <a:latin typeface="Arial" charset="0"/>
                <a:cs typeface="Geneva" charset="0"/>
              </a:rPr>
              <a:t>爱筵</a:t>
            </a:r>
            <a:endParaRPr lang="en-US" sz="4400" dirty="0">
              <a:solidFill>
                <a:srgbClr val="000000"/>
              </a:solidFill>
              <a:effectLst>
                <a:glow rad="203200">
                  <a:srgbClr val="000000"/>
                </a:glow>
              </a:effectLst>
              <a:latin typeface="Arial" charset="0"/>
              <a:cs typeface="Geneva" charset="0"/>
            </a:endParaRPr>
          </a:p>
        </p:txBody>
      </p:sp>
      <p:sp>
        <p:nvSpPr>
          <p:cNvPr id="1420293" name="AutoShape 5"/>
          <p:cNvSpPr>
            <a:spLocks noChangeArrowheads="1"/>
          </p:cNvSpPr>
          <p:nvPr/>
        </p:nvSpPr>
        <p:spPr bwMode="auto">
          <a:xfrm rot="-5400000">
            <a:off x="2971800" y="1371600"/>
            <a:ext cx="1752600" cy="685800"/>
          </a:xfrm>
          <a:prstGeom prst="homePlate">
            <a:avLst>
              <a:gd name="adj" fmla="val 63889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293" tIns="45647" rIns="91293" bIns="45647" anchor="ctr"/>
          <a:lstStyle/>
          <a:p>
            <a:pPr algn="ctr"/>
            <a:endParaRPr lang="en-US" sz="1600">
              <a:solidFill>
                <a:srgbClr val="000000"/>
              </a:solidFill>
              <a:effectLst>
                <a:glow rad="203200">
                  <a:srgbClr val="000000"/>
                </a:glow>
              </a:effectLst>
              <a:latin typeface="Times New Roman" charset="0"/>
              <a:cs typeface="Geneva" charset="0"/>
            </a:endParaRPr>
          </a:p>
        </p:txBody>
      </p:sp>
      <p:sp>
        <p:nvSpPr>
          <p:cNvPr id="1420294" name="Rectangle 6"/>
          <p:cNvSpPr>
            <a:spLocks noChangeArrowheads="1"/>
          </p:cNvSpPr>
          <p:nvPr/>
        </p:nvSpPr>
        <p:spPr bwMode="auto">
          <a:xfrm>
            <a:off x="2209800" y="4572000"/>
            <a:ext cx="35052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1293" tIns="45647" rIns="91293" bIns="45647" anchor="ctr"/>
          <a:lstStyle/>
          <a:p>
            <a:pPr algn="ctr" eaLnBrk="1" hangingPunct="1">
              <a:defRPr/>
            </a:pPr>
            <a:r>
              <a:rPr lang="zh-CN" altLang="en-US" sz="4400" dirty="0">
                <a:solidFill>
                  <a:srgbClr val="FFFFFF"/>
                </a:solidFill>
                <a:effectLst>
                  <a:glow rad="203200">
                    <a:srgbClr val="000000"/>
                  </a:glow>
                </a:effectLst>
                <a:latin typeface="Arial" charset="0"/>
                <a:cs typeface="Geneva" charset="0"/>
              </a:rPr>
              <a:t>饼</a:t>
            </a:r>
          </a:p>
        </p:txBody>
      </p:sp>
      <p:sp>
        <p:nvSpPr>
          <p:cNvPr id="1420295" name="Rectangle 7"/>
          <p:cNvSpPr>
            <a:spLocks noChangeArrowheads="1"/>
          </p:cNvSpPr>
          <p:nvPr/>
        </p:nvSpPr>
        <p:spPr bwMode="auto">
          <a:xfrm>
            <a:off x="7162801" y="4572000"/>
            <a:ext cx="21336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1293" tIns="45647" rIns="91293" bIns="45647" anchor="ctr"/>
          <a:lstStyle/>
          <a:p>
            <a:pPr algn="ctr" eaLnBrk="1" hangingPunct="1">
              <a:defRPr/>
            </a:pPr>
            <a:r>
              <a:rPr lang="zh-CN" altLang="en-US" sz="4400" dirty="0">
                <a:solidFill>
                  <a:srgbClr val="FFFFFF"/>
                </a:solidFill>
                <a:effectLst>
                  <a:glow rad="203200">
                    <a:srgbClr val="000000"/>
                  </a:glow>
                </a:effectLst>
                <a:latin typeface="Arial" charset="0"/>
                <a:cs typeface="Geneva" charset="0"/>
              </a:rPr>
              <a:t>其他</a:t>
            </a:r>
          </a:p>
          <a:p>
            <a:pPr algn="ctr" eaLnBrk="1" hangingPunct="1">
              <a:defRPr/>
            </a:pPr>
            <a:endParaRPr lang="en-US" sz="4400" dirty="0">
              <a:solidFill>
                <a:srgbClr val="000000"/>
              </a:solidFill>
              <a:effectLst>
                <a:glow rad="203200">
                  <a:srgbClr val="000000"/>
                </a:glow>
              </a:effectLst>
              <a:latin typeface="Arial" charset="0"/>
              <a:cs typeface="Geneva" charset="0"/>
            </a:endParaRPr>
          </a:p>
        </p:txBody>
      </p:sp>
      <p:sp>
        <p:nvSpPr>
          <p:cNvPr id="1420296" name="AutoShape 8"/>
          <p:cNvSpPr>
            <a:spLocks noChangeArrowheads="1"/>
          </p:cNvSpPr>
          <p:nvPr/>
        </p:nvSpPr>
        <p:spPr bwMode="auto">
          <a:xfrm>
            <a:off x="5562600" y="4572000"/>
            <a:ext cx="1752600" cy="685800"/>
          </a:xfrm>
          <a:prstGeom prst="homePlate">
            <a:avLst>
              <a:gd name="adj" fmla="val 63889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293" tIns="45647" rIns="91293" bIns="45647" anchor="ctr"/>
          <a:lstStyle/>
          <a:p>
            <a:pPr algn="ctr"/>
            <a:endParaRPr lang="en-US" sz="1600">
              <a:solidFill>
                <a:srgbClr val="000000"/>
              </a:solidFill>
              <a:effectLst>
                <a:glow rad="203200">
                  <a:srgbClr val="000000"/>
                </a:glow>
              </a:effectLst>
              <a:latin typeface="Times New Roman" charset="0"/>
              <a:cs typeface="Geneva" charset="0"/>
            </a:endParaRPr>
          </a:p>
        </p:txBody>
      </p:sp>
      <p:sp>
        <p:nvSpPr>
          <p:cNvPr id="1420297" name="Rectangle 9"/>
          <p:cNvSpPr>
            <a:spLocks noChangeArrowheads="1"/>
          </p:cNvSpPr>
          <p:nvPr/>
        </p:nvSpPr>
        <p:spPr bwMode="auto">
          <a:xfrm>
            <a:off x="5638800" y="6324600"/>
            <a:ext cx="35052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1293" tIns="45647" rIns="91293" bIns="45647" anchor="ctr"/>
          <a:lstStyle/>
          <a:p>
            <a:pPr algn="ctr" eaLnBrk="1" hangingPunct="1">
              <a:defRPr/>
            </a:pPr>
            <a:r>
              <a:rPr lang="zh-CN" altLang="en-US" sz="2800" i="1" dirty="0">
                <a:solidFill>
                  <a:srgbClr val="FFFFFF"/>
                </a:solidFill>
                <a:effectLst>
                  <a:glow rad="203200">
                    <a:srgbClr val="000000"/>
                  </a:glow>
                </a:effectLst>
                <a:latin typeface="Arial" charset="0"/>
                <a:cs typeface="Geneva" charset="0"/>
              </a:rPr>
              <a:t>格林多前书</a:t>
            </a:r>
            <a:r>
              <a:rPr lang="en-US" sz="2800" i="1" dirty="0">
                <a:solidFill>
                  <a:srgbClr val="FFFFFF"/>
                </a:solidFill>
                <a:effectLst>
                  <a:glow rad="203200">
                    <a:srgbClr val="000000"/>
                  </a:glow>
                </a:effectLst>
                <a:latin typeface="Arial" charset="0"/>
                <a:cs typeface="Geneva" charset="0"/>
              </a:rPr>
              <a:t>10:16</a:t>
            </a:r>
            <a:endParaRPr lang="en-US" sz="2800" i="1" dirty="0">
              <a:solidFill>
                <a:srgbClr val="000000"/>
              </a:solidFill>
              <a:effectLst>
                <a:glow rad="203200">
                  <a:srgbClr val="000000"/>
                </a:glow>
              </a:effectLst>
              <a:latin typeface="Arial" charset="0"/>
              <a:cs typeface="Genev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2055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0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20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0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420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02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4202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02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4202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0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420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02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4202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20291" grpId="0" build="p" autoUpdateAnimBg="0"/>
      <p:bldP spid="1420292" grpId="0" build="p" autoUpdateAnimBg="0"/>
      <p:bldP spid="1420293" grpId="0" animBg="1"/>
      <p:bldP spid="1420294" grpId="0" build="p" autoUpdateAnimBg="0"/>
      <p:bldP spid="1420295" grpId="0" build="p" autoUpdateAnimBg="0"/>
      <p:bldP spid="1420296" grpId="0" animBg="1"/>
    </p:bldLst>
  </p:timing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7409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Take, eat; this is my body</a:t>
            </a:r>
          </a:p>
        </p:txBody>
      </p:sp>
      <p:pic>
        <p:nvPicPr>
          <p:cNvPr id="657410" name="Picture 3" descr="Body-Blood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82" y="0"/>
            <a:ext cx="9182100" cy="6886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7411" name="Picture 2" descr="Body-Blood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70" y="0"/>
            <a:ext cx="9182100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383462" y="1268760"/>
            <a:ext cx="5676554" cy="33547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3200" b="1" dirty="0">
                <a:solidFill>
                  <a:schemeClr val="bg1"/>
                </a:solidFill>
              </a:rPr>
              <a:t>你们拿去吃吧，这是我的身体。</a:t>
            </a:r>
            <a:endParaRPr lang="en-US" altLang="zh-CN" sz="3200" b="1" dirty="0">
              <a:solidFill>
                <a:schemeClr val="bg1"/>
              </a:solidFill>
            </a:endParaRPr>
          </a:p>
          <a:p>
            <a:pPr algn="ctr"/>
            <a:endParaRPr lang="en-US" sz="3200" b="1" dirty="0">
              <a:solidFill>
                <a:schemeClr val="bg1"/>
              </a:solidFill>
            </a:endParaRPr>
          </a:p>
          <a:p>
            <a:pPr algn="ctr"/>
            <a:r>
              <a:rPr lang="zh-CN" altLang="en-US" sz="3200" b="1" dirty="0">
                <a:solidFill>
                  <a:schemeClr val="bg1"/>
                </a:solidFill>
              </a:rPr>
              <a:t>你们都喝吧，这是我的血，</a:t>
            </a:r>
            <a:endParaRPr lang="en-US" altLang="zh-CN" sz="3200" b="1" dirty="0">
              <a:solidFill>
                <a:schemeClr val="bg1"/>
              </a:solidFill>
            </a:endParaRPr>
          </a:p>
          <a:p>
            <a:pPr algn="ctr"/>
            <a:r>
              <a:rPr lang="zh-CN" altLang="en-US" sz="3200" b="1" dirty="0">
                <a:solidFill>
                  <a:schemeClr val="bg1"/>
                </a:solidFill>
              </a:rPr>
              <a:t>是为立约的，为许多人流出来，</a:t>
            </a:r>
            <a:endParaRPr lang="en-US" altLang="zh-CN" sz="3200" b="1" dirty="0">
              <a:solidFill>
                <a:schemeClr val="bg1"/>
              </a:solidFill>
            </a:endParaRPr>
          </a:p>
          <a:p>
            <a:pPr algn="ctr"/>
            <a:r>
              <a:rPr lang="zh-CN" altLang="en-US" sz="3200" b="1" dirty="0">
                <a:solidFill>
                  <a:schemeClr val="bg1"/>
                </a:solidFill>
              </a:rPr>
              <a:t>使罪得赦。</a:t>
            </a:r>
            <a:endParaRPr lang="en-US" altLang="zh-CN" sz="3200" b="1" dirty="0">
              <a:solidFill>
                <a:schemeClr val="bg1"/>
              </a:solidFill>
            </a:endParaRPr>
          </a:p>
          <a:p>
            <a:pPr algn="ctr"/>
            <a:endParaRPr lang="en-US" sz="3200" b="1" dirty="0">
              <a:solidFill>
                <a:schemeClr val="bg1"/>
              </a:solidFill>
            </a:endParaRPr>
          </a:p>
          <a:p>
            <a:pPr algn="ctr"/>
            <a:r>
              <a:rPr lang="zh-CN" altLang="en-US" sz="1600" b="1" dirty="0">
                <a:solidFill>
                  <a:schemeClr val="bg1"/>
                </a:solidFill>
              </a:rPr>
              <a:t>马太 </a:t>
            </a:r>
            <a:r>
              <a:rPr lang="en-US" altLang="zh-CN" sz="1600" b="1" dirty="0">
                <a:solidFill>
                  <a:schemeClr val="bg1"/>
                </a:solidFill>
              </a:rPr>
              <a:t>26</a:t>
            </a:r>
            <a:r>
              <a:rPr lang="zh-CN" altLang="en-US" sz="1600" b="1" dirty="0">
                <a:solidFill>
                  <a:schemeClr val="bg1"/>
                </a:solidFill>
              </a:rPr>
              <a:t>：</a:t>
            </a:r>
            <a:r>
              <a:rPr lang="en-US" altLang="zh-CN" sz="1600" b="1" dirty="0">
                <a:solidFill>
                  <a:schemeClr val="bg1"/>
                </a:solidFill>
              </a:rPr>
              <a:t>26-28</a:t>
            </a:r>
            <a:endParaRPr lang="en-GB" sz="1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/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457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Welcome</a:t>
            </a:r>
          </a:p>
        </p:txBody>
      </p:sp>
      <p:pic>
        <p:nvPicPr>
          <p:cNvPr id="659458" name="Picture 3" descr="Body-Blood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-14288"/>
            <a:ext cx="9182100" cy="6886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9459" name="Picture 2" descr="Body-Blood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" y="-28575"/>
            <a:ext cx="9182100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419872" y="908720"/>
            <a:ext cx="157607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欢迎</a:t>
            </a:r>
            <a:endParaRPr lang="en-GB" sz="5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/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505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Announcements</a:t>
            </a:r>
          </a:p>
        </p:txBody>
      </p:sp>
      <p:pic>
        <p:nvPicPr>
          <p:cNvPr id="661506" name="Picture 3" descr="Body-Blood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-14288"/>
            <a:ext cx="9182100" cy="6886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1507" name="Picture 2" descr="Body-Blood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4975" y="0"/>
            <a:ext cx="9182100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3553" name="Picture 2" descr="&quot;John 3:16&quot; © Vividline Inc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3554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4876800"/>
            <a:ext cx="9144000" cy="1143000"/>
          </a:xfrm>
          <a:solidFill>
            <a:srgbClr val="000000"/>
          </a:solidFill>
        </p:spPr>
        <p:txBody>
          <a:bodyPr/>
          <a:lstStyle/>
          <a:p>
            <a:pPr eaLnBrk="1" hangingPunct="1"/>
            <a:r>
              <a:rPr lang="en-US" sz="5400" b="1">
                <a:effectLst/>
                <a:latin typeface="Tahoma" charset="0"/>
                <a:ea typeface="ＭＳ Ｐゴシック" charset="0"/>
                <a:cs typeface="ＭＳ Ｐゴシック" charset="0"/>
              </a:rPr>
              <a:t>We remember His death</a:t>
            </a:r>
            <a:endParaRPr lang="en-US">
              <a:effectLst/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4340" name="Rectangle 4"/>
          <p:cNvSpPr>
            <a:spLocks noChangeArrowheads="1"/>
          </p:cNvSpPr>
          <p:nvPr/>
        </p:nvSpPr>
        <p:spPr bwMode="auto">
          <a:xfrm>
            <a:off x="0" y="6096000"/>
            <a:ext cx="9144000" cy="762000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 marL="342900" indent="-342900" algn="ctr" eaLnBrk="1" hangingPunct="1">
              <a:spcBef>
                <a:spcPct val="20000"/>
              </a:spcBef>
              <a:buClr>
                <a:srgbClr val="FFCC66"/>
              </a:buClr>
              <a:buSzPct val="80000"/>
              <a:buFont typeface="Wingdings" charset="0"/>
              <a:buNone/>
              <a:defRPr/>
            </a:pPr>
            <a:r>
              <a:rPr lang="en-US" b="1" i="1">
                <a:solidFill>
                  <a:srgbClr val="FFFFFF"/>
                </a:solidFill>
                <a:effectLst>
                  <a:outerShdw blurRad="38100" dist="38100" dir="2700000" algn="tl">
                    <a:srgbClr val="8C0000"/>
                  </a:outerShdw>
                </a:effectLst>
              </a:rPr>
              <a:t>All who know Christ are welcome to participate</a:t>
            </a:r>
          </a:p>
        </p:txBody>
      </p:sp>
    </p:spTree>
  </p:cSld>
  <p:clrMapOvr>
    <a:masterClrMapping/>
  </p:clrMapOvr>
  <p:transition spd="slow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433" name="Picture 2" descr="Body-Blood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9050" y="-14288"/>
            <a:ext cx="9182100" cy="6886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9555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304800" y="0"/>
            <a:ext cx="7772400" cy="1143000"/>
          </a:xfrm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 algn="l" eaLnBrk="1" hangingPunct="1">
              <a:defRPr/>
            </a:pPr>
            <a:r>
              <a:rPr lang="zh-CN" altLang="en-US" u="sng" dirty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格林多前 </a:t>
            </a:r>
            <a:r>
              <a:rPr lang="en-US" u="sng" dirty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11:23-25</a:t>
            </a:r>
          </a:p>
        </p:txBody>
      </p:sp>
      <p:sp>
        <p:nvSpPr>
          <p:cNvPr id="279556" name="Text Box 4"/>
          <p:cNvSpPr txBox="1">
            <a:spLocks noChangeArrowheads="1"/>
          </p:cNvSpPr>
          <p:nvPr/>
        </p:nvSpPr>
        <p:spPr bwMode="auto">
          <a:xfrm>
            <a:off x="365125" y="1143000"/>
            <a:ext cx="6188075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 lIns="91293" tIns="45647" rIns="91293" bIns="45647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3200" b="1" baseline="30000" dirty="0">
                <a:solidFill>
                  <a:srgbClr val="FFFFFF"/>
                </a:solidFill>
              </a:rPr>
              <a:t>23</a:t>
            </a:r>
            <a:r>
              <a:rPr lang="zh-CN" altLang="en-US" sz="3200" b="1" dirty="0">
                <a:solidFill>
                  <a:srgbClr val="FFFFFF"/>
                </a:solidFill>
              </a:rPr>
              <a:t>我当日传交给你们的，原是从主领受的，就是主耶稣被出卖的那一夜，他拿起饼来， </a:t>
            </a:r>
            <a:r>
              <a:rPr lang="en-US" altLang="zh-CN" sz="3200" b="1" baseline="30000" dirty="0">
                <a:solidFill>
                  <a:srgbClr val="FFFFFF"/>
                </a:solidFill>
              </a:rPr>
              <a:t>24</a:t>
            </a:r>
            <a:r>
              <a:rPr lang="en-US" altLang="zh-CN" sz="3200" b="1" dirty="0">
                <a:solidFill>
                  <a:srgbClr val="FFFFFF"/>
                </a:solidFill>
              </a:rPr>
              <a:t> </a:t>
            </a:r>
            <a:r>
              <a:rPr lang="zh-CN" altLang="en-US" sz="3200" b="1" dirty="0">
                <a:solidFill>
                  <a:srgbClr val="FFFFFF"/>
                </a:solidFill>
              </a:rPr>
              <a:t>祝谢了，就擘开，说：“这是我的身体，为你们擘开的；你们应当这样行，为的是记念我。” </a:t>
            </a:r>
            <a:r>
              <a:rPr lang="en-US" altLang="zh-CN" sz="3200" b="1" baseline="30000" dirty="0">
                <a:solidFill>
                  <a:srgbClr val="FFFFFF"/>
                </a:solidFill>
              </a:rPr>
              <a:t>25</a:t>
            </a:r>
            <a:r>
              <a:rPr lang="en-US" altLang="zh-CN" sz="3200" b="1" dirty="0">
                <a:solidFill>
                  <a:srgbClr val="FFFFFF"/>
                </a:solidFill>
              </a:rPr>
              <a:t> </a:t>
            </a:r>
            <a:r>
              <a:rPr lang="zh-CN" altLang="en-US" sz="3200" b="1" dirty="0">
                <a:solidFill>
                  <a:srgbClr val="FFFFFF"/>
                </a:solidFill>
              </a:rPr>
              <a:t>饭后，照样拿起杯来，说：“这杯是用我的血所立的新约，你们每逢喝的时候，应当这样行，为的是记念我。</a:t>
            </a:r>
            <a:r>
              <a:rPr lang="ru-RU" sz="3200" b="1" dirty="0">
                <a:solidFill>
                  <a:srgbClr val="FFFFFF"/>
                </a:solidFill>
              </a:rPr>
              <a:t>"</a:t>
            </a:r>
            <a:r>
              <a:rPr lang="en-US" sz="3200" b="1" dirty="0">
                <a:solidFill>
                  <a:srgbClr val="FFFFFF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59151440"/>
      </p:ext>
    </p:extLst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01" name="Picture 2" descr="Body-Blood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288"/>
            <a:ext cx="9182100" cy="6886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4995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838200" y="304800"/>
            <a:ext cx="7772400" cy="1143000"/>
          </a:xfrm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zh-CN" altLang="en-US" dirty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杯和饼</a:t>
            </a:r>
            <a:endParaRPr lang="en-US" dirty="0">
              <a:solidFill>
                <a:schemeClr val="bg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  <p:transition spd="slow"/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649" name="Title 1"/>
          <p:cNvSpPr>
            <a:spLocks noGrp="1"/>
          </p:cNvSpPr>
          <p:nvPr>
            <p:ph type="title" idx="4294967295"/>
          </p:nvPr>
        </p:nvSpPr>
        <p:spPr>
          <a:xfrm>
            <a:off x="683568" y="3212976"/>
            <a:ext cx="5181600" cy="1143000"/>
          </a:xfrm>
        </p:spPr>
        <p:txBody>
          <a:bodyPr/>
          <a:lstStyle/>
          <a:p>
            <a:pPr eaLnBrk="1" hangingPunct="1"/>
            <a:r>
              <a:rPr lang="zh-CN" altLang="en-US" sz="4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charset="0"/>
                <a:ea typeface="ＭＳ Ｐゴシック" charset="0"/>
                <a:cs typeface="ＭＳ Ｐゴシック" charset="0"/>
              </a:rPr>
              <a:t>当我们还软弱的时候，基督就照所定的日期，为不敬虔的人死了。</a:t>
            </a:r>
            <a:br>
              <a:rPr lang="en-US" altLang="zh-CN" sz="4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charset="0"/>
                <a:ea typeface="ＭＳ Ｐゴシック" charset="0"/>
                <a:cs typeface="ＭＳ Ｐゴシック" charset="0"/>
              </a:rPr>
            </a:br>
            <a:r>
              <a:rPr lang="zh-CN" alt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charset="0"/>
                <a:ea typeface="ＭＳ Ｐゴシック" charset="0"/>
                <a:cs typeface="ＭＳ Ｐゴシック" charset="0"/>
              </a:rPr>
              <a:t>罗马 </a:t>
            </a:r>
            <a:r>
              <a:rPr lang="en-US" altLang="zh-CN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charset="0"/>
                <a:ea typeface="ＭＳ Ｐゴシック" charset="0"/>
                <a:cs typeface="ＭＳ Ｐゴシック" charset="0"/>
              </a:rPr>
              <a:t>5</a:t>
            </a:r>
            <a:r>
              <a:rPr lang="zh-CN" alt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charset="0"/>
                <a:ea typeface="ＭＳ Ｐゴシック" charset="0"/>
                <a:cs typeface="ＭＳ Ｐゴシック" charset="0"/>
              </a:rPr>
              <a:t>：</a:t>
            </a:r>
            <a:r>
              <a:rPr lang="en-US" altLang="zh-CN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charset="0"/>
                <a:ea typeface="ＭＳ Ｐゴシック" charset="0"/>
                <a:cs typeface="ＭＳ Ｐゴシック" charset="0"/>
              </a:rPr>
              <a:t>6</a:t>
            </a:r>
            <a:endParaRPr lang="en-US" sz="4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667650" name="Content Placeholder 3" descr="Sinlesssacrificescripture.jpg"/>
          <p:cNvPicPr>
            <a:picLocks noGrp="1" noChangeAspect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396536" y="0"/>
            <a:ext cx="9144000" cy="6858000"/>
          </a:xfrm>
        </p:spPr>
      </p:pic>
    </p:spTree>
  </p:cSld>
  <p:clrMapOvr>
    <a:masterClrMapping/>
  </p:clrMapOvr>
  <p:transition spd="slow">
    <p:fade/>
  </p:transition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9697" name="Content Placeholder 3" descr="Sinlesssacrifice2small.jpg"/>
          <p:cNvPicPr>
            <a:picLocks noGrp="1" noChangeAspect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669698" name="Title 1"/>
          <p:cNvSpPr>
            <a:spLocks noGrp="1"/>
          </p:cNvSpPr>
          <p:nvPr>
            <p:ph type="title" idx="4294967295"/>
          </p:nvPr>
        </p:nvSpPr>
        <p:spPr>
          <a:xfrm>
            <a:off x="457200" y="274638"/>
            <a:ext cx="2667000" cy="4906962"/>
          </a:xfrm>
        </p:spPr>
        <p:txBody>
          <a:bodyPr/>
          <a:lstStyle/>
          <a:p>
            <a:pPr eaLnBrk="1" hangingPunct="1"/>
            <a:r>
              <a:rPr lang="zh-CN" altLang="en-US" sz="6000" i="1" dirty="0">
                <a:latin typeface="Blackmoor LET" charset="0"/>
                <a:ea typeface="ＭＳ Ｐゴシック" charset="0"/>
                <a:cs typeface="Blackmoor LET" charset="0"/>
              </a:rPr>
              <a:t>荆棘编成冠冕</a:t>
            </a:r>
            <a:endParaRPr lang="en-US" sz="6000" i="1" dirty="0">
              <a:latin typeface="Blackmoor LET" charset="0"/>
              <a:ea typeface="ＭＳ Ｐゴシック" charset="0"/>
              <a:cs typeface="Blackmoor LET" charset="0"/>
            </a:endParaRPr>
          </a:p>
        </p:txBody>
      </p:sp>
    </p:spTree>
  </p:cSld>
  <p:clrMapOvr>
    <a:masterClrMapping/>
  </p:clrMapOvr>
  <p:transition spd="slow">
    <p:fade/>
  </p:transition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745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Redemption</a:t>
            </a:r>
          </a:p>
        </p:txBody>
      </p:sp>
      <p:pic>
        <p:nvPicPr>
          <p:cNvPr id="671746" name="Picture 3" descr="Redemption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2100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3793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I know that my Redeemer lives</a:t>
            </a:r>
          </a:p>
        </p:txBody>
      </p:sp>
      <p:pic>
        <p:nvPicPr>
          <p:cNvPr id="673794" name="Picture 3" descr="Redemption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-14288"/>
            <a:ext cx="9182100" cy="6886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283968" y="3352816"/>
            <a:ext cx="4646614" cy="3477875"/>
          </a:xfrm>
          <a:prstGeom prst="rect">
            <a:avLst/>
          </a:prstGeom>
          <a:solidFill>
            <a:srgbClr val="0066FF"/>
          </a:solidFill>
        </p:spPr>
        <p:txBody>
          <a:bodyPr wrap="square" rtlCol="0">
            <a:spAutoFit/>
          </a:bodyPr>
          <a:lstStyle/>
          <a:p>
            <a:r>
              <a:rPr lang="zh-CN" alt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我知道</a:t>
            </a:r>
            <a:endParaRPr lang="en-US" altLang="zh-CN" sz="4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zh-CN" alt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我的救赎主</a:t>
            </a:r>
            <a:endParaRPr lang="en-US" altLang="zh-CN" sz="4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zh-CN" alt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活着</a:t>
            </a:r>
            <a:endParaRPr lang="en-US" altLang="zh-CN" sz="4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altLang="zh-CN" sz="4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/>
            <a:r>
              <a:rPr lang="zh-CN" alt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约伯记 </a:t>
            </a:r>
            <a:r>
              <a:rPr lang="en-US" altLang="zh-CN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19:25 </a:t>
            </a:r>
            <a:endParaRPr lang="en-GB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/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41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The Lost Are Saved</a:t>
            </a:r>
          </a:p>
        </p:txBody>
      </p:sp>
      <p:pic>
        <p:nvPicPr>
          <p:cNvPr id="675842" name="Picture 3" descr="Redemption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-14288"/>
            <a:ext cx="9182100" cy="6886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7889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The Bound Are Free</a:t>
            </a:r>
          </a:p>
        </p:txBody>
      </p:sp>
      <p:pic>
        <p:nvPicPr>
          <p:cNvPr id="677890" name="Picture 3" descr="Redemption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-14288"/>
            <a:ext cx="9182100" cy="6886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9937" name="Picture 2" descr="Redemption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-14288"/>
            <a:ext cx="9182100" cy="6886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9938" name="Rectangle 3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The Cross Frees (no title)</a:t>
            </a:r>
          </a:p>
        </p:txBody>
      </p:sp>
    </p:spTree>
  </p:cSld>
  <p:clrMapOvr>
    <a:masterClrMapping/>
  </p:clrMapOvr>
  <p:transition spd="slow"/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1985" name="Picture 2" descr="Redemption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-14288"/>
            <a:ext cx="9182100" cy="6886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4033" name="Picture 2" descr="Redemption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-14288"/>
            <a:ext cx="9182100" cy="6886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86" name="Rectangle 2"/>
          <p:cNvSpPr>
            <a:spLocks noChangeArrowheads="1"/>
          </p:cNvSpPr>
          <p:nvPr/>
        </p:nvSpPr>
        <p:spPr bwMode="auto">
          <a:xfrm>
            <a:off x="0" y="0"/>
            <a:ext cx="7848600" cy="6858000"/>
          </a:xfrm>
          <a:prstGeom prst="rect">
            <a:avLst/>
          </a:prstGeom>
          <a:gradFill rotWithShape="0">
            <a:gsLst>
              <a:gs pos="0">
                <a:schemeClr val="bg2">
                  <a:alpha val="58000"/>
                </a:schemeClr>
              </a:gs>
              <a:gs pos="100000">
                <a:schemeClr val="bg2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293" tIns="45647" rIns="91293" bIns="45647" anchor="ctr"/>
          <a:lstStyle/>
          <a:p>
            <a:pPr>
              <a:defRPr/>
            </a:pPr>
            <a:endParaRPr lang="en-US">
              <a:solidFill>
                <a:srgbClr val="2F1311"/>
              </a:solidFill>
              <a:latin typeface="Arial" charset="0"/>
            </a:endParaRPr>
          </a:p>
        </p:txBody>
      </p:sp>
      <p:sp>
        <p:nvSpPr>
          <p:cNvPr id="246787" name="Rectangle 3"/>
          <p:cNvSpPr>
            <a:spLocks noGrp="1" noChangeArrowheads="1"/>
          </p:cNvSpPr>
          <p:nvPr>
            <p:ph type="title"/>
          </p:nvPr>
        </p:nvSpPr>
        <p:spPr>
          <a:xfrm>
            <a:off x="3581400" y="44450"/>
            <a:ext cx="3657600" cy="1779588"/>
          </a:xfrm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zh-CN" altLang="en-US" dirty="0">
                <a:latin typeface="Arial" charset="0"/>
              </a:rPr>
              <a:t>逾越节和主的圣餐</a:t>
            </a:r>
            <a:endParaRPr lang="en-US" dirty="0">
              <a:latin typeface="Arial" charset="0"/>
            </a:endParaRPr>
          </a:p>
        </p:txBody>
      </p:sp>
      <p:pic>
        <p:nvPicPr>
          <p:cNvPr id="117763" name="Picture 4" descr="Lord's Supper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073400"/>
            <a:ext cx="5943600" cy="378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7764" name="Picture 5" descr="Lord's Supper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1242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7765" name="WordArt 6"/>
          <p:cNvSpPr>
            <a:spLocks noChangeArrowheads="1" noChangeShapeType="1" noTextEdit="1"/>
          </p:cNvSpPr>
          <p:nvPr/>
        </p:nvSpPr>
        <p:spPr bwMode="auto">
          <a:xfrm>
            <a:off x="3085022" y="1676400"/>
            <a:ext cx="4743450" cy="2484438"/>
          </a:xfrm>
          <a:prstGeom prst="rect">
            <a:avLst/>
          </a:prstGeom>
        </p:spPr>
        <p:txBody>
          <a:bodyPr wrap="none" lIns="91293" tIns="45647" rIns="91293" bIns="45647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95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zh-CN" altLang="en-US" sz="3600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/>
                <a:ea typeface="Impact"/>
                <a:cs typeface="Impact"/>
              </a:rPr>
              <a:t>四项比较</a:t>
            </a:r>
          </a:p>
        </p:txBody>
      </p:sp>
      <p:sp>
        <p:nvSpPr>
          <p:cNvPr id="7" name="Rectangle 6"/>
          <p:cNvSpPr/>
          <p:nvPr/>
        </p:nvSpPr>
        <p:spPr>
          <a:xfrm>
            <a:off x="-75827" y="2477929"/>
            <a:ext cx="3275854" cy="654949"/>
          </a:xfrm>
          <a:prstGeom prst="rect">
            <a:avLst/>
          </a:prstGeom>
          <a:solidFill>
            <a:srgbClr val="FFFFFF"/>
          </a:solidFill>
        </p:spPr>
        <p:txBody>
          <a:bodyPr wrap="square" lIns="91291" tIns="45645" rIns="91291" bIns="45645">
            <a:spAutoFit/>
          </a:bodyPr>
          <a:lstStyle/>
          <a:p>
            <a:pPr algn="ctr" eaLnBrk="1" hangingPunct="1"/>
            <a:r>
              <a:rPr lang="zh-CN" altLang="en-US" sz="1800" b="1" dirty="0">
                <a:solidFill>
                  <a:srgbClr val="2F1311"/>
                </a:solidFill>
                <a:latin typeface="Microsoft YaHei" pitchFamily="34" charset="-122"/>
                <a:ea typeface="Microsoft YaHei" pitchFamily="34" charset="-122"/>
              </a:rPr>
              <a:t>为什么耶稣选择了面包</a:t>
            </a:r>
            <a:endParaRPr lang="en-US" altLang="zh-CN" sz="1800" b="1" dirty="0">
              <a:solidFill>
                <a:srgbClr val="2F1311"/>
              </a:solidFill>
              <a:latin typeface="Microsoft YaHei" pitchFamily="34" charset="-122"/>
              <a:ea typeface="Microsoft YaHei" pitchFamily="34" charset="-122"/>
            </a:endParaRPr>
          </a:p>
          <a:p>
            <a:pPr algn="ctr" eaLnBrk="1" hangingPunct="1"/>
            <a:r>
              <a:rPr lang="zh-CN" altLang="en-US" sz="1800" b="1" dirty="0">
                <a:solidFill>
                  <a:srgbClr val="2F1311"/>
                </a:solidFill>
                <a:latin typeface="Microsoft YaHei" pitchFamily="34" charset="-122"/>
                <a:ea typeface="Microsoft YaHei" pitchFamily="34" charset="-122"/>
              </a:rPr>
              <a:t>和酒对他最后的晚餐</a:t>
            </a:r>
            <a:endParaRPr lang="en-SG" sz="1800" b="1" dirty="0">
              <a:solidFill>
                <a:srgbClr val="2F1311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08427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467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678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385" name="Picture 3" descr="Ominous Sky Wallpaper with Cross and Thorn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7507" name="Title 1"/>
          <p:cNvSpPr>
            <a:spLocks noGrp="1"/>
          </p:cNvSpPr>
          <p:nvPr>
            <p:ph type="ctrTitle" idx="4294967295"/>
          </p:nvPr>
        </p:nvSpPr>
        <p:spPr>
          <a:xfrm>
            <a:off x="0" y="6076951"/>
            <a:ext cx="9144000" cy="704850"/>
          </a:xfrm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 marL="538892" indent="-538892" algn="l" eaLnBrk="1" hangingPunct="1">
              <a:defRPr/>
            </a:pPr>
            <a:r>
              <a:rPr lang="en-US" sz="3600" b="1" i="1" dirty="0">
                <a:solidFill>
                  <a:schemeClr val="bg1"/>
                </a:solidFill>
                <a:latin typeface="Arial"/>
                <a:ea typeface="ＭＳ Ｐゴシック" charset="0"/>
                <a:cs typeface="Arial"/>
              </a:rPr>
              <a:t>II. </a:t>
            </a:r>
            <a:r>
              <a:rPr lang="zh-CN" altLang="en-US" sz="3600" b="1" i="1" dirty="0">
                <a:solidFill>
                  <a:srgbClr val="FFFF00"/>
                </a:solidFill>
                <a:latin typeface="Arial"/>
                <a:ea typeface="ＭＳ Ｐゴシック" charset="0"/>
                <a:cs typeface="Arial"/>
              </a:rPr>
              <a:t>回过头</a:t>
            </a:r>
            <a:r>
              <a:rPr lang="zh-CN" altLang="en-US" sz="3600" b="1" i="1" dirty="0">
                <a:solidFill>
                  <a:schemeClr val="bg1"/>
                </a:solidFill>
                <a:latin typeface="Arial"/>
                <a:ea typeface="ＭＳ Ｐゴシック" charset="0"/>
                <a:cs typeface="Arial"/>
              </a:rPr>
              <a:t>来看基督为你而死</a:t>
            </a:r>
            <a:endParaRPr lang="en-US" sz="3600" b="1" i="1" dirty="0">
              <a:solidFill>
                <a:schemeClr val="bg1"/>
              </a:solidFill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277508" name="Title 1"/>
          <p:cNvSpPr>
            <a:spLocks/>
          </p:cNvSpPr>
          <p:nvPr/>
        </p:nvSpPr>
        <p:spPr bwMode="auto">
          <a:xfrm>
            <a:off x="152401" y="76200"/>
            <a:ext cx="42672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 lIns="91293" tIns="45647" rIns="91293" bIns="45647" anchor="ctr"/>
          <a:lstStyle/>
          <a:p>
            <a:pPr eaLnBrk="1" hangingPunct="1">
              <a:defRPr/>
            </a:pPr>
            <a:r>
              <a:rPr lang="zh-CN" altLang="en-US" sz="3600" i="1" dirty="0">
                <a:solidFill>
                  <a:srgbClr val="FFFFFF"/>
                </a:solidFill>
                <a:latin typeface="Aramis Regular" charset="0"/>
              </a:rPr>
              <a:t>四个主要方向</a:t>
            </a:r>
          </a:p>
        </p:txBody>
      </p:sp>
      <p:sp>
        <p:nvSpPr>
          <p:cNvPr id="144388" name="AutoShape 5"/>
          <p:cNvSpPr>
            <a:spLocks noChangeArrowheads="1"/>
          </p:cNvSpPr>
          <p:nvPr/>
        </p:nvSpPr>
        <p:spPr bwMode="auto">
          <a:xfrm>
            <a:off x="3962400" y="0"/>
            <a:ext cx="1371600" cy="2286000"/>
          </a:xfrm>
          <a:prstGeom prst="upArrow">
            <a:avLst>
              <a:gd name="adj1" fmla="val 50000"/>
              <a:gd name="adj2" fmla="val 41667"/>
            </a:avLst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293" tIns="45647" rIns="91293" bIns="45647" anchor="ctr"/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77510" name="Text Box 6"/>
          <p:cNvSpPr txBox="1">
            <a:spLocks noChangeArrowheads="1"/>
          </p:cNvSpPr>
          <p:nvPr/>
        </p:nvSpPr>
        <p:spPr bwMode="auto">
          <a:xfrm rot="-5400000">
            <a:off x="4012779" y="977992"/>
            <a:ext cx="1210521" cy="7078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 wrap="none" lIns="91293" tIns="45647" rIns="91293" bIns="45647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zh-CN" altLang="en-US" sz="4000" i="1" dirty="0">
                <a:solidFill>
                  <a:srgbClr val="FFFF00"/>
                </a:solidFill>
                <a:latin typeface="Aramis Regular" charset="0"/>
              </a:rPr>
              <a:t>向外</a:t>
            </a:r>
          </a:p>
        </p:txBody>
      </p:sp>
      <p:sp>
        <p:nvSpPr>
          <p:cNvPr id="144390" name="AutoShape 7"/>
          <p:cNvSpPr>
            <a:spLocks noChangeArrowheads="1"/>
          </p:cNvSpPr>
          <p:nvPr/>
        </p:nvSpPr>
        <p:spPr bwMode="auto">
          <a:xfrm rot="-5400000">
            <a:off x="2438400" y="1447800"/>
            <a:ext cx="1371600" cy="2286000"/>
          </a:xfrm>
          <a:prstGeom prst="upArrow">
            <a:avLst>
              <a:gd name="adj1" fmla="val 50000"/>
              <a:gd name="adj2" fmla="val 41667"/>
            </a:avLst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293" tIns="45647" rIns="91293" bIns="45647" anchor="ctr"/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77512" name="Text Box 8"/>
          <p:cNvSpPr txBox="1">
            <a:spLocks noChangeArrowheads="1"/>
          </p:cNvSpPr>
          <p:nvPr/>
        </p:nvSpPr>
        <p:spPr bwMode="auto">
          <a:xfrm rot="-21600000">
            <a:off x="2697541" y="2267042"/>
            <a:ext cx="1210521" cy="7078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 wrap="none" lIns="91293" tIns="45647" rIns="91293" bIns="45647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zh-CN" altLang="en-US" sz="4000" i="1" dirty="0">
                <a:solidFill>
                  <a:srgbClr val="FFFF00"/>
                </a:solidFill>
                <a:latin typeface="Aramis Regular" charset="0"/>
              </a:rPr>
              <a:t>回顾</a:t>
            </a:r>
          </a:p>
        </p:txBody>
      </p:sp>
    </p:spTree>
    <p:extLst>
      <p:ext uri="{BB962C8B-B14F-4D97-AF65-F5344CB8AC3E}">
        <p14:creationId xmlns:p14="http://schemas.microsoft.com/office/powerpoint/2010/main" val="1598227962"/>
      </p:ext>
    </p:extLst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81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86082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en-US">
              <a:solidFill>
                <a:srgbClr val="898989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686083" name="Picture 3" descr="Biblical Verse and Cross with Thorn Crow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Content Placeholder 3" descr="Mountains with Fiery Sunse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08" y="16751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188640"/>
            <a:ext cx="9198352" cy="34778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神爱世人，</a:t>
            </a:r>
            <a:endParaRPr lang="en-US" altLang="zh-CN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altLang="zh-CN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	</a:t>
            </a:r>
            <a:r>
              <a:rPr lang="zh-CN" alt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甚至把他的独生子赐给他们，</a:t>
            </a:r>
            <a:endParaRPr lang="en-US" altLang="zh-CN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altLang="zh-CN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		</a:t>
            </a:r>
            <a:r>
              <a:rPr lang="zh-CN" alt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叫一切信他的，</a:t>
            </a:r>
            <a:endParaRPr lang="en-US" altLang="zh-CN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altLang="zh-CN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				</a:t>
            </a:r>
            <a:r>
              <a:rPr lang="zh-CN" alt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不至灭亡，</a:t>
            </a:r>
            <a:endParaRPr lang="en-US" altLang="zh-CN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altLang="zh-CN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						</a:t>
            </a:r>
            <a:r>
              <a:rPr lang="zh-CN" alt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反得永生。</a:t>
            </a:r>
            <a:endParaRPr lang="en-GB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/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7105" name="Content Placeholder 3" descr="Mountains with Fiery Sunset.jpg"/>
          <p:cNvPicPr>
            <a:picLocks noGrp="1" noChangeAspect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687106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zh-CN" altLang="en-US" dirty="0">
                <a:latin typeface="Calibri" charset="0"/>
                <a:ea typeface="ＭＳ Ｐゴシック" charset="0"/>
                <a:cs typeface="ＭＳ Ｐゴシック" charset="0"/>
              </a:rPr>
              <a:t>天黑了</a:t>
            </a:r>
            <a:r>
              <a:rPr lang="en-US" altLang="zh-CN" dirty="0">
                <a:latin typeface="Calibri" charset="0"/>
                <a:ea typeface="ＭＳ Ｐゴシック" charset="0"/>
                <a:cs typeface="ＭＳ Ｐゴシック" charset="0"/>
              </a:rPr>
              <a:t>……</a:t>
            </a:r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  <p:transition spd="slow"/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153" name="Title 1"/>
          <p:cNvSpPr>
            <a:spLocks noGrp="1"/>
          </p:cNvSpPr>
          <p:nvPr>
            <p:ph type="ctrTitle" idx="4294967295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pPr eaLnBrk="1" hangingPunct="1"/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Luke 23:46</a:t>
            </a:r>
          </a:p>
        </p:txBody>
      </p:sp>
      <p:sp>
        <p:nvSpPr>
          <p:cNvPr id="689154" name="Subtitle 2"/>
          <p:cNvSpPr>
            <a:spLocks noGrp="1"/>
          </p:cNvSpPr>
          <p:nvPr>
            <p:ph type="subTitle" idx="4294967295"/>
          </p:nvPr>
        </p:nvSpPr>
        <p:spPr>
          <a:xfrm>
            <a:off x="1371600" y="3886200"/>
            <a:ext cx="6400800" cy="1752600"/>
          </a:xfrm>
        </p:spPr>
        <p:txBody>
          <a:bodyPr/>
          <a:lstStyle/>
          <a:p>
            <a:pPr marL="0" indent="0" algn="ctr" eaLnBrk="1" hangingPunct="1">
              <a:buFont typeface="Arial" charset="0"/>
              <a:buNone/>
            </a:pPr>
            <a:endParaRPr lang="en-US">
              <a:solidFill>
                <a:srgbClr val="898989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689155" name="Picture 3" descr="Desert Landscape with Crucifixion Scriptur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Content Placeholder 3" descr="Desert Landscape with Jesus on Cross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2" y="-32826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95536" y="4005064"/>
            <a:ext cx="7287572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耶稣大声呼叫：</a:t>
            </a:r>
            <a:endParaRPr lang="en-US" altLang="zh-CN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zh-CN" alt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“父啊，我把我的灵魂交在你手里。”</a:t>
            </a:r>
            <a:endParaRPr lang="en-US" altLang="zh-CN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zh-CN" alt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说了这话，气就断了。</a:t>
            </a:r>
            <a:endParaRPr lang="en-US" altLang="zh-CN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altLang="zh-CN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zh-CN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路加 </a:t>
            </a:r>
            <a:r>
              <a:rPr lang="en-US" altLang="zh-CN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23:46</a:t>
            </a:r>
            <a:endParaRPr lang="en-GB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/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1201" name="Content Placeholder 3" descr="Desert Landscape with Jesus on Cross.jpg"/>
          <p:cNvPicPr>
            <a:picLocks noGrp="1" noChangeAspect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691202" name="Title 1"/>
          <p:cNvSpPr>
            <a:spLocks noGrp="1"/>
          </p:cNvSpPr>
          <p:nvPr>
            <p:ph type="title" idx="4294967295"/>
          </p:nvPr>
        </p:nvSpPr>
        <p:spPr>
          <a:xfrm>
            <a:off x="457200" y="0"/>
            <a:ext cx="8229600" cy="868363"/>
          </a:xfrm>
        </p:spPr>
        <p:txBody>
          <a:bodyPr/>
          <a:lstStyle/>
          <a:p>
            <a:pPr eaLnBrk="1" hangingPunct="1"/>
            <a:r>
              <a:rPr lang="en-US" sz="4000" dirty="0">
                <a:latin typeface="Calibri" charset="0"/>
                <a:ea typeface="ＭＳ Ｐゴシック" charset="0"/>
                <a:cs typeface="ＭＳ Ｐゴシック" charset="0"/>
              </a:rPr>
              <a:t>The Cross over the sands of time…</a:t>
            </a:r>
          </a:p>
        </p:txBody>
      </p:sp>
    </p:spTree>
  </p:cSld>
  <p:clrMapOvr>
    <a:masterClrMapping/>
  </p:clrMapOvr>
  <p:transition spd="slow"/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249" name="Title 1"/>
          <p:cNvSpPr>
            <a:spLocks noGrp="1"/>
          </p:cNvSpPr>
          <p:nvPr>
            <p:ph type="ctrTitle" idx="4294967295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pPr eaLnBrk="1" hangingPunct="1"/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Forgive them, Father, for they know not what they do (Luke 23:34)</a:t>
            </a:r>
          </a:p>
        </p:txBody>
      </p:sp>
      <p:sp>
        <p:nvSpPr>
          <p:cNvPr id="693250" name="Subtitle 2"/>
          <p:cNvSpPr>
            <a:spLocks noGrp="1"/>
          </p:cNvSpPr>
          <p:nvPr>
            <p:ph type="subTitle" idx="4294967295"/>
          </p:nvPr>
        </p:nvSpPr>
        <p:spPr>
          <a:xfrm>
            <a:off x="1371600" y="3886200"/>
            <a:ext cx="6400800" cy="1752600"/>
          </a:xfrm>
        </p:spPr>
        <p:txBody>
          <a:bodyPr/>
          <a:lstStyle/>
          <a:p>
            <a:pPr marL="0" indent="0" algn="ctr" eaLnBrk="1" hangingPunct="1">
              <a:buFont typeface="Arial" charset="0"/>
              <a:buNone/>
            </a:pPr>
            <a:endParaRPr lang="en-US">
              <a:solidFill>
                <a:srgbClr val="898989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693251" name="Picture 3" descr="Forgive Them Father For They Know Not What They D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Content Placeholder 3" descr="Brilliant Vision of Jesus on Cross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616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65224" y="3861048"/>
            <a:ext cx="1988045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dirty="0">
                <a:solidFill>
                  <a:schemeClr val="bg1"/>
                </a:solidFill>
              </a:rPr>
              <a:t>父啊，</a:t>
            </a:r>
            <a:endParaRPr lang="en-US" altLang="zh-CN" sz="2800" b="1" dirty="0">
              <a:solidFill>
                <a:schemeClr val="bg1"/>
              </a:solidFill>
            </a:endParaRPr>
          </a:p>
          <a:p>
            <a:r>
              <a:rPr lang="zh-CN" altLang="en-US" sz="2800" b="1" dirty="0">
                <a:solidFill>
                  <a:schemeClr val="bg1"/>
                </a:solidFill>
              </a:rPr>
              <a:t>赦免他们！</a:t>
            </a:r>
            <a:endParaRPr lang="en-US" altLang="zh-CN" sz="2800" b="1" dirty="0">
              <a:solidFill>
                <a:schemeClr val="bg1"/>
              </a:solidFill>
            </a:endParaRPr>
          </a:p>
          <a:p>
            <a:r>
              <a:rPr lang="zh-CN" altLang="en-US" sz="2800" b="1" dirty="0">
                <a:solidFill>
                  <a:schemeClr val="bg1"/>
                </a:solidFill>
              </a:rPr>
              <a:t>因为他们</a:t>
            </a:r>
            <a:endParaRPr lang="en-US" altLang="zh-CN" sz="2800" b="1" dirty="0">
              <a:solidFill>
                <a:schemeClr val="bg1"/>
              </a:solidFill>
            </a:endParaRPr>
          </a:p>
          <a:p>
            <a:r>
              <a:rPr lang="zh-CN" altLang="en-US" sz="2800" b="1" dirty="0">
                <a:solidFill>
                  <a:schemeClr val="bg1"/>
                </a:solidFill>
              </a:rPr>
              <a:t>不知道</a:t>
            </a:r>
            <a:endParaRPr lang="en-US" altLang="zh-CN" sz="2800" b="1" dirty="0">
              <a:solidFill>
                <a:schemeClr val="bg1"/>
              </a:solidFill>
            </a:endParaRPr>
          </a:p>
          <a:p>
            <a:r>
              <a:rPr lang="zh-CN" altLang="en-US" sz="2800" b="1" dirty="0">
                <a:solidFill>
                  <a:schemeClr val="bg1"/>
                </a:solidFill>
              </a:rPr>
              <a:t>自己所作</a:t>
            </a:r>
            <a:endParaRPr lang="en-US" altLang="zh-CN" sz="2800" b="1" dirty="0">
              <a:solidFill>
                <a:schemeClr val="bg1"/>
              </a:solidFill>
            </a:endParaRPr>
          </a:p>
          <a:p>
            <a:r>
              <a:rPr lang="zh-CN" altLang="en-US" sz="2800" b="1" dirty="0">
                <a:solidFill>
                  <a:schemeClr val="bg1"/>
                </a:solidFill>
              </a:rPr>
              <a:t>的是甚么。</a:t>
            </a:r>
            <a:endParaRPr lang="en-GB" sz="28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/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5297" name="Content Placeholder 3" descr="Brilliant Vision of Jesus on Cross.jpg"/>
          <p:cNvPicPr>
            <a:picLocks noGrp="1" noChangeAspect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695298" name="Title 1"/>
          <p:cNvSpPr>
            <a:spLocks noGrp="1"/>
          </p:cNvSpPr>
          <p:nvPr>
            <p:ph type="title" idx="4294967295"/>
          </p:nvPr>
        </p:nvSpPr>
        <p:spPr>
          <a:xfrm>
            <a:off x="0" y="2743200"/>
            <a:ext cx="1752600" cy="41148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t>The cross brings light!</a:t>
            </a:r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  <p:transition spd="slow"/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345" name="Rectangle 3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Highly Exalted</a:t>
            </a:r>
          </a:p>
        </p:txBody>
      </p:sp>
      <p:pic>
        <p:nvPicPr>
          <p:cNvPr id="697346" name="Picture 2" descr="HighlyExalted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-14288"/>
            <a:ext cx="9182100" cy="6886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393" name="Rectangle 3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Phil. 2:10-11</a:t>
            </a:r>
          </a:p>
        </p:txBody>
      </p:sp>
      <p:pic>
        <p:nvPicPr>
          <p:cNvPr id="699394" name="Picture 2" descr="HighlyExalted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-14288"/>
            <a:ext cx="9182100" cy="6886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 descr="HighlyExalted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71"/>
            <a:ext cx="9182100" cy="6886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346394" y="1340768"/>
            <a:ext cx="4494307" cy="40010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4000" b="1" dirty="0">
                <a:solidFill>
                  <a:srgbClr val="99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因着耶稣的名，</a:t>
            </a:r>
            <a:endParaRPr lang="en-US" altLang="zh-CN" sz="4000" b="1" dirty="0">
              <a:solidFill>
                <a:srgbClr val="99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zh-CN" altLang="en-US" sz="4000" b="1" dirty="0">
                <a:solidFill>
                  <a:srgbClr val="99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都要屈膝，</a:t>
            </a:r>
            <a:endParaRPr lang="en-US" altLang="zh-CN" sz="4000" b="1" dirty="0">
              <a:solidFill>
                <a:srgbClr val="99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zh-CN" altLang="en-US" sz="4000" b="1" dirty="0">
                <a:solidFill>
                  <a:srgbClr val="99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并且口里承认</a:t>
            </a:r>
            <a:endParaRPr lang="en-US" altLang="zh-CN" sz="4000" b="1" dirty="0">
              <a:solidFill>
                <a:srgbClr val="99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zh-CN" altLang="en-US" sz="4000" b="1" dirty="0">
                <a:solidFill>
                  <a:srgbClr val="99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耶稣基督为主，</a:t>
            </a:r>
            <a:endParaRPr lang="en-US" altLang="zh-CN" sz="4000" b="1" dirty="0">
              <a:solidFill>
                <a:srgbClr val="99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zh-CN" altLang="en-US" sz="4000" b="1" dirty="0">
                <a:solidFill>
                  <a:srgbClr val="99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使荣耀归给父　神。</a:t>
            </a:r>
            <a:endParaRPr lang="en-US" altLang="zh-CN" sz="4000" b="1" dirty="0">
              <a:solidFill>
                <a:srgbClr val="99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sz="3600" b="1" dirty="0">
              <a:solidFill>
                <a:srgbClr val="99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zh-CN" altLang="en-US" sz="2000" b="1" dirty="0">
                <a:solidFill>
                  <a:srgbClr val="99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腓立比 </a:t>
            </a:r>
            <a:r>
              <a:rPr lang="en-US" altLang="zh-CN" sz="2000" b="1" dirty="0">
                <a:solidFill>
                  <a:srgbClr val="99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2:10-11</a:t>
            </a:r>
            <a:endParaRPr lang="en-GB" sz="2000" b="1" dirty="0">
              <a:solidFill>
                <a:srgbClr val="99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/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441" name="Rectangle 3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Jesus, the glory of the Father</a:t>
            </a:r>
          </a:p>
        </p:txBody>
      </p:sp>
      <p:pic>
        <p:nvPicPr>
          <p:cNvPr id="701442" name="Picture 2" descr="HighlyExalted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-14288"/>
            <a:ext cx="9182100" cy="6886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3489" name="Picture 2" descr="HighlyExalted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-14288"/>
            <a:ext cx="9182100" cy="6886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3490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4343400" y="762000"/>
            <a:ext cx="4419600" cy="1600200"/>
          </a:xfrm>
        </p:spPr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Praise the Lord on High!</a:t>
            </a:r>
          </a:p>
        </p:txBody>
      </p:sp>
    </p:spTree>
  </p:cSld>
  <p:clrMapOvr>
    <a:masterClrMapping/>
  </p:clrMapOvr>
  <p:transition spd="slow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057" name="Picture 3" descr="Ominous Sky Wallpaper with Cross and Thorn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6179" name="Title 1"/>
          <p:cNvSpPr>
            <a:spLocks noGrp="1"/>
          </p:cNvSpPr>
          <p:nvPr>
            <p:ph type="ctrTitle" idx="4294967295"/>
          </p:nvPr>
        </p:nvSpPr>
        <p:spPr>
          <a:xfrm>
            <a:off x="0" y="6076951"/>
            <a:ext cx="9144000" cy="704850"/>
          </a:xfrm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 marL="538892" indent="-538892" algn="l" eaLnBrk="1" hangingPunct="1">
              <a:defRPr/>
            </a:pPr>
            <a:r>
              <a:rPr lang="en-US" sz="3600" b="1" i="1" dirty="0">
                <a:solidFill>
                  <a:schemeClr val="bg1"/>
                </a:solidFill>
                <a:latin typeface="Arial"/>
                <a:ea typeface="ＭＳ Ｐゴシック" charset="0"/>
                <a:cs typeface="Arial"/>
              </a:rPr>
              <a:t>III. </a:t>
            </a:r>
            <a:r>
              <a:rPr lang="zh-CN" altLang="en-US" sz="3600" b="1" i="1" dirty="0">
                <a:solidFill>
                  <a:srgbClr val="FFFF00"/>
                </a:solidFill>
                <a:latin typeface="Arial"/>
                <a:ea typeface="ＭＳ Ｐゴシック" charset="0"/>
                <a:cs typeface="Arial"/>
              </a:rPr>
              <a:t>向前</a:t>
            </a:r>
            <a:r>
              <a:rPr lang="zh-CN" altLang="en-US" sz="3600" b="1" i="1" dirty="0">
                <a:solidFill>
                  <a:schemeClr val="bg1"/>
                </a:solidFill>
                <a:latin typeface="Arial"/>
                <a:ea typeface="ＭＳ Ｐゴシック" charset="0"/>
                <a:cs typeface="Arial"/>
              </a:rPr>
              <a:t>期待着基督再来</a:t>
            </a:r>
            <a:endParaRPr lang="en-US" sz="3600" b="1" i="1" dirty="0">
              <a:solidFill>
                <a:schemeClr val="bg1"/>
              </a:solidFill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306180" name="Title 1"/>
          <p:cNvSpPr>
            <a:spLocks/>
          </p:cNvSpPr>
          <p:nvPr/>
        </p:nvSpPr>
        <p:spPr bwMode="auto">
          <a:xfrm>
            <a:off x="152401" y="76200"/>
            <a:ext cx="42672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 lIns="91293" tIns="45647" rIns="91293" bIns="45647" anchor="ctr"/>
          <a:lstStyle/>
          <a:p>
            <a:pPr eaLnBrk="1" hangingPunct="1">
              <a:defRPr/>
            </a:pPr>
            <a:r>
              <a:rPr lang="zh-CN" altLang="en-US" sz="3600" i="1" dirty="0">
                <a:solidFill>
                  <a:srgbClr val="FFFFFF"/>
                </a:solidFill>
                <a:latin typeface="Aramis Regular" charset="0"/>
              </a:rPr>
              <a:t>四个主要方向</a:t>
            </a:r>
          </a:p>
        </p:txBody>
      </p:sp>
      <p:sp>
        <p:nvSpPr>
          <p:cNvPr id="173060" name="AutoShape 5"/>
          <p:cNvSpPr>
            <a:spLocks noChangeArrowheads="1"/>
          </p:cNvSpPr>
          <p:nvPr/>
        </p:nvSpPr>
        <p:spPr bwMode="auto">
          <a:xfrm>
            <a:off x="3962400" y="0"/>
            <a:ext cx="1371600" cy="2286000"/>
          </a:xfrm>
          <a:prstGeom prst="upArrow">
            <a:avLst>
              <a:gd name="adj1" fmla="val 50000"/>
              <a:gd name="adj2" fmla="val 41667"/>
            </a:avLst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293" tIns="45647" rIns="91293" bIns="45647" anchor="ctr"/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06182" name="Text Box 6"/>
          <p:cNvSpPr txBox="1">
            <a:spLocks noChangeArrowheads="1"/>
          </p:cNvSpPr>
          <p:nvPr/>
        </p:nvSpPr>
        <p:spPr bwMode="auto">
          <a:xfrm rot="-5400000">
            <a:off x="4012779" y="977992"/>
            <a:ext cx="1210521" cy="7078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 wrap="none" lIns="91293" tIns="45647" rIns="91293" bIns="45647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zh-CN" altLang="en-US" sz="4000" i="1" dirty="0">
                <a:solidFill>
                  <a:srgbClr val="FFFF00"/>
                </a:solidFill>
                <a:latin typeface="Aramis Regular" charset="0"/>
              </a:rPr>
              <a:t>向外</a:t>
            </a:r>
          </a:p>
        </p:txBody>
      </p:sp>
      <p:sp>
        <p:nvSpPr>
          <p:cNvPr id="173062" name="AutoShape 7"/>
          <p:cNvSpPr>
            <a:spLocks noChangeArrowheads="1"/>
          </p:cNvSpPr>
          <p:nvPr/>
        </p:nvSpPr>
        <p:spPr bwMode="auto">
          <a:xfrm rot="-5400000">
            <a:off x="2438400" y="1447800"/>
            <a:ext cx="1371600" cy="2286000"/>
          </a:xfrm>
          <a:prstGeom prst="upArrow">
            <a:avLst>
              <a:gd name="adj1" fmla="val 50000"/>
              <a:gd name="adj2" fmla="val 41667"/>
            </a:avLst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293" tIns="45647" rIns="91293" bIns="45647" anchor="ctr"/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06184" name="Text Box 8"/>
          <p:cNvSpPr txBox="1">
            <a:spLocks noChangeArrowheads="1"/>
          </p:cNvSpPr>
          <p:nvPr/>
        </p:nvSpPr>
        <p:spPr bwMode="auto">
          <a:xfrm rot="-21600000">
            <a:off x="2697541" y="2267042"/>
            <a:ext cx="1210521" cy="7078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 wrap="none" lIns="91293" tIns="45647" rIns="91293" bIns="45647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zh-CN" altLang="en-US" sz="4000" i="1" dirty="0">
                <a:solidFill>
                  <a:srgbClr val="FFFF00"/>
                </a:solidFill>
                <a:latin typeface="Aramis Regular" charset="0"/>
              </a:rPr>
              <a:t>回顾</a:t>
            </a:r>
          </a:p>
        </p:txBody>
      </p:sp>
      <p:sp>
        <p:nvSpPr>
          <p:cNvPr id="173064" name="AutoShape 9"/>
          <p:cNvSpPr>
            <a:spLocks noChangeArrowheads="1"/>
          </p:cNvSpPr>
          <p:nvPr/>
        </p:nvSpPr>
        <p:spPr bwMode="auto">
          <a:xfrm rot="5400000">
            <a:off x="5486400" y="1447800"/>
            <a:ext cx="1371600" cy="2286000"/>
          </a:xfrm>
          <a:prstGeom prst="upArrow">
            <a:avLst>
              <a:gd name="adj1" fmla="val 50000"/>
              <a:gd name="adj2" fmla="val 41667"/>
            </a:avLst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293" tIns="45647" rIns="91293" bIns="45647" anchor="ctr"/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06186" name="Text Box 10"/>
          <p:cNvSpPr txBox="1">
            <a:spLocks noChangeArrowheads="1"/>
          </p:cNvSpPr>
          <p:nvPr/>
        </p:nvSpPr>
        <p:spPr bwMode="auto">
          <a:xfrm rot="-21600000">
            <a:off x="5487567" y="2267042"/>
            <a:ext cx="1210521" cy="7078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 wrap="none" lIns="91293" tIns="45647" rIns="91293" bIns="45647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zh-CN" altLang="en-US" sz="4000" i="1" dirty="0">
                <a:solidFill>
                  <a:srgbClr val="FFFF00"/>
                </a:solidFill>
                <a:latin typeface="Aramis Regular" charset="0"/>
              </a:rPr>
              <a:t>向前</a:t>
            </a:r>
          </a:p>
        </p:txBody>
      </p:sp>
    </p:spTree>
    <p:extLst>
      <p:ext uri="{BB962C8B-B14F-4D97-AF65-F5344CB8AC3E}">
        <p14:creationId xmlns:p14="http://schemas.microsoft.com/office/powerpoint/2010/main" val="1664643988"/>
      </p:ext>
    </p:extLst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5537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705538" name="Picture 2" descr="golden-3d-christian-cross-on-a-red-background"/>
          <p:cNvPicPr>
            <a:picLocks noChangeAspect="1" noChangeArrowheads="1"/>
          </p:cNvPicPr>
          <p:nvPr/>
        </p:nvPicPr>
        <p:blipFill>
          <a:blip r:embed="rId3" cstate="screen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276600"/>
            <a:ext cx="4724400" cy="354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5539" name="Rectangle 3"/>
          <p:cNvSpPr>
            <a:spLocks noChangeArrowheads="1"/>
          </p:cNvSpPr>
          <p:nvPr/>
        </p:nvSpPr>
        <p:spPr bwMode="auto">
          <a:xfrm>
            <a:off x="1066800" y="533400"/>
            <a:ext cx="6781800" cy="299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>
              <a:lnSpc>
                <a:spcPct val="150000"/>
              </a:lnSpc>
            </a:pPr>
            <a:r>
              <a:rPr lang="zh-CN" altLang="en-US" sz="6000" dirty="0">
                <a:solidFill>
                  <a:srgbClr val="FFFF00"/>
                </a:solidFill>
                <a:latin typeface="Arial" charset="0"/>
                <a:ea typeface="经典隶变简" charset="0"/>
                <a:cs typeface="经典隶变简" charset="0"/>
              </a:rPr>
              <a:t>证道</a:t>
            </a:r>
            <a:br>
              <a:rPr lang="zh-CN" altLang="en-US" sz="6000" dirty="0">
                <a:solidFill>
                  <a:srgbClr val="FFFF00"/>
                </a:solidFill>
                <a:latin typeface="Arial" charset="0"/>
                <a:ea typeface="AR PHeiti Medium GB" charset="0"/>
                <a:cs typeface="AR PHeiti Medium GB" charset="0"/>
              </a:rPr>
            </a:br>
            <a:endParaRPr lang="en-US" altLang="zh-CN" sz="5400" dirty="0">
              <a:solidFill>
                <a:srgbClr val="00FFFF"/>
              </a:solidFill>
              <a:latin typeface="Papyrus" charset="0"/>
              <a:ea typeface="AR PHeiti Medium GB" charset="0"/>
              <a:cs typeface="AR PHeiti Medium GB" charset="0"/>
            </a:endParaRPr>
          </a:p>
        </p:txBody>
      </p:sp>
    </p:spTree>
  </p:cSld>
  <p:clrMapOvr>
    <a:masterClrMapping/>
  </p:clrMapOvr>
  <p:transition spd="slow"/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758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0"/>
            <a:ext cx="91440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7586" name="Text Box 3"/>
          <p:cNvSpPr txBox="1">
            <a:spLocks noChangeArrowheads="1"/>
          </p:cNvSpPr>
          <p:nvPr/>
        </p:nvSpPr>
        <p:spPr bwMode="auto">
          <a:xfrm>
            <a:off x="228600" y="381000"/>
            <a:ext cx="8686800" cy="154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50000"/>
              </a:spcBef>
            </a:pPr>
            <a:r>
              <a:rPr lang="en-US" altLang="zh-CN" sz="2800" b="1">
                <a:solidFill>
                  <a:srgbClr val="FFFFFF"/>
                </a:solidFill>
                <a:latin typeface="Century Gothic" charset="0"/>
                <a:ea typeface="方正楷体简体" charset="0"/>
                <a:cs typeface="方正楷体简体" charset="0"/>
              </a:rPr>
              <a:t>Now, o Lord, we offer ourselves to you as a living </a:t>
            </a:r>
          </a:p>
          <a:p>
            <a:pPr eaLnBrk="1" hangingPunct="1">
              <a:lnSpc>
                <a:spcPct val="80000"/>
              </a:lnSpc>
              <a:spcBef>
                <a:spcPct val="50000"/>
              </a:spcBef>
            </a:pPr>
            <a:r>
              <a:rPr lang="en-US" altLang="zh-CN" sz="2800" b="1">
                <a:solidFill>
                  <a:srgbClr val="FFFFFF"/>
                </a:solidFill>
                <a:latin typeface="Century Gothic" charset="0"/>
                <a:ea typeface="方正楷体简体" charset="0"/>
                <a:cs typeface="方正楷体简体" charset="0"/>
              </a:rPr>
              <a:t>sacrifice, to be servants of righteousness. </a:t>
            </a:r>
          </a:p>
          <a:p>
            <a:pPr eaLnBrk="1" hangingPunct="1">
              <a:lnSpc>
                <a:spcPct val="80000"/>
              </a:lnSpc>
              <a:spcBef>
                <a:spcPct val="50000"/>
              </a:spcBef>
            </a:pPr>
            <a:r>
              <a:rPr lang="en-US" altLang="zh-CN" sz="2800" b="1">
                <a:solidFill>
                  <a:srgbClr val="FFFFFF"/>
                </a:solidFill>
                <a:latin typeface="Century Gothic" charset="0"/>
                <a:ea typeface="方正楷体简体" charset="0"/>
                <a:cs typeface="方正楷体简体" charset="0"/>
              </a:rPr>
              <a:t>Through Jesus Christ our Lord. Amen</a:t>
            </a:r>
          </a:p>
        </p:txBody>
      </p:sp>
    </p:spTree>
  </p:cSld>
  <p:clrMapOvr>
    <a:masterClrMapping/>
  </p:clrMapOvr>
  <p:transition spd="slow"/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9633" name="Picture 2" descr="thecross2-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9634" name="Rectangle 2"/>
          <p:cNvSpPr>
            <a:spLocks noChangeArrowheads="1"/>
          </p:cNvSpPr>
          <p:nvPr/>
        </p:nvSpPr>
        <p:spPr bwMode="auto">
          <a:xfrm>
            <a:off x="2819400" y="3200400"/>
            <a:ext cx="63246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algn="ctr" eaLnBrk="1" hangingPunct="1">
              <a:lnSpc>
                <a:spcPct val="80000"/>
              </a:lnSpc>
              <a:spcBef>
                <a:spcPct val="20000"/>
              </a:spcBef>
            </a:pPr>
            <a:r>
              <a:rPr lang="zh-CN" altLang="en-US" sz="4000" b="1" dirty="0">
                <a:solidFill>
                  <a:srgbClr val="FFFFFF"/>
                </a:solidFill>
                <a:latin typeface="Arial" charset="0"/>
                <a:cs typeface="Times New Roman" charset="0"/>
              </a:rPr>
              <a:t>圣餐</a:t>
            </a:r>
            <a:endParaRPr lang="en-US" sz="4000" b="1" dirty="0">
              <a:solidFill>
                <a:srgbClr val="FFFFFF"/>
              </a:solidFill>
              <a:latin typeface="Arial" charset="0"/>
              <a:cs typeface="Times New Roman" charset="0"/>
            </a:endParaRPr>
          </a:p>
        </p:txBody>
      </p:sp>
      <p:sp>
        <p:nvSpPr>
          <p:cNvPr id="709635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Communion</a:t>
            </a:r>
          </a:p>
        </p:txBody>
      </p:sp>
    </p:spTree>
  </p:cSld>
  <p:clrMapOvr>
    <a:masterClrMapping/>
  </p:clrMapOvr>
  <p:transition/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658" name="Text Box 4"/>
          <p:cNvSpPr txBox="1">
            <a:spLocks noChangeArrowheads="1"/>
          </p:cNvSpPr>
          <p:nvPr/>
        </p:nvSpPr>
        <p:spPr bwMode="auto">
          <a:xfrm>
            <a:off x="898525" y="1571625"/>
            <a:ext cx="42068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endParaRPr lang="en-US">
              <a:solidFill>
                <a:srgbClr val="000000"/>
              </a:solidFill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6149" name="Text Box 5"/>
          <p:cNvSpPr txBox="1">
            <a:spLocks noChangeArrowheads="1"/>
          </p:cNvSpPr>
          <p:nvPr/>
        </p:nvSpPr>
        <p:spPr bwMode="auto">
          <a:xfrm>
            <a:off x="304800" y="990600"/>
            <a:ext cx="6019800" cy="747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4300" i="1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rPr>
              <a:t>Passover Celebration</a:t>
            </a:r>
            <a:endParaRPr lang="en-US" i="1">
              <a:solidFill>
                <a:srgbClr val="FFFFFF"/>
              </a:solidFill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6152" name="Text Box 8"/>
          <p:cNvSpPr txBox="1">
            <a:spLocks noChangeArrowheads="1"/>
          </p:cNvSpPr>
          <p:nvPr/>
        </p:nvSpPr>
        <p:spPr bwMode="auto">
          <a:xfrm>
            <a:off x="381000" y="2286000"/>
            <a:ext cx="4953000" cy="206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152400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sz="3200" dirty="0">
                <a:solidFill>
                  <a:srgbClr val="FFE595"/>
                </a:solidFill>
                <a:latin typeface="Arial" charset="0"/>
                <a:ea typeface="ヒラギノ角ゴ Pro W3" charset="0"/>
                <a:cs typeface="ヒラギノ角ゴ Pro W3" charset="0"/>
              </a:rPr>
              <a:t>Thursday, April 1, 2010</a:t>
            </a:r>
          </a:p>
          <a:p>
            <a:pPr algn="ctr">
              <a:spcBef>
                <a:spcPct val="50000"/>
              </a:spcBef>
              <a:defRPr/>
            </a:pPr>
            <a:r>
              <a:rPr lang="en-US" sz="3200" dirty="0">
                <a:solidFill>
                  <a:srgbClr val="FFE595"/>
                </a:solidFill>
                <a:latin typeface="Arial" charset="0"/>
                <a:ea typeface="ヒラギノ角ゴ Pro W3" charset="0"/>
                <a:cs typeface="ヒラギノ角ゴ Pro W3" charset="0"/>
              </a:rPr>
              <a:t>7:30-8:30 PM </a:t>
            </a:r>
          </a:p>
          <a:p>
            <a:pPr algn="ctr">
              <a:spcBef>
                <a:spcPct val="50000"/>
              </a:spcBef>
              <a:defRPr/>
            </a:pPr>
            <a:r>
              <a:rPr lang="en-US" sz="3200">
                <a:solidFill>
                  <a:srgbClr val="FFE595"/>
                </a:solidFill>
                <a:latin typeface="Arial" charset="0"/>
                <a:ea typeface="ヒラギノ角ゴ Pro W3" charset="0"/>
                <a:cs typeface="ヒラギノ角ゴ Pro W3" charset="0"/>
              </a:rPr>
              <a:t>at the YMCA</a:t>
            </a:r>
            <a:endParaRPr lang="en-US" sz="3200">
              <a:solidFill>
                <a:srgbClr val="CFF989"/>
              </a:solidFill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710661" name="Rectangle 10"/>
          <p:cNvSpPr>
            <a:spLocks noChangeArrowheads="1"/>
          </p:cNvSpPr>
          <p:nvPr/>
        </p:nvSpPr>
        <p:spPr bwMode="auto">
          <a:xfrm>
            <a:off x="4114800" y="3733800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en-US">
              <a:solidFill>
                <a:srgbClr val="000000"/>
              </a:solidFill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6155" name="Text Box 11"/>
          <p:cNvSpPr txBox="1">
            <a:spLocks noChangeArrowheads="1"/>
          </p:cNvSpPr>
          <p:nvPr/>
        </p:nvSpPr>
        <p:spPr bwMode="auto">
          <a:xfrm>
            <a:off x="152400" y="4953000"/>
            <a:ext cx="57912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152394" dir="2459995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sz="20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rPr>
              <a:t>Join us for an evening of remembrance and experience the significance of the Passover and its relationship to Jesus as our Passover Lamb.</a:t>
            </a:r>
            <a:endParaRPr lang="en-US">
              <a:solidFill>
                <a:srgbClr val="FFFFFF"/>
              </a:solidFill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710663" name="Title 6"/>
          <p:cNvSpPr>
            <a:spLocks noGrp="1"/>
          </p:cNvSpPr>
          <p:nvPr>
            <p:ph type="ctrTitle"/>
          </p:nvPr>
        </p:nvSpPr>
        <p:spPr>
          <a:xfrm>
            <a:off x="762000" y="-688975"/>
            <a:ext cx="7772400" cy="688975"/>
          </a:xfrm>
        </p:spPr>
        <p:txBody>
          <a:bodyPr/>
          <a:lstStyle/>
          <a:p>
            <a:r>
              <a:rPr lang="en-US">
                <a:latin typeface="Arial" charset="0"/>
                <a:ea typeface="ヒラギノ角ゴ Pro W3" charset="0"/>
                <a:cs typeface="ヒラギノ角ゴ Pro W3" charset="0"/>
              </a:rPr>
              <a:t>Passover Announcement</a:t>
            </a:r>
          </a:p>
        </p:txBody>
      </p:sp>
    </p:spTree>
  </p:cSld>
  <p:clrMapOvr>
    <a:masterClrMapping/>
  </p:clrMapOvr>
  <p:transition spd="slow"/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04800" y="5105400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en-US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LucidaGrande" charset="0"/>
                <a:ea typeface="ＭＳ Ｐゴシック" charset="0"/>
                <a:cs typeface="ＭＳ Ｐゴシック" charset="0"/>
              </a:rPr>
              <a:t>Hevenu shalom aleichem</a:t>
            </a:r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711682" name="Picture 6" descr="Jerusalem across Kidron.jpg"/>
          <p:cNvPicPr>
            <a:picLocks noChangeAspect="1"/>
          </p:cNvPicPr>
          <p:nvPr/>
        </p:nvPicPr>
        <p:blipFill>
          <a:blip r:embed="rId3" cstate="screen">
            <a:lum brigh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338" y="0"/>
            <a:ext cx="91773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1683" name="TextBox 7"/>
          <p:cNvSpPr txBox="1">
            <a:spLocks noChangeArrowheads="1"/>
          </p:cNvSpPr>
          <p:nvPr/>
        </p:nvSpPr>
        <p:spPr bwMode="auto">
          <a:xfrm>
            <a:off x="228600" y="0"/>
            <a:ext cx="9144000" cy="206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r>
              <a:rPr lang="en-US" sz="3200" b="1">
                <a:solidFill>
                  <a:srgbClr val="000000"/>
                </a:solidFill>
                <a:latin typeface="LucidaGrande" charset="0"/>
              </a:rPr>
              <a:t>Hevenu shalom aleichem</a:t>
            </a:r>
            <a:br>
              <a:rPr lang="en-US" sz="3200" b="1">
                <a:solidFill>
                  <a:srgbClr val="000000"/>
                </a:solidFill>
                <a:latin typeface="LucidaGrande" charset="0"/>
              </a:rPr>
            </a:br>
            <a:r>
              <a:rPr lang="en-US" sz="3200" b="1">
                <a:solidFill>
                  <a:srgbClr val="000000"/>
                </a:solidFill>
                <a:latin typeface="LucidaGrande" charset="0"/>
              </a:rPr>
              <a:t>Hevenu shalom aleichem</a:t>
            </a:r>
            <a:br>
              <a:rPr lang="en-US" sz="3200" b="1">
                <a:solidFill>
                  <a:srgbClr val="000000"/>
                </a:solidFill>
                <a:latin typeface="LucidaGrande" charset="0"/>
              </a:rPr>
            </a:br>
            <a:r>
              <a:rPr lang="en-US" sz="3200" b="1">
                <a:solidFill>
                  <a:srgbClr val="000000"/>
                </a:solidFill>
                <a:latin typeface="LucidaGrande" charset="0"/>
              </a:rPr>
              <a:t>Hevenu shalom aleichem</a:t>
            </a:r>
            <a:br>
              <a:rPr lang="en-US" sz="3200" b="1">
                <a:solidFill>
                  <a:srgbClr val="000000"/>
                </a:solidFill>
                <a:latin typeface="LucidaGrande" charset="0"/>
              </a:rPr>
            </a:br>
            <a:r>
              <a:rPr lang="en-US" sz="3200" b="1">
                <a:solidFill>
                  <a:srgbClr val="000000"/>
                </a:solidFill>
                <a:latin typeface="LucidaGrande" charset="0"/>
              </a:rPr>
              <a:t>Heven shalom, shalom, shalom aleichem</a:t>
            </a:r>
            <a:endParaRPr lang="en-US" sz="3200" b="1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/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232008"/>
            <a:ext cx="9144000" cy="769349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r>
              <a:rPr lang="en-US" sz="54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Why We Celebrate</a:t>
            </a:r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-1174" y="-1323528"/>
            <a:ext cx="9144000" cy="769349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defTabSz="457200">
              <a:defRPr/>
            </a:pPr>
            <a:r>
              <a:rPr lang="en-US" sz="5400" b="1" dirty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JESUS PAID IT ALL</a:t>
            </a:r>
          </a:p>
        </p:txBody>
      </p:sp>
    </p:spTree>
    <p:extLst>
      <p:ext uri="{BB962C8B-B14F-4D97-AF65-F5344CB8AC3E}">
        <p14:creationId xmlns:p14="http://schemas.microsoft.com/office/powerpoint/2010/main" val="53382413"/>
      </p:ext>
    </p:extLst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6289" name="Picture 2" descr="http://www.saintsoftheholyone.org/images/uploaded/communion%20stained%20glass%20gold%20and%20blu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0"/>
            <a:ext cx="91805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4267200" y="581025"/>
            <a:ext cx="4648200" cy="111918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>
              <a:defRPr/>
            </a:pPr>
            <a:r>
              <a:rPr lang="zh-CN" altLang="en-US" sz="4300" b="1" dirty="0">
                <a:solidFill>
                  <a:srgbClr val="FFFFFF"/>
                </a:solidFill>
                <a:effectLst>
                  <a:glow rad="228600">
                    <a:srgbClr val="000000">
                      <a:alpha val="75000"/>
                    </a:srgbClr>
                  </a:glow>
                </a:effectLst>
                <a:latin typeface="Monotype Corsiva" charset="0"/>
              </a:rPr>
              <a:t>圣餐</a:t>
            </a:r>
            <a:endParaRPr lang="en-US" sz="4300" b="1" dirty="0">
              <a:solidFill>
                <a:srgbClr val="FFFFFF"/>
              </a:solidFill>
              <a:effectLst>
                <a:glow rad="228600">
                  <a:srgbClr val="000000">
                    <a:alpha val="75000"/>
                  </a:srgbClr>
                </a:glow>
              </a:effectLst>
              <a:latin typeface="Monotype Corsiv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8505233"/>
      </p:ext>
    </p:extLst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zh-TW" altLang="en-US">
              <a:ea typeface="新細明體" charset="0"/>
              <a:cs typeface="新細明體" charset="0"/>
            </a:endParaRPr>
          </a:p>
        </p:txBody>
      </p:sp>
      <p:sp>
        <p:nvSpPr>
          <p:cNvPr id="1884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zh-TW" altLang="en-US">
              <a:ea typeface="新細明體" charset="0"/>
              <a:cs typeface="新細明體" charset="0"/>
            </a:endParaRPr>
          </a:p>
        </p:txBody>
      </p:sp>
      <p:sp>
        <p:nvSpPr>
          <p:cNvPr id="188420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604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</p:spTree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5" name="Rectangle 1026"/>
          <p:cNvSpPr txBox="1"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/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/>
            <a:r>
              <a:rPr lang="zh-CN" altLang="en-US" sz="4000" dirty="0">
                <a:solidFill>
                  <a:srgbClr val="FFFFFF"/>
                </a:solidFill>
                <a:ea typeface="SimSun" charset="0"/>
                <a:cs typeface="Arial" charset="0"/>
              </a:rPr>
              <a:t>免费获得该讲解</a:t>
            </a:r>
            <a:r>
              <a:rPr lang="en-US" sz="4000" dirty="0">
                <a:solidFill>
                  <a:srgbClr val="FFFFFF"/>
                </a:solidFill>
                <a:ea typeface="SimSun" charset="0"/>
                <a:cs typeface="Arial" charset="0"/>
              </a:rPr>
              <a:t>!</a:t>
            </a:r>
            <a:endParaRPr lang="en-US" sz="1400" dirty="0">
              <a:solidFill>
                <a:srgbClr val="FFFFFF"/>
              </a:solidFill>
              <a:ea typeface="SimSun" charset="0"/>
              <a:cs typeface="Arial" charset="0"/>
            </a:endParaRPr>
          </a:p>
        </p:txBody>
      </p:sp>
      <p:sp>
        <p:nvSpPr>
          <p:cNvPr id="202753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0" y="6172200"/>
            <a:ext cx="9144000" cy="685800"/>
          </a:xfrm>
        </p:spPr>
        <p:txBody>
          <a:bodyPr/>
          <a:lstStyle/>
          <a:p>
            <a:pPr eaLnBrk="1" hangingPunct="1"/>
            <a:r>
              <a:rPr lang="zh-CN" altLang="en-US" sz="2800" b="1" dirty="0">
                <a:solidFill>
                  <a:srgbClr val="FFFFFF"/>
                </a:solidFill>
                <a:latin typeface="Arial" charset="0"/>
                <a:ea typeface="SimSun" charset="0"/>
                <a:cs typeface="SimSun" charset="0"/>
              </a:rPr>
              <a:t>新约全书背景链接地址 </a:t>
            </a:r>
            <a:r>
              <a:rPr lang="zh-CN" altLang="en-US" sz="2800" b="1" dirty="0">
                <a:solidFill>
                  <a:srgbClr val="FFFFFF"/>
                </a:solidFill>
                <a:latin typeface="Arial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Arial" charset="0"/>
              </a:rPr>
              <a:t>BibleStudyDownloads.org</a:t>
            </a:r>
            <a:endParaRPr lang="en-US" sz="1050" b="1" dirty="0">
              <a:solidFill>
                <a:srgbClr val="FFFFFF"/>
              </a:solidFill>
              <a:latin typeface="Arial" charset="0"/>
            </a:endParaRPr>
          </a:p>
        </p:txBody>
      </p:sp>
      <p:pic>
        <p:nvPicPr>
          <p:cNvPr id="6" name="Picture 5" descr="Screen Shot 2016-02-02 at 5.41.18 PM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41"/>
          <a:stretch/>
        </p:blipFill>
        <p:spPr>
          <a:xfrm>
            <a:off x="-44173" y="636981"/>
            <a:ext cx="9232347" cy="5650045"/>
          </a:xfrm>
          <a:prstGeom prst="rect">
            <a:avLst/>
          </a:prstGeom>
        </p:spPr>
      </p:pic>
      <p:pic>
        <p:nvPicPr>
          <p:cNvPr id="7" name="Picture 6" descr="Screen Shot 2016-02-02 at 5.42.03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223" y="2222340"/>
            <a:ext cx="6153212" cy="3483594"/>
          </a:xfrm>
          <a:prstGeom prst="rect">
            <a:avLst/>
          </a:prstGeom>
        </p:spPr>
      </p:pic>
      <p:sp>
        <p:nvSpPr>
          <p:cNvPr id="8" name="Rectangle 1026"/>
          <p:cNvSpPr txBox="1">
            <a:spLocks noChangeArrowheads="1"/>
          </p:cNvSpPr>
          <p:nvPr/>
        </p:nvSpPr>
        <p:spPr bwMode="auto">
          <a:xfrm>
            <a:off x="0" y="1310554"/>
            <a:ext cx="9144000" cy="574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zh-CN" altLang="en-US" sz="3600" b="1" dirty="0">
                <a:solidFill>
                  <a:srgbClr val="000000"/>
                </a:solidFill>
                <a:ea typeface="SimSun" charset="0"/>
                <a:cs typeface="Arial" charset="0"/>
              </a:rPr>
              <a:t>圣经学习下载</a:t>
            </a:r>
          </a:p>
        </p:txBody>
      </p:sp>
    </p:spTree>
    <p:extLst>
      <p:ext uri="{BB962C8B-B14F-4D97-AF65-F5344CB8AC3E}">
        <p14:creationId xmlns:p14="http://schemas.microsoft.com/office/powerpoint/2010/main" val="278013084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accel="50000" decel="5000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" presetClass="entr" presetSubtype="2" fill="remove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105" name="Picture 2" descr="Body-Blood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9050" y="-14288"/>
            <a:ext cx="9182100" cy="6886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227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304800" y="0"/>
            <a:ext cx="7772400" cy="1143000"/>
          </a:xfrm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 algn="l" eaLnBrk="1" hangingPunct="1">
              <a:defRPr/>
            </a:pPr>
            <a:r>
              <a:rPr lang="zh-CN" altLang="en-US" u="sng" dirty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格林多前</a:t>
            </a:r>
            <a:r>
              <a:rPr lang="en-US" u="sng" dirty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11:26</a:t>
            </a:r>
            <a:r>
              <a:rPr lang="en-US" sz="3600" u="sng" dirty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 (</a:t>
            </a:r>
            <a:r>
              <a:rPr lang="en-US" altLang="zh-CN" sz="3600" u="sng" dirty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CNV</a:t>
            </a:r>
            <a:r>
              <a:rPr lang="en-US" sz="3600" u="sng" dirty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)</a:t>
            </a:r>
          </a:p>
        </p:txBody>
      </p:sp>
      <p:sp>
        <p:nvSpPr>
          <p:cNvPr id="308228" name="Text Box 4"/>
          <p:cNvSpPr txBox="1">
            <a:spLocks noChangeArrowheads="1"/>
          </p:cNvSpPr>
          <p:nvPr/>
        </p:nvSpPr>
        <p:spPr bwMode="auto">
          <a:xfrm>
            <a:off x="365125" y="2057400"/>
            <a:ext cx="4816475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 lIns="91293" tIns="45647" rIns="91293" bIns="45647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3600" b="1" baseline="30000" dirty="0">
                <a:solidFill>
                  <a:srgbClr val="FFFFFF"/>
                </a:solidFill>
              </a:rPr>
              <a:t>26</a:t>
            </a:r>
            <a:r>
              <a:rPr lang="zh-CN" altLang="en-US" sz="3600" b="1" dirty="0">
                <a:solidFill>
                  <a:srgbClr val="FFFFFF"/>
                </a:solidFill>
              </a:rPr>
              <a:t>你们每逢吃这饼，喝这杯，就是宣扬主的死，直等到他来。</a:t>
            </a:r>
            <a:endParaRPr lang="en-US" sz="36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91918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057" name="Picture 3" descr="Ominous Sky Wallpaper with Cross and Thorn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6179" name="Title 1"/>
          <p:cNvSpPr>
            <a:spLocks noGrp="1"/>
          </p:cNvSpPr>
          <p:nvPr>
            <p:ph type="ctrTitle" idx="4294967295"/>
          </p:nvPr>
        </p:nvSpPr>
        <p:spPr>
          <a:xfrm>
            <a:off x="0" y="6076951"/>
            <a:ext cx="9144000" cy="704850"/>
          </a:xfrm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 marL="538892" indent="-538892" algn="l" eaLnBrk="1" hangingPunct="1">
              <a:defRPr/>
            </a:pPr>
            <a:r>
              <a:rPr lang="en-US" sz="3600" b="1" i="1" dirty="0">
                <a:solidFill>
                  <a:schemeClr val="bg1"/>
                </a:solidFill>
                <a:latin typeface="Arial"/>
                <a:ea typeface="ＭＳ Ｐゴシック" charset="0"/>
                <a:cs typeface="Arial"/>
              </a:rPr>
              <a:t>III. </a:t>
            </a:r>
            <a:r>
              <a:rPr lang="zh-CN" altLang="en-US" sz="3600" b="1" i="1" dirty="0">
                <a:solidFill>
                  <a:srgbClr val="FFFF00"/>
                </a:solidFill>
                <a:latin typeface="Arial"/>
                <a:ea typeface="ＭＳ Ｐゴシック" charset="0"/>
                <a:cs typeface="Arial"/>
              </a:rPr>
              <a:t>向前</a:t>
            </a:r>
            <a:r>
              <a:rPr lang="zh-CN" altLang="en-US" sz="3600" b="1" i="1" dirty="0">
                <a:solidFill>
                  <a:schemeClr val="bg1"/>
                </a:solidFill>
                <a:latin typeface="Arial"/>
                <a:ea typeface="ＭＳ Ｐゴシック" charset="0"/>
                <a:cs typeface="Arial"/>
              </a:rPr>
              <a:t>期待着基督再来</a:t>
            </a:r>
            <a:endParaRPr lang="en-US" sz="3600" b="1" i="1" dirty="0">
              <a:solidFill>
                <a:schemeClr val="bg1"/>
              </a:solidFill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306180" name="Title 1"/>
          <p:cNvSpPr>
            <a:spLocks/>
          </p:cNvSpPr>
          <p:nvPr/>
        </p:nvSpPr>
        <p:spPr bwMode="auto">
          <a:xfrm>
            <a:off x="152401" y="76200"/>
            <a:ext cx="42672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 lIns="91293" tIns="45647" rIns="91293" bIns="45647" anchor="ctr"/>
          <a:lstStyle/>
          <a:p>
            <a:pPr eaLnBrk="1" hangingPunct="1">
              <a:defRPr/>
            </a:pPr>
            <a:r>
              <a:rPr lang="zh-CN" altLang="en-US" sz="3600" i="1" dirty="0">
                <a:solidFill>
                  <a:srgbClr val="FFFFFF"/>
                </a:solidFill>
                <a:latin typeface="Aramis Regular" charset="0"/>
              </a:rPr>
              <a:t>四个主要方向</a:t>
            </a:r>
          </a:p>
        </p:txBody>
      </p:sp>
      <p:sp>
        <p:nvSpPr>
          <p:cNvPr id="173060" name="AutoShape 5"/>
          <p:cNvSpPr>
            <a:spLocks noChangeArrowheads="1"/>
          </p:cNvSpPr>
          <p:nvPr/>
        </p:nvSpPr>
        <p:spPr bwMode="auto">
          <a:xfrm>
            <a:off x="3962400" y="0"/>
            <a:ext cx="1371600" cy="2286000"/>
          </a:xfrm>
          <a:prstGeom prst="upArrow">
            <a:avLst>
              <a:gd name="adj1" fmla="val 50000"/>
              <a:gd name="adj2" fmla="val 41667"/>
            </a:avLst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293" tIns="45647" rIns="91293" bIns="45647" anchor="ctr"/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06182" name="Text Box 6"/>
          <p:cNvSpPr txBox="1">
            <a:spLocks noChangeArrowheads="1"/>
          </p:cNvSpPr>
          <p:nvPr/>
        </p:nvSpPr>
        <p:spPr bwMode="auto">
          <a:xfrm rot="-5400000">
            <a:off x="4012779" y="977992"/>
            <a:ext cx="1210521" cy="7078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 wrap="none" lIns="91293" tIns="45647" rIns="91293" bIns="45647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zh-CN" altLang="en-US" sz="4000" i="1" dirty="0">
                <a:solidFill>
                  <a:srgbClr val="FFFF00"/>
                </a:solidFill>
                <a:latin typeface="Aramis Regular" charset="0"/>
              </a:rPr>
              <a:t>向外</a:t>
            </a:r>
          </a:p>
        </p:txBody>
      </p:sp>
      <p:sp>
        <p:nvSpPr>
          <p:cNvPr id="173062" name="AutoShape 7"/>
          <p:cNvSpPr>
            <a:spLocks noChangeArrowheads="1"/>
          </p:cNvSpPr>
          <p:nvPr/>
        </p:nvSpPr>
        <p:spPr bwMode="auto">
          <a:xfrm rot="-5400000">
            <a:off x="2438400" y="1447800"/>
            <a:ext cx="1371600" cy="2286000"/>
          </a:xfrm>
          <a:prstGeom prst="upArrow">
            <a:avLst>
              <a:gd name="adj1" fmla="val 50000"/>
              <a:gd name="adj2" fmla="val 41667"/>
            </a:avLst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293" tIns="45647" rIns="91293" bIns="45647" anchor="ctr"/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06184" name="Text Box 8"/>
          <p:cNvSpPr txBox="1">
            <a:spLocks noChangeArrowheads="1"/>
          </p:cNvSpPr>
          <p:nvPr/>
        </p:nvSpPr>
        <p:spPr bwMode="auto">
          <a:xfrm rot="-21600000">
            <a:off x="2697541" y="2267042"/>
            <a:ext cx="1210521" cy="7078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 wrap="none" lIns="91293" tIns="45647" rIns="91293" bIns="45647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zh-CN" altLang="en-US" sz="4000" i="1" dirty="0">
                <a:solidFill>
                  <a:srgbClr val="FFFF00"/>
                </a:solidFill>
                <a:latin typeface="Aramis Regular" charset="0"/>
              </a:rPr>
              <a:t>回顾</a:t>
            </a:r>
          </a:p>
        </p:txBody>
      </p:sp>
      <p:sp>
        <p:nvSpPr>
          <p:cNvPr id="173064" name="AutoShape 9"/>
          <p:cNvSpPr>
            <a:spLocks noChangeArrowheads="1"/>
          </p:cNvSpPr>
          <p:nvPr/>
        </p:nvSpPr>
        <p:spPr bwMode="auto">
          <a:xfrm rot="5400000">
            <a:off x="5486400" y="1447800"/>
            <a:ext cx="1371600" cy="2286000"/>
          </a:xfrm>
          <a:prstGeom prst="upArrow">
            <a:avLst>
              <a:gd name="adj1" fmla="val 50000"/>
              <a:gd name="adj2" fmla="val 41667"/>
            </a:avLst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293" tIns="45647" rIns="91293" bIns="45647" anchor="ctr"/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06186" name="Text Box 10"/>
          <p:cNvSpPr txBox="1">
            <a:spLocks noChangeArrowheads="1"/>
          </p:cNvSpPr>
          <p:nvPr/>
        </p:nvSpPr>
        <p:spPr bwMode="auto">
          <a:xfrm rot="-21600000">
            <a:off x="5487567" y="2267042"/>
            <a:ext cx="1210521" cy="7078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 wrap="none" lIns="91293" tIns="45647" rIns="91293" bIns="45647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zh-CN" altLang="en-US" sz="4000" i="1" dirty="0">
                <a:solidFill>
                  <a:srgbClr val="FFFF00"/>
                </a:solidFill>
                <a:latin typeface="Aramis Regular" charset="0"/>
              </a:rPr>
              <a:t>向前</a:t>
            </a:r>
          </a:p>
        </p:txBody>
      </p:sp>
    </p:spTree>
    <p:extLst>
      <p:ext uri="{BB962C8B-B14F-4D97-AF65-F5344CB8AC3E}">
        <p14:creationId xmlns:p14="http://schemas.microsoft.com/office/powerpoint/2010/main" val="233384210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297" name="Picture 3" descr="Ominous Sky Wallpaper with Cross and Thorn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4371" name="Title 1"/>
          <p:cNvSpPr>
            <a:spLocks noGrp="1"/>
          </p:cNvSpPr>
          <p:nvPr>
            <p:ph type="ctrTitle" idx="4294967295"/>
          </p:nvPr>
        </p:nvSpPr>
        <p:spPr>
          <a:xfrm>
            <a:off x="0" y="6076951"/>
            <a:ext cx="9144000" cy="704850"/>
          </a:xfrm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 marL="538892" indent="-538892" algn="l" eaLnBrk="1" hangingPunct="1">
              <a:defRPr/>
            </a:pPr>
            <a:r>
              <a:rPr lang="en-US" sz="3600" b="1" i="1" dirty="0">
                <a:solidFill>
                  <a:schemeClr val="bg1"/>
                </a:solidFill>
                <a:latin typeface="Arial"/>
                <a:ea typeface="ＭＳ Ｐゴシック" charset="0"/>
                <a:cs typeface="Arial"/>
              </a:rPr>
              <a:t>IV.  </a:t>
            </a:r>
            <a:r>
              <a:rPr lang="zh-CN" altLang="en-US" sz="3600" b="1" i="1" dirty="0">
                <a:solidFill>
                  <a:srgbClr val="FFFF00"/>
                </a:solidFill>
                <a:latin typeface="Arial"/>
                <a:ea typeface="ＭＳ Ｐゴシック" charset="0"/>
                <a:cs typeface="Arial"/>
              </a:rPr>
              <a:t>向内</a:t>
            </a:r>
            <a:r>
              <a:rPr lang="zh-CN" altLang="en-US" sz="3600" b="1" i="1" dirty="0">
                <a:solidFill>
                  <a:schemeClr val="bg1"/>
                </a:solidFill>
                <a:latin typeface="Arial"/>
                <a:ea typeface="ＭＳ Ｐゴシック" charset="0"/>
                <a:cs typeface="Arial"/>
              </a:rPr>
              <a:t>认罪</a:t>
            </a:r>
            <a:endParaRPr lang="en-US" sz="3600" b="1" i="1" dirty="0">
              <a:solidFill>
                <a:schemeClr val="bg1"/>
              </a:solidFill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314372" name="Title 1"/>
          <p:cNvSpPr>
            <a:spLocks/>
          </p:cNvSpPr>
          <p:nvPr/>
        </p:nvSpPr>
        <p:spPr bwMode="auto">
          <a:xfrm>
            <a:off x="152401" y="76200"/>
            <a:ext cx="42672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 lIns="91293" tIns="45647" rIns="91293" bIns="45647" anchor="ctr"/>
          <a:lstStyle/>
          <a:p>
            <a:pPr eaLnBrk="1" hangingPunct="1">
              <a:defRPr/>
            </a:pPr>
            <a:r>
              <a:rPr lang="zh-CN" altLang="en-US" sz="3600" i="1" dirty="0">
                <a:solidFill>
                  <a:srgbClr val="FFFFFF"/>
                </a:solidFill>
                <a:latin typeface="Aramis Regular" charset="0"/>
              </a:rPr>
              <a:t>四个主要方向</a:t>
            </a:r>
          </a:p>
        </p:txBody>
      </p:sp>
      <p:sp>
        <p:nvSpPr>
          <p:cNvPr id="183300" name="AutoShape 5"/>
          <p:cNvSpPr>
            <a:spLocks noChangeArrowheads="1"/>
          </p:cNvSpPr>
          <p:nvPr/>
        </p:nvSpPr>
        <p:spPr bwMode="auto">
          <a:xfrm>
            <a:off x="3962400" y="0"/>
            <a:ext cx="1371600" cy="2286000"/>
          </a:xfrm>
          <a:prstGeom prst="upArrow">
            <a:avLst>
              <a:gd name="adj1" fmla="val 50000"/>
              <a:gd name="adj2" fmla="val 41667"/>
            </a:avLst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293" tIns="45647" rIns="91293" bIns="45647" anchor="ctr"/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14374" name="Text Box 6"/>
          <p:cNvSpPr txBox="1">
            <a:spLocks noChangeArrowheads="1"/>
          </p:cNvSpPr>
          <p:nvPr/>
        </p:nvSpPr>
        <p:spPr bwMode="auto">
          <a:xfrm rot="-5400000">
            <a:off x="4012779" y="977992"/>
            <a:ext cx="1210521" cy="7078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 wrap="none" lIns="91293" tIns="45647" rIns="91293" bIns="45647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zh-CN" altLang="en-US" sz="4000" i="1" dirty="0">
                <a:solidFill>
                  <a:srgbClr val="FFFF00"/>
                </a:solidFill>
                <a:latin typeface="Aramis Regular" charset="0"/>
              </a:rPr>
              <a:t>向外</a:t>
            </a:r>
          </a:p>
        </p:txBody>
      </p:sp>
      <p:sp>
        <p:nvSpPr>
          <p:cNvPr id="183302" name="AutoShape 7"/>
          <p:cNvSpPr>
            <a:spLocks noChangeArrowheads="1"/>
          </p:cNvSpPr>
          <p:nvPr/>
        </p:nvSpPr>
        <p:spPr bwMode="auto">
          <a:xfrm rot="-5400000">
            <a:off x="2438400" y="1447800"/>
            <a:ext cx="1371600" cy="2286000"/>
          </a:xfrm>
          <a:prstGeom prst="upArrow">
            <a:avLst>
              <a:gd name="adj1" fmla="val 50000"/>
              <a:gd name="adj2" fmla="val 41667"/>
            </a:avLst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293" tIns="45647" rIns="91293" bIns="45647" anchor="ctr"/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14376" name="Text Box 8"/>
          <p:cNvSpPr txBox="1">
            <a:spLocks noChangeArrowheads="1"/>
          </p:cNvSpPr>
          <p:nvPr/>
        </p:nvSpPr>
        <p:spPr bwMode="auto">
          <a:xfrm rot="-21600000">
            <a:off x="2697541" y="2267042"/>
            <a:ext cx="1210521" cy="7078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 wrap="none" lIns="91293" tIns="45647" rIns="91293" bIns="45647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zh-CN" altLang="en-US" sz="4000" i="1" dirty="0">
                <a:solidFill>
                  <a:srgbClr val="FFFF00"/>
                </a:solidFill>
                <a:latin typeface="Aramis Regular" charset="0"/>
              </a:rPr>
              <a:t>回顾</a:t>
            </a:r>
          </a:p>
        </p:txBody>
      </p:sp>
      <p:sp>
        <p:nvSpPr>
          <p:cNvPr id="183304" name="AutoShape 9"/>
          <p:cNvSpPr>
            <a:spLocks noChangeArrowheads="1"/>
          </p:cNvSpPr>
          <p:nvPr/>
        </p:nvSpPr>
        <p:spPr bwMode="auto">
          <a:xfrm rot="5400000">
            <a:off x="5486400" y="1447800"/>
            <a:ext cx="1371600" cy="2286000"/>
          </a:xfrm>
          <a:prstGeom prst="upArrow">
            <a:avLst>
              <a:gd name="adj1" fmla="val 50000"/>
              <a:gd name="adj2" fmla="val 41667"/>
            </a:avLst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293" tIns="45647" rIns="91293" bIns="45647" anchor="ctr"/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14378" name="Text Box 10"/>
          <p:cNvSpPr txBox="1">
            <a:spLocks noChangeArrowheads="1"/>
          </p:cNvSpPr>
          <p:nvPr/>
        </p:nvSpPr>
        <p:spPr bwMode="auto">
          <a:xfrm rot="-21600000">
            <a:off x="5487567" y="2267042"/>
            <a:ext cx="1210521" cy="7078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 wrap="none" lIns="91293" tIns="45647" rIns="91293" bIns="45647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zh-CN" altLang="en-US" sz="4000" i="1" dirty="0">
                <a:solidFill>
                  <a:srgbClr val="FFFF00"/>
                </a:solidFill>
                <a:latin typeface="Aramis Regular" charset="0"/>
              </a:rPr>
              <a:t>向前</a:t>
            </a:r>
          </a:p>
        </p:txBody>
      </p:sp>
      <p:sp>
        <p:nvSpPr>
          <p:cNvPr id="183306" name="AutoShape 11"/>
          <p:cNvSpPr>
            <a:spLocks noChangeArrowheads="1"/>
          </p:cNvSpPr>
          <p:nvPr/>
        </p:nvSpPr>
        <p:spPr bwMode="auto">
          <a:xfrm rot="10800000">
            <a:off x="3962400" y="2971800"/>
            <a:ext cx="1371600" cy="2286000"/>
          </a:xfrm>
          <a:prstGeom prst="upArrow">
            <a:avLst>
              <a:gd name="adj1" fmla="val 50000"/>
              <a:gd name="adj2" fmla="val 41667"/>
            </a:avLst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293" tIns="45647" rIns="91293" bIns="45647" anchor="ctr"/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14380" name="Text Box 12"/>
          <p:cNvSpPr txBox="1">
            <a:spLocks noChangeArrowheads="1"/>
          </p:cNvSpPr>
          <p:nvPr/>
        </p:nvSpPr>
        <p:spPr bwMode="auto">
          <a:xfrm rot="-5400000">
            <a:off x="4073103" y="3617211"/>
            <a:ext cx="1210521" cy="7078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 wrap="none" lIns="91293" tIns="45647" rIns="91293" bIns="45647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zh-CN" altLang="en-US" sz="4000" i="1" dirty="0">
                <a:solidFill>
                  <a:srgbClr val="FFFF00"/>
                </a:solidFill>
                <a:latin typeface="Aramis Regular" charset="0"/>
              </a:rPr>
              <a:t>向内</a:t>
            </a:r>
          </a:p>
        </p:txBody>
      </p:sp>
    </p:spTree>
    <p:extLst>
      <p:ext uri="{BB962C8B-B14F-4D97-AF65-F5344CB8AC3E}">
        <p14:creationId xmlns:p14="http://schemas.microsoft.com/office/powerpoint/2010/main" val="130555526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345" name="Picture 2" descr="Body-Blood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9050" y="-14288"/>
            <a:ext cx="9182100" cy="6886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6419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304800" y="0"/>
            <a:ext cx="7772400" cy="1143000"/>
          </a:xfrm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 algn="l" eaLnBrk="1" hangingPunct="1">
              <a:defRPr/>
            </a:pPr>
            <a:r>
              <a:rPr lang="zh-CN" altLang="en-US" u="sng" dirty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哥林多前</a:t>
            </a:r>
            <a:r>
              <a:rPr lang="en-US" u="sng" dirty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11:27-29</a:t>
            </a:r>
            <a:r>
              <a:rPr lang="en-US" sz="3600" u="sng" dirty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 (</a:t>
            </a:r>
            <a:r>
              <a:rPr lang="en-US" altLang="zh-CN" sz="3600" u="sng" dirty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CNV</a:t>
            </a:r>
            <a:r>
              <a:rPr lang="en-US" sz="3600" u="sng" dirty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)</a:t>
            </a:r>
          </a:p>
        </p:txBody>
      </p:sp>
      <p:sp>
        <p:nvSpPr>
          <p:cNvPr id="316420" name="Text Box 4"/>
          <p:cNvSpPr txBox="1">
            <a:spLocks noChangeArrowheads="1"/>
          </p:cNvSpPr>
          <p:nvPr/>
        </p:nvSpPr>
        <p:spPr bwMode="auto">
          <a:xfrm>
            <a:off x="365126" y="1143000"/>
            <a:ext cx="6111875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 lIns="91293" tIns="45647" rIns="91293" bIns="45647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3600" b="1" baseline="30000" dirty="0">
                <a:solidFill>
                  <a:srgbClr val="FFFFFF"/>
                </a:solidFill>
              </a:rPr>
              <a:t>27</a:t>
            </a:r>
            <a:r>
              <a:rPr lang="zh-CN" altLang="en-US" sz="3600" b="1" dirty="0">
                <a:solidFill>
                  <a:srgbClr val="FFFFFF"/>
                </a:solidFill>
              </a:rPr>
              <a:t>因此，无论甚么人若用不合适的态度吃主的饼，喝主的杯，就是得罪主的身体、主的血了。 </a:t>
            </a:r>
            <a:r>
              <a:rPr lang="en-US" altLang="zh-CN" sz="3600" b="1" baseline="30000" dirty="0">
                <a:solidFill>
                  <a:srgbClr val="FFFFFF"/>
                </a:solidFill>
              </a:rPr>
              <a:t>28</a:t>
            </a:r>
            <a:r>
              <a:rPr lang="en-US" altLang="zh-CN" sz="3600" b="1" dirty="0">
                <a:solidFill>
                  <a:srgbClr val="FFFFFF"/>
                </a:solidFill>
              </a:rPr>
              <a:t> </a:t>
            </a:r>
            <a:r>
              <a:rPr lang="zh-CN" altLang="en-US" sz="3600" b="1" dirty="0">
                <a:solidFill>
                  <a:srgbClr val="FFFFFF"/>
                </a:solidFill>
              </a:rPr>
              <a:t>所以人应当省察自己，然后才吃这饼，喝这杯。 </a:t>
            </a:r>
            <a:r>
              <a:rPr lang="en-US" altLang="zh-CN" sz="3600" b="1" baseline="30000" dirty="0">
                <a:solidFill>
                  <a:srgbClr val="FFFFFF"/>
                </a:solidFill>
              </a:rPr>
              <a:t>29</a:t>
            </a:r>
            <a:r>
              <a:rPr lang="en-US" altLang="zh-CN" sz="3600" b="1" dirty="0">
                <a:solidFill>
                  <a:srgbClr val="FFFFFF"/>
                </a:solidFill>
              </a:rPr>
              <a:t> </a:t>
            </a:r>
            <a:r>
              <a:rPr lang="zh-CN" altLang="en-US" sz="3600" b="1" dirty="0">
                <a:solidFill>
                  <a:srgbClr val="FFFFFF"/>
                </a:solidFill>
              </a:rPr>
              <a:t>因为那吃喝的人，如果不辨明是主的身体，就是吃喝定在自己的身上的罪了。</a:t>
            </a:r>
            <a:endParaRPr lang="en-US" sz="3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489729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393" name="Picture 2" descr="Body-Blood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9050" y="-14288"/>
            <a:ext cx="9182100" cy="6886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8467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304800" y="0"/>
            <a:ext cx="7772400" cy="1143000"/>
          </a:xfrm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 algn="l" eaLnBrk="1" hangingPunct="1">
              <a:defRPr/>
            </a:pPr>
            <a:r>
              <a:rPr lang="zh-CN" altLang="en-US" u="sng" dirty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格林多前</a:t>
            </a:r>
            <a:r>
              <a:rPr lang="en-US" u="sng" dirty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11:30-32</a:t>
            </a:r>
            <a:r>
              <a:rPr lang="en-US" sz="3600" u="sng" dirty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 (</a:t>
            </a:r>
            <a:r>
              <a:rPr lang="en-US" altLang="zh-CN" sz="3600" u="sng" dirty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CNV</a:t>
            </a:r>
            <a:r>
              <a:rPr lang="en-US" sz="3600" u="sng" dirty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)</a:t>
            </a:r>
          </a:p>
        </p:txBody>
      </p:sp>
      <p:sp>
        <p:nvSpPr>
          <p:cNvPr id="318468" name="Text Box 4"/>
          <p:cNvSpPr txBox="1">
            <a:spLocks noChangeArrowheads="1"/>
          </p:cNvSpPr>
          <p:nvPr/>
        </p:nvSpPr>
        <p:spPr bwMode="auto">
          <a:xfrm>
            <a:off x="212756" y="1219200"/>
            <a:ext cx="4719315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 lIns="91293" tIns="45647" rIns="91293" bIns="45647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3200" b="1" baseline="30000" dirty="0">
                <a:solidFill>
                  <a:srgbClr val="FFFFFF"/>
                </a:solidFill>
              </a:rPr>
              <a:t>30 </a:t>
            </a:r>
            <a:r>
              <a:rPr lang="zh-CN" altLang="en-US" sz="3200" b="1" dirty="0">
                <a:solidFill>
                  <a:srgbClr val="FFFFFF"/>
                </a:solidFill>
              </a:rPr>
              <a:t>因此，你们中间有许多人是软弱的，患病的，而且死了（“死了”直译作“睡了”）的也不少。 </a:t>
            </a:r>
            <a:r>
              <a:rPr lang="en-US" altLang="zh-CN" sz="3200" b="1" baseline="30000" dirty="0">
                <a:solidFill>
                  <a:srgbClr val="FFFFFF"/>
                </a:solidFill>
              </a:rPr>
              <a:t>31</a:t>
            </a:r>
            <a:r>
              <a:rPr lang="en-US" altLang="zh-CN" sz="3200" b="1" dirty="0">
                <a:solidFill>
                  <a:srgbClr val="FFFFFF"/>
                </a:solidFill>
              </a:rPr>
              <a:t> </a:t>
            </a:r>
            <a:r>
              <a:rPr lang="zh-CN" altLang="en-US" sz="3200" b="1" dirty="0">
                <a:solidFill>
                  <a:srgbClr val="FFFFFF"/>
                </a:solidFill>
              </a:rPr>
              <a:t>我们若仔细省察自己，就不会受审判了。 </a:t>
            </a:r>
            <a:r>
              <a:rPr lang="en-US" altLang="zh-CN" sz="3200" b="1" baseline="30000" dirty="0">
                <a:solidFill>
                  <a:srgbClr val="FFFFFF"/>
                </a:solidFill>
              </a:rPr>
              <a:t>32</a:t>
            </a:r>
            <a:r>
              <a:rPr lang="en-US" altLang="zh-CN" sz="3200" b="1" dirty="0">
                <a:solidFill>
                  <a:srgbClr val="FFFFFF"/>
                </a:solidFill>
              </a:rPr>
              <a:t> </a:t>
            </a:r>
            <a:r>
              <a:rPr lang="zh-CN" altLang="en-US" sz="3200" b="1" dirty="0">
                <a:solidFill>
                  <a:srgbClr val="FFFFFF"/>
                </a:solidFill>
              </a:rPr>
              <a:t>然而我们被主审判的时候，是受他的管教，免得和世人一同被定罪。</a:t>
            </a:r>
            <a:endParaRPr lang="en-US" sz="32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627216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441" name="Picture 2" descr="Body-Blood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9050" y="-14288"/>
            <a:ext cx="9182100" cy="6886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0515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304800" y="0"/>
            <a:ext cx="7772400" cy="1143000"/>
          </a:xfrm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 algn="l" eaLnBrk="1" hangingPunct="1">
              <a:defRPr/>
            </a:pPr>
            <a:r>
              <a:rPr lang="zh-CN" altLang="en-US" u="sng" dirty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格林多前</a:t>
            </a:r>
            <a:r>
              <a:rPr lang="en-US" u="sng" dirty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11:33-34</a:t>
            </a:r>
            <a:r>
              <a:rPr lang="en-US" sz="3600" u="sng" dirty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 (</a:t>
            </a:r>
            <a:r>
              <a:rPr lang="en-US" altLang="zh-CN" sz="3600" u="sng" dirty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CNV</a:t>
            </a:r>
            <a:r>
              <a:rPr lang="en-US" sz="3600" u="sng" dirty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)</a:t>
            </a:r>
          </a:p>
        </p:txBody>
      </p:sp>
      <p:sp>
        <p:nvSpPr>
          <p:cNvPr id="320516" name="Text Box 4"/>
          <p:cNvSpPr txBox="1">
            <a:spLocks noChangeArrowheads="1"/>
          </p:cNvSpPr>
          <p:nvPr/>
        </p:nvSpPr>
        <p:spPr bwMode="auto">
          <a:xfrm>
            <a:off x="365152" y="1143000"/>
            <a:ext cx="4710931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 lIns="91293" tIns="45647" rIns="91293" bIns="45647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3600" b="1" baseline="30000" dirty="0">
                <a:solidFill>
                  <a:srgbClr val="FFFFFF"/>
                </a:solidFill>
              </a:rPr>
              <a:t>33</a:t>
            </a:r>
            <a:r>
              <a:rPr lang="zh-CN" altLang="en-US" sz="3600" b="1" dirty="0">
                <a:solidFill>
                  <a:srgbClr val="FFFFFF"/>
                </a:solidFill>
              </a:rPr>
              <a:t>所以，我的弟兄们，你们聚集在一起吃的时候，要彼此等待。 </a:t>
            </a:r>
            <a:r>
              <a:rPr lang="en-US" altLang="zh-CN" sz="3600" b="1" baseline="30000" dirty="0">
                <a:solidFill>
                  <a:srgbClr val="FFFFFF"/>
                </a:solidFill>
              </a:rPr>
              <a:t>34</a:t>
            </a:r>
            <a:r>
              <a:rPr lang="en-US" altLang="zh-CN" sz="3600" b="1" dirty="0">
                <a:solidFill>
                  <a:srgbClr val="FFFFFF"/>
                </a:solidFill>
              </a:rPr>
              <a:t> </a:t>
            </a:r>
            <a:r>
              <a:rPr lang="zh-CN" altLang="en-US" sz="3600" b="1" dirty="0">
                <a:solidFill>
                  <a:srgbClr val="FFFFFF"/>
                </a:solidFill>
              </a:rPr>
              <a:t>如果有人饿了，就应当在家里先吃，免得你们聚集在一起的时候受到审判。其余的事，我来的时候再作安排。</a:t>
            </a:r>
            <a:endParaRPr lang="en-US" sz="36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098411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00">
              <a:alpha val="27843"/>
            </a:srgbClr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93" tIns="45647" rIns="91293" bIns="45647" anchor="ctr"/>
          <a:lstStyle/>
          <a:p>
            <a:endParaRPr lang="en-US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97635" name="AutoShape 3"/>
          <p:cNvSpPr>
            <a:spLocks noChangeArrowheads="1"/>
          </p:cNvSpPr>
          <p:nvPr/>
        </p:nvSpPr>
        <p:spPr bwMode="auto">
          <a:xfrm rot="10800000">
            <a:off x="3048000" y="1295400"/>
            <a:ext cx="1371600" cy="2286000"/>
          </a:xfrm>
          <a:prstGeom prst="upArrow">
            <a:avLst>
              <a:gd name="adj1" fmla="val 50000"/>
              <a:gd name="adj2" fmla="val 41667"/>
            </a:avLst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293" tIns="45647" rIns="91293" bIns="45647" anchor="ctr"/>
          <a:lstStyle/>
          <a:p>
            <a:endParaRPr lang="en-US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30756" name="Text Box 4"/>
          <p:cNvSpPr txBox="1">
            <a:spLocks noChangeArrowheads="1"/>
          </p:cNvSpPr>
          <p:nvPr/>
        </p:nvSpPr>
        <p:spPr bwMode="auto">
          <a:xfrm rot="-5400000">
            <a:off x="3158703" y="1864612"/>
            <a:ext cx="1210521" cy="7078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 wrap="none" lIns="91293" tIns="45647" rIns="91293" bIns="45647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zh-CN" altLang="en-US" sz="4000" i="1" dirty="0">
                <a:solidFill>
                  <a:srgbClr val="FFFF00"/>
                </a:solidFill>
                <a:latin typeface="Aramis Regular" charset="0"/>
              </a:rPr>
              <a:t>向内</a:t>
            </a:r>
          </a:p>
        </p:txBody>
      </p:sp>
      <p:sp>
        <p:nvSpPr>
          <p:cNvPr id="330757" name="Rectangle 5"/>
          <p:cNvSpPr>
            <a:spLocks noGrp="1" noChangeArrowheads="1"/>
          </p:cNvSpPr>
          <p:nvPr>
            <p:ph type="title"/>
          </p:nvPr>
        </p:nvSpPr>
        <p:spPr>
          <a:xfrm>
            <a:off x="-228600" y="3886200"/>
            <a:ext cx="8229600" cy="1874838"/>
          </a:xfrm>
        </p:spPr>
        <p:txBody>
          <a:bodyPr anchor="t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zh-CN" altLang="en-US" sz="11700" b="1" dirty="0">
                <a:solidFill>
                  <a:srgbClr val="FFFFFF"/>
                </a:solidFill>
                <a:latin typeface="Century Gothic" charset="0"/>
                <a:ea typeface="方正水柱简体" charset="0"/>
                <a:cs typeface="方正水柱简体" charset="0"/>
              </a:rPr>
              <a:t>思考！</a:t>
            </a:r>
            <a:endParaRPr lang="en-US" sz="11700" b="1" dirty="0">
              <a:solidFill>
                <a:srgbClr val="FFFFFF"/>
              </a:solidFill>
              <a:latin typeface="Century Gothic" charset="0"/>
              <a:ea typeface="方正水柱简体" charset="0"/>
              <a:cs typeface="方正水柱简体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04251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297" name="Picture 3" descr="Ominous Sky Wallpaper with Cross and Thorn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4372" name="Title 1"/>
          <p:cNvSpPr>
            <a:spLocks/>
          </p:cNvSpPr>
          <p:nvPr/>
        </p:nvSpPr>
        <p:spPr bwMode="auto">
          <a:xfrm>
            <a:off x="152401" y="76200"/>
            <a:ext cx="42672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 lIns="91293" tIns="45647" rIns="91293" bIns="45647" anchor="ctr"/>
          <a:lstStyle/>
          <a:p>
            <a:pPr eaLnBrk="1" hangingPunct="1">
              <a:defRPr/>
            </a:pPr>
            <a:r>
              <a:rPr lang="zh-CN" altLang="en-US" sz="3600" i="1" dirty="0">
                <a:solidFill>
                  <a:srgbClr val="FFFFFF"/>
                </a:solidFill>
                <a:latin typeface="Aramis Regular" charset="0"/>
              </a:rPr>
              <a:t>四个主要方向</a:t>
            </a:r>
          </a:p>
        </p:txBody>
      </p:sp>
      <p:sp>
        <p:nvSpPr>
          <p:cNvPr id="183300" name="AutoShape 5"/>
          <p:cNvSpPr>
            <a:spLocks noChangeArrowheads="1"/>
          </p:cNvSpPr>
          <p:nvPr/>
        </p:nvSpPr>
        <p:spPr bwMode="auto">
          <a:xfrm>
            <a:off x="3962400" y="0"/>
            <a:ext cx="1371600" cy="2286000"/>
          </a:xfrm>
          <a:prstGeom prst="upArrow">
            <a:avLst>
              <a:gd name="adj1" fmla="val 50000"/>
              <a:gd name="adj2" fmla="val 41667"/>
            </a:avLst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293" tIns="45647" rIns="91293" bIns="45647" anchor="ctr"/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14374" name="Text Box 6"/>
          <p:cNvSpPr txBox="1">
            <a:spLocks noChangeArrowheads="1"/>
          </p:cNvSpPr>
          <p:nvPr/>
        </p:nvSpPr>
        <p:spPr bwMode="auto">
          <a:xfrm rot="-5400000">
            <a:off x="4012779" y="977992"/>
            <a:ext cx="1210521" cy="7078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 wrap="none" lIns="91293" tIns="45647" rIns="91293" bIns="45647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zh-CN" altLang="en-US" sz="4000" i="1" dirty="0">
                <a:solidFill>
                  <a:srgbClr val="FFFF00"/>
                </a:solidFill>
                <a:latin typeface="Aramis Regular" charset="0"/>
              </a:rPr>
              <a:t>向外</a:t>
            </a:r>
          </a:p>
        </p:txBody>
      </p:sp>
      <p:sp>
        <p:nvSpPr>
          <p:cNvPr id="183302" name="AutoShape 7"/>
          <p:cNvSpPr>
            <a:spLocks noChangeArrowheads="1"/>
          </p:cNvSpPr>
          <p:nvPr/>
        </p:nvSpPr>
        <p:spPr bwMode="auto">
          <a:xfrm rot="-5400000">
            <a:off x="2438400" y="1447800"/>
            <a:ext cx="1371600" cy="2286000"/>
          </a:xfrm>
          <a:prstGeom prst="upArrow">
            <a:avLst>
              <a:gd name="adj1" fmla="val 50000"/>
              <a:gd name="adj2" fmla="val 41667"/>
            </a:avLst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293" tIns="45647" rIns="91293" bIns="45647" anchor="ctr"/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14376" name="Text Box 8"/>
          <p:cNvSpPr txBox="1">
            <a:spLocks noChangeArrowheads="1"/>
          </p:cNvSpPr>
          <p:nvPr/>
        </p:nvSpPr>
        <p:spPr bwMode="auto">
          <a:xfrm rot="-21600000">
            <a:off x="2697541" y="2267042"/>
            <a:ext cx="1210521" cy="7078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 wrap="none" lIns="91293" tIns="45647" rIns="91293" bIns="45647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zh-CN" altLang="en-US" sz="4000" i="1" dirty="0">
                <a:solidFill>
                  <a:srgbClr val="FFFF00"/>
                </a:solidFill>
                <a:latin typeface="Aramis Regular" charset="0"/>
              </a:rPr>
              <a:t>回顾</a:t>
            </a:r>
          </a:p>
        </p:txBody>
      </p:sp>
      <p:sp>
        <p:nvSpPr>
          <p:cNvPr id="183304" name="AutoShape 9"/>
          <p:cNvSpPr>
            <a:spLocks noChangeArrowheads="1"/>
          </p:cNvSpPr>
          <p:nvPr/>
        </p:nvSpPr>
        <p:spPr bwMode="auto">
          <a:xfrm rot="5400000">
            <a:off x="5486400" y="1447800"/>
            <a:ext cx="1371600" cy="2286000"/>
          </a:xfrm>
          <a:prstGeom prst="upArrow">
            <a:avLst>
              <a:gd name="adj1" fmla="val 50000"/>
              <a:gd name="adj2" fmla="val 41667"/>
            </a:avLst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293" tIns="45647" rIns="91293" bIns="45647" anchor="ctr"/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14378" name="Text Box 10"/>
          <p:cNvSpPr txBox="1">
            <a:spLocks noChangeArrowheads="1"/>
          </p:cNvSpPr>
          <p:nvPr/>
        </p:nvSpPr>
        <p:spPr bwMode="auto">
          <a:xfrm rot="-21600000">
            <a:off x="5487567" y="2267042"/>
            <a:ext cx="1210521" cy="7078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 wrap="none" lIns="91293" tIns="45647" rIns="91293" bIns="45647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zh-CN" altLang="en-US" sz="4000" i="1" dirty="0">
                <a:solidFill>
                  <a:srgbClr val="FFFF00"/>
                </a:solidFill>
                <a:latin typeface="Aramis Regular" charset="0"/>
              </a:rPr>
              <a:t>向前</a:t>
            </a:r>
          </a:p>
        </p:txBody>
      </p:sp>
      <p:sp>
        <p:nvSpPr>
          <p:cNvPr id="183306" name="AutoShape 11"/>
          <p:cNvSpPr>
            <a:spLocks noChangeArrowheads="1"/>
          </p:cNvSpPr>
          <p:nvPr/>
        </p:nvSpPr>
        <p:spPr bwMode="auto">
          <a:xfrm rot="10800000">
            <a:off x="3962400" y="2971800"/>
            <a:ext cx="1371600" cy="2286000"/>
          </a:xfrm>
          <a:prstGeom prst="upArrow">
            <a:avLst>
              <a:gd name="adj1" fmla="val 50000"/>
              <a:gd name="adj2" fmla="val 41667"/>
            </a:avLst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293" tIns="45647" rIns="91293" bIns="45647" anchor="ctr"/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14380" name="Text Box 12"/>
          <p:cNvSpPr txBox="1">
            <a:spLocks noChangeArrowheads="1"/>
          </p:cNvSpPr>
          <p:nvPr/>
        </p:nvSpPr>
        <p:spPr bwMode="auto">
          <a:xfrm rot="-5400000">
            <a:off x="4073103" y="3617211"/>
            <a:ext cx="1210521" cy="7078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 wrap="none" lIns="91293" tIns="45647" rIns="91293" bIns="45647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zh-CN" altLang="en-US" sz="4000" i="1" dirty="0">
                <a:solidFill>
                  <a:srgbClr val="FFFF00"/>
                </a:solidFill>
                <a:latin typeface="Aramis Regular" charset="0"/>
              </a:rPr>
              <a:t>向内</a:t>
            </a:r>
          </a:p>
        </p:txBody>
      </p:sp>
      <p:sp>
        <p:nvSpPr>
          <p:cNvPr id="15" name="Title 1"/>
          <p:cNvSpPr txBox="1">
            <a:spLocks/>
          </p:cNvSpPr>
          <p:nvPr/>
        </p:nvSpPr>
        <p:spPr bwMode="auto">
          <a:xfrm>
            <a:off x="152400" y="6165304"/>
            <a:ext cx="8991599" cy="692696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128937" tIns="64473" rIns="128937" bIns="64473" numCol="1" anchor="ctr" anchorCtr="0" compatLnSpc="1">
            <a:prstTxWarp prst="textNoShape">
              <a:avLst/>
            </a:prstTxWarp>
          </a:bodyPr>
          <a:lstStyle>
            <a:lvl1pPr algn="ctr" defTabSz="1292793" rtl="0" eaLnBrk="0" fontAlgn="base" hangingPunct="0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ＭＳ Ｐゴシック"/>
                <a:ea typeface="ＭＳ Ｐゴシック"/>
                <a:cs typeface="ＭＳ Ｐゴシック"/>
              </a:defRPr>
            </a:lvl1pPr>
            <a:lvl2pPr algn="ctr" defTabSz="1292793" rtl="0" eaLnBrk="0" fontAlgn="base" hangingPunct="0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2pPr>
            <a:lvl3pPr algn="ctr" defTabSz="1292793" rtl="0" eaLnBrk="0" fontAlgn="base" hangingPunct="0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3pPr>
            <a:lvl4pPr algn="ctr" defTabSz="1292793" rtl="0" eaLnBrk="0" fontAlgn="base" hangingPunct="0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4pPr>
            <a:lvl5pPr algn="ctr" defTabSz="1292793" rtl="0" eaLnBrk="0" fontAlgn="base" hangingPunct="0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5pPr>
            <a:lvl6pPr marL="454771" algn="ctr" defTabSz="1293315" rtl="0" eaLnBrk="0" fontAlgn="base" hangingPunct="0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6pPr>
            <a:lvl7pPr marL="909575" algn="ctr" defTabSz="1293315" rtl="0" eaLnBrk="0" fontAlgn="base" hangingPunct="0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7pPr>
            <a:lvl8pPr marL="1364395" algn="ctr" defTabSz="1293315" rtl="0" eaLnBrk="0" fontAlgn="base" hangingPunct="0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8pPr>
            <a:lvl9pPr marL="1819164" algn="ctr" defTabSz="1293315" rtl="0" eaLnBrk="0" fontAlgn="base" hangingPunct="0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9pPr>
          </a:lstStyle>
          <a:p>
            <a:pPr marL="766418" indent="-766418" defTabSz="1291209" eaLnBrk="1" hangingPunct="1">
              <a:defRPr/>
            </a:pPr>
            <a:r>
              <a:rPr lang="zh-CN" altLang="en-US" i="1" kern="0">
                <a:solidFill>
                  <a:srgbClr val="FFFFFF"/>
                </a:solidFill>
                <a:latin typeface="Arial"/>
                <a:ea typeface="ＭＳ Ｐゴシック" charset="0"/>
                <a:cs typeface="Arial"/>
              </a:rPr>
              <a:t>看看所有四个方向！</a:t>
            </a:r>
            <a:endParaRPr lang="en-US" i="1" kern="0" dirty="0">
              <a:solidFill>
                <a:srgbClr val="FFFFFF"/>
              </a:solidFill>
              <a:latin typeface="Microsoft YaHei" pitchFamily="34" charset="-122"/>
              <a:ea typeface="Microsoft YaHei" pitchFamily="34" charset="-122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970621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4450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en-US" altLang="ja-JP" b="1" dirty="0">
                <a:latin typeface="Arial"/>
                <a:ea typeface="ＭＳ Ｐゴシック" charset="0"/>
                <a:cs typeface="Arial"/>
              </a:rPr>
              <a:t>"</a:t>
            </a:r>
            <a:r>
              <a:rPr lang="en-US" b="1" dirty="0">
                <a:latin typeface="Arial"/>
                <a:ea typeface="ＭＳ Ｐゴシック" charset="0"/>
                <a:cs typeface="Arial"/>
              </a:rPr>
              <a:t>U</a:t>
            </a:r>
            <a:r>
              <a:rPr lang="en-US" altLang="ja-JP" b="1" dirty="0">
                <a:latin typeface="Arial"/>
                <a:ea typeface="ＭＳ Ｐゴシック" charset="0"/>
                <a:cs typeface="Arial"/>
              </a:rPr>
              <a:t>"</a:t>
            </a:r>
            <a:r>
              <a:rPr lang="en-US" b="1" dirty="0">
                <a:latin typeface="Arial"/>
                <a:ea typeface="ＭＳ Ｐゴシック" charset="0"/>
                <a:cs typeface="Arial"/>
              </a:rPr>
              <a:t> Shaped Table</a:t>
            </a:r>
          </a:p>
        </p:txBody>
      </p:sp>
      <p:pic>
        <p:nvPicPr>
          <p:cNvPr id="312322" name="Picture 2" descr="Table Seatin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338" y="1143000"/>
            <a:ext cx="9213851" cy="531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850" name="Rectangle 2"/>
          <p:cNvSpPr>
            <a:spLocks noChangeArrowheads="1"/>
          </p:cNvSpPr>
          <p:nvPr/>
        </p:nvSpPr>
        <p:spPr bwMode="auto">
          <a:xfrm>
            <a:off x="0" y="0"/>
            <a:ext cx="7848600" cy="6858000"/>
          </a:xfrm>
          <a:prstGeom prst="rect">
            <a:avLst/>
          </a:prstGeom>
          <a:gradFill rotWithShape="0">
            <a:gsLst>
              <a:gs pos="0">
                <a:schemeClr val="bg2">
                  <a:alpha val="58000"/>
                </a:schemeClr>
              </a:gs>
              <a:gs pos="100000">
                <a:schemeClr val="bg2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293" tIns="45647" rIns="91293" bIns="45647" anchor="ctr"/>
          <a:lstStyle/>
          <a:p>
            <a:pPr>
              <a:defRPr/>
            </a:pPr>
            <a:endParaRPr lang="en-US">
              <a:solidFill>
                <a:srgbClr val="2F1311"/>
              </a:solidFill>
              <a:latin typeface="Arial" charset="0"/>
            </a:endParaRPr>
          </a:p>
        </p:txBody>
      </p:sp>
      <p:sp>
        <p:nvSpPr>
          <p:cNvPr id="334851" name="Rectangle 3"/>
          <p:cNvSpPr>
            <a:spLocks noGrp="1" noChangeArrowheads="1"/>
          </p:cNvSpPr>
          <p:nvPr>
            <p:ph type="title"/>
          </p:nvPr>
        </p:nvSpPr>
        <p:spPr>
          <a:xfrm>
            <a:off x="219106" y="227014"/>
            <a:ext cx="4733925" cy="763587"/>
          </a:xfrm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zh-CN" altLang="en-US" dirty="0">
                <a:latin typeface="Arial" charset="0"/>
              </a:rPr>
              <a:t>四个主要方向</a:t>
            </a:r>
          </a:p>
        </p:txBody>
      </p:sp>
      <p:sp>
        <p:nvSpPr>
          <p:cNvPr id="203779" name="Rectangle 4"/>
          <p:cNvSpPr>
            <a:spLocks noChangeArrowheads="1"/>
          </p:cNvSpPr>
          <p:nvPr/>
        </p:nvSpPr>
        <p:spPr bwMode="auto">
          <a:xfrm>
            <a:off x="30" y="1987253"/>
            <a:ext cx="184709" cy="373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93" tIns="45647" rIns="91293" bIns="45647" anchor="ctr">
            <a:spAutoFit/>
          </a:bodyPr>
          <a:lstStyle/>
          <a:p>
            <a:pPr eaLnBrk="1" hangingPunct="1">
              <a:tabLst>
                <a:tab pos="3880033" algn="l"/>
                <a:tab pos="4108270" algn="l"/>
                <a:tab pos="4792983" algn="l"/>
                <a:tab pos="5591818" algn="l"/>
                <a:tab pos="5705942" algn="l"/>
              </a:tabLst>
            </a:pPr>
            <a:endParaRPr lang="en-US" sz="1800">
              <a:solidFill>
                <a:srgbClr val="2F1311"/>
              </a:solidFill>
              <a:latin typeface="Arial" charset="0"/>
            </a:endParaRPr>
          </a:p>
        </p:txBody>
      </p:sp>
      <p:graphicFrame>
        <p:nvGraphicFramePr>
          <p:cNvPr id="334853" name="Group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1630070"/>
              </p:ext>
            </p:extLst>
          </p:nvPr>
        </p:nvGraphicFramePr>
        <p:xfrm>
          <a:off x="0" y="1066831"/>
          <a:ext cx="7848600" cy="5791201"/>
        </p:xfrm>
        <a:graphic>
          <a:graphicData uri="http://schemas.openxmlformats.org/drawingml/2006/table">
            <a:tbl>
              <a:tblPr/>
              <a:tblGrid>
                <a:gridCol w="1295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73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79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514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8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宋体" charset="0"/>
                          <a:cs typeface="Arial"/>
                        </a:rPr>
                        <a:t>看</a:t>
                      </a:r>
                      <a:r>
                        <a:rPr kumimoji="0" lang="en-US" altLang="zh-CN" sz="20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宋体" charset="0"/>
                          <a:cs typeface="Arial"/>
                        </a:rPr>
                        <a:t>...</a:t>
                      </a:r>
                      <a:endParaRPr kumimoji="0" lang="en-US" sz="2800" b="1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/>
                        <a:ea typeface="ＭＳ Ｐゴシック" charset="0"/>
                        <a:cs typeface="Arial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32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宋体" charset="0"/>
                          <a:cs typeface="Arial"/>
                        </a:rPr>
                        <a:t>逾越节 </a:t>
                      </a:r>
                      <a:br>
                        <a:rPr kumimoji="0" lang="zh-CN" altLang="en-US" sz="32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宋体" charset="0"/>
                          <a:cs typeface="Arial"/>
                        </a:rPr>
                      </a:br>
                      <a:r>
                        <a:rPr kumimoji="0" lang="zh-CN" altLang="en-US" sz="32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宋体" charset="0"/>
                          <a:cs typeface="Arial"/>
                        </a:rPr>
                        <a:t>（犹太）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32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宋体" charset="0"/>
                          <a:cs typeface="Arial"/>
                        </a:rPr>
                        <a:t>圣餐 </a:t>
                      </a:r>
                      <a:br>
                        <a:rPr kumimoji="0" lang="zh-CN" altLang="en-US" sz="32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宋体" charset="0"/>
                          <a:cs typeface="Arial"/>
                        </a:rPr>
                      </a:br>
                      <a:r>
                        <a:rPr kumimoji="0" lang="zh-CN" altLang="en-US" sz="32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宋体" charset="0"/>
                          <a:cs typeface="Arial"/>
                        </a:rPr>
                        <a:t>（基督教）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699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宋体" charset="0"/>
                          <a:cs typeface="Arial"/>
                        </a:rPr>
                        <a:t>向外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宋体" charset="0"/>
                          <a:cs typeface="Arial"/>
                        </a:rPr>
                        <a:t>涉及整个家庭 </a:t>
                      </a:r>
                      <a:br>
                        <a:rPr kumimoji="0" lang="zh-CN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宋体" charset="0"/>
                          <a:cs typeface="Arial"/>
                        </a:rPr>
                      </a:br>
                      <a:r>
                        <a:rPr kumimoji="0" lang="zh-CN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宋体" charset="0"/>
                          <a:cs typeface="Arial"/>
                        </a:rPr>
                        <a:t>（出</a:t>
                      </a:r>
                      <a:r>
                        <a:rPr kumimoji="0" lang="en-US" altLang="zh-CN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宋体" charset="0"/>
                          <a:cs typeface="Arial"/>
                        </a:rPr>
                        <a:t>12:3-4</a:t>
                      </a:r>
                      <a:r>
                        <a:rPr kumimoji="0" lang="zh-CN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宋体" charset="0"/>
                          <a:cs typeface="Arial"/>
                        </a:rPr>
                        <a:t>，</a:t>
                      </a:r>
                      <a:r>
                        <a:rPr kumimoji="0" lang="en-US" altLang="zh-CN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宋体" charset="0"/>
                          <a:cs typeface="Arial"/>
                        </a:rPr>
                        <a:t>16</a:t>
                      </a:r>
                      <a:r>
                        <a:rPr kumimoji="0" lang="zh-CN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宋体" charset="0"/>
                          <a:cs typeface="Arial"/>
                        </a:rPr>
                        <a:t>）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宋体" charset="0"/>
                          <a:cs typeface="Arial"/>
                        </a:rPr>
                        <a:t>团契和团结</a:t>
                      </a:r>
                      <a:br>
                        <a:rPr kumimoji="0" lang="zh-CN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宋体" charset="0"/>
                          <a:cs typeface="Arial"/>
                        </a:rPr>
                      </a:br>
                      <a:r>
                        <a:rPr kumimoji="0" lang="zh-CN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宋体" charset="0"/>
                          <a:cs typeface="Arial"/>
                        </a:rPr>
                        <a:t>（林前</a:t>
                      </a:r>
                      <a:r>
                        <a:rPr kumimoji="0" lang="en-US" altLang="zh-CN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宋体" charset="0"/>
                          <a:cs typeface="Arial"/>
                        </a:rPr>
                        <a:t>11:17-22;10:16-17</a:t>
                      </a:r>
                      <a:r>
                        <a:rPr kumimoji="0" lang="zh-CN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宋体" charset="0"/>
                          <a:cs typeface="Arial"/>
                        </a:rPr>
                        <a:t>）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683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宋体" charset="0"/>
                          <a:cs typeface="Arial"/>
                        </a:rPr>
                        <a:t>向后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宋体" charset="0"/>
                          <a:cs typeface="Arial"/>
                        </a:rPr>
                        <a:t>从埃及解救 </a:t>
                      </a:r>
                      <a:br>
                        <a:rPr kumimoji="0" lang="zh-CN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宋体" charset="0"/>
                          <a:cs typeface="Arial"/>
                        </a:rPr>
                      </a:br>
                      <a:r>
                        <a:rPr kumimoji="0" lang="zh-CN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宋体" charset="0"/>
                          <a:cs typeface="Arial"/>
                        </a:rPr>
                        <a:t>（出</a:t>
                      </a:r>
                      <a:r>
                        <a:rPr kumimoji="0" lang="en-US" altLang="zh-CN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宋体" charset="0"/>
                          <a:cs typeface="Arial"/>
                        </a:rPr>
                        <a:t>12:31-42</a:t>
                      </a:r>
                      <a:r>
                        <a:rPr kumimoji="0" lang="zh-CN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宋体" charset="0"/>
                          <a:cs typeface="Arial"/>
                        </a:rPr>
                        <a:t>）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宋体" charset="0"/>
                          <a:cs typeface="Arial"/>
                        </a:rPr>
                        <a:t>从罪恶中得释放</a:t>
                      </a:r>
                      <a:br>
                        <a:rPr kumimoji="0" lang="zh-CN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宋体" charset="0"/>
                          <a:cs typeface="Arial"/>
                        </a:rPr>
                      </a:br>
                      <a:r>
                        <a:rPr kumimoji="0" lang="zh-CN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宋体" charset="0"/>
                          <a:cs typeface="Arial"/>
                        </a:rPr>
                        <a:t>（林前</a:t>
                      </a:r>
                      <a:r>
                        <a:rPr kumimoji="0" lang="en-US" altLang="zh-CN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宋体" charset="0"/>
                          <a:cs typeface="Arial"/>
                        </a:rPr>
                        <a:t>11:23-25​​</a:t>
                      </a:r>
                      <a:r>
                        <a:rPr kumimoji="0" lang="zh-CN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宋体" charset="0"/>
                          <a:cs typeface="Arial"/>
                        </a:rPr>
                        <a:t>）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CN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DDDDDD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/>
                        <a:ea typeface="宋体" charset="0"/>
                        <a:cs typeface="Arial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699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宋体" charset="0"/>
                          <a:cs typeface="Arial"/>
                        </a:rPr>
                        <a:t>向前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宋体" charset="0"/>
                          <a:cs typeface="Arial"/>
                        </a:rPr>
                        <a:t>等待弥赛亚时代 </a:t>
                      </a:r>
                      <a:br>
                        <a:rPr kumimoji="0" lang="zh-CN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宋体" charset="0"/>
                          <a:cs typeface="Arial"/>
                        </a:rPr>
                      </a:br>
                      <a:r>
                        <a:rPr kumimoji="0" lang="zh-CN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宋体" charset="0"/>
                          <a:cs typeface="Arial"/>
                        </a:rPr>
                        <a:t>（以西结书</a:t>
                      </a:r>
                      <a:r>
                        <a:rPr kumimoji="0" lang="en-US" altLang="zh-CN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宋体" charset="0"/>
                          <a:cs typeface="Arial"/>
                        </a:rPr>
                        <a:t>45:21</a:t>
                      </a:r>
                      <a:r>
                        <a:rPr kumimoji="0" lang="zh-CN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宋体" charset="0"/>
                          <a:cs typeface="Arial"/>
                        </a:rPr>
                        <a:t>）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宋体" charset="0"/>
                          <a:cs typeface="Arial"/>
                        </a:rPr>
                        <a:t>预期基督的回归</a:t>
                      </a:r>
                      <a:br>
                        <a:rPr kumimoji="0" lang="zh-CN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宋体" charset="0"/>
                          <a:cs typeface="Arial"/>
                        </a:rPr>
                      </a:br>
                      <a:r>
                        <a:rPr kumimoji="0" lang="zh-CN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宋体" charset="0"/>
                          <a:cs typeface="Arial"/>
                        </a:rPr>
                        <a:t>（林前</a:t>
                      </a:r>
                      <a:r>
                        <a:rPr kumimoji="0" lang="en-US" altLang="zh-CN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宋体" charset="0"/>
                          <a:cs typeface="Arial"/>
                        </a:rPr>
                        <a:t>11:26</a:t>
                      </a:r>
                      <a:r>
                        <a:rPr kumimoji="0" lang="zh-CN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宋体" charset="0"/>
                          <a:cs typeface="Arial"/>
                        </a:rPr>
                        <a:t>；马可</a:t>
                      </a:r>
                      <a:r>
                        <a:rPr kumimoji="0" lang="en-US" altLang="zh-CN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宋体" charset="0"/>
                          <a:cs typeface="Arial"/>
                        </a:rPr>
                        <a:t>14</a:t>
                      </a:r>
                      <a:r>
                        <a:rPr kumimoji="0" lang="zh-CN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宋体" charset="0"/>
                          <a:cs typeface="Arial"/>
                        </a:rPr>
                        <a:t>：</a:t>
                      </a:r>
                      <a:r>
                        <a:rPr kumimoji="0" lang="en-US" altLang="zh-CN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宋体" charset="0"/>
                          <a:cs typeface="Arial"/>
                        </a:rPr>
                        <a:t>25</a:t>
                      </a:r>
                      <a:r>
                        <a:rPr kumimoji="0" lang="zh-CN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宋体" charset="0"/>
                          <a:cs typeface="Arial"/>
                        </a:rPr>
                        <a:t>）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683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宋体" charset="0"/>
                          <a:cs typeface="Arial"/>
                        </a:rPr>
                        <a:t>向内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宋体" charset="0"/>
                          <a:cs typeface="Arial"/>
                        </a:rPr>
                        <a:t>净化酵之屋或邪恶（出埃及记</a:t>
                      </a:r>
                      <a:r>
                        <a:rPr kumimoji="0" lang="en-US" altLang="zh-CN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宋体" charset="0"/>
                          <a:cs typeface="Arial"/>
                        </a:rPr>
                        <a:t>12:8</a:t>
                      </a:r>
                      <a:r>
                        <a:rPr kumimoji="0" lang="zh-CN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宋体" charset="0"/>
                          <a:cs typeface="Arial"/>
                        </a:rPr>
                        <a:t>，</a:t>
                      </a:r>
                      <a:r>
                        <a:rPr kumimoji="0" lang="en-US" altLang="zh-CN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宋体" charset="0"/>
                          <a:cs typeface="Arial"/>
                        </a:rPr>
                        <a:t>15</a:t>
                      </a:r>
                      <a:r>
                        <a:rPr kumimoji="0" lang="zh-CN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宋体" charset="0"/>
                          <a:cs typeface="Arial"/>
                        </a:rPr>
                        <a:t>）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宋体" charset="0"/>
                          <a:cs typeface="Arial"/>
                        </a:rPr>
                        <a:t>检查你自内的罪</a:t>
                      </a:r>
                      <a:br>
                        <a:rPr kumimoji="0" lang="zh-CN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宋体" charset="0"/>
                          <a:cs typeface="Arial"/>
                        </a:rPr>
                      </a:br>
                      <a:r>
                        <a:rPr kumimoji="0" lang="zh-CN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宋体" charset="0"/>
                          <a:cs typeface="Arial"/>
                        </a:rPr>
                        <a:t> （林前</a:t>
                      </a:r>
                      <a:r>
                        <a:rPr kumimoji="0" lang="en-US" altLang="zh-CN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宋体" charset="0"/>
                          <a:cs typeface="Arial"/>
                        </a:rPr>
                        <a:t>11:27-32;</a:t>
                      </a:r>
                      <a:r>
                        <a:rPr kumimoji="0" lang="zh-CN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宋体" charset="0"/>
                          <a:cs typeface="Arial"/>
                        </a:rPr>
                        <a:t>比照</a:t>
                      </a:r>
                      <a:r>
                        <a:rPr kumimoji="0" lang="en-US" altLang="zh-CN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宋体" charset="0"/>
                          <a:cs typeface="Arial"/>
                        </a:rPr>
                        <a:t>5:6-8</a:t>
                      </a:r>
                      <a:r>
                        <a:rPr kumimoji="0" lang="zh-CN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宋体" charset="0"/>
                          <a:cs typeface="Arial"/>
                        </a:rPr>
                        <a:t>）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03799" name="Rectangle 26"/>
          <p:cNvSpPr>
            <a:spLocks noChangeArrowheads="1"/>
          </p:cNvSpPr>
          <p:nvPr/>
        </p:nvSpPr>
        <p:spPr bwMode="auto">
          <a:xfrm>
            <a:off x="30" y="4145447"/>
            <a:ext cx="184709" cy="546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93" tIns="45647" rIns="91293" bIns="45647" anchor="ctr">
            <a:spAutoFit/>
          </a:bodyPr>
          <a:lstStyle/>
          <a:p>
            <a:pPr eaLnBrk="1" hangingPunct="1"/>
            <a:br>
              <a:rPr lang="en-US" altLang="zh-CN" sz="1100">
                <a:solidFill>
                  <a:srgbClr val="2F1311"/>
                </a:solidFill>
                <a:latin typeface="Times" charset="0"/>
                <a:ea typeface="宋体" charset="0"/>
                <a:cs typeface="宋体" charset="0"/>
              </a:rPr>
            </a:br>
            <a:endParaRPr lang="en-US" altLang="zh-CN" sz="1800">
              <a:solidFill>
                <a:srgbClr val="2F1311"/>
              </a:solidFill>
              <a:latin typeface="Arial" charset="0"/>
              <a:ea typeface="宋体" charset="0"/>
              <a:cs typeface="宋体" charset="0"/>
            </a:endParaRPr>
          </a:p>
        </p:txBody>
      </p:sp>
      <p:sp>
        <p:nvSpPr>
          <p:cNvPr id="203800" name="Text Box 27"/>
          <p:cNvSpPr txBox="1">
            <a:spLocks noChangeArrowheads="1"/>
          </p:cNvSpPr>
          <p:nvPr/>
        </p:nvSpPr>
        <p:spPr bwMode="auto">
          <a:xfrm>
            <a:off x="5181600" y="90519"/>
            <a:ext cx="2590800" cy="93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93" tIns="45647" rIns="91293" bIns="45647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r>
              <a:rPr lang="en-US" sz="1800">
                <a:solidFill>
                  <a:srgbClr val="DDDDDD"/>
                </a:solidFill>
                <a:latin typeface="Tahoma" charset="0"/>
              </a:rPr>
              <a:t>(Adapted from David Watson, </a:t>
            </a:r>
            <a:r>
              <a:rPr lang="en-US" sz="1800" i="1">
                <a:solidFill>
                  <a:srgbClr val="DDDDDD"/>
                </a:solidFill>
                <a:latin typeface="Tahoma" charset="0"/>
              </a:rPr>
              <a:t>I Believe in the Holy Spirit</a:t>
            </a:r>
            <a:r>
              <a:rPr lang="en-US" sz="1800">
                <a:solidFill>
                  <a:srgbClr val="DDDDDD"/>
                </a:solidFill>
                <a:latin typeface="Tahoma" charset="0"/>
              </a:rPr>
              <a:t>)</a:t>
            </a:r>
          </a:p>
        </p:txBody>
      </p:sp>
      <p:sp>
        <p:nvSpPr>
          <p:cNvPr id="203801" name="Text Box 28"/>
          <p:cNvSpPr txBox="1">
            <a:spLocks noChangeArrowheads="1"/>
          </p:cNvSpPr>
          <p:nvPr/>
        </p:nvSpPr>
        <p:spPr bwMode="auto">
          <a:xfrm>
            <a:off x="8397875" y="82550"/>
            <a:ext cx="669925" cy="396875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93" tIns="45647" rIns="91293" bIns="45647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000" b="1">
                <a:solidFill>
                  <a:srgbClr val="2F1311"/>
                </a:solidFill>
                <a:latin typeface="Tahoma" charset="0"/>
              </a:rPr>
              <a:t>143</a:t>
            </a:r>
          </a:p>
        </p:txBody>
      </p:sp>
      <p:pic>
        <p:nvPicPr>
          <p:cNvPr id="203802" name="Picture 29" descr="j023863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800" y="1614519"/>
            <a:ext cx="1143000" cy="103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1269082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825" name="Picture 3" descr="Ominous Sky Wallpaper with Cross and Thorns.jpg"/>
          <p:cNvPicPr>
            <a:picLocks noChangeAspect="1"/>
          </p:cNvPicPr>
          <p:nvPr/>
        </p:nvPicPr>
        <p:blipFill>
          <a:blip r:embed="rId3">
            <a:lum bright="-4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6899" name="Title 1"/>
          <p:cNvSpPr>
            <a:spLocks/>
          </p:cNvSpPr>
          <p:nvPr/>
        </p:nvSpPr>
        <p:spPr bwMode="auto">
          <a:xfrm>
            <a:off x="152401" y="76200"/>
            <a:ext cx="42672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 lIns="91293" tIns="45647" rIns="91293" bIns="45647" anchor="ctr"/>
          <a:lstStyle/>
          <a:p>
            <a:pPr eaLnBrk="1" hangingPunct="1">
              <a:defRPr/>
            </a:pPr>
            <a:r>
              <a:rPr lang="zh-CN" altLang="en-US" sz="3600" i="1" dirty="0">
                <a:solidFill>
                  <a:srgbClr val="FFFFFF"/>
                </a:solidFill>
                <a:latin typeface="Arial"/>
                <a:cs typeface="Arial"/>
              </a:rPr>
              <a:t>主要思想</a:t>
            </a:r>
          </a:p>
        </p:txBody>
      </p:sp>
      <p:sp>
        <p:nvSpPr>
          <p:cNvPr id="205827" name="AutoShape 4"/>
          <p:cNvSpPr>
            <a:spLocks noChangeArrowheads="1"/>
          </p:cNvSpPr>
          <p:nvPr/>
        </p:nvSpPr>
        <p:spPr bwMode="auto">
          <a:xfrm>
            <a:off x="3962400" y="0"/>
            <a:ext cx="1371600" cy="2286000"/>
          </a:xfrm>
          <a:prstGeom prst="upArrow">
            <a:avLst>
              <a:gd name="adj1" fmla="val 50000"/>
              <a:gd name="adj2" fmla="val 41667"/>
            </a:avLst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293" tIns="45647" rIns="91293" bIns="45647" anchor="ctr"/>
          <a:lstStyle/>
          <a:p>
            <a:endParaRPr lang="en-US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336901" name="Text Box 5"/>
          <p:cNvSpPr txBox="1">
            <a:spLocks noChangeArrowheads="1"/>
          </p:cNvSpPr>
          <p:nvPr/>
        </p:nvSpPr>
        <p:spPr bwMode="auto">
          <a:xfrm rot="16200000">
            <a:off x="4012779" y="977992"/>
            <a:ext cx="1210521" cy="7078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 wrap="none" lIns="91293" tIns="45647" rIns="91293" bIns="45647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zh-CN" altLang="en-US" sz="4000" i="1" dirty="0">
                <a:solidFill>
                  <a:srgbClr val="FFFF00"/>
                </a:solidFill>
                <a:latin typeface="Arial"/>
                <a:cs typeface="Arial"/>
              </a:rPr>
              <a:t>向外</a:t>
            </a:r>
          </a:p>
        </p:txBody>
      </p:sp>
      <p:sp>
        <p:nvSpPr>
          <p:cNvPr id="205829" name="AutoShape 6"/>
          <p:cNvSpPr>
            <a:spLocks noChangeArrowheads="1"/>
          </p:cNvSpPr>
          <p:nvPr/>
        </p:nvSpPr>
        <p:spPr bwMode="auto">
          <a:xfrm rot="-5400000">
            <a:off x="2438400" y="1447800"/>
            <a:ext cx="1371600" cy="2286000"/>
          </a:xfrm>
          <a:prstGeom prst="upArrow">
            <a:avLst>
              <a:gd name="adj1" fmla="val 50000"/>
              <a:gd name="adj2" fmla="val 41667"/>
            </a:avLst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293" tIns="45647" rIns="91293" bIns="45647" anchor="ctr"/>
          <a:lstStyle/>
          <a:p>
            <a:endParaRPr lang="en-US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336903" name="Text Box 7"/>
          <p:cNvSpPr txBox="1">
            <a:spLocks noChangeArrowheads="1"/>
          </p:cNvSpPr>
          <p:nvPr/>
        </p:nvSpPr>
        <p:spPr bwMode="auto">
          <a:xfrm>
            <a:off x="2795596" y="2270132"/>
            <a:ext cx="1210521" cy="7078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 wrap="none" lIns="91293" tIns="45647" rIns="91293" bIns="45647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zh-CN" altLang="en-US" sz="4000" i="1" dirty="0">
                <a:solidFill>
                  <a:srgbClr val="FFFF00"/>
                </a:solidFill>
                <a:latin typeface="Arial"/>
                <a:cs typeface="Arial"/>
              </a:rPr>
              <a:t>回顾</a:t>
            </a:r>
          </a:p>
        </p:txBody>
      </p:sp>
      <p:sp>
        <p:nvSpPr>
          <p:cNvPr id="205831" name="AutoShape 8"/>
          <p:cNvSpPr>
            <a:spLocks noChangeArrowheads="1"/>
          </p:cNvSpPr>
          <p:nvPr/>
        </p:nvSpPr>
        <p:spPr bwMode="auto">
          <a:xfrm rot="5400000">
            <a:off x="5486400" y="1447800"/>
            <a:ext cx="1371600" cy="2286000"/>
          </a:xfrm>
          <a:prstGeom prst="upArrow">
            <a:avLst>
              <a:gd name="adj1" fmla="val 50000"/>
              <a:gd name="adj2" fmla="val 41667"/>
            </a:avLst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293" tIns="45647" rIns="91293" bIns="45647" anchor="ctr"/>
          <a:lstStyle/>
          <a:p>
            <a:endParaRPr lang="en-US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336905" name="Text Box 9"/>
          <p:cNvSpPr txBox="1">
            <a:spLocks noChangeArrowheads="1"/>
          </p:cNvSpPr>
          <p:nvPr/>
        </p:nvSpPr>
        <p:spPr bwMode="auto">
          <a:xfrm>
            <a:off x="5257801" y="2270132"/>
            <a:ext cx="1210521" cy="7078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 wrap="none" lIns="91293" tIns="45647" rIns="91293" bIns="45647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zh-CN" altLang="en-US" sz="4000" i="1" dirty="0">
                <a:solidFill>
                  <a:srgbClr val="FFFF00"/>
                </a:solidFill>
                <a:latin typeface="Arial"/>
                <a:cs typeface="Arial"/>
              </a:rPr>
              <a:t>向前</a:t>
            </a:r>
          </a:p>
        </p:txBody>
      </p:sp>
      <p:sp>
        <p:nvSpPr>
          <p:cNvPr id="205833" name="AutoShape 10"/>
          <p:cNvSpPr>
            <a:spLocks noChangeArrowheads="1"/>
          </p:cNvSpPr>
          <p:nvPr/>
        </p:nvSpPr>
        <p:spPr bwMode="auto">
          <a:xfrm rot="10800000">
            <a:off x="3962400" y="2971800"/>
            <a:ext cx="1371600" cy="2286000"/>
          </a:xfrm>
          <a:prstGeom prst="upArrow">
            <a:avLst>
              <a:gd name="adj1" fmla="val 50000"/>
              <a:gd name="adj2" fmla="val 41667"/>
            </a:avLst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293" tIns="45647" rIns="91293" bIns="45647" anchor="ctr"/>
          <a:lstStyle/>
          <a:p>
            <a:endParaRPr lang="en-US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336907" name="Text Box 11"/>
          <p:cNvSpPr txBox="1">
            <a:spLocks noChangeArrowheads="1"/>
          </p:cNvSpPr>
          <p:nvPr/>
        </p:nvSpPr>
        <p:spPr bwMode="auto">
          <a:xfrm rot="16200000">
            <a:off x="4073103" y="3617211"/>
            <a:ext cx="1210521" cy="7078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 wrap="none" lIns="91293" tIns="45647" rIns="91293" bIns="45647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zh-CN" altLang="en-US" sz="4000" i="1" dirty="0">
                <a:solidFill>
                  <a:srgbClr val="FFFF00"/>
                </a:solidFill>
                <a:latin typeface="Arial"/>
                <a:cs typeface="Arial"/>
              </a:rPr>
              <a:t>向内</a:t>
            </a:r>
            <a:endParaRPr lang="en-US" sz="4000" i="1" dirty="0">
              <a:solidFill>
                <a:srgbClr val="FFFF00"/>
              </a:solidFill>
              <a:latin typeface="Arial"/>
              <a:cs typeface="Arial"/>
            </a:endParaRPr>
          </a:p>
        </p:txBody>
      </p:sp>
      <p:sp>
        <p:nvSpPr>
          <p:cNvPr id="336908" name="Title 1"/>
          <p:cNvSpPr>
            <a:spLocks noGrp="1"/>
          </p:cNvSpPr>
          <p:nvPr>
            <p:ph type="ctrTitle" idx="4294967295"/>
          </p:nvPr>
        </p:nvSpPr>
        <p:spPr>
          <a:xfrm>
            <a:off x="105855" y="3717032"/>
            <a:ext cx="9145016" cy="2808312"/>
          </a:xfrm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zh-CN" altLang="en-US" b="1" dirty="0">
                <a:solidFill>
                  <a:schemeClr val="bg1"/>
                </a:solidFill>
                <a:effectLst>
                  <a:glow rad="190500">
                    <a:schemeClr val="tx1"/>
                  </a:glow>
                </a:effectLst>
                <a:latin typeface="Arial"/>
                <a:ea typeface="ＭＳ Ｐゴシック" charset="0"/>
                <a:cs typeface="Arial"/>
              </a:rPr>
              <a:t>要正确地</a:t>
            </a:r>
            <a:r>
              <a:rPr lang="zh-CN" altLang="en-US" b="1" dirty="0">
                <a:solidFill>
                  <a:srgbClr val="FFFF00"/>
                </a:solidFill>
                <a:effectLst>
                  <a:glow rad="190500">
                    <a:schemeClr val="tx1"/>
                  </a:glow>
                </a:effectLst>
                <a:latin typeface="Arial"/>
                <a:ea typeface="ＭＳ Ｐゴシック" charset="0"/>
                <a:cs typeface="Arial"/>
              </a:rPr>
              <a:t>回顾</a:t>
            </a:r>
            <a:r>
              <a:rPr lang="zh-CN" altLang="en-US" b="1" dirty="0">
                <a:solidFill>
                  <a:schemeClr val="bg1"/>
                </a:solidFill>
                <a:effectLst>
                  <a:glow rad="190500">
                    <a:schemeClr val="tx1"/>
                  </a:glow>
                </a:effectLst>
                <a:latin typeface="Arial"/>
                <a:ea typeface="ＭＳ Ｐゴシック" charset="0"/>
                <a:cs typeface="Arial"/>
              </a:rPr>
              <a:t>他的死亡，并</a:t>
            </a:r>
            <a:r>
              <a:rPr lang="zh-CN" altLang="en-US" b="1" dirty="0">
                <a:solidFill>
                  <a:srgbClr val="FFFF00"/>
                </a:solidFill>
                <a:effectLst>
                  <a:glow rad="190500">
                    <a:schemeClr val="tx1"/>
                  </a:glow>
                </a:effectLst>
                <a:latin typeface="Arial"/>
                <a:ea typeface="ＭＳ Ｐゴシック" charset="0"/>
                <a:cs typeface="Arial"/>
              </a:rPr>
              <a:t>向前</a:t>
            </a:r>
            <a:r>
              <a:rPr lang="zh-CN" altLang="en-US" b="1" dirty="0">
                <a:solidFill>
                  <a:schemeClr val="bg1"/>
                </a:solidFill>
                <a:effectLst>
                  <a:glow rad="190500">
                    <a:schemeClr val="tx1"/>
                  </a:glow>
                </a:effectLst>
                <a:latin typeface="Arial"/>
                <a:ea typeface="ＭＳ Ｐゴシック" charset="0"/>
                <a:cs typeface="Arial"/>
              </a:rPr>
              <a:t>期待着他的回归。我们需要</a:t>
            </a:r>
            <a:r>
              <a:rPr lang="zh-CN" altLang="en-US" b="1" dirty="0">
                <a:solidFill>
                  <a:srgbClr val="FFFF00"/>
                </a:solidFill>
                <a:effectLst>
                  <a:glow rad="190500">
                    <a:schemeClr val="tx1"/>
                  </a:glow>
                </a:effectLst>
                <a:latin typeface="Arial"/>
                <a:ea typeface="ＭＳ Ｐゴシック" charset="0"/>
                <a:cs typeface="Arial"/>
              </a:rPr>
              <a:t>向外</a:t>
            </a:r>
            <a:r>
              <a:rPr lang="zh-CN" altLang="en-US" b="1" dirty="0">
                <a:solidFill>
                  <a:schemeClr val="bg1"/>
                </a:solidFill>
                <a:effectLst>
                  <a:glow rad="190500">
                    <a:schemeClr val="tx1"/>
                  </a:glow>
                </a:effectLst>
                <a:latin typeface="Arial"/>
                <a:ea typeface="ＭＳ Ｐゴシック" charset="0"/>
                <a:cs typeface="Arial"/>
              </a:rPr>
              <a:t>看别人，</a:t>
            </a:r>
            <a:r>
              <a:rPr lang="zh-CN" altLang="en-US" b="1" dirty="0">
                <a:solidFill>
                  <a:srgbClr val="FFFF00"/>
                </a:solidFill>
                <a:effectLst>
                  <a:glow rad="190500">
                    <a:schemeClr val="tx1"/>
                  </a:glow>
                </a:effectLst>
                <a:latin typeface="Arial"/>
                <a:ea typeface="ＭＳ Ｐゴシック" charset="0"/>
                <a:cs typeface="Arial"/>
              </a:rPr>
              <a:t>向内</a:t>
            </a:r>
            <a:r>
              <a:rPr lang="zh-CN" altLang="en-US" b="1" dirty="0">
                <a:solidFill>
                  <a:schemeClr val="bg1"/>
                </a:solidFill>
                <a:effectLst>
                  <a:glow rad="190500">
                    <a:schemeClr val="tx1"/>
                  </a:glow>
                </a:effectLst>
                <a:latin typeface="Arial"/>
                <a:ea typeface="ＭＳ Ｐゴシック" charset="0"/>
                <a:cs typeface="Arial"/>
              </a:rPr>
              <a:t>看我们自己的生活。</a:t>
            </a:r>
            <a:endParaRPr lang="en-US" b="1" dirty="0">
              <a:solidFill>
                <a:schemeClr val="bg1"/>
              </a:solidFill>
              <a:effectLst>
                <a:glow rad="190500">
                  <a:schemeClr val="tx1"/>
                </a:glow>
              </a:effectLst>
              <a:latin typeface="Arial"/>
              <a:ea typeface="ＭＳ Ｐゴシック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8265829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2"/>
          <p:cNvSpPr>
            <a:spLocks noGrp="1" noChangeArrowheads="1"/>
          </p:cNvSpPr>
          <p:nvPr>
            <p:ph type="title"/>
          </p:nvPr>
        </p:nvSpPr>
        <p:spPr>
          <a:xfrm>
            <a:off x="219075" y="76200"/>
            <a:ext cx="7477125" cy="762000"/>
          </a:xfrm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pPr algn="ctr" eaLnBrk="1" hangingPunct="1">
              <a:defRPr/>
            </a:pPr>
            <a:r>
              <a:rPr lang="en-US" dirty="0">
                <a:ea typeface="+mj-ea"/>
                <a:cs typeface="+mj-cs"/>
              </a:rPr>
              <a:t>Seder Plate</a:t>
            </a:r>
          </a:p>
        </p:txBody>
      </p:sp>
      <p:pic>
        <p:nvPicPr>
          <p:cNvPr id="369666" name="Picture 3" descr="Feasts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273800"/>
          </a:xfrm>
          <a:prstGeom prst="rect">
            <a:avLst/>
          </a:prstGeom>
          <a:solidFill>
            <a:srgbClr val="2F131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1554163" y="0"/>
            <a:ext cx="1798637" cy="67945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anchor="ctr"/>
          <a:lstStyle/>
          <a:p>
            <a:pPr algn="ctr" eaLnBrk="1" hangingPunct="1">
              <a:defRPr/>
            </a:pPr>
            <a:r>
              <a:rPr lang="en-US" sz="3200" kern="0" dirty="0" err="1">
                <a:solidFill>
                  <a:srgbClr val="FFFFFF"/>
                </a:solidFill>
                <a:latin typeface="Arial"/>
              </a:rPr>
              <a:t>Matzah</a:t>
            </a:r>
            <a:endParaRPr lang="en-US" sz="3200" kern="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5257800" y="0"/>
            <a:ext cx="3886200" cy="60960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anchor="ctr"/>
          <a:lstStyle/>
          <a:p>
            <a:pPr algn="ctr" eaLnBrk="1" hangingPunct="1">
              <a:defRPr/>
            </a:pPr>
            <a:r>
              <a:rPr lang="en-US" sz="3200" kern="0" dirty="0">
                <a:solidFill>
                  <a:srgbClr val="FFFFFF"/>
                </a:solidFill>
                <a:latin typeface="Arial"/>
              </a:rPr>
              <a:t>Lamb </a:t>
            </a:r>
            <a:r>
              <a:rPr lang="en-US" sz="3200" kern="0" dirty="0" err="1">
                <a:solidFill>
                  <a:srgbClr val="FFFFFF"/>
                </a:solidFill>
                <a:latin typeface="Arial"/>
              </a:rPr>
              <a:t>Shankbone</a:t>
            </a:r>
            <a:endParaRPr lang="en-US" sz="3200" kern="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6248400" y="2819400"/>
            <a:ext cx="2819400" cy="60960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anchor="ctr"/>
          <a:lstStyle/>
          <a:p>
            <a:pPr algn="ctr" eaLnBrk="1" hangingPunct="1">
              <a:defRPr/>
            </a:pPr>
            <a:r>
              <a:rPr lang="en-US" sz="3200" kern="0" dirty="0">
                <a:solidFill>
                  <a:srgbClr val="FFFFFF"/>
                </a:solidFill>
                <a:latin typeface="Arial"/>
              </a:rPr>
              <a:t>Horseradish</a:t>
            </a: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4953000" y="4724400"/>
            <a:ext cx="2971800" cy="60960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anchor="ctr"/>
          <a:lstStyle/>
          <a:p>
            <a:pPr algn="ctr" eaLnBrk="1" hangingPunct="1">
              <a:defRPr/>
            </a:pPr>
            <a:r>
              <a:rPr lang="en-US" sz="3200" kern="0" dirty="0">
                <a:solidFill>
                  <a:srgbClr val="FFFFFF"/>
                </a:solidFill>
                <a:latin typeface="Arial"/>
              </a:rPr>
              <a:t>Bitter Herbs</a:t>
            </a: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838200" y="4724400"/>
            <a:ext cx="2971800" cy="60960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anchor="ctr"/>
          <a:lstStyle/>
          <a:p>
            <a:pPr algn="ctr" eaLnBrk="1" hangingPunct="1">
              <a:defRPr/>
            </a:pPr>
            <a:r>
              <a:rPr lang="en-US" sz="3200" kern="0" dirty="0">
                <a:solidFill>
                  <a:srgbClr val="FFFFFF"/>
                </a:solidFill>
                <a:latin typeface="Arial"/>
              </a:rPr>
              <a:t>Salt Water</a:t>
            </a: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0" y="2895600"/>
            <a:ext cx="2819400" cy="60960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anchor="ctr"/>
          <a:lstStyle/>
          <a:p>
            <a:pPr algn="ctr" eaLnBrk="1" hangingPunct="1">
              <a:defRPr/>
            </a:pPr>
            <a:r>
              <a:rPr lang="en-US" sz="3200" kern="0" dirty="0" err="1">
                <a:solidFill>
                  <a:srgbClr val="FFFFFF"/>
                </a:solidFill>
                <a:latin typeface="Arial"/>
              </a:rPr>
              <a:t>Charoset</a:t>
            </a:r>
            <a:endParaRPr lang="en-US" sz="3200" kern="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0" y="6178550"/>
            <a:ext cx="9144000" cy="67945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anchor="ctr"/>
          <a:lstStyle/>
          <a:p>
            <a:pPr algn="ctr" eaLnBrk="1" hangingPunct="1">
              <a:defRPr/>
            </a:pPr>
            <a:r>
              <a:rPr lang="zh-TW" altLang="en-US" sz="3200" kern="0" dirty="0">
                <a:solidFill>
                  <a:srgbClr val="FFFFFF"/>
                </a:solidFill>
                <a:latin typeface="Arial"/>
              </a:rPr>
              <a:t>逾越节的食物</a:t>
            </a:r>
            <a:endParaRPr lang="en-US" sz="3200" kern="0" dirty="0">
              <a:solidFill>
                <a:srgbClr val="FFFFFF"/>
              </a:solid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1713" name="Picture 3" descr="elements-passover-mea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967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1714" name="Title 1"/>
          <p:cNvSpPr>
            <a:spLocks noGrp="1"/>
          </p:cNvSpPr>
          <p:nvPr>
            <p:ph type="ctrTitle"/>
          </p:nvPr>
        </p:nvSpPr>
        <p:spPr>
          <a:xfrm>
            <a:off x="0" y="5867400"/>
            <a:ext cx="9144000" cy="857250"/>
          </a:xfrm>
        </p:spPr>
        <p:txBody>
          <a:bodyPr/>
          <a:lstStyle/>
          <a:p>
            <a:r>
              <a:rPr lang="en-US" sz="4000" b="1">
                <a:latin typeface="Arial" charset="0"/>
                <a:ea typeface="ヒラギノ角ゴ Pro W3" charset="0"/>
                <a:cs typeface="ヒラギノ角ゴ Pro W3" charset="0"/>
              </a:rPr>
              <a:t>Key Elements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0" name="Rectangle 10"/>
          <p:cNvSpPr>
            <a:spLocks noChangeArrowheads="1"/>
          </p:cNvSpPr>
          <p:nvPr/>
        </p:nvSpPr>
        <p:spPr bwMode="auto">
          <a:xfrm>
            <a:off x="0" y="0"/>
            <a:ext cx="7848600" cy="6858000"/>
          </a:xfrm>
          <a:prstGeom prst="rect">
            <a:avLst/>
          </a:prstGeom>
          <a:gradFill rotWithShape="0">
            <a:gsLst>
              <a:gs pos="0">
                <a:schemeClr val="bg2">
                  <a:alpha val="58000"/>
                </a:schemeClr>
              </a:gs>
              <a:gs pos="100000">
                <a:schemeClr val="bg2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pic>
        <p:nvPicPr>
          <p:cNvPr id="372738" name="Picture 4" descr="Passover Cups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6413" y="0"/>
            <a:ext cx="482758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085" name="Text Box 5"/>
          <p:cNvSpPr txBox="1">
            <a:spLocks noChangeArrowheads="1"/>
          </p:cNvSpPr>
          <p:nvPr/>
        </p:nvSpPr>
        <p:spPr bwMode="auto">
          <a:xfrm>
            <a:off x="8397875" y="82550"/>
            <a:ext cx="669925" cy="396875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TW" sz="2000" b="1">
                <a:ea typeface="新細明體" charset="0"/>
                <a:cs typeface="新細明體" charset="0"/>
              </a:rPr>
              <a:t>145</a:t>
            </a:r>
          </a:p>
        </p:txBody>
      </p:sp>
      <p:pic>
        <p:nvPicPr>
          <p:cNvPr id="372740" name="Picture 6" descr="j028038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990600"/>
            <a:ext cx="24257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2741" name="Picture 7" descr="j028038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1052513"/>
            <a:ext cx="24257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2742" name="Picture 8" descr="j028038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0"/>
            <a:ext cx="24257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2743" name="Picture 9" descr="j028038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3810000"/>
            <a:ext cx="24257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091" name="Text Box 11"/>
          <p:cNvSpPr txBox="1">
            <a:spLocks noChangeArrowheads="1"/>
          </p:cNvSpPr>
          <p:nvPr/>
        </p:nvSpPr>
        <p:spPr bwMode="auto">
          <a:xfrm>
            <a:off x="228600" y="1981200"/>
            <a:ext cx="1574800" cy="1128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TW" sz="3200" b="1">
                <a:ea typeface="新細明體" charset="0"/>
                <a:cs typeface="新細明體" charset="0"/>
              </a:rPr>
              <a:t>  </a:t>
            </a:r>
          </a:p>
          <a:p>
            <a:pPr>
              <a:defRPr/>
            </a:pPr>
            <a:r>
              <a:rPr lang="zh-TW" altLang="en-US" sz="3200" b="1">
                <a:ea typeface="新細明體" charset="0"/>
                <a:cs typeface="新細明體" charset="0"/>
              </a:rPr>
              <a:t>    </a:t>
            </a:r>
            <a:r>
              <a:rPr lang="zh-TW" altLang="en-US" sz="3600" b="1">
                <a:ea typeface="新細明體" charset="0"/>
                <a:cs typeface="新細明體" charset="0"/>
              </a:rPr>
              <a:t>祝福</a:t>
            </a:r>
          </a:p>
        </p:txBody>
      </p:sp>
      <p:sp>
        <p:nvSpPr>
          <p:cNvPr id="174092" name="Text Box 12"/>
          <p:cNvSpPr txBox="1">
            <a:spLocks noChangeArrowheads="1"/>
          </p:cNvSpPr>
          <p:nvPr/>
        </p:nvSpPr>
        <p:spPr bwMode="auto">
          <a:xfrm>
            <a:off x="2555875" y="2298700"/>
            <a:ext cx="1098550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zh-TW" altLang="en-US" sz="3600" b="1">
                <a:ea typeface="新細明體" charset="0"/>
                <a:cs typeface="新細明體" charset="0"/>
              </a:rPr>
              <a:t>祸患</a:t>
            </a:r>
          </a:p>
          <a:p>
            <a:pPr>
              <a:defRPr/>
            </a:pPr>
            <a:endParaRPr lang="en-US" altLang="zh-TW" sz="1800">
              <a:ea typeface="新細明體" charset="0"/>
              <a:cs typeface="新細明體" charset="0"/>
            </a:endParaRPr>
          </a:p>
        </p:txBody>
      </p:sp>
      <p:sp>
        <p:nvSpPr>
          <p:cNvPr id="174093" name="Text Box 13"/>
          <p:cNvSpPr txBox="1">
            <a:spLocks noChangeArrowheads="1"/>
          </p:cNvSpPr>
          <p:nvPr/>
        </p:nvSpPr>
        <p:spPr bwMode="auto">
          <a:xfrm>
            <a:off x="611188" y="5178425"/>
            <a:ext cx="1098550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zh-TW" altLang="en-US" sz="3600" b="1">
                <a:ea typeface="新細明體" charset="0"/>
                <a:cs typeface="新細明體" charset="0"/>
              </a:rPr>
              <a:t>救赎</a:t>
            </a:r>
          </a:p>
          <a:p>
            <a:pPr>
              <a:defRPr/>
            </a:pPr>
            <a:endParaRPr lang="en-US" altLang="zh-TW" sz="1800">
              <a:ea typeface="新細明體" charset="0"/>
              <a:cs typeface="新細明體" charset="0"/>
            </a:endParaRPr>
          </a:p>
        </p:txBody>
      </p:sp>
      <p:sp>
        <p:nvSpPr>
          <p:cNvPr id="174094" name="Text Box 14"/>
          <p:cNvSpPr txBox="1">
            <a:spLocks noChangeArrowheads="1"/>
          </p:cNvSpPr>
          <p:nvPr/>
        </p:nvSpPr>
        <p:spPr bwMode="auto">
          <a:xfrm>
            <a:off x="2555875" y="5249863"/>
            <a:ext cx="10985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zh-TW" altLang="en-US" sz="3600">
                <a:ea typeface="新細明體" charset="0"/>
                <a:cs typeface="新細明體" charset="0"/>
              </a:rPr>
              <a:t>赞美</a:t>
            </a:r>
          </a:p>
        </p:txBody>
      </p:sp>
      <p:sp>
        <p:nvSpPr>
          <p:cNvPr id="174082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0"/>
            <a:ext cx="7477125" cy="1143000"/>
          </a:xfrm>
          <a:solidFill>
            <a:schemeClr val="bg2"/>
          </a:solidFill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zh-CN" altLang="en-US" sz="5400">
                <a:ea typeface="宋体" charset="0"/>
                <a:cs typeface="宋体" charset="0"/>
              </a:rPr>
              <a:t>四个杯子</a:t>
            </a:r>
            <a:r>
              <a:rPr lang="en-US" altLang="zh-CN" sz="5400">
                <a:ea typeface="宋体" charset="0"/>
                <a:cs typeface="宋体" charset="0"/>
              </a:rPr>
              <a:t>(</a:t>
            </a:r>
            <a:r>
              <a:rPr lang="zh-CN" altLang="en-US" sz="5400">
                <a:ea typeface="宋体" charset="0"/>
                <a:cs typeface="宋体" charset="0"/>
              </a:rPr>
              <a:t>出埃及 </a:t>
            </a:r>
            <a:r>
              <a:rPr lang="en-US" altLang="zh-CN" sz="5400">
                <a:ea typeface="宋体" charset="0"/>
                <a:cs typeface="宋体" charset="0"/>
              </a:rPr>
              <a:t>6:6-7)</a:t>
            </a:r>
            <a:endParaRPr lang="en-US" altLang="zh-TW" sz="5400">
              <a:ea typeface="宋体" charset="0"/>
              <a:cs typeface="宋体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091" grpId="0"/>
      <p:bldP spid="174092" grpId="0"/>
      <p:bldP spid="174093" grpId="0"/>
      <p:bldP spid="17409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606" name="Rectangle 598"/>
          <p:cNvSpPr>
            <a:spLocks noChangeArrowheads="1"/>
          </p:cNvSpPr>
          <p:nvPr/>
        </p:nvSpPr>
        <p:spPr bwMode="auto">
          <a:xfrm>
            <a:off x="0" y="0"/>
            <a:ext cx="7848600" cy="6858000"/>
          </a:xfrm>
          <a:prstGeom prst="rect">
            <a:avLst/>
          </a:prstGeom>
          <a:gradFill rotWithShape="0">
            <a:gsLst>
              <a:gs pos="0">
                <a:schemeClr val="bg2">
                  <a:alpha val="58000"/>
                </a:schemeClr>
              </a:gs>
              <a:gs pos="100000">
                <a:schemeClr val="bg2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171010" name="Rectangle 2"/>
          <p:cNvSpPr>
            <a:spLocks noGrp="1" noChangeArrowheads="1"/>
          </p:cNvSpPr>
          <p:nvPr>
            <p:ph type="title"/>
          </p:nvPr>
        </p:nvSpPr>
        <p:spPr>
          <a:xfrm>
            <a:off x="323850" y="-315913"/>
            <a:ext cx="7300913" cy="1223963"/>
          </a:xfrm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zh-CN" altLang="en-US">
                <a:ea typeface="宋体" charset="0"/>
                <a:cs typeface="宋体" charset="0"/>
              </a:rPr>
              <a:t>庆祝的次序</a:t>
            </a:r>
            <a:endParaRPr lang="en-US" altLang="zh-TW">
              <a:ea typeface="宋体" charset="0"/>
              <a:cs typeface="宋体" charset="0"/>
            </a:endParaRPr>
          </a:p>
        </p:txBody>
      </p:sp>
      <p:graphicFrame>
        <p:nvGraphicFramePr>
          <p:cNvPr id="262158" name="Group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4176168"/>
              </p:ext>
            </p:extLst>
          </p:nvPr>
        </p:nvGraphicFramePr>
        <p:xfrm>
          <a:off x="107950" y="609600"/>
          <a:ext cx="7588250" cy="6434139"/>
        </p:xfrm>
        <a:graphic>
          <a:graphicData uri="http://schemas.openxmlformats.org/drawingml/2006/table">
            <a:tbl>
              <a:tblPr/>
              <a:tblGrid>
                <a:gridCol w="3854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33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6512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886200" algn="l"/>
                          <a:tab pos="4800600" algn="l"/>
                          <a:tab pos="5600700" algn="l"/>
                        </a:tabLst>
                      </a:pP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Rounded MT Bold" charset="0"/>
                          <a:ea typeface="宋体" charset="0"/>
                        </a:rPr>
                        <a:t>逾越节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886200" algn="l"/>
                          <a:tab pos="4800600" algn="l"/>
                          <a:tab pos="5600700" algn="l"/>
                        </a:tabLst>
                      </a:pPr>
                      <a:endParaRPr kumimoji="0" lang="en-US" altLang="zh-CN" sz="2800" b="0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宋体" charset="0"/>
                        <a:cs typeface="宋体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886200" algn="l"/>
                          <a:tab pos="4800600" algn="l"/>
                          <a:tab pos="5600700" algn="l"/>
                        </a:tabLst>
                        <a:defRPr/>
                      </a:pP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Rounded MT Bold" charset="0"/>
                          <a:ea typeface="宋体" charset="0"/>
                        </a:rPr>
                        <a:t>主圣餐</a:t>
                      </a:r>
                      <a:endParaRPr kumimoji="0" lang="zh-CN" alt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 Rounded MT Bold" charset="0"/>
                        <a:ea typeface="宋体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886200" algn="l"/>
                          <a:tab pos="4800600" algn="l"/>
                          <a:tab pos="5600700" algn="l"/>
                        </a:tabLst>
                      </a:pPr>
                      <a:endParaRPr kumimoji="0" lang="en-US" altLang="zh-CN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宋体" charset="0"/>
                        <a:cs typeface="宋体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6989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886200" algn="l"/>
                          <a:tab pos="4800600" algn="l"/>
                          <a:tab pos="5600700" algn="l"/>
                        </a:tabLst>
                      </a:pP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" charset="0"/>
                          <a:ea typeface="宋体" charset="0"/>
                        </a:rPr>
                        <a:t>点腊烛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886200" algn="l"/>
                          <a:tab pos="4800600" algn="l"/>
                          <a:tab pos="5600700" algn="l"/>
                        </a:tabLst>
                      </a:pP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" charset="0"/>
                          <a:ea typeface="宋体" charset="0"/>
                        </a:rPr>
                        <a:t>假设</a:t>
                      </a:r>
                      <a:r>
                        <a:rPr kumimoji="0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" charset="0"/>
                          <a:ea typeface="宋体" charset="0"/>
                          <a:cs typeface="宋体" charset="0"/>
                        </a:rPr>
                        <a:t>(</a:t>
                      </a: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" charset="0"/>
                          <a:ea typeface="宋体" charset="0"/>
                        </a:rPr>
                        <a:t>没有记录</a:t>
                      </a:r>
                      <a:r>
                        <a:rPr kumimoji="0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" charset="0"/>
                          <a:ea typeface="宋体" charset="0"/>
                          <a:cs typeface="宋体" charset="0"/>
                        </a:rPr>
                        <a:t>)</a:t>
                      </a:r>
                      <a:endParaRPr kumimoji="0" lang="en-US" altLang="zh-TW" sz="20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" charset="0"/>
                        <a:ea typeface="宋体" charset="0"/>
                        <a:cs typeface="宋体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886200" algn="l"/>
                          <a:tab pos="4800600" algn="l"/>
                          <a:tab pos="5600700" algn="l"/>
                        </a:tabLst>
                      </a:pPr>
                      <a:endParaRPr kumimoji="0" lang="en-US" altLang="zh-TW" sz="14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" charset="0"/>
                        <a:ea typeface="宋体" charset="0"/>
                        <a:cs typeface="宋体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886200" algn="l"/>
                          <a:tab pos="4800600" algn="l"/>
                          <a:tab pos="5600700" algn="l"/>
                        </a:tabLst>
                      </a:pPr>
                      <a:endParaRPr kumimoji="0" lang="en-US" altLang="zh-CN" sz="14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" charset="0"/>
                        <a:ea typeface="宋体" charset="0"/>
                        <a:cs typeface="宋体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1063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886200" algn="l"/>
                          <a:tab pos="4800600" algn="l"/>
                          <a:tab pos="5600700" algn="l"/>
                        </a:tabLst>
                      </a:pP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宋体" charset="0"/>
                        </a:rPr>
                        <a:t>第一杯</a:t>
                      </a:r>
                      <a:r>
                        <a:rPr kumimoji="0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宋体" charset="0"/>
                          <a:cs typeface="宋体" charset="0"/>
                        </a:rPr>
                        <a:t>:</a:t>
                      </a: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宋体" charset="0"/>
                        </a:rPr>
                        <a:t>祝福</a:t>
                      </a:r>
                      <a:r>
                        <a:rPr kumimoji="0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宋体" charset="0"/>
                          <a:cs typeface="宋体" charset="0"/>
                        </a:rPr>
                        <a:t>/</a:t>
                      </a: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宋体" charset="0"/>
                        </a:rPr>
                        <a:t>成圣，格言说，”我将引领你们脱离埃及的重担”</a:t>
                      </a:r>
                      <a:r>
                        <a:rPr kumimoji="0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宋体" charset="0"/>
                          <a:cs typeface="宋体" charset="0"/>
                        </a:rPr>
                        <a:t>(</a:t>
                      </a: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宋体" charset="0"/>
                        </a:rPr>
                        <a:t>前面四个”我将”出</a:t>
                      </a:r>
                      <a:r>
                        <a:rPr kumimoji="0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宋体" charset="0"/>
                          <a:cs typeface="宋体" charset="0"/>
                        </a:rPr>
                        <a:t>6:6-7)</a:t>
                      </a:r>
                      <a:endParaRPr kumimoji="0" lang="en-US" altLang="zh-TW" sz="20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宋体" charset="0"/>
                        <a:cs typeface="宋体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886200" algn="l"/>
                          <a:tab pos="4800600" algn="l"/>
                          <a:tab pos="5600700" algn="l"/>
                        </a:tabLst>
                      </a:pP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" charset="0"/>
                          <a:ea typeface="宋体" charset="0"/>
                        </a:rPr>
                        <a:t>拿起饼擘开，分给其它的人，我将不再喝这葡萄汁直到神的国再来”</a:t>
                      </a:r>
                      <a:r>
                        <a:rPr kumimoji="0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" charset="0"/>
                          <a:ea typeface="宋体" charset="0"/>
                          <a:cs typeface="宋体" charset="0"/>
                        </a:rPr>
                        <a:t>(</a:t>
                      </a: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" charset="0"/>
                          <a:ea typeface="宋体" charset="0"/>
                        </a:rPr>
                        <a:t>路</a:t>
                      </a:r>
                      <a:r>
                        <a:rPr kumimoji="0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" charset="0"/>
                          <a:ea typeface="宋体" charset="0"/>
                          <a:cs typeface="宋体" charset="0"/>
                        </a:rPr>
                        <a:t>22:17b-18)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5083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886200" algn="l"/>
                          <a:tab pos="4800600" algn="l"/>
                          <a:tab pos="5600700" algn="l"/>
                        </a:tabLst>
                      </a:pPr>
                      <a:r>
                        <a:rPr kumimoji="0" lang="zh-CN" altLang="en-US" sz="2000" b="1" i="1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" charset="0"/>
                          <a:ea typeface="宋体" charset="0"/>
                        </a:rPr>
                        <a:t>洗自已的手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886200" algn="l"/>
                          <a:tab pos="4800600" algn="l"/>
                          <a:tab pos="5600700" algn="l"/>
                        </a:tabLst>
                      </a:pP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" charset="0"/>
                          <a:ea typeface="宋体" charset="0"/>
                        </a:rPr>
                        <a:t>洗门徒的脚</a:t>
                      </a:r>
                      <a:r>
                        <a:rPr kumimoji="0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" charset="0"/>
                          <a:ea typeface="宋体" charset="0"/>
                          <a:cs typeface="宋体" charset="0"/>
                        </a:rPr>
                        <a:t>(</a:t>
                      </a: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" charset="0"/>
                          <a:ea typeface="宋体" charset="0"/>
                        </a:rPr>
                        <a:t>约</a:t>
                      </a:r>
                      <a:r>
                        <a:rPr kumimoji="0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" charset="0"/>
                          <a:ea typeface="宋体" charset="0"/>
                          <a:cs typeface="宋体" charset="0"/>
                        </a:rPr>
                        <a:t>13:2</a:t>
                      </a: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" charset="0"/>
                          <a:ea typeface="宋体" charset="0"/>
                        </a:rPr>
                        <a:t>，</a:t>
                      </a:r>
                      <a:r>
                        <a:rPr kumimoji="0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" charset="0"/>
                          <a:ea typeface="宋体" charset="0"/>
                          <a:cs typeface="宋体" charset="0"/>
                        </a:rPr>
                        <a:t>4)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3662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886200" algn="l"/>
                          <a:tab pos="4800600" algn="l"/>
                          <a:tab pos="5600700" algn="l"/>
                        </a:tabLst>
                      </a:pP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  <a:ea typeface="宋体" charset="0"/>
                        </a:rPr>
                        <a:t>苦菜</a:t>
                      </a:r>
                      <a:r>
                        <a:rPr kumimoji="0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  <a:ea typeface="宋体" charset="0"/>
                          <a:cs typeface="宋体" charset="0"/>
                        </a:rPr>
                        <a:t>, </a:t>
                      </a: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  <a:ea typeface="宋体" charset="0"/>
                        </a:rPr>
                        <a:t>无酵饼被制作可看见并且和</a:t>
                      </a:r>
                      <a:r>
                        <a:rPr kumimoji="0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  <a:ea typeface="宋体" charset="0"/>
                          <a:cs typeface="宋体" charset="0"/>
                        </a:rPr>
                        <a:t>1/2 </a:t>
                      </a: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  <a:ea typeface="宋体" charset="0"/>
                        </a:rPr>
                        <a:t>叫</a:t>
                      </a:r>
                      <a:r>
                        <a:rPr kumimoji="0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  <a:ea typeface="宋体" charset="0"/>
                          <a:cs typeface="宋体" charset="0"/>
                        </a:rPr>
                        <a:t>"afikomen" ( "</a:t>
                      </a: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  <a:ea typeface="宋体" charset="0"/>
                        </a:rPr>
                        <a:t>他以后来</a:t>
                      </a:r>
                      <a:r>
                        <a:rPr kumimoji="0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  <a:ea typeface="宋体" charset="0"/>
                          <a:cs typeface="宋体" charset="0"/>
                        </a:rPr>
                        <a:t>") </a:t>
                      </a: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  <a:ea typeface="宋体" charset="0"/>
                        </a:rPr>
                        <a:t>包裹与餐巾和掩藏</a:t>
                      </a:r>
                      <a:endParaRPr kumimoji="0" lang="en-US" altLang="zh-CN" sz="20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  <a:ea typeface="宋体" charset="0"/>
                        <a:cs typeface="宋体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886200" algn="l"/>
                          <a:tab pos="4800600" algn="l"/>
                          <a:tab pos="5600700" algn="l"/>
                        </a:tabLst>
                      </a:pPr>
                      <a:r>
                        <a:rPr kumimoji="0" lang="zh-CN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" charset="0"/>
                          <a:ea typeface="宋体" charset="0"/>
                        </a:rPr>
                        <a:t>上帝</a:t>
                      </a:r>
                      <a:r>
                        <a:rPr kumimoji="0" lang="en-US" altLang="zh-CN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" charset="0"/>
                          <a:ea typeface="宋体" charset="0"/>
                          <a:cs typeface="宋体" charset="0"/>
                        </a:rPr>
                        <a:t>(</a:t>
                      </a:r>
                      <a:r>
                        <a:rPr kumimoji="0" lang="zh-CN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" charset="0"/>
                          <a:ea typeface="宋体" charset="0"/>
                        </a:rPr>
                        <a:t>三位一体的第二位格</a:t>
                      </a:r>
                      <a:r>
                        <a:rPr kumimoji="0" lang="en-US" altLang="zh-CN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" charset="0"/>
                          <a:ea typeface="宋体" charset="0"/>
                          <a:cs typeface="宋体" charset="0"/>
                        </a:rPr>
                        <a:t>) </a:t>
                      </a:r>
                      <a:r>
                        <a:rPr kumimoji="0" lang="zh-CN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" charset="0"/>
                          <a:ea typeface="宋体" charset="0"/>
                        </a:rPr>
                        <a:t>道成肉身成为为人的样式，流出宝血为我们而死，衪的身体被包裹并 埋在坟茔  </a:t>
                      </a:r>
                      <a:r>
                        <a:rPr kumimoji="0" lang="en-US" altLang="zh-CN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" charset="0"/>
                          <a:ea typeface="宋体" charset="0"/>
                          <a:cs typeface="宋体" charset="0"/>
                        </a:rPr>
                        <a:t>(</a:t>
                      </a:r>
                      <a:r>
                        <a:rPr kumimoji="0" lang="zh-CN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" charset="0"/>
                          <a:ea typeface="宋体" charset="0"/>
                        </a:rPr>
                        <a:t>第一世纪的犹太信徒将这传统加入在逾越节</a:t>
                      </a:r>
                      <a:r>
                        <a:rPr kumimoji="0" lang="en-US" altLang="zh-CN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" charset="0"/>
                          <a:ea typeface="宋体" charset="0"/>
                          <a:cs typeface="宋体" charset="0"/>
                        </a:rPr>
                        <a:t>)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0103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886200" algn="l"/>
                          <a:tab pos="4800600" algn="l"/>
                          <a:tab pos="5600700" algn="l"/>
                        </a:tabLst>
                      </a:pPr>
                      <a:r>
                        <a:rPr kumimoji="0" lang="zh-CN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  <a:ea typeface="宋体" charset="0"/>
                        </a:rPr>
                        <a:t>读逾越节故事</a:t>
                      </a:r>
                      <a:r>
                        <a:rPr kumimoji="0" lang="en-US" altLang="zh-CN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  <a:ea typeface="宋体" charset="0"/>
                          <a:cs typeface="宋体" charset="0"/>
                        </a:rPr>
                        <a:t>(</a:t>
                      </a:r>
                      <a:r>
                        <a:rPr kumimoji="0" lang="zh-CN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  <a:ea typeface="宋体" charset="0"/>
                        </a:rPr>
                        <a:t>出 </a:t>
                      </a:r>
                      <a:r>
                        <a:rPr kumimoji="0" lang="en-US" altLang="zh-CN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  <a:ea typeface="宋体" charset="0"/>
                          <a:cs typeface="宋体" charset="0"/>
                        </a:rPr>
                        <a:t>12:1-13), 4 </a:t>
                      </a:r>
                      <a:r>
                        <a:rPr kumimoji="0" lang="zh-CN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  <a:ea typeface="宋体" charset="0"/>
                        </a:rPr>
                        <a:t>个问题</a:t>
                      </a:r>
                      <a:r>
                        <a:rPr kumimoji="0" lang="en-US" altLang="zh-CN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  <a:ea typeface="宋体" charset="0"/>
                          <a:cs typeface="宋体" charset="0"/>
                        </a:rPr>
                        <a:t>, 4 </a:t>
                      </a:r>
                      <a:r>
                        <a:rPr kumimoji="0" lang="zh-CN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  <a:ea typeface="宋体" charset="0"/>
                        </a:rPr>
                        <a:t>个儿子</a:t>
                      </a:r>
                      <a:r>
                        <a:rPr kumimoji="0" lang="en-US" altLang="zh-CN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  <a:ea typeface="宋体" charset="0"/>
                          <a:cs typeface="宋体" charset="0"/>
                        </a:rPr>
                        <a:t>, 10 </a:t>
                      </a:r>
                      <a:r>
                        <a:rPr kumimoji="0" lang="zh-CN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  <a:ea typeface="宋体" charset="0"/>
                        </a:rPr>
                        <a:t>种瘟疫</a:t>
                      </a:r>
                      <a:endParaRPr kumimoji="0" lang="en-US" altLang="zh-CN" sz="18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  <a:ea typeface="宋体" charset="0"/>
                        <a:cs typeface="宋体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886200" algn="l"/>
                          <a:tab pos="4800600" algn="l"/>
                          <a:tab pos="5600700" algn="l"/>
                        </a:tabLst>
                      </a:pPr>
                      <a:r>
                        <a:rPr kumimoji="0" lang="zh-CN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  <a:ea typeface="宋体" charset="0"/>
                        </a:rPr>
                        <a:t>假设</a:t>
                      </a:r>
                      <a:r>
                        <a:rPr kumimoji="0" lang="en-US" altLang="zh-CN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  <a:ea typeface="宋体" charset="0"/>
                          <a:cs typeface="宋体" charset="0"/>
                        </a:rPr>
                        <a:t>(</a:t>
                      </a:r>
                      <a:r>
                        <a:rPr kumimoji="0" lang="zh-CN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  <a:ea typeface="宋体" charset="0"/>
                        </a:rPr>
                        <a:t>没有记录</a:t>
                      </a:r>
                      <a:r>
                        <a:rPr kumimoji="0" lang="en-US" altLang="zh-CN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  <a:ea typeface="宋体" charset="0"/>
                          <a:cs typeface="宋体" charset="0"/>
                        </a:rPr>
                        <a:t>)</a:t>
                      </a:r>
                      <a:endParaRPr kumimoji="0" lang="en-US" altLang="zh-TW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  <a:ea typeface="宋体" charset="0"/>
                        <a:cs typeface="宋体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886200" algn="l"/>
                          <a:tab pos="4800600" algn="l"/>
                          <a:tab pos="5600700" algn="l"/>
                        </a:tabLst>
                      </a:pPr>
                      <a:endParaRPr kumimoji="0" lang="en-US" altLang="zh-CN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  <a:ea typeface="宋体" charset="0"/>
                        <a:cs typeface="宋体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71604" name="Text Box 596"/>
          <p:cNvSpPr txBox="1">
            <a:spLocks noChangeArrowheads="1"/>
          </p:cNvSpPr>
          <p:nvPr/>
        </p:nvSpPr>
        <p:spPr bwMode="auto">
          <a:xfrm>
            <a:off x="8397875" y="82550"/>
            <a:ext cx="669925" cy="396875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TW" sz="2000" b="1">
                <a:ea typeface="新細明體" charset="0"/>
                <a:cs typeface="新細明體" charset="0"/>
              </a:rPr>
              <a:t>144</a:t>
            </a:r>
          </a:p>
        </p:txBody>
      </p:sp>
      <p:pic>
        <p:nvPicPr>
          <p:cNvPr id="374811" name="Picture 597" descr="j028741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5" y="5103813"/>
            <a:ext cx="1879600" cy="175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111" name="Rectangle 79"/>
          <p:cNvSpPr>
            <a:spLocks noChangeArrowheads="1"/>
          </p:cNvSpPr>
          <p:nvPr/>
        </p:nvSpPr>
        <p:spPr bwMode="auto">
          <a:xfrm>
            <a:off x="0" y="0"/>
            <a:ext cx="7848600" cy="6858000"/>
          </a:xfrm>
          <a:prstGeom prst="rect">
            <a:avLst/>
          </a:prstGeom>
          <a:gradFill rotWithShape="0">
            <a:gsLst>
              <a:gs pos="0">
                <a:schemeClr val="bg2">
                  <a:alpha val="58000"/>
                </a:schemeClr>
              </a:gs>
              <a:gs pos="100000">
                <a:schemeClr val="bg2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17203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7477125" cy="908050"/>
          </a:xfrm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zh-CN" altLang="en-US" b="1">
                <a:ea typeface="宋体" charset="0"/>
                <a:cs typeface="宋体" charset="0"/>
              </a:rPr>
              <a:t>庆祝的次序</a:t>
            </a:r>
            <a:endParaRPr lang="en-US" altLang="zh-TW" b="1">
              <a:ea typeface="宋体" charset="0"/>
              <a:cs typeface="宋体" charset="0"/>
            </a:endParaRPr>
          </a:p>
        </p:txBody>
      </p:sp>
      <p:sp>
        <p:nvSpPr>
          <p:cNvPr id="172035" name="Rectangle 3"/>
          <p:cNvSpPr>
            <a:spLocks noChangeArrowheads="1"/>
          </p:cNvSpPr>
          <p:nvPr/>
        </p:nvSpPr>
        <p:spPr bwMode="auto">
          <a:xfrm>
            <a:off x="0" y="-1119188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1" hangingPunct="1">
              <a:tabLst>
                <a:tab pos="3886200" algn="l"/>
                <a:tab pos="4114800" algn="l"/>
                <a:tab pos="4800600" algn="l"/>
                <a:tab pos="5600700" algn="l"/>
                <a:tab pos="5715000" algn="l"/>
              </a:tabLst>
              <a:defRPr/>
            </a:pPr>
            <a:endParaRPr lang="zh-TW" altLang="en-US" sz="1800">
              <a:latin typeface="Arial" charset="0"/>
              <a:ea typeface="新細明體" charset="0"/>
              <a:cs typeface="新細明體" charset="0"/>
            </a:endParaRPr>
          </a:p>
        </p:txBody>
      </p:sp>
      <p:sp>
        <p:nvSpPr>
          <p:cNvPr id="172036" name="Rectangle 4"/>
          <p:cNvSpPr>
            <a:spLocks noChangeArrowheads="1"/>
          </p:cNvSpPr>
          <p:nvPr/>
        </p:nvSpPr>
        <p:spPr bwMode="auto">
          <a:xfrm>
            <a:off x="0" y="7229475"/>
            <a:ext cx="184150" cy="565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1" hangingPunct="1">
              <a:defRPr/>
            </a:pPr>
            <a:br>
              <a:rPr lang="en-US" altLang="zh-CN" sz="1300" b="1">
                <a:latin typeface="Times" charset="0"/>
                <a:ea typeface="宋体" charset="0"/>
                <a:cs typeface="宋体" charset="0"/>
              </a:rPr>
            </a:br>
            <a:endParaRPr lang="en-US" altLang="zh-CN" sz="1800">
              <a:latin typeface="Arial" charset="0"/>
              <a:ea typeface="宋体" charset="0"/>
              <a:cs typeface="宋体" charset="0"/>
            </a:endParaRPr>
          </a:p>
        </p:txBody>
      </p:sp>
      <p:sp>
        <p:nvSpPr>
          <p:cNvPr id="172037" name="Rectangle 5"/>
          <p:cNvSpPr>
            <a:spLocks noChangeArrowheads="1"/>
          </p:cNvSpPr>
          <p:nvPr/>
        </p:nvSpPr>
        <p:spPr bwMode="auto">
          <a:xfrm>
            <a:off x="0" y="-1119188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1" hangingPunct="1">
              <a:tabLst>
                <a:tab pos="3886200" algn="l"/>
                <a:tab pos="4114800" algn="l"/>
                <a:tab pos="4800600" algn="l"/>
                <a:tab pos="5600700" algn="l"/>
                <a:tab pos="5715000" algn="l"/>
              </a:tabLst>
              <a:defRPr/>
            </a:pPr>
            <a:endParaRPr lang="zh-TW" altLang="en-US" sz="1800">
              <a:latin typeface="Arial" charset="0"/>
              <a:ea typeface="新細明體" charset="0"/>
              <a:cs typeface="新細明體" charset="0"/>
            </a:endParaRPr>
          </a:p>
        </p:txBody>
      </p:sp>
      <p:sp>
        <p:nvSpPr>
          <p:cNvPr id="172038" name="Rectangle 6"/>
          <p:cNvSpPr>
            <a:spLocks noChangeArrowheads="1"/>
          </p:cNvSpPr>
          <p:nvPr/>
        </p:nvSpPr>
        <p:spPr bwMode="auto">
          <a:xfrm>
            <a:off x="0" y="7229475"/>
            <a:ext cx="184150" cy="565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1" hangingPunct="1">
              <a:defRPr/>
            </a:pPr>
            <a:br>
              <a:rPr lang="en-US" altLang="zh-CN" sz="1300" b="1">
                <a:latin typeface="Times" charset="0"/>
                <a:ea typeface="宋体" charset="0"/>
                <a:cs typeface="宋体" charset="0"/>
              </a:rPr>
            </a:br>
            <a:endParaRPr lang="en-US" altLang="zh-CN" sz="1800">
              <a:latin typeface="Arial" charset="0"/>
              <a:ea typeface="宋体" charset="0"/>
              <a:cs typeface="宋体" charset="0"/>
            </a:endParaRPr>
          </a:p>
        </p:txBody>
      </p:sp>
      <p:sp>
        <p:nvSpPr>
          <p:cNvPr id="172039" name="Rectangle 7"/>
          <p:cNvSpPr>
            <a:spLocks noChangeArrowheads="1"/>
          </p:cNvSpPr>
          <p:nvPr/>
        </p:nvSpPr>
        <p:spPr bwMode="auto">
          <a:xfrm>
            <a:off x="0" y="-1874838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1" hangingPunct="1">
              <a:tabLst>
                <a:tab pos="3886200" algn="l"/>
                <a:tab pos="4114800" algn="l"/>
                <a:tab pos="4800600" algn="l"/>
                <a:tab pos="5600700" algn="l"/>
                <a:tab pos="5715000" algn="l"/>
              </a:tabLst>
              <a:defRPr/>
            </a:pPr>
            <a:endParaRPr lang="zh-TW" altLang="en-US" sz="1800">
              <a:latin typeface="Arial" charset="0"/>
              <a:ea typeface="新細明體" charset="0"/>
              <a:cs typeface="新細明體" charset="0"/>
            </a:endParaRPr>
          </a:p>
        </p:txBody>
      </p:sp>
      <p:sp>
        <p:nvSpPr>
          <p:cNvPr id="172063" name="Rectangle 31"/>
          <p:cNvSpPr>
            <a:spLocks noChangeArrowheads="1"/>
          </p:cNvSpPr>
          <p:nvPr/>
        </p:nvSpPr>
        <p:spPr bwMode="auto">
          <a:xfrm>
            <a:off x="0" y="1103313"/>
            <a:ext cx="184150" cy="717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1" hangingPunct="1">
              <a:defRPr/>
            </a:pPr>
            <a:br>
              <a:rPr lang="en-US" altLang="zh-CN" sz="1200">
                <a:latin typeface="Times" charset="0"/>
                <a:ea typeface="宋体" charset="0"/>
                <a:cs typeface="宋体" charset="0"/>
              </a:rPr>
            </a:br>
            <a:endParaRPr lang="en-US" altLang="zh-CN" sz="1100">
              <a:ea typeface="宋体" charset="0"/>
              <a:cs typeface="宋体" charset="0"/>
            </a:endParaRPr>
          </a:p>
          <a:p>
            <a:pPr>
              <a:defRPr/>
            </a:pPr>
            <a:endParaRPr lang="en-US" altLang="zh-CN" sz="1800">
              <a:latin typeface="Arial" charset="0"/>
              <a:ea typeface="宋体" charset="0"/>
              <a:cs typeface="宋体" charset="0"/>
            </a:endParaRPr>
          </a:p>
        </p:txBody>
      </p:sp>
      <p:graphicFrame>
        <p:nvGraphicFramePr>
          <p:cNvPr id="172175" name="Group 143"/>
          <p:cNvGraphicFramePr>
            <a:graphicFrameLocks noGrp="1"/>
          </p:cNvGraphicFramePr>
          <p:nvPr/>
        </p:nvGraphicFramePr>
        <p:xfrm>
          <a:off x="107950" y="1066800"/>
          <a:ext cx="7588250" cy="5751538"/>
        </p:xfrm>
        <a:graphic>
          <a:graphicData uri="http://schemas.openxmlformats.org/drawingml/2006/table">
            <a:tbl>
              <a:tblPr/>
              <a:tblGrid>
                <a:gridCol w="37401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48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8389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886200" algn="l"/>
                          <a:tab pos="4800600" algn="l"/>
                          <a:tab pos="5600700" algn="l"/>
                        </a:tabLst>
                      </a:pPr>
                      <a:r>
                        <a:rPr kumimoji="0" lang="zh-CN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Rounded MT Bold" charset="0"/>
                          <a:ea typeface="宋体" charset="0"/>
                        </a:rPr>
                        <a:t>逾越节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886200" algn="l"/>
                          <a:tab pos="4800600" algn="l"/>
                          <a:tab pos="5600700" algn="l"/>
                        </a:tabLst>
                      </a:pPr>
                      <a:endParaRPr kumimoji="0" lang="en-US" altLang="zh-CN" sz="2800" b="0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宋体" charset="0"/>
                        <a:cs typeface="宋体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886200" algn="l"/>
                          <a:tab pos="4800600" algn="l"/>
                          <a:tab pos="5600700" algn="l"/>
                        </a:tabLst>
                      </a:pPr>
                      <a:r>
                        <a:rPr kumimoji="0" lang="zh-CN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Rounded MT Bold" charset="0"/>
                          <a:ea typeface="宋体" charset="0"/>
                        </a:rPr>
                        <a:t>主圣餐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886200" algn="l"/>
                          <a:tab pos="4800600" algn="l"/>
                          <a:tab pos="5600700" algn="l"/>
                        </a:tabLst>
                      </a:pPr>
                      <a:endParaRPr kumimoji="0" lang="en-US" altLang="zh-CN" sz="24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宋体" charset="0"/>
                        <a:cs typeface="宋体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8405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886200" algn="l"/>
                          <a:tab pos="4800600" algn="l"/>
                          <a:tab pos="5600700" algn="l"/>
                        </a:tabLst>
                      </a:pP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  <a:ea typeface="宋体" charset="0"/>
                        </a:rPr>
                        <a:t>第二杯</a:t>
                      </a:r>
                      <a:r>
                        <a:rPr kumimoji="0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  <a:ea typeface="宋体" charset="0"/>
                          <a:cs typeface="宋体" charset="0"/>
                        </a:rPr>
                        <a:t>: </a:t>
                      </a: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  <a:ea typeface="宋体" charset="0"/>
                        </a:rPr>
                        <a:t>灾难</a:t>
                      </a:r>
                      <a:r>
                        <a:rPr kumimoji="0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  <a:ea typeface="宋体" charset="0"/>
                          <a:cs typeface="宋体" charset="0"/>
                        </a:rPr>
                        <a:t>/</a:t>
                      </a: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  <a:ea typeface="宋体" charset="0"/>
                        </a:rPr>
                        <a:t>审判，正如格言说”我将除去你们的捆绑”</a:t>
                      </a:r>
                      <a:endParaRPr kumimoji="0" lang="en-US" altLang="zh-TW" sz="20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  <a:ea typeface="宋体" charset="0"/>
                        <a:cs typeface="宋体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44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新細明體" charset="0"/>
                        <a:cs typeface="新細明體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1540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886200" algn="l"/>
                          <a:tab pos="4800600" algn="l"/>
                          <a:tab pos="5600700" algn="l"/>
                        </a:tabLst>
                      </a:pP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" charset="0"/>
                          <a:ea typeface="宋体" charset="0"/>
                        </a:rPr>
                        <a:t>洗手</a:t>
                      </a:r>
                      <a:r>
                        <a:rPr kumimoji="0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" charset="0"/>
                          <a:ea typeface="宋体" charset="0"/>
                          <a:cs typeface="宋体" charset="0"/>
                        </a:rPr>
                        <a:t>, </a:t>
                      </a: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" charset="0"/>
                          <a:ea typeface="宋体" charset="0"/>
                        </a:rPr>
                        <a:t>吃上面和</a:t>
                      </a:r>
                      <a:r>
                        <a:rPr kumimoji="0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" charset="0"/>
                          <a:ea typeface="宋体" charset="0"/>
                          <a:cs typeface="宋体" charset="0"/>
                        </a:rPr>
                        <a:t>1/2 </a:t>
                      </a: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" charset="0"/>
                          <a:ea typeface="宋体" charset="0"/>
                        </a:rPr>
                        <a:t>中间的无酵饼</a:t>
                      </a:r>
                      <a:r>
                        <a:rPr kumimoji="0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" charset="0"/>
                          <a:ea typeface="宋体" charset="0"/>
                          <a:cs typeface="宋体" charset="0"/>
                        </a:rPr>
                        <a:t>(matzah) </a:t>
                      </a: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" charset="0"/>
                          <a:ea typeface="宋体" charset="0"/>
                        </a:rPr>
                        <a:t>和苦菜，下面的无酵饼</a:t>
                      </a:r>
                      <a:r>
                        <a:rPr kumimoji="0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" charset="0"/>
                          <a:ea typeface="宋体" charset="0"/>
                          <a:cs typeface="宋体" charset="0"/>
                        </a:rPr>
                        <a:t>(matzah) </a:t>
                      </a: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" charset="0"/>
                          <a:ea typeface="宋体" charset="0"/>
                        </a:rPr>
                        <a:t>，也就代表脱离</a:t>
                      </a:r>
                      <a:r>
                        <a:rPr kumimoji="0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" charset="0"/>
                          <a:ea typeface="宋体" charset="0"/>
                          <a:cs typeface="宋体" charset="0"/>
                        </a:rPr>
                        <a:t>(</a:t>
                      </a: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" charset="0"/>
                          <a:ea typeface="宋体" charset="0"/>
                        </a:rPr>
                        <a:t>奴役</a:t>
                      </a:r>
                      <a:r>
                        <a:rPr kumimoji="0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" charset="0"/>
                          <a:ea typeface="宋体" charset="0"/>
                          <a:cs typeface="宋体" charset="0"/>
                        </a:rPr>
                        <a:t>)</a:t>
                      </a:r>
                      <a:endParaRPr kumimoji="0" lang="zh-TW" alt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" charset="0"/>
                        <a:ea typeface="宋体" charset="0"/>
                        <a:cs typeface="宋体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886200" algn="l"/>
                          <a:tab pos="4800600" algn="l"/>
                          <a:tab pos="5600700" algn="l"/>
                        </a:tabLst>
                      </a:pPr>
                      <a:endParaRPr kumimoji="0" lang="en-US" altLang="zh-CN" sz="20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  <a:ea typeface="宋体" charset="0"/>
                        <a:cs typeface="宋体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44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新細明體" charset="0"/>
                        <a:cs typeface="新細明體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6197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886200" algn="l"/>
                          <a:tab pos="4800600" algn="l"/>
                          <a:tab pos="5600700" algn="l"/>
                        </a:tabLst>
                      </a:pP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  <a:ea typeface="宋体" charset="0"/>
                        </a:rPr>
                        <a:t>开始逾越节圣餐</a:t>
                      </a:r>
                      <a:endParaRPr kumimoji="0" lang="en-US" altLang="zh-CN" sz="20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  <a:ea typeface="宋体" charset="0"/>
                        <a:cs typeface="宋体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44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新細明體" charset="0"/>
                        <a:cs typeface="新細明體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9354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886200" algn="l"/>
                          <a:tab pos="4800600" algn="l"/>
                          <a:tab pos="5600700" algn="l"/>
                        </a:tabLst>
                      </a:pPr>
                      <a:r>
                        <a:rPr kumimoji="0" lang="zh-CN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  <a:ea typeface="宋体" charset="0"/>
                        </a:rPr>
                        <a:t>吃苦菜的日期</a:t>
                      </a:r>
                      <a:r>
                        <a:rPr kumimoji="0" lang="en-US" altLang="zh-CN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  <a:ea typeface="宋体" charset="0"/>
                          <a:cs typeface="宋体" charset="0"/>
                        </a:rPr>
                        <a:t>charoseth </a:t>
                      </a:r>
                      <a:r>
                        <a:rPr kumimoji="0" lang="zh-CN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  <a:ea typeface="宋体" charset="0"/>
                        </a:rPr>
                        <a:t>、加一些的蜂蜜和 杏仁</a:t>
                      </a:r>
                      <a:r>
                        <a:rPr kumimoji="0" lang="en-US" altLang="zh-CN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  <a:ea typeface="宋体" charset="0"/>
                          <a:cs typeface="宋体" charset="0"/>
                        </a:rPr>
                        <a:t>(</a:t>
                      </a:r>
                      <a:r>
                        <a:rPr kumimoji="0" lang="zh-CN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  <a:ea typeface="宋体" charset="0"/>
                        </a:rPr>
                        <a:t>代表神所赐福以色列人生活上的甘甜</a:t>
                      </a:r>
                      <a:r>
                        <a:rPr kumimoji="0" lang="en-US" altLang="zh-CN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  <a:ea typeface="宋体" charset="0"/>
                          <a:cs typeface="宋体" charset="0"/>
                        </a:rPr>
                        <a:t>) </a:t>
                      </a:r>
                      <a:r>
                        <a:rPr kumimoji="0" lang="zh-CN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  <a:ea typeface="宋体" charset="0"/>
                        </a:rPr>
                        <a:t>烤蛋</a:t>
                      </a:r>
                      <a:r>
                        <a:rPr kumimoji="0" lang="en-US" altLang="zh-CN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  <a:ea typeface="宋体" charset="0"/>
                          <a:cs typeface="宋体" charset="0"/>
                        </a:rPr>
                        <a:t>(</a:t>
                      </a:r>
                      <a:r>
                        <a:rPr kumimoji="0" lang="zh-CN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  <a:ea typeface="宋体" charset="0"/>
                        </a:rPr>
                        <a:t>圣殿的供物，代表破坏、哀情和新生活</a:t>
                      </a:r>
                      <a:r>
                        <a:rPr kumimoji="0" lang="en-US" altLang="zh-CN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  <a:ea typeface="宋体" charset="0"/>
                          <a:cs typeface="宋体" charset="0"/>
                        </a:rPr>
                        <a:t>), shankbon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886200" algn="l"/>
                          <a:tab pos="4800600" algn="l"/>
                          <a:tab pos="5600700" algn="l"/>
                        </a:tabLst>
                      </a:pP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" charset="0"/>
                          <a:ea typeface="宋体" charset="0"/>
                        </a:rPr>
                        <a:t>耶稣蘸一小片的饼给犹大，犹大就离开</a:t>
                      </a:r>
                      <a:r>
                        <a:rPr kumimoji="0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" charset="0"/>
                          <a:ea typeface="宋体" charset="0"/>
                          <a:cs typeface="宋体" charset="0"/>
                        </a:rPr>
                        <a:t>?</a:t>
                      </a:r>
                      <a:endParaRPr kumimoji="0" lang="en-US" altLang="zh-TW" sz="20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" charset="0"/>
                        <a:ea typeface="宋体" charset="0"/>
                        <a:cs typeface="宋体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886200" algn="l"/>
                          <a:tab pos="4800600" algn="l"/>
                          <a:tab pos="5600700" algn="l"/>
                        </a:tabLst>
                      </a:pPr>
                      <a:endParaRPr kumimoji="0" lang="en-US" altLang="zh-CN" sz="20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宋体" charset="0"/>
                        <a:cs typeface="宋体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126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886200" algn="l"/>
                          <a:tab pos="4800600" algn="l"/>
                          <a:tab pos="5600700" algn="l"/>
                        </a:tabLst>
                      </a:pP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  <a:ea typeface="宋体" charset="0"/>
                        </a:rPr>
                        <a:t>吃</a:t>
                      </a:r>
                      <a:r>
                        <a:rPr kumimoji="0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  <a:ea typeface="宋体" charset="0"/>
                          <a:cs typeface="宋体" charset="0"/>
                        </a:rPr>
                        <a:t>afikomen-“</a:t>
                      </a: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  <a:ea typeface="宋体" charset="0"/>
                        </a:rPr>
                        <a:t>这是苦的饼</a:t>
                      </a:r>
                      <a:r>
                        <a:rPr kumimoji="0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  <a:ea typeface="宋体" charset="0"/>
                          <a:cs typeface="宋体" charset="0"/>
                        </a:rPr>
                        <a:t>.."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886200" algn="l"/>
                          <a:tab pos="4800600" algn="l"/>
                          <a:tab pos="5600700" algn="l"/>
                        </a:tabLst>
                      </a:pPr>
                      <a:r>
                        <a:rPr kumimoji="0" lang="en-US" altLang="zh-CN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" charset="0"/>
                          <a:ea typeface="宋体" charset="0"/>
                          <a:cs typeface="宋体" charset="0"/>
                        </a:rPr>
                        <a:t> </a:t>
                      </a:r>
                      <a:r>
                        <a:rPr kumimoji="0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宋体" charset="0"/>
                          <a:cs typeface="宋体" charset="0"/>
                        </a:rPr>
                        <a:t>“</a:t>
                      </a: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宋体" charset="0"/>
                        </a:rPr>
                        <a:t>这是我的身体</a:t>
                      </a:r>
                      <a:r>
                        <a:rPr kumimoji="0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宋体" charset="0"/>
                          <a:cs typeface="宋体" charset="0"/>
                        </a:rPr>
                        <a:t>...” (</a:t>
                      </a: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宋体" charset="0"/>
                        </a:rPr>
                        <a:t>路</a:t>
                      </a:r>
                      <a:r>
                        <a:rPr kumimoji="0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宋体" charset="0"/>
                          <a:cs typeface="宋体" charset="0"/>
                        </a:rPr>
                        <a:t>22:19)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72108" name="Rectangle 76"/>
          <p:cNvSpPr>
            <a:spLocks noChangeArrowheads="1"/>
          </p:cNvSpPr>
          <p:nvPr/>
        </p:nvSpPr>
        <p:spPr bwMode="auto">
          <a:xfrm>
            <a:off x="0" y="8367713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1" hangingPunct="1">
              <a:defRPr/>
            </a:pPr>
            <a:endParaRPr lang="zh-TW" altLang="en-US" sz="1800">
              <a:latin typeface="Arial" charset="0"/>
              <a:ea typeface="新細明體" charset="0"/>
              <a:cs typeface="新細明體" charset="0"/>
            </a:endParaRPr>
          </a:p>
        </p:txBody>
      </p:sp>
      <p:sp>
        <p:nvSpPr>
          <p:cNvPr id="172109" name="Text Box 77"/>
          <p:cNvSpPr txBox="1">
            <a:spLocks noChangeArrowheads="1"/>
          </p:cNvSpPr>
          <p:nvPr/>
        </p:nvSpPr>
        <p:spPr bwMode="auto">
          <a:xfrm>
            <a:off x="8397875" y="82550"/>
            <a:ext cx="669925" cy="396875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TW" sz="2000" b="1">
                <a:ea typeface="新細明體" charset="0"/>
                <a:cs typeface="新細明體" charset="0"/>
              </a:rPr>
              <a:t>144</a:t>
            </a:r>
          </a:p>
        </p:txBody>
      </p:sp>
      <p:pic>
        <p:nvPicPr>
          <p:cNvPr id="376866" name="Picture 78" descr="j028741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188" y="5103813"/>
            <a:ext cx="1879600" cy="175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136" name="Rectangle 80"/>
          <p:cNvSpPr>
            <a:spLocks noChangeArrowheads="1"/>
          </p:cNvSpPr>
          <p:nvPr/>
        </p:nvSpPr>
        <p:spPr bwMode="auto">
          <a:xfrm>
            <a:off x="0" y="0"/>
            <a:ext cx="7848600" cy="6858000"/>
          </a:xfrm>
          <a:prstGeom prst="rect">
            <a:avLst/>
          </a:prstGeom>
          <a:gradFill rotWithShape="0">
            <a:gsLst>
              <a:gs pos="0">
                <a:schemeClr val="bg2">
                  <a:alpha val="58000"/>
                </a:schemeClr>
              </a:gs>
              <a:gs pos="100000">
                <a:schemeClr val="bg2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17305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7477125" cy="1143000"/>
          </a:xfrm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zh-CN" altLang="en-US" b="1">
                <a:ea typeface="新細明體" charset="0"/>
                <a:cs typeface="新細明體" charset="0"/>
              </a:rPr>
              <a:t>庆祝的次序</a:t>
            </a:r>
            <a:endParaRPr lang="zh-TW" altLang="en-US" b="1">
              <a:ea typeface="新細明體" charset="0"/>
              <a:cs typeface="新細明體" charset="0"/>
            </a:endParaRPr>
          </a:p>
        </p:txBody>
      </p:sp>
      <p:graphicFrame>
        <p:nvGraphicFramePr>
          <p:cNvPr id="173205" name="Group 149"/>
          <p:cNvGraphicFramePr>
            <a:graphicFrameLocks noGrp="1"/>
          </p:cNvGraphicFramePr>
          <p:nvPr/>
        </p:nvGraphicFramePr>
        <p:xfrm>
          <a:off x="0" y="1219200"/>
          <a:ext cx="7620000" cy="5397775"/>
        </p:xfrm>
        <a:graphic>
          <a:graphicData uri="http://schemas.openxmlformats.org/drawingml/2006/table">
            <a:tbl>
              <a:tblPr/>
              <a:tblGrid>
                <a:gridCol w="3771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48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601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886200" algn="l"/>
                          <a:tab pos="4800600" algn="l"/>
                          <a:tab pos="5600700" algn="l"/>
                        </a:tabLst>
                      </a:pPr>
                      <a:r>
                        <a:rPr kumimoji="0" lang="zh-CN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Rounded MT Bold" charset="0"/>
                          <a:ea typeface="宋体" charset="0"/>
                        </a:rPr>
                        <a:t>逾越节</a:t>
                      </a:r>
                    </a:p>
                  </a:txBody>
                  <a:tcPr marT="45700" marB="4570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886200" algn="l"/>
                          <a:tab pos="4800600" algn="l"/>
                          <a:tab pos="5600700" algn="l"/>
                        </a:tabLst>
                      </a:pPr>
                      <a:r>
                        <a:rPr kumimoji="0" lang="zh-CN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Rounded MT Bold" charset="0"/>
                          <a:ea typeface="宋体" charset="0"/>
                        </a:rPr>
                        <a:t>主圣餐</a:t>
                      </a:r>
                    </a:p>
                  </a:txBody>
                  <a:tcPr marT="45700" marB="4570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1052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886200" algn="l"/>
                          <a:tab pos="4800600" algn="l"/>
                          <a:tab pos="5600700" algn="l"/>
                        </a:tabLst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" charset="0"/>
                          <a:ea typeface="宋体" charset="0"/>
                          <a:cs typeface="宋体" charset="0"/>
                        </a:rPr>
                        <a:t>”</a:t>
                      </a: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" charset="0"/>
                          <a:ea typeface="宋体" charset="0"/>
                        </a:rPr>
                        <a:t>第三杯</a:t>
                      </a:r>
                      <a:r>
                        <a:rPr kumimoji="0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" charset="0"/>
                          <a:ea typeface="宋体" charset="0"/>
                          <a:cs typeface="宋体" charset="0"/>
                        </a:rPr>
                        <a:t>: </a:t>
                      </a: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" charset="0"/>
                          <a:ea typeface="宋体" charset="0"/>
                        </a:rPr>
                        <a:t>救赎的意义，正如格言说”我将会伸出我的膀臂来拯救你。”</a:t>
                      </a:r>
                      <a:endParaRPr kumimoji="0" lang="en-US" altLang="zh-TW" sz="20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" charset="0"/>
                        <a:ea typeface="宋体" charset="0"/>
                        <a:cs typeface="宋体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886200" algn="l"/>
                          <a:tab pos="4800600" algn="l"/>
                          <a:tab pos="5600700" algn="l"/>
                        </a:tabLst>
                      </a:pPr>
                      <a:endParaRPr kumimoji="0" lang="en-US" altLang="zh-CN" sz="20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  <a:ea typeface="宋体" charset="0"/>
                        <a:cs typeface="宋体" charset="0"/>
                      </a:endParaRPr>
                    </a:p>
                  </a:txBody>
                  <a:tcPr marT="45700" marB="4570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886200" algn="l"/>
                          <a:tab pos="4800600" algn="l"/>
                          <a:tab pos="5600700" algn="l"/>
                        </a:tabLst>
                      </a:pP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" charset="0"/>
                          <a:ea typeface="宋体" charset="0"/>
                        </a:rPr>
                        <a:t>这是我的血</a:t>
                      </a:r>
                      <a:r>
                        <a:rPr kumimoji="0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" charset="0"/>
                          <a:ea typeface="宋体" charset="0"/>
                          <a:cs typeface="宋体" charset="0"/>
                        </a:rPr>
                        <a:t>…”(</a:t>
                      </a: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" charset="0"/>
                          <a:ea typeface="宋体" charset="0"/>
                        </a:rPr>
                        <a:t>路</a:t>
                      </a:r>
                      <a:r>
                        <a:rPr kumimoji="0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" charset="0"/>
                          <a:ea typeface="宋体" charset="0"/>
                          <a:cs typeface="宋体" charset="0"/>
                        </a:rPr>
                        <a:t>22:20)</a:t>
                      </a: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" charset="0"/>
                          <a:ea typeface="宋体" charset="0"/>
                        </a:rPr>
                        <a:t>耶稣蘸一小片的饼给犹大，犹大就离开</a:t>
                      </a:r>
                      <a:r>
                        <a:rPr kumimoji="0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" charset="0"/>
                          <a:ea typeface="宋体" charset="0"/>
                          <a:cs typeface="宋体" charset="0"/>
                        </a:rPr>
                        <a:t>?</a:t>
                      </a:r>
                    </a:p>
                  </a:txBody>
                  <a:tcPr marT="45700" marB="4570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1052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886200" algn="l"/>
                          <a:tab pos="4800600" algn="l"/>
                          <a:tab pos="5600700" algn="l"/>
                        </a:tabLst>
                      </a:pP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" charset="0"/>
                          <a:ea typeface="宋体" charset="0"/>
                        </a:rPr>
                        <a:t>第四杯</a:t>
                      </a:r>
                      <a:r>
                        <a:rPr kumimoji="0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" charset="0"/>
                          <a:ea typeface="宋体" charset="0"/>
                          <a:cs typeface="宋体" charset="0"/>
                        </a:rPr>
                        <a:t>: </a:t>
                      </a: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" charset="0"/>
                          <a:ea typeface="宋体" charset="0"/>
                        </a:rPr>
                        <a:t>赞美</a:t>
                      </a:r>
                      <a:r>
                        <a:rPr kumimoji="0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" charset="0"/>
                          <a:ea typeface="宋体" charset="0"/>
                          <a:cs typeface="宋体" charset="0"/>
                        </a:rPr>
                        <a:t>/</a:t>
                      </a: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" charset="0"/>
                          <a:ea typeface="宋体" charset="0"/>
                        </a:rPr>
                        <a:t>再聚集，正如格言说”我要使你成为我的子民” 读诗篇</a:t>
                      </a:r>
                      <a:r>
                        <a:rPr kumimoji="0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" charset="0"/>
                          <a:ea typeface="宋体" charset="0"/>
                          <a:cs typeface="宋体" charset="0"/>
                        </a:rPr>
                        <a:t>113-118</a:t>
                      </a:r>
                      <a:endParaRPr kumimoji="0" lang="en-US" altLang="zh-TW" sz="20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" charset="0"/>
                        <a:ea typeface="宋体" charset="0"/>
                        <a:cs typeface="宋体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886200" algn="l"/>
                          <a:tab pos="4800600" algn="l"/>
                          <a:tab pos="5600700" algn="l"/>
                        </a:tabLst>
                      </a:pPr>
                      <a:endParaRPr kumimoji="0" lang="zh-TW" alt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宋体" charset="0"/>
                        <a:cs typeface="宋体" charset="0"/>
                      </a:endParaRPr>
                    </a:p>
                  </a:txBody>
                  <a:tcPr marT="45700" marB="4570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886200" algn="l"/>
                          <a:tab pos="4800600" algn="l"/>
                          <a:tab pos="5600700" algn="l"/>
                        </a:tabLst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" charset="0"/>
                          <a:ea typeface="宋体" charset="0"/>
                          <a:cs typeface="宋体" charset="0"/>
                        </a:rPr>
                        <a:t>“</a:t>
                      </a: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" charset="0"/>
                          <a:ea typeface="宋体" charset="0"/>
                        </a:rPr>
                        <a:t>吃这饼喝这杯，纪念主的死直到衪再来的日子</a:t>
                      </a:r>
                      <a:r>
                        <a:rPr kumimoji="0" lang="zh-CN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" charset="0"/>
                          <a:ea typeface="宋体" charset="0"/>
                        </a:rPr>
                        <a:t>”</a:t>
                      </a:r>
                      <a:endParaRPr kumimoji="0" lang="en-US" altLang="zh-CN" sz="14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" charset="0"/>
                        <a:ea typeface="宋体" charset="0"/>
                        <a:cs typeface="宋体" charset="0"/>
                      </a:endParaRPr>
                    </a:p>
                  </a:txBody>
                  <a:tcPr marT="45700" marB="4570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0096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886200" algn="l"/>
                          <a:tab pos="4800600" algn="l"/>
                          <a:tab pos="5600700" algn="l"/>
                        </a:tabLst>
                      </a:pP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  <a:ea typeface="宋体" charset="0"/>
                        </a:rPr>
                        <a:t>宣告</a:t>
                      </a:r>
                      <a:r>
                        <a:rPr kumimoji="0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  <a:ea typeface="宋体" charset="0"/>
                          <a:cs typeface="宋体" charset="0"/>
                        </a:rPr>
                        <a:t>(“</a:t>
                      </a: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  <a:ea typeface="宋体" charset="0"/>
                        </a:rPr>
                        <a:t>明年再耶路撒冷</a:t>
                      </a:r>
                      <a:r>
                        <a:rPr kumimoji="0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  <a:ea typeface="宋体" charset="0"/>
                          <a:cs typeface="宋体" charset="0"/>
                        </a:rPr>
                        <a:t>!”</a:t>
                      </a: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  <a:ea typeface="宋体" charset="0"/>
                        </a:rPr>
                        <a:t>，诗歌</a:t>
                      </a:r>
                      <a:r>
                        <a:rPr kumimoji="0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  <a:ea typeface="宋体" charset="0"/>
                          <a:cs typeface="宋体" charset="0"/>
                        </a:rPr>
                        <a:t>(</a:t>
                      </a: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  <a:ea typeface="宋体" charset="0"/>
                        </a:rPr>
                        <a:t>诗篇</a:t>
                      </a:r>
                      <a:r>
                        <a:rPr kumimoji="0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  <a:ea typeface="宋体" charset="0"/>
                          <a:cs typeface="宋体" charset="0"/>
                        </a:rPr>
                        <a:t>118)</a:t>
                      </a: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  <a:ea typeface="宋体" charset="0"/>
                        </a:rPr>
                        <a:t>，诗或国歌</a:t>
                      </a:r>
                      <a:endParaRPr kumimoji="0" lang="zh-TW" alt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  <a:ea typeface="宋体" charset="0"/>
                        <a:cs typeface="宋体" charset="0"/>
                      </a:endParaRPr>
                    </a:p>
                  </a:txBody>
                  <a:tcPr marT="45700" marB="4570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886200" algn="l"/>
                          <a:tab pos="4800600" algn="l"/>
                          <a:tab pos="5600700" algn="l"/>
                        </a:tabLst>
                      </a:pP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" charset="0"/>
                          <a:ea typeface="宋体" charset="0"/>
                        </a:rPr>
                        <a:t>唱诗歌和去橄榄山</a:t>
                      </a:r>
                      <a:r>
                        <a:rPr kumimoji="0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" charset="0"/>
                          <a:ea typeface="宋体" charset="0"/>
                          <a:cs typeface="宋体" charset="0"/>
                        </a:rPr>
                        <a:t>(</a:t>
                      </a: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" charset="0"/>
                          <a:ea typeface="宋体" charset="0"/>
                        </a:rPr>
                        <a:t>太</a:t>
                      </a:r>
                      <a:r>
                        <a:rPr kumimoji="0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" charset="0"/>
                          <a:ea typeface="宋体" charset="0"/>
                          <a:cs typeface="宋体" charset="0"/>
                        </a:rPr>
                        <a:t>26:30)</a:t>
                      </a:r>
                      <a:endParaRPr kumimoji="0" lang="en-US" altLang="zh-TW" sz="20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" charset="0"/>
                        <a:ea typeface="宋体" charset="0"/>
                        <a:cs typeface="宋体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886200" algn="l"/>
                          <a:tab pos="4800600" algn="l"/>
                          <a:tab pos="5600700" algn="l"/>
                        </a:tabLst>
                      </a:pPr>
                      <a:endParaRPr kumimoji="0" lang="zh-TW" alt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" charset="0"/>
                        <a:ea typeface="宋体" charset="0"/>
                        <a:cs typeface="宋体" charset="0"/>
                      </a:endParaRPr>
                    </a:p>
                  </a:txBody>
                  <a:tcPr marT="45700" marB="4570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61530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886200" algn="l"/>
                          <a:tab pos="4800600" algn="l"/>
                          <a:tab pos="5600700" algn="l"/>
                        </a:tabLst>
                      </a:pPr>
                      <a:r>
                        <a:rPr kumimoji="0" lang="zh-TW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" charset="0"/>
                          <a:ea typeface="宋体" charset="0"/>
                          <a:cs typeface="宋体" charset="0"/>
                        </a:rPr>
                        <a:t>以利亞</a:t>
                      </a: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" charset="0"/>
                          <a:ea typeface="宋体" charset="0"/>
                        </a:rPr>
                        <a:t>的杯</a:t>
                      </a:r>
                      <a:r>
                        <a:rPr kumimoji="0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" charset="0"/>
                          <a:ea typeface="宋体" charset="0"/>
                          <a:cs typeface="宋体" charset="0"/>
                        </a:rPr>
                        <a:t>:</a:t>
                      </a: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" charset="0"/>
                          <a:ea typeface="宋体" charset="0"/>
                        </a:rPr>
                        <a:t>满溢的但未被饮用</a:t>
                      </a:r>
                      <a:r>
                        <a:rPr kumimoji="0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" charset="0"/>
                          <a:ea typeface="宋体" charset="0"/>
                          <a:cs typeface="宋体" charset="0"/>
                        </a:rPr>
                        <a:t>;</a:t>
                      </a: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" charset="0"/>
                          <a:ea typeface="宋体" charset="0"/>
                        </a:rPr>
                        <a:t>象征衪会在弥赛亚来之前再来</a:t>
                      </a:r>
                      <a:r>
                        <a:rPr kumimoji="0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" charset="0"/>
                          <a:ea typeface="宋体" charset="0"/>
                          <a:cs typeface="宋体" charset="0"/>
                        </a:rPr>
                        <a:t>(</a:t>
                      </a: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" charset="0"/>
                          <a:ea typeface="宋体" charset="0"/>
                        </a:rPr>
                        <a:t>玛</a:t>
                      </a:r>
                      <a:r>
                        <a:rPr kumimoji="0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" charset="0"/>
                          <a:ea typeface="宋体" charset="0"/>
                          <a:cs typeface="宋体" charset="0"/>
                        </a:rPr>
                        <a:t>4:5-6</a:t>
                      </a: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" charset="0"/>
                          <a:ea typeface="宋体" charset="0"/>
                        </a:rPr>
                        <a:t>，太</a:t>
                      </a:r>
                      <a:r>
                        <a:rPr kumimoji="0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" charset="0"/>
                          <a:ea typeface="宋体" charset="0"/>
                          <a:cs typeface="宋体" charset="0"/>
                        </a:rPr>
                        <a:t>11:13-14</a:t>
                      </a: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" charset="0"/>
                          <a:ea typeface="宋体" charset="0"/>
                        </a:rPr>
                        <a:t>，</a:t>
                      </a:r>
                      <a:r>
                        <a:rPr kumimoji="0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" charset="0"/>
                          <a:ea typeface="宋体" charset="0"/>
                          <a:cs typeface="宋体" charset="0"/>
                        </a:rPr>
                        <a:t>17:11-12</a:t>
                      </a: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" charset="0"/>
                          <a:ea typeface="宋体" charset="0"/>
                        </a:rPr>
                        <a:t>，启</a:t>
                      </a:r>
                      <a:r>
                        <a:rPr kumimoji="0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" charset="0"/>
                          <a:ea typeface="宋体" charset="0"/>
                          <a:cs typeface="宋体" charset="0"/>
                        </a:rPr>
                        <a:t>11:3-12</a:t>
                      </a: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" charset="0"/>
                          <a:ea typeface="宋体" charset="0"/>
                        </a:rPr>
                        <a:t>，</a:t>
                      </a:r>
                      <a:r>
                        <a:rPr kumimoji="0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" charset="0"/>
                          <a:ea typeface="宋体" charset="0"/>
                          <a:cs typeface="宋体" charset="0"/>
                        </a:rPr>
                        <a:t>19:11-21)</a:t>
                      </a: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" charset="0"/>
                          <a:ea typeface="宋体" charset="0"/>
                        </a:rPr>
                        <a:t>，幼小的孩子为”伊莱贾”打开前门。</a:t>
                      </a:r>
                      <a:endParaRPr kumimoji="0" lang="en-US" altLang="zh-CN" sz="20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" charset="0"/>
                        <a:ea typeface="宋体" charset="0"/>
                        <a:cs typeface="宋体" charset="0"/>
                      </a:endParaRPr>
                    </a:p>
                  </a:txBody>
                  <a:tcPr marT="45700" marB="4570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886200" algn="l"/>
                          <a:tab pos="4800600" algn="l"/>
                          <a:tab pos="5600700" algn="l"/>
                        </a:tabLst>
                      </a:pP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" charset="0"/>
                          <a:ea typeface="宋体" charset="0"/>
                        </a:rPr>
                        <a:t>假设</a:t>
                      </a:r>
                      <a:r>
                        <a:rPr kumimoji="0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" charset="0"/>
                          <a:ea typeface="宋体" charset="0"/>
                          <a:cs typeface="宋体" charset="0"/>
                        </a:rPr>
                        <a:t>(</a:t>
                      </a: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" charset="0"/>
                          <a:ea typeface="宋体" charset="0"/>
                        </a:rPr>
                        <a:t>没有记录</a:t>
                      </a:r>
                      <a:r>
                        <a:rPr kumimoji="0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" charset="0"/>
                          <a:ea typeface="宋体" charset="0"/>
                          <a:cs typeface="宋体" charset="0"/>
                        </a:rPr>
                        <a:t>)</a:t>
                      </a:r>
                      <a:endParaRPr kumimoji="0" lang="en-US" altLang="zh-TW" sz="20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" charset="0"/>
                        <a:ea typeface="宋体" charset="0"/>
                        <a:cs typeface="宋体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886200" algn="l"/>
                          <a:tab pos="4800600" algn="l"/>
                          <a:tab pos="5600700" algn="l"/>
                        </a:tabLst>
                      </a:pPr>
                      <a:endParaRPr kumimoji="0" lang="en-US" altLang="zh-TW" sz="20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" charset="0"/>
                        <a:ea typeface="宋体" charset="0"/>
                        <a:cs typeface="宋体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886200" algn="l"/>
                          <a:tab pos="4800600" algn="l"/>
                          <a:tab pos="5600700" algn="l"/>
                        </a:tabLst>
                      </a:pPr>
                      <a:endParaRPr kumimoji="0" lang="en-US" altLang="zh-CN" sz="20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  <a:ea typeface="宋体" charset="0"/>
                        <a:cs typeface="宋体" charset="0"/>
                      </a:endParaRPr>
                    </a:p>
                  </a:txBody>
                  <a:tcPr marT="45700" marB="4570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73133" name="Text Box 77"/>
          <p:cNvSpPr txBox="1">
            <a:spLocks noChangeArrowheads="1"/>
          </p:cNvSpPr>
          <p:nvPr/>
        </p:nvSpPr>
        <p:spPr bwMode="auto">
          <a:xfrm>
            <a:off x="8397875" y="82550"/>
            <a:ext cx="669925" cy="396875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TW" sz="2000" b="1">
                <a:ea typeface="新細明體" charset="0"/>
                <a:cs typeface="新細明體" charset="0"/>
              </a:rPr>
              <a:t>144</a:t>
            </a:r>
          </a:p>
        </p:txBody>
      </p:sp>
      <p:pic>
        <p:nvPicPr>
          <p:cNvPr id="378904" name="Picture 79" descr="j028741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4400" y="5103813"/>
            <a:ext cx="1879600" cy="175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0929" name="Picture 2" descr="Pesache bakgroun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6350"/>
            <a:ext cx="9144000" cy="685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0930" name="Text Box 4"/>
          <p:cNvSpPr txBox="1">
            <a:spLocks noChangeArrowheads="1"/>
          </p:cNvSpPr>
          <p:nvPr/>
        </p:nvSpPr>
        <p:spPr bwMode="auto">
          <a:xfrm>
            <a:off x="998538" y="1628775"/>
            <a:ext cx="42068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135632" y="4099503"/>
            <a:ext cx="5580062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152400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4400" b="0" i="1" u="none" strike="noStrike" kern="1200" cap="none" spc="0" normalizeH="0" baseline="0" noProof="0">
                <a:ln>
                  <a:noFill/>
                </a:ln>
                <a:solidFill>
                  <a:srgbClr val="FFE595"/>
                </a:solidFill>
                <a:effectLst>
                  <a:outerShdw blurRad="50800" dist="63500" dir="2700000" algn="tl" rotWithShape="0">
                    <a:srgbClr val="000000">
                      <a:alpha val="87000"/>
                    </a:srgbClr>
                  </a:outerShdw>
                </a:effectLst>
                <a:uLnTx/>
                <a:uFillTx/>
                <a:latin typeface="Arial" charset="0"/>
                <a:ea typeface="ヒラギノ角ゴ Pro W3" charset="0"/>
                <a:cs typeface="ヒラギノ角ゴ Pro W3" charset="0"/>
              </a:rPr>
              <a:t>逾越节晚餐</a:t>
            </a:r>
            <a:endParaRPr kumimoji="0" lang="en-US" sz="4400" b="0" i="1" u="none" strike="noStrike" kern="1200" cap="none" spc="0" normalizeH="0" baseline="0" noProof="0" dirty="0">
              <a:ln>
                <a:noFill/>
              </a:ln>
              <a:solidFill>
                <a:srgbClr val="CFF989"/>
              </a:solidFill>
              <a:effectLst>
                <a:outerShdw blurRad="50800" dist="63500" dir="2700000" algn="tl" rotWithShape="0">
                  <a:srgbClr val="000000">
                    <a:alpha val="87000"/>
                  </a:srgbClr>
                </a:outerShdw>
              </a:effectLst>
              <a:uLnTx/>
              <a:uFillTx/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380932" name="Rectangle 10"/>
          <p:cNvSpPr>
            <a:spLocks noChangeArrowheads="1"/>
          </p:cNvSpPr>
          <p:nvPr/>
        </p:nvSpPr>
        <p:spPr bwMode="auto">
          <a:xfrm>
            <a:off x="4214813" y="3790950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124930" name="Title 1"/>
          <p:cNvSpPr>
            <a:spLocks noGrp="1"/>
          </p:cNvSpPr>
          <p:nvPr>
            <p:ph type="ctrTitle"/>
          </p:nvPr>
        </p:nvSpPr>
        <p:spPr>
          <a:xfrm>
            <a:off x="135632" y="1916832"/>
            <a:ext cx="9144000" cy="1728192"/>
          </a:xfrm>
        </p:spPr>
        <p:txBody>
          <a:bodyPr/>
          <a:lstStyle/>
          <a:p>
            <a:pPr>
              <a:spcBef>
                <a:spcPct val="50000"/>
              </a:spcBef>
              <a:defRPr/>
            </a:pPr>
            <a:r>
              <a:rPr lang="ja-JP" altLang="en-US" sz="9600">
                <a:solidFill>
                  <a:srgbClr val="EFE409"/>
                </a:solidFill>
                <a:effectLst>
                  <a:glow rad="139700">
                    <a:schemeClr val="tx1">
                      <a:alpha val="99000"/>
                    </a:schemeClr>
                  </a:glow>
                </a:effectLst>
                <a:latin typeface="Times New Roman"/>
                <a:ea typeface="ヒラギノ角ゴ Pro W3" charset="0"/>
                <a:cs typeface="Times New Roman"/>
              </a:rPr>
              <a:t>传福音</a:t>
            </a:r>
            <a:endParaRPr lang="en-US" sz="6600" dirty="0">
              <a:solidFill>
                <a:srgbClr val="EFE409"/>
              </a:solidFill>
              <a:effectLst>
                <a:glow rad="139700">
                  <a:schemeClr val="tx1">
                    <a:alpha val="99000"/>
                  </a:schemeClr>
                </a:glow>
              </a:effectLst>
              <a:latin typeface="Times New Roman"/>
              <a:ea typeface="ヒラギノ角ゴ Pro W3" charset="0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84372901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76200"/>
            <a:ext cx="7772400" cy="917575"/>
          </a:xfrm>
        </p:spPr>
        <p:txBody>
          <a:bodyPr/>
          <a:lstStyle/>
          <a:p>
            <a:pPr>
              <a:defRPr/>
            </a:pPr>
            <a:r>
              <a:rPr lang="en-US" sz="4800" b="1" dirty="0">
                <a:solidFill>
                  <a:schemeClr val="bg1"/>
                </a:solidFill>
                <a:effectLst>
                  <a:glow rad="127000">
                    <a:schemeClr val="tx1">
                      <a:alpha val="98000"/>
                    </a:schemeClr>
                  </a:glow>
                </a:effectLst>
                <a:latin typeface="Arial" charset="0"/>
                <a:ea typeface="ヒラギノ角ゴ Pro W3" charset="0"/>
                <a:cs typeface="ヒラギノ角ゴ Pro W3" charset="0"/>
              </a:rPr>
              <a:t>Lighting the Candles</a:t>
            </a:r>
          </a:p>
        </p:txBody>
      </p:sp>
      <p:sp>
        <p:nvSpPr>
          <p:cNvPr id="3" name="Title 1"/>
          <p:cNvSpPr txBox="1">
            <a:spLocks/>
          </p:cNvSpPr>
          <p:nvPr/>
        </p:nvSpPr>
        <p:spPr bwMode="auto">
          <a:xfrm>
            <a:off x="685800" y="1371600"/>
            <a:ext cx="7772400" cy="917575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ctr">
              <a:defRPr sz="4400" b="1">
                <a:solidFill>
                  <a:schemeClr val="bg1"/>
                </a:solidFill>
                <a:effectLst>
                  <a:glow rad="127000">
                    <a:schemeClr val="tx1">
                      <a:alpha val="98000"/>
                    </a:schemeClr>
                  </a:glow>
                </a:effectLst>
                <a:latin typeface="Arial" charset="0"/>
                <a:ea typeface="ヒラギノ角ゴ Pro W3" charset="0"/>
                <a:cs typeface="ヒラギノ角ゴ Pro W3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charset="0"/>
                <a:ea typeface="ヒラギノ角ゴ Pro W3" pitchFamily="80" charset="-128"/>
                <a:cs typeface="ヒラギノ角ゴ Pro W3" charset="-128"/>
              </a:defRPr>
            </a:lvl2pPr>
            <a:lvl3pPr algn="ctr">
              <a:defRPr sz="4400">
                <a:solidFill>
                  <a:schemeClr val="tx2"/>
                </a:solidFill>
                <a:latin typeface="Arial" charset="0"/>
                <a:ea typeface="ヒラギノ角ゴ Pro W3" pitchFamily="80" charset="-128"/>
                <a:cs typeface="ヒラギノ角ゴ Pro W3" charset="-128"/>
              </a:defRPr>
            </a:lvl3pPr>
            <a:lvl4pPr algn="ctr">
              <a:defRPr sz="4400">
                <a:solidFill>
                  <a:schemeClr val="tx2"/>
                </a:solidFill>
                <a:latin typeface="Arial" charset="0"/>
                <a:ea typeface="ヒラギノ角ゴ Pro W3" pitchFamily="80" charset="-128"/>
                <a:cs typeface="ヒラギノ角ゴ Pro W3" charset="-128"/>
              </a:defRPr>
            </a:lvl4pPr>
            <a:lvl5pPr algn="ctr">
              <a:defRPr sz="4400">
                <a:solidFill>
                  <a:schemeClr val="tx2"/>
                </a:solidFill>
                <a:latin typeface="Arial" charset="0"/>
                <a:ea typeface="ヒラギノ角ゴ Pro W3" pitchFamily="80" charset="-128"/>
                <a:cs typeface="ヒラギノ角ゴ Pro W3" charset="-128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ヒラギノ角ゴ Pro W3" pitchFamily="80" charset="-128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ヒラギノ角ゴ Pro W3" pitchFamily="80" charset="-128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ヒラギノ角ゴ Pro W3" pitchFamily="80" charset="-128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ヒラギノ角ゴ Pro W3" pitchFamily="80" charset="-128"/>
              </a:defRPr>
            </a:lvl9pPr>
          </a:lstStyle>
          <a:p>
            <a:pPr>
              <a:defRPr/>
            </a:pPr>
            <a:r>
              <a:rPr lang="en-US" sz="3600" i="1" dirty="0">
                <a:solidFill>
                  <a:srgbClr val="FFFFFF"/>
                </a:solidFill>
                <a:effectLst>
                  <a:glow rad="127000">
                    <a:srgbClr val="000000">
                      <a:alpha val="98000"/>
                    </a:srgbClr>
                  </a:glow>
                </a:effectLst>
              </a:rPr>
              <a:t>Mothers recite together</a:t>
            </a:r>
          </a:p>
        </p:txBody>
      </p:sp>
    </p:spTree>
  </p:cSld>
  <p:clrMapOvr>
    <a:masterClrMapping/>
  </p:clrMapOvr>
  <p:transition spd="slow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1233" name="Picture 2" descr="eating the passover meal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5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793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CN" altLang="en-US" sz="5400"/>
              <a:t>耶稣逾越节的座位</a:t>
            </a:r>
            <a:endParaRPr lang="en-US" altLang="en-US" sz="5400"/>
          </a:p>
        </p:txBody>
      </p:sp>
    </p:spTree>
    <p:extLst>
      <p:ext uri="{BB962C8B-B14F-4D97-AF65-F5344CB8AC3E}">
        <p14:creationId xmlns:p14="http://schemas.microsoft.com/office/powerpoint/2010/main" val="404953936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0" name="Rectangle 10"/>
          <p:cNvSpPr>
            <a:spLocks noChangeArrowheads="1"/>
          </p:cNvSpPr>
          <p:nvPr/>
        </p:nvSpPr>
        <p:spPr bwMode="auto">
          <a:xfrm>
            <a:off x="0" y="0"/>
            <a:ext cx="7848600" cy="6858000"/>
          </a:xfrm>
          <a:prstGeom prst="rect">
            <a:avLst/>
          </a:prstGeom>
          <a:gradFill rotWithShape="0">
            <a:gsLst>
              <a:gs pos="0">
                <a:schemeClr val="bg2">
                  <a:alpha val="58000"/>
                </a:schemeClr>
              </a:gs>
              <a:gs pos="100000">
                <a:schemeClr val="bg2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800" dirty="0">
              <a:solidFill>
                <a:srgbClr val="2F1311"/>
              </a:solidFill>
              <a:latin typeface="Tahoma" pitchFamily="22" charset="-52"/>
            </a:endParaRPr>
          </a:p>
        </p:txBody>
      </p:sp>
      <p:sp>
        <p:nvSpPr>
          <p:cNvPr id="382978" name="Text Box 5"/>
          <p:cNvSpPr txBox="1">
            <a:spLocks noChangeArrowheads="1"/>
          </p:cNvSpPr>
          <p:nvPr/>
        </p:nvSpPr>
        <p:spPr bwMode="auto">
          <a:xfrm>
            <a:off x="8397875" y="82550"/>
            <a:ext cx="669925" cy="396875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r>
              <a:rPr lang="en-US" sz="2000" b="1">
                <a:solidFill>
                  <a:srgbClr val="2F1311"/>
                </a:solidFill>
              </a:rPr>
              <a:t>145</a:t>
            </a:r>
          </a:p>
        </p:txBody>
      </p:sp>
      <p:pic>
        <p:nvPicPr>
          <p:cNvPr id="382979" name="Picture 6" descr="j028038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990600"/>
            <a:ext cx="30353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091" name="Text Box 11"/>
          <p:cNvSpPr txBox="1">
            <a:spLocks noChangeArrowheads="1"/>
          </p:cNvSpPr>
          <p:nvPr/>
        </p:nvSpPr>
        <p:spPr bwMode="auto">
          <a:xfrm>
            <a:off x="-76200" y="1981200"/>
            <a:ext cx="30162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r>
              <a:rPr lang="en-US" sz="3200" b="1">
                <a:solidFill>
                  <a:srgbClr val="2F1311"/>
                </a:solidFill>
              </a:rPr>
              <a:t>Sanctification</a:t>
            </a:r>
            <a:endParaRPr lang="en-US" sz="1800">
              <a:solidFill>
                <a:srgbClr val="2F1311"/>
              </a:solidFill>
            </a:endParaRPr>
          </a:p>
        </p:txBody>
      </p:sp>
      <p:sp>
        <p:nvSpPr>
          <p:cNvPr id="174082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0"/>
            <a:ext cx="7477125" cy="1143000"/>
          </a:xfrm>
          <a:solidFill>
            <a:schemeClr val="bg2"/>
          </a:solidFill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>
                <a:ea typeface="+mj-ea"/>
                <a:cs typeface="+mj-cs"/>
              </a:rPr>
              <a:t>The Four Cups (Exod. 6:6-7)</a:t>
            </a: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4724400" y="1295400"/>
            <a:ext cx="4419600" cy="1631950"/>
          </a:xfrm>
          <a:prstGeom prst="rect">
            <a:avLst/>
          </a:prstGeom>
          <a:solidFill>
            <a:srgbClr val="660066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r>
              <a:rPr lang="en-US" altLang="ja-JP" sz="2000">
                <a:solidFill>
                  <a:srgbClr val="FFFFFF"/>
                </a:solidFill>
              </a:rPr>
              <a:t>"</a:t>
            </a:r>
            <a:r>
              <a:rPr lang="en-US" sz="2000">
                <a:solidFill>
                  <a:srgbClr val="FFFFFF"/>
                </a:solidFill>
              </a:rPr>
              <a:t>Therefore, say to the Israelites: </a:t>
            </a:r>
          </a:p>
          <a:p>
            <a:r>
              <a:rPr lang="fr-FR" altLang="ja-JP" sz="2000">
                <a:solidFill>
                  <a:srgbClr val="FFFFFF"/>
                </a:solidFill>
              </a:rPr>
              <a:t>'</a:t>
            </a:r>
            <a:r>
              <a:rPr lang="en-US" sz="2000">
                <a:solidFill>
                  <a:srgbClr val="FFFFFF"/>
                </a:solidFill>
              </a:rPr>
              <a:t>I am the Lord, and </a:t>
            </a:r>
            <a:r>
              <a:rPr lang="en-US" sz="2000" u="sng">
                <a:solidFill>
                  <a:srgbClr val="FFFF00"/>
                </a:solidFill>
              </a:rPr>
              <a:t>I will </a:t>
            </a:r>
            <a:r>
              <a:rPr lang="en-US" sz="2000">
                <a:solidFill>
                  <a:srgbClr val="FFFF00"/>
                </a:solidFill>
              </a:rPr>
              <a:t>bring you out </a:t>
            </a:r>
            <a:r>
              <a:rPr lang="en-US" sz="2000">
                <a:solidFill>
                  <a:srgbClr val="FFFFFF"/>
                </a:solidFill>
              </a:rPr>
              <a:t>from under the yoke of the Egyptians. </a:t>
            </a:r>
          </a:p>
          <a:p>
            <a:endParaRPr lang="en-US" sz="200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091" grpId="0"/>
      <p:bldP spid="14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-8855"/>
            <a:ext cx="9144000" cy="917575"/>
          </a:xfrm>
        </p:spPr>
        <p:txBody>
          <a:bodyPr/>
          <a:lstStyle/>
          <a:p>
            <a:pPr>
              <a:defRPr/>
            </a:pPr>
            <a:r>
              <a:rPr lang="en-US" sz="4000" b="1" dirty="0">
                <a:solidFill>
                  <a:schemeClr val="bg1"/>
                </a:solidFill>
                <a:effectLst>
                  <a:glow rad="127000">
                    <a:schemeClr val="tx1">
                      <a:alpha val="98000"/>
                    </a:schemeClr>
                  </a:glow>
                </a:effectLst>
                <a:latin typeface="Arial" charset="0"/>
                <a:ea typeface="ヒラギノ角ゴ Pro W3" charset="0"/>
                <a:cs typeface="ヒラギノ角ゴ Pro W3" charset="0"/>
              </a:rPr>
              <a:t>We Teach Kids to Wash Their Hands</a:t>
            </a:r>
          </a:p>
        </p:txBody>
      </p:sp>
      <p:pic>
        <p:nvPicPr>
          <p:cNvPr id="385027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0113"/>
            <a:ext cx="9144000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6050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742950"/>
            <a:ext cx="9144000" cy="611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-8855"/>
            <a:ext cx="9144000" cy="917575"/>
          </a:xfrm>
        </p:spPr>
        <p:txBody>
          <a:bodyPr/>
          <a:lstStyle/>
          <a:p>
            <a:pPr>
              <a:defRPr/>
            </a:pPr>
            <a:r>
              <a:rPr lang="en-US" sz="3600" b="1" dirty="0">
                <a:solidFill>
                  <a:schemeClr val="bg1"/>
                </a:solidFill>
                <a:effectLst>
                  <a:glow rad="127000">
                    <a:schemeClr val="tx1">
                      <a:alpha val="98000"/>
                    </a:schemeClr>
                  </a:glow>
                </a:effectLst>
                <a:latin typeface="Arial" charset="0"/>
                <a:ea typeface="ヒラギノ角ゴ Pro W3" charset="0"/>
                <a:cs typeface="ヒラギノ角ゴ Pro W3" charset="0"/>
              </a:rPr>
              <a:t>The Seder Leader Washes His  Hands</a:t>
            </a:r>
          </a:p>
        </p:txBody>
      </p:sp>
    </p:spTree>
  </p:cSld>
  <p:clrMapOvr>
    <a:masterClrMapping/>
  </p:clrMapOvr>
  <p:transition spd="slow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04800" y="381000"/>
            <a:ext cx="3276600" cy="2209800"/>
          </a:xfrm>
          <a:effectLst>
            <a:outerShdw blurRad="38100" dist="35921" dir="2700000" algn="ctr" rotWithShape="0">
              <a:srgbClr val="000000">
                <a:alpha val="99962"/>
              </a:srgb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>
                <a:solidFill>
                  <a:srgbClr val="FFFFFF"/>
                </a:solidFill>
                <a:latin typeface="Trebuchet MS" charset="0"/>
                <a:ea typeface="Osaka" charset="0"/>
                <a:cs typeface="Osaka" charset="0"/>
              </a:rPr>
              <a:t>Feet instead of hands</a:t>
            </a:r>
            <a:endParaRPr lang="en-US">
              <a:latin typeface="Trebuchet MS" charset="0"/>
              <a:ea typeface="Osaka" charset="0"/>
              <a:cs typeface="Osaka" charset="0"/>
            </a:endParaRPr>
          </a:p>
        </p:txBody>
      </p:sp>
      <p:pic>
        <p:nvPicPr>
          <p:cNvPr id="387074" name="Picture 4" descr="Washing fee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0163" y="0"/>
            <a:ext cx="5303837" cy="6967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21" name="Rectangle 2"/>
          <p:cNvSpPr>
            <a:spLocks noGrp="1" noChangeArrowheads="1"/>
          </p:cNvSpPr>
          <p:nvPr>
            <p:ph type="title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r>
              <a:rPr lang="zh-CN" altLang="en-US" dirty="0">
                <a:effectLst/>
                <a:latin typeface="Tahoma" charset="0"/>
                <a:ea typeface="ＭＳ Ｐゴシック" charset="0"/>
                <a:cs typeface="ＭＳ Ｐゴシック" charset="0"/>
              </a:rPr>
              <a:t>除酵节</a:t>
            </a:r>
            <a:endParaRPr lang="en-US" dirty="0">
              <a:effectLst/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389122" name="Picture 3" descr="PesachMatzah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906838"/>
            <a:ext cx="4495800" cy="295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23" name="Picture 4" descr="bdyeast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295400"/>
            <a:ext cx="3048000" cy="241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24" name="Picture 5" descr="yeast-breadmachine">
            <a:hlinkClick r:id="rId7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1371600"/>
            <a:ext cx="3048000" cy="235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25" name="Picture 6" descr="yeast">
            <a:hlinkClick r:id="rId9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1295400"/>
            <a:ext cx="2151063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01" name="Picture 2" descr="Purim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02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712788"/>
          </a:xfrm>
          <a:gradFill rotWithShape="1">
            <a:gsLst>
              <a:gs pos="0">
                <a:srgbClr val="760000"/>
              </a:gs>
              <a:gs pos="50000">
                <a:srgbClr val="FF0000"/>
              </a:gs>
              <a:gs pos="100000">
                <a:srgbClr val="760000"/>
              </a:gs>
            </a:gsLst>
            <a:lin ang="5400000" scaled="1"/>
          </a:gradFill>
        </p:spPr>
        <p:txBody>
          <a:bodyPr/>
          <a:lstStyle/>
          <a:p>
            <a:pPr eaLnBrk="1" hangingPunct="1"/>
            <a:r>
              <a:rPr lang="en-US" altLang="ja-JP" sz="4000">
                <a:solidFill>
                  <a:schemeClr val="bg1"/>
                </a:solidFill>
              </a:rPr>
              <a:t>“</a:t>
            </a:r>
            <a:r>
              <a:rPr lang="zh-CN" altLang="en-US" sz="4000">
                <a:solidFill>
                  <a:schemeClr val="bg1"/>
                </a:solidFill>
              </a:rPr>
              <a:t>把酵通通给燃烧了</a:t>
            </a:r>
            <a:r>
              <a:rPr lang="en-US" altLang="ja-JP" sz="4000">
                <a:solidFill>
                  <a:schemeClr val="bg1"/>
                </a:solidFill>
              </a:rPr>
              <a:t>!"</a:t>
            </a:r>
            <a:endParaRPr lang="en-US" altLang="en-US" sz="40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93314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3217" name="Picture 2" descr="OMSSO02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9125"/>
            <a:ext cx="9144000" cy="570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2035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-76200"/>
            <a:ext cx="9144000" cy="685800"/>
          </a:xfrm>
          <a:solidFill>
            <a:schemeClr val="tx1"/>
          </a:solidFill>
          <a:effectLst>
            <a:outerShdw blurRad="63500" dist="107763" dir="27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>
              <a:defRPr/>
            </a:pPr>
            <a:r>
              <a:rPr lang="en-US" sz="3600">
                <a:latin typeface="Arial" charset="0"/>
                <a:ea typeface="ＭＳ Ｐゴシック" charset="0"/>
                <a:cs typeface="ＭＳ Ｐゴシック" charset="0"/>
              </a:rPr>
              <a:t>Egyptians Ruthlessly Oppressed Israel</a:t>
            </a:r>
            <a:endParaRPr lang="en-US" sz="400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  <p:transition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5265" name="Picture 3" descr="matzah stripe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72600" cy="7043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1970" name="Title 1"/>
          <p:cNvSpPr>
            <a:spLocks noGrp="1"/>
          </p:cNvSpPr>
          <p:nvPr>
            <p:ph type="ctrTitle"/>
          </p:nvPr>
        </p:nvSpPr>
        <p:spPr>
          <a:xfrm>
            <a:off x="0" y="-76200"/>
            <a:ext cx="9252520" cy="914400"/>
          </a:xfrm>
        </p:spPr>
        <p:txBody>
          <a:bodyPr/>
          <a:lstStyle/>
          <a:p>
            <a:pPr>
              <a:defRPr/>
            </a:pPr>
            <a:r>
              <a:rPr lang="en-US" sz="5400" b="1" dirty="0">
                <a:solidFill>
                  <a:schemeClr val="bg1"/>
                </a:solidFill>
                <a:effectLst>
                  <a:glow rad="127000">
                    <a:schemeClr val="tx1">
                      <a:alpha val="98000"/>
                    </a:schemeClr>
                  </a:glow>
                </a:effectLst>
                <a:latin typeface="Arial" charset="0"/>
                <a:ea typeface="ヒラギノ角ゴ Pro W3" charset="0"/>
                <a:cs typeface="ヒラギノ角ゴ Pro W3" charset="0"/>
              </a:rPr>
              <a:t>The Three </a:t>
            </a:r>
            <a:r>
              <a:rPr lang="en-US" sz="5400" b="1" dirty="0" err="1">
                <a:solidFill>
                  <a:schemeClr val="bg1"/>
                </a:solidFill>
                <a:effectLst>
                  <a:glow rad="127000">
                    <a:schemeClr val="tx1">
                      <a:alpha val="98000"/>
                    </a:schemeClr>
                  </a:glow>
                </a:effectLst>
                <a:latin typeface="Arial" charset="0"/>
                <a:ea typeface="ヒラギノ角ゴ Pro W3" charset="0"/>
                <a:cs typeface="ヒラギノ角ゴ Pro W3" charset="0"/>
              </a:rPr>
              <a:t>Matzah</a:t>
            </a:r>
            <a:endParaRPr lang="en-US" sz="5400" b="1" dirty="0">
              <a:solidFill>
                <a:schemeClr val="bg1"/>
              </a:solidFill>
              <a:effectLst>
                <a:glow rad="127000">
                  <a:schemeClr val="tx1">
                    <a:alpha val="98000"/>
                  </a:schemeClr>
                </a:glow>
              </a:effectLst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211971" name="Subtitle 2"/>
          <p:cNvSpPr>
            <a:spLocks noGrp="1"/>
          </p:cNvSpPr>
          <p:nvPr>
            <p:ph type="subTitle" idx="1"/>
          </p:nvPr>
        </p:nvSpPr>
        <p:spPr>
          <a:xfrm>
            <a:off x="0" y="838200"/>
            <a:ext cx="9324528" cy="674688"/>
          </a:xfrm>
        </p:spPr>
        <p:txBody>
          <a:bodyPr anchor="ctr"/>
          <a:lstStyle/>
          <a:p>
            <a:pPr>
              <a:spcBef>
                <a:spcPct val="0"/>
              </a:spcBef>
              <a:defRPr/>
            </a:pPr>
            <a:r>
              <a:rPr lang="en-US" sz="4000" b="1" i="1" dirty="0">
                <a:solidFill>
                  <a:schemeClr val="bg1"/>
                </a:solidFill>
                <a:effectLst>
                  <a:glow rad="127000">
                    <a:schemeClr val="tx1">
                      <a:alpha val="98000"/>
                    </a:schemeClr>
                  </a:glow>
                </a:effectLst>
                <a:latin typeface="Arial" charset="0"/>
                <a:ea typeface="ヒラギノ角ゴ Pro W3" charset="0"/>
                <a:cs typeface="ヒラギノ角ゴ Pro W3" charset="0"/>
              </a:rPr>
              <a:t>Striped and pierced…</a:t>
            </a:r>
          </a:p>
        </p:txBody>
      </p:sp>
    </p:spTree>
  </p:cSld>
  <p:clrMapOvr>
    <a:masterClrMapping/>
  </p:clrMapOvr>
  <p:transition spd="slow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76200"/>
            <a:ext cx="7772400" cy="917575"/>
          </a:xfrm>
        </p:spPr>
        <p:txBody>
          <a:bodyPr/>
          <a:lstStyle/>
          <a:p>
            <a:pPr>
              <a:defRPr/>
            </a:pPr>
            <a:r>
              <a:rPr lang="en-US" sz="4800" b="1" dirty="0" err="1">
                <a:solidFill>
                  <a:schemeClr val="bg1"/>
                </a:solidFill>
                <a:effectLst>
                  <a:glow rad="127000">
                    <a:schemeClr val="tx1">
                      <a:alpha val="98000"/>
                    </a:schemeClr>
                  </a:glow>
                </a:effectLst>
                <a:latin typeface="Arial" charset="0"/>
                <a:ea typeface="ヒラギノ角ゴ Pro W3" charset="0"/>
                <a:cs typeface="ヒラギノ角ゴ Pro W3" charset="0"/>
              </a:rPr>
              <a:t>Hagadah</a:t>
            </a:r>
            <a:endParaRPr lang="en-US" sz="4800" b="1" dirty="0">
              <a:solidFill>
                <a:schemeClr val="bg1"/>
              </a:solidFill>
              <a:effectLst>
                <a:glow rad="127000">
                  <a:schemeClr val="tx1">
                    <a:alpha val="98000"/>
                  </a:schemeClr>
                </a:glow>
              </a:effectLst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 bwMode="auto">
          <a:xfrm>
            <a:off x="685800" y="1371600"/>
            <a:ext cx="7772400" cy="917575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ctr">
              <a:defRPr sz="4800" b="1">
                <a:solidFill>
                  <a:schemeClr val="bg1"/>
                </a:solidFill>
                <a:effectLst>
                  <a:glow rad="127000">
                    <a:schemeClr val="tx1">
                      <a:alpha val="98000"/>
                    </a:schemeClr>
                  </a:glow>
                </a:effectLst>
                <a:latin typeface="Arial" charset="0"/>
                <a:ea typeface="ヒラギノ角ゴ Pro W3" charset="0"/>
                <a:cs typeface="ヒラギノ角ゴ Pro W3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charset="0"/>
                <a:ea typeface="ヒラギノ角ゴ Pro W3" pitchFamily="80" charset="-128"/>
                <a:cs typeface="ヒラギノ角ゴ Pro W3" charset="-128"/>
              </a:defRPr>
            </a:lvl2pPr>
            <a:lvl3pPr algn="ctr">
              <a:defRPr sz="4400">
                <a:solidFill>
                  <a:schemeClr val="tx2"/>
                </a:solidFill>
                <a:latin typeface="Arial" charset="0"/>
                <a:ea typeface="ヒラギノ角ゴ Pro W3" pitchFamily="80" charset="-128"/>
                <a:cs typeface="ヒラギノ角ゴ Pro W3" charset="-128"/>
              </a:defRPr>
            </a:lvl3pPr>
            <a:lvl4pPr algn="ctr">
              <a:defRPr sz="4400">
                <a:solidFill>
                  <a:schemeClr val="tx2"/>
                </a:solidFill>
                <a:latin typeface="Arial" charset="0"/>
                <a:ea typeface="ヒラギノ角ゴ Pro W3" pitchFamily="80" charset="-128"/>
                <a:cs typeface="ヒラギノ角ゴ Pro W3" charset="-128"/>
              </a:defRPr>
            </a:lvl4pPr>
            <a:lvl5pPr algn="ctr">
              <a:defRPr sz="4400">
                <a:solidFill>
                  <a:schemeClr val="tx2"/>
                </a:solidFill>
                <a:latin typeface="Arial" charset="0"/>
                <a:ea typeface="ヒラギノ角ゴ Pro W3" pitchFamily="80" charset="-128"/>
                <a:cs typeface="ヒラギノ角ゴ Pro W3" charset="-128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ヒラギノ角ゴ Pro W3" pitchFamily="80" charset="-128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ヒラギノ角ゴ Pro W3" pitchFamily="80" charset="-128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ヒラギノ角ゴ Pro W3" pitchFamily="80" charset="-128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ヒラギノ角ゴ Pro W3" pitchFamily="80" charset="-128"/>
              </a:defRPr>
            </a:lvl9pPr>
          </a:lstStyle>
          <a:p>
            <a:pPr>
              <a:defRPr/>
            </a:pPr>
            <a:r>
              <a:rPr lang="en-US" sz="4000" i="1" dirty="0">
                <a:solidFill>
                  <a:srgbClr val="FFFFFF"/>
                </a:solidFill>
                <a:effectLst>
                  <a:glow rad="127000">
                    <a:srgbClr val="000000">
                      <a:alpha val="98000"/>
                    </a:srgbClr>
                  </a:glow>
                </a:effectLst>
              </a:rPr>
              <a:t>The Four Questions</a:t>
            </a:r>
          </a:p>
        </p:txBody>
      </p:sp>
    </p:spTree>
  </p:cSld>
  <p:clrMapOvr>
    <a:masterClrMapping/>
  </p:clrMapOvr>
  <p:transition spd="slow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7313" name="Picture 1" descr="Exod 1 Mud Bricks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8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7314" name="Title 2"/>
          <p:cNvSpPr>
            <a:spLocks noGrp="1"/>
          </p:cNvSpPr>
          <p:nvPr>
            <p:ph type="title" idx="4294967295"/>
          </p:nvPr>
        </p:nvSpPr>
        <p:spPr>
          <a:xfrm>
            <a:off x="0" y="304800"/>
            <a:ext cx="6227763" cy="1143000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5400">
                <a:solidFill>
                  <a:srgbClr val="020020"/>
                </a:solidFill>
                <a:effectLst/>
                <a:latin typeface="Arial" charset="0"/>
                <a:ea typeface="ＭＳ Ｐゴシック" charset="0"/>
              </a:rPr>
              <a:t>Mud Bricks</a:t>
            </a:r>
          </a:p>
        </p:txBody>
      </p:sp>
    </p:spTree>
  </p:cSld>
  <p:clrMapOvr>
    <a:masterClrMapping/>
  </p:clrMapOvr>
  <p:transition spd="slow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5393" name="Content Placeholder 3" descr="Passover seating.jpg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217" b="-2217"/>
          <a:stretch>
            <a:fillRect/>
          </a:stretch>
        </p:blipFill>
        <p:spPr>
          <a:xfrm>
            <a:off x="0" y="-152400"/>
            <a:ext cx="9296400" cy="7353300"/>
          </a:xfrm>
        </p:spPr>
      </p:pic>
      <p:sp>
        <p:nvSpPr>
          <p:cNvPr id="315394" name="Title 1"/>
          <p:cNvSpPr>
            <a:spLocks noGrp="1"/>
          </p:cNvSpPr>
          <p:nvPr>
            <p:ph type="title"/>
          </p:nvPr>
        </p:nvSpPr>
        <p:spPr>
          <a:xfrm>
            <a:off x="76200" y="0"/>
            <a:ext cx="7477125" cy="763588"/>
          </a:xfrm>
        </p:spPr>
        <p:txBody>
          <a:bodyPr/>
          <a:lstStyle/>
          <a:p>
            <a:r>
              <a:rPr lang="en-US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Seating</a:t>
            </a:r>
          </a:p>
        </p:txBody>
      </p:sp>
      <p:sp>
        <p:nvSpPr>
          <p:cNvPr id="4" name="Oval 3"/>
          <p:cNvSpPr/>
          <p:nvPr/>
        </p:nvSpPr>
        <p:spPr bwMode="auto">
          <a:xfrm>
            <a:off x="2819400" y="533400"/>
            <a:ext cx="914400" cy="1143000"/>
          </a:xfrm>
          <a:prstGeom prst="ellipse">
            <a:avLst/>
          </a:prstGeom>
          <a:noFill/>
          <a:ln w="762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sz="1800" dirty="0">
              <a:ln>
                <a:solidFill>
                  <a:srgbClr val="FF0000"/>
                </a:solidFill>
              </a:ln>
              <a:solidFill>
                <a:srgbClr val="FF0000"/>
              </a:solidFill>
              <a:latin typeface="Tahoma" pitchFamily="22" charset="-52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4065" name="Picture 1" descr="angel-of-death-colored-bible-passov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0"/>
            <a:ext cx="5867400" cy="686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4066" name="Title 2"/>
          <p:cNvSpPr>
            <a:spLocks noGrp="1"/>
          </p:cNvSpPr>
          <p:nvPr>
            <p:ph type="title" idx="4294967295"/>
          </p:nvPr>
        </p:nvSpPr>
        <p:spPr>
          <a:xfrm>
            <a:off x="152400" y="152400"/>
            <a:ext cx="2971800" cy="6705600"/>
          </a:xfrm>
        </p:spPr>
        <p:txBody>
          <a:bodyPr/>
          <a:lstStyle/>
          <a:p>
            <a:r>
              <a:rPr lang="zh-CN" altLang="en-US" sz="4600" b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死亡的天使逾</a:t>
            </a:r>
            <a:br>
              <a:rPr lang="en-US" altLang="zh-CN" sz="4600" b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</a:br>
            <a:r>
              <a:rPr lang="zh-CN" altLang="en-US" sz="4600" b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越过</a:t>
            </a:r>
            <a:br>
              <a:rPr lang="en-US" altLang="zh-CN" sz="4600" b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</a:br>
            <a:r>
              <a:rPr lang="zh-CN" altLang="en-US" sz="4600" b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门上以图血的房子</a:t>
            </a:r>
            <a:endParaRPr lang="en-US" altLang="en-US" sz="4600" b="1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4390514"/>
      </p:ext>
    </p:extLst>
  </p:cSld>
  <p:clrMapOvr>
    <a:masterClrMapping/>
  </p:clrMapOvr>
  <p:transition spd="med">
    <p:randomBar dir="vert"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61" name="Picture 3" descr="matzah stripe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72600" cy="7043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1970" name="Title 1"/>
          <p:cNvSpPr>
            <a:spLocks noGrp="1"/>
          </p:cNvSpPr>
          <p:nvPr>
            <p:ph type="ctrTitle"/>
          </p:nvPr>
        </p:nvSpPr>
        <p:spPr>
          <a:xfrm>
            <a:off x="0" y="-76200"/>
            <a:ext cx="9252520" cy="914400"/>
          </a:xfrm>
        </p:spPr>
        <p:txBody>
          <a:bodyPr/>
          <a:lstStyle/>
          <a:p>
            <a:pPr>
              <a:defRPr/>
            </a:pPr>
            <a:r>
              <a:rPr lang="en-US" sz="5400" b="1" dirty="0">
                <a:solidFill>
                  <a:schemeClr val="bg1"/>
                </a:solidFill>
                <a:effectLst>
                  <a:glow rad="127000">
                    <a:schemeClr val="tx1">
                      <a:alpha val="98000"/>
                    </a:schemeClr>
                  </a:glow>
                </a:effectLst>
                <a:latin typeface="Arial" charset="0"/>
                <a:ea typeface="ヒラギノ角ゴ Pro W3" charset="0"/>
                <a:cs typeface="ヒラギノ角ゴ Pro W3" charset="0"/>
              </a:rPr>
              <a:t>The Three </a:t>
            </a:r>
            <a:r>
              <a:rPr lang="en-US" sz="5400" b="1" dirty="0" err="1">
                <a:solidFill>
                  <a:schemeClr val="bg1"/>
                </a:solidFill>
                <a:effectLst>
                  <a:glow rad="127000">
                    <a:schemeClr val="tx1">
                      <a:alpha val="98000"/>
                    </a:schemeClr>
                  </a:glow>
                </a:effectLst>
                <a:latin typeface="Arial" charset="0"/>
                <a:ea typeface="ヒラギノ角ゴ Pro W3" charset="0"/>
                <a:cs typeface="ヒラギノ角ゴ Pro W3" charset="0"/>
              </a:rPr>
              <a:t>Matzah</a:t>
            </a:r>
            <a:endParaRPr lang="en-US" sz="5400" b="1" dirty="0">
              <a:solidFill>
                <a:schemeClr val="bg1"/>
              </a:solidFill>
              <a:effectLst>
                <a:glow rad="127000">
                  <a:schemeClr val="tx1">
                    <a:alpha val="98000"/>
                  </a:schemeClr>
                </a:glow>
              </a:effectLst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211971" name="Subtitle 2"/>
          <p:cNvSpPr>
            <a:spLocks noGrp="1"/>
          </p:cNvSpPr>
          <p:nvPr>
            <p:ph type="subTitle" idx="1"/>
          </p:nvPr>
        </p:nvSpPr>
        <p:spPr>
          <a:xfrm>
            <a:off x="0" y="838200"/>
            <a:ext cx="9324528" cy="674688"/>
          </a:xfrm>
        </p:spPr>
        <p:txBody>
          <a:bodyPr anchor="ctr"/>
          <a:lstStyle/>
          <a:p>
            <a:pPr>
              <a:spcBef>
                <a:spcPct val="0"/>
              </a:spcBef>
              <a:defRPr/>
            </a:pPr>
            <a:r>
              <a:rPr lang="en-US" sz="4000" b="1" i="1" dirty="0">
                <a:solidFill>
                  <a:schemeClr val="bg1"/>
                </a:solidFill>
                <a:effectLst>
                  <a:glow rad="127000">
                    <a:schemeClr val="tx1">
                      <a:alpha val="98000"/>
                    </a:schemeClr>
                  </a:glow>
                </a:effectLst>
                <a:latin typeface="Arial" charset="0"/>
                <a:ea typeface="ヒラギノ角ゴ Pro W3" charset="0"/>
                <a:cs typeface="ヒラギノ角ゴ Pro W3" charset="0"/>
              </a:rPr>
              <a:t>Striped and pierced…</a:t>
            </a:r>
          </a:p>
        </p:txBody>
      </p:sp>
    </p:spTree>
  </p:cSld>
  <p:clrMapOvr>
    <a:masterClrMapping/>
  </p:clrMapOvr>
  <p:transition spd="slow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0385" name="Picture 3" descr="seder_plate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0"/>
            <a:ext cx="7543800" cy="690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0386" name="Title 1"/>
          <p:cNvSpPr>
            <a:spLocks noGrp="1"/>
          </p:cNvSpPr>
          <p:nvPr>
            <p:ph type="title"/>
          </p:nvPr>
        </p:nvSpPr>
        <p:spPr>
          <a:xfrm>
            <a:off x="0" y="6100763"/>
            <a:ext cx="9144000" cy="808037"/>
          </a:xfrm>
          <a:solidFill>
            <a:srgbClr val="060400"/>
          </a:solidFill>
        </p:spPr>
        <p:txBody>
          <a:bodyPr/>
          <a:lstStyle/>
          <a:p>
            <a:r>
              <a:rPr lang="en-US" b="1">
                <a:effectLst/>
                <a:latin typeface="Arial" charset="0"/>
                <a:ea typeface="ＭＳ Ｐゴシック" charset="0"/>
                <a:cs typeface="Arial" charset="0"/>
              </a:rPr>
              <a:t>Seder Plate Elements</a:t>
            </a:r>
          </a:p>
        </p:txBody>
      </p:sp>
    </p:spTree>
  </p:cSld>
  <p:clrMapOvr>
    <a:masterClrMapping/>
  </p:clrMapOvr>
  <p:transition spd="slow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1409" name="Picture 2" descr="Death on Cros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0"/>
            <a:ext cx="9829800" cy="687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Rectangle 3"/>
          <p:cNvSpPr>
            <a:spLocks noGrp="1" noChangeArrowheads="1"/>
          </p:cNvSpPr>
          <p:nvPr>
            <p:ph type="title"/>
          </p:nvPr>
        </p:nvSpPr>
        <p:spPr>
          <a:xfrm>
            <a:off x="76200" y="0"/>
            <a:ext cx="9144000" cy="1600200"/>
          </a:xfrm>
          <a:effectLst>
            <a:outerShdw blurRad="63500" dist="107763" dir="135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sz="4800" b="1" dirty="0">
                <a:latin typeface="Tahoma" charset="0"/>
                <a:ea typeface="ＭＳ Ｐゴシック" charset="0"/>
                <a:cs typeface="ＭＳ Ｐゴシック" charset="0"/>
              </a:rPr>
              <a:t>Jesus</a:t>
            </a:r>
            <a:r>
              <a:rPr lang="fr-FR" altLang="ja-JP" sz="4800" b="1" dirty="0">
                <a:latin typeface="Tahoma" charset="0"/>
                <a:ea typeface="ＭＳ Ｐゴシック" charset="0"/>
                <a:cs typeface="ＭＳ Ｐゴシック" charset="0"/>
              </a:rPr>
              <a:t>'</a:t>
            </a:r>
            <a:r>
              <a:rPr lang="en-US" sz="4800" b="1" dirty="0">
                <a:latin typeface="Tahoma" charset="0"/>
                <a:ea typeface="ＭＳ Ｐゴシック" charset="0"/>
                <a:cs typeface="ＭＳ Ｐゴシック" charset="0"/>
              </a:rPr>
              <a:t> death paid for our sin </a:t>
            </a:r>
            <a:endParaRPr lang="en-US" sz="4800" dirty="0">
              <a:latin typeface="Tahoma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  <p:transition spd="slow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0" name="Rectangle 10"/>
          <p:cNvSpPr>
            <a:spLocks noChangeArrowheads="1"/>
          </p:cNvSpPr>
          <p:nvPr/>
        </p:nvSpPr>
        <p:spPr bwMode="auto">
          <a:xfrm>
            <a:off x="0" y="0"/>
            <a:ext cx="7848600" cy="6858000"/>
          </a:xfrm>
          <a:prstGeom prst="rect">
            <a:avLst/>
          </a:prstGeom>
          <a:gradFill rotWithShape="0">
            <a:gsLst>
              <a:gs pos="0">
                <a:schemeClr val="bg2">
                  <a:alpha val="58000"/>
                </a:schemeClr>
              </a:gs>
              <a:gs pos="100000">
                <a:schemeClr val="bg2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800" dirty="0">
              <a:solidFill>
                <a:srgbClr val="2F1311"/>
              </a:solidFill>
              <a:latin typeface="Tahoma" pitchFamily="22" charset="-52"/>
            </a:endParaRPr>
          </a:p>
        </p:txBody>
      </p:sp>
      <p:sp>
        <p:nvSpPr>
          <p:cNvPr id="403458" name="Text Box 5"/>
          <p:cNvSpPr txBox="1">
            <a:spLocks noChangeArrowheads="1"/>
          </p:cNvSpPr>
          <p:nvPr/>
        </p:nvSpPr>
        <p:spPr bwMode="auto">
          <a:xfrm>
            <a:off x="8397875" y="82550"/>
            <a:ext cx="669925" cy="396875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r>
              <a:rPr lang="en-US" sz="2000" b="1">
                <a:solidFill>
                  <a:srgbClr val="2F1311"/>
                </a:solidFill>
              </a:rPr>
              <a:t>145</a:t>
            </a:r>
          </a:p>
        </p:txBody>
      </p:sp>
      <p:pic>
        <p:nvPicPr>
          <p:cNvPr id="403459" name="Picture 6" descr="j028038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990600"/>
            <a:ext cx="30353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3460" name="Picture 7" descr="j028038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7300" y="990600"/>
            <a:ext cx="30353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3461" name="Text Box 11"/>
          <p:cNvSpPr txBox="1">
            <a:spLocks noChangeArrowheads="1"/>
          </p:cNvSpPr>
          <p:nvPr/>
        </p:nvSpPr>
        <p:spPr bwMode="auto">
          <a:xfrm>
            <a:off x="-76200" y="1981200"/>
            <a:ext cx="30162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r>
              <a:rPr lang="en-US" sz="3200" b="1">
                <a:solidFill>
                  <a:srgbClr val="2F1311"/>
                </a:solidFill>
              </a:rPr>
              <a:t>Sanctification</a:t>
            </a:r>
            <a:endParaRPr lang="en-US" sz="1800">
              <a:solidFill>
                <a:srgbClr val="2F1311"/>
              </a:solidFill>
            </a:endParaRPr>
          </a:p>
        </p:txBody>
      </p:sp>
      <p:sp>
        <p:nvSpPr>
          <p:cNvPr id="174092" name="Text Box 12"/>
          <p:cNvSpPr txBox="1">
            <a:spLocks noChangeArrowheads="1"/>
          </p:cNvSpPr>
          <p:nvPr/>
        </p:nvSpPr>
        <p:spPr bwMode="auto">
          <a:xfrm>
            <a:off x="2940050" y="1981200"/>
            <a:ext cx="178435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r>
              <a:rPr lang="en-US" sz="3200" b="1">
                <a:solidFill>
                  <a:srgbClr val="2F1311"/>
                </a:solidFill>
              </a:rPr>
              <a:t>Plagues</a:t>
            </a:r>
            <a:endParaRPr lang="en-US" sz="1800">
              <a:solidFill>
                <a:srgbClr val="2F1311"/>
              </a:solidFill>
            </a:endParaRPr>
          </a:p>
        </p:txBody>
      </p:sp>
      <p:sp>
        <p:nvSpPr>
          <p:cNvPr id="174082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0"/>
            <a:ext cx="7477125" cy="1143000"/>
          </a:xfrm>
          <a:solidFill>
            <a:schemeClr val="bg2"/>
          </a:solidFill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>
                <a:ea typeface="+mj-ea"/>
                <a:cs typeface="+mj-cs"/>
              </a:rPr>
              <a:t>The Four Cups (Exod. 6:6-7)</a:t>
            </a:r>
          </a:p>
        </p:txBody>
      </p:sp>
      <p:sp>
        <p:nvSpPr>
          <p:cNvPr id="403464" name="TextBox 13"/>
          <p:cNvSpPr txBox="1">
            <a:spLocks noChangeArrowheads="1"/>
          </p:cNvSpPr>
          <p:nvPr/>
        </p:nvSpPr>
        <p:spPr bwMode="auto">
          <a:xfrm>
            <a:off x="4724400" y="1295400"/>
            <a:ext cx="4419600" cy="1631950"/>
          </a:xfrm>
          <a:prstGeom prst="rect">
            <a:avLst/>
          </a:prstGeom>
          <a:solidFill>
            <a:srgbClr val="660066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r>
              <a:rPr lang="en-US" altLang="ja-JP" sz="2000">
                <a:solidFill>
                  <a:srgbClr val="FFFFFF"/>
                </a:solidFill>
              </a:rPr>
              <a:t>"</a:t>
            </a:r>
            <a:r>
              <a:rPr lang="en-US" sz="2000">
                <a:solidFill>
                  <a:srgbClr val="FFFFFF"/>
                </a:solidFill>
              </a:rPr>
              <a:t>Therefore, say to the Israelites: </a:t>
            </a:r>
          </a:p>
          <a:p>
            <a:r>
              <a:rPr lang="fr-FR" altLang="ja-JP" sz="2000">
                <a:solidFill>
                  <a:srgbClr val="FFFFFF"/>
                </a:solidFill>
              </a:rPr>
              <a:t>'</a:t>
            </a:r>
            <a:r>
              <a:rPr lang="en-US" sz="2000">
                <a:solidFill>
                  <a:srgbClr val="FFFFFF"/>
                </a:solidFill>
              </a:rPr>
              <a:t>I am the Lord, and </a:t>
            </a:r>
            <a:r>
              <a:rPr lang="en-US" sz="2000" u="sng">
                <a:solidFill>
                  <a:srgbClr val="FFFF00"/>
                </a:solidFill>
              </a:rPr>
              <a:t>I will </a:t>
            </a:r>
            <a:r>
              <a:rPr lang="en-US" sz="2000">
                <a:solidFill>
                  <a:srgbClr val="FFFF00"/>
                </a:solidFill>
              </a:rPr>
              <a:t>bring you out </a:t>
            </a:r>
            <a:r>
              <a:rPr lang="en-US" sz="2000">
                <a:solidFill>
                  <a:srgbClr val="FFFFFF"/>
                </a:solidFill>
              </a:rPr>
              <a:t>from under the yoke of the Egyptians. </a:t>
            </a:r>
          </a:p>
          <a:p>
            <a:endParaRPr lang="en-US" sz="2000">
              <a:solidFill>
                <a:srgbClr val="FFFFFF"/>
              </a:solidFill>
            </a:endParaRP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4724400" y="2743200"/>
            <a:ext cx="4419600" cy="1016000"/>
          </a:xfrm>
          <a:prstGeom prst="rect">
            <a:avLst/>
          </a:prstGeom>
          <a:solidFill>
            <a:srgbClr val="660066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r>
              <a:rPr lang="en-US" sz="2000" u="sng">
                <a:solidFill>
                  <a:srgbClr val="FFFF00"/>
                </a:solidFill>
              </a:rPr>
              <a:t>I will </a:t>
            </a:r>
            <a:r>
              <a:rPr lang="en-US" sz="2000">
                <a:solidFill>
                  <a:srgbClr val="FFFF00"/>
                </a:solidFill>
              </a:rPr>
              <a:t>free you </a:t>
            </a:r>
            <a:r>
              <a:rPr lang="en-US" sz="2000">
                <a:solidFill>
                  <a:srgbClr val="FFFFFF"/>
                </a:solidFill>
              </a:rPr>
              <a:t>from being slaves to them, </a:t>
            </a:r>
          </a:p>
          <a:p>
            <a:endParaRPr lang="en-US" sz="200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092" grpId="0"/>
      <p:bldP spid="15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5505" name="Picture 5" descr="Exod Nile darknes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7238" y="0"/>
            <a:ext cx="1176337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2516" name="Text Box 4"/>
          <p:cNvSpPr txBox="1">
            <a:spLocks noChangeArrowheads="1"/>
          </p:cNvSpPr>
          <p:nvPr/>
        </p:nvSpPr>
        <p:spPr bwMode="auto">
          <a:xfrm>
            <a:off x="685800" y="304800"/>
            <a:ext cx="3810000" cy="6556375"/>
          </a:xfrm>
          <a:prstGeom prst="rect">
            <a:avLst/>
          </a:prstGeom>
          <a:noFill/>
          <a:ln>
            <a:noFill/>
          </a:ln>
          <a:effectLst>
            <a:outerShdw dist="38099" dir="2700000" algn="ctr" rotWithShape="0">
              <a:schemeClr val="tx1">
                <a:alpha val="74997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>
              <a:lnSpc>
                <a:spcPct val="60000"/>
              </a:lnSpc>
              <a:spcBef>
                <a:spcPct val="50000"/>
              </a:spcBef>
              <a:buFont typeface="Times" charset="0"/>
              <a:buAutoNum type="arabicPeriod"/>
            </a:pPr>
            <a:r>
              <a:rPr lang="zh-CN" altLang="en-US" sz="4000" b="1" i="1">
                <a:solidFill>
                  <a:schemeClr val="bg1"/>
                </a:solidFill>
                <a:latin typeface="Times New Roman" charset="0"/>
                <a:ea typeface="MS PGothic" charset="0"/>
                <a:cs typeface="MS PGothic" charset="0"/>
              </a:rPr>
              <a:t>  </a:t>
            </a:r>
            <a:r>
              <a:rPr lang="zh-CN" altLang="en-US" sz="4000" b="1" i="1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rPr>
              <a:t>血</a:t>
            </a:r>
            <a:r>
              <a:rPr lang="en-US" altLang="ja-JP" sz="4000" b="1" i="1">
                <a:solidFill>
                  <a:schemeClr val="bg1"/>
                </a:solidFill>
                <a:latin typeface="Times New Roman" charset="0"/>
                <a:ea typeface="MS PGothic" charset="0"/>
                <a:cs typeface="MS PGothic" charset="0"/>
              </a:rPr>
              <a:t>           </a:t>
            </a:r>
          </a:p>
          <a:p>
            <a:pPr>
              <a:lnSpc>
                <a:spcPct val="60000"/>
              </a:lnSpc>
              <a:spcBef>
                <a:spcPct val="50000"/>
              </a:spcBef>
              <a:buFont typeface="Times" charset="0"/>
              <a:buAutoNum type="arabicPeriod"/>
            </a:pPr>
            <a:r>
              <a:rPr lang="zh-CN" altLang="en-US" sz="4000" b="1" i="1">
                <a:solidFill>
                  <a:schemeClr val="bg1"/>
                </a:solidFill>
                <a:latin typeface="Times New Roman" charset="0"/>
                <a:ea typeface="MS PGothic" charset="0"/>
                <a:cs typeface="MS PGothic" charset="0"/>
              </a:rPr>
              <a:t>  </a:t>
            </a:r>
            <a:r>
              <a:rPr lang="zh-CN" altLang="en-US" sz="4000" b="1" i="1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rPr>
              <a:t>蛙</a:t>
            </a:r>
            <a:endParaRPr lang="en-US" altLang="ja-JP" sz="4000" b="1" i="1">
              <a:solidFill>
                <a:schemeClr val="bg1"/>
              </a:solidFill>
              <a:latin typeface="Times New Roman" charset="0"/>
              <a:ea typeface="MS PGothic" charset="0"/>
              <a:cs typeface="MS PGothic" charset="0"/>
            </a:endParaRPr>
          </a:p>
          <a:p>
            <a:pPr>
              <a:lnSpc>
                <a:spcPct val="60000"/>
              </a:lnSpc>
              <a:spcBef>
                <a:spcPct val="50000"/>
              </a:spcBef>
              <a:buFont typeface="Times" charset="0"/>
              <a:buAutoNum type="arabicPeriod"/>
            </a:pPr>
            <a:r>
              <a:rPr lang="zh-CN" altLang="en-US" sz="4000" b="1" i="1">
                <a:solidFill>
                  <a:schemeClr val="bg1"/>
                </a:solidFill>
                <a:latin typeface="Times New Roman" charset="0"/>
                <a:ea typeface="MS PGothic" charset="0"/>
                <a:cs typeface="MS PGothic" charset="0"/>
              </a:rPr>
              <a:t>  </a:t>
            </a:r>
            <a:r>
              <a:rPr lang="zh-CN" altLang="en-US" sz="4000" b="1" i="1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rPr>
              <a:t>蚊</a:t>
            </a:r>
            <a:r>
              <a:rPr lang="en-US" altLang="ja-JP" sz="4000" b="1" i="1">
                <a:solidFill>
                  <a:schemeClr val="bg1"/>
                </a:solidFill>
                <a:latin typeface="Times New Roman" charset="0"/>
                <a:ea typeface="MS PGothic" charset="0"/>
                <a:cs typeface="MS PGothic" charset="0"/>
              </a:rPr>
              <a:t>         </a:t>
            </a:r>
          </a:p>
          <a:p>
            <a:pPr>
              <a:lnSpc>
                <a:spcPct val="60000"/>
              </a:lnSpc>
              <a:spcBef>
                <a:spcPct val="50000"/>
              </a:spcBef>
              <a:buFont typeface="Times" charset="0"/>
              <a:buAutoNum type="arabicPeriod"/>
            </a:pPr>
            <a:r>
              <a:rPr lang="zh-CN" altLang="en-US" sz="4000" b="1" i="1">
                <a:solidFill>
                  <a:schemeClr val="bg1"/>
                </a:solidFill>
                <a:latin typeface="Times New Roman" charset="0"/>
                <a:ea typeface="MS PGothic" charset="0"/>
                <a:cs typeface="MS PGothic" charset="0"/>
              </a:rPr>
              <a:t>  </a:t>
            </a:r>
            <a:r>
              <a:rPr lang="zh-CN" altLang="en-US" sz="4000" b="1" i="1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rPr>
              <a:t>蝇</a:t>
            </a:r>
            <a:endParaRPr lang="en-US" altLang="ja-JP" sz="4000" b="1" i="1">
              <a:solidFill>
                <a:schemeClr val="bg1"/>
              </a:solidFill>
              <a:latin typeface="Times New Roman" charset="0"/>
              <a:ea typeface="MS PGothic" charset="0"/>
              <a:cs typeface="MS PGothic" charset="0"/>
            </a:endParaRPr>
          </a:p>
          <a:p>
            <a:pPr>
              <a:lnSpc>
                <a:spcPct val="60000"/>
              </a:lnSpc>
              <a:spcBef>
                <a:spcPct val="50000"/>
              </a:spcBef>
              <a:buFont typeface="Times" charset="0"/>
              <a:buAutoNum type="arabicPeriod"/>
            </a:pPr>
            <a:r>
              <a:rPr lang="zh-CN" altLang="en-US" sz="4000" b="1" i="1">
                <a:solidFill>
                  <a:schemeClr val="bg1"/>
                </a:solidFill>
                <a:latin typeface="Times New Roman" charset="0"/>
                <a:ea typeface="MS PGothic" charset="0"/>
                <a:cs typeface="MS PGothic" charset="0"/>
              </a:rPr>
              <a:t> </a:t>
            </a:r>
            <a:r>
              <a:rPr lang="zh-CN" altLang="en-US" sz="4000" b="1" i="1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rPr>
              <a:t>畜疫</a:t>
            </a:r>
            <a:endParaRPr lang="en-US" altLang="ja-JP" sz="4000" b="1" i="1">
              <a:solidFill>
                <a:schemeClr val="bg1"/>
              </a:solidFill>
              <a:latin typeface="Times New Roman" charset="0"/>
              <a:ea typeface="MS PGothic" charset="0"/>
              <a:cs typeface="MS PGothic" charset="0"/>
            </a:endParaRPr>
          </a:p>
          <a:p>
            <a:pPr>
              <a:lnSpc>
                <a:spcPct val="60000"/>
              </a:lnSpc>
              <a:spcBef>
                <a:spcPct val="50000"/>
              </a:spcBef>
              <a:buFont typeface="Times" charset="0"/>
              <a:buAutoNum type="arabicPeriod"/>
            </a:pPr>
            <a:r>
              <a:rPr lang="zh-CN" altLang="en-US" sz="4000" b="1" i="1">
                <a:solidFill>
                  <a:schemeClr val="bg1"/>
                </a:solidFill>
                <a:latin typeface="Times New Roman" charset="0"/>
                <a:ea typeface="MS PGothic" charset="0"/>
                <a:cs typeface="MS PGothic" charset="0"/>
              </a:rPr>
              <a:t>  </a:t>
            </a:r>
            <a:r>
              <a:rPr lang="zh-CN" altLang="en-US" sz="4000" b="1" i="1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rPr>
              <a:t>疮</a:t>
            </a:r>
            <a:endParaRPr lang="en-US" altLang="ja-JP" sz="4000" b="1" i="1">
              <a:solidFill>
                <a:schemeClr val="bg1"/>
              </a:solidFill>
              <a:latin typeface="Times New Roman" charset="0"/>
              <a:ea typeface="MS PGothic" charset="0"/>
              <a:cs typeface="MS PGothic" charset="0"/>
            </a:endParaRPr>
          </a:p>
          <a:p>
            <a:pPr>
              <a:lnSpc>
                <a:spcPct val="60000"/>
              </a:lnSpc>
              <a:spcBef>
                <a:spcPct val="50000"/>
              </a:spcBef>
              <a:buFont typeface="Times" charset="0"/>
              <a:buAutoNum type="arabicPeriod"/>
            </a:pPr>
            <a:r>
              <a:rPr lang="zh-CN" altLang="en-US" sz="4000" b="1" i="1">
                <a:solidFill>
                  <a:schemeClr val="bg1"/>
                </a:solidFill>
                <a:latin typeface="Times New Roman" charset="0"/>
                <a:ea typeface="MS PGothic" charset="0"/>
                <a:cs typeface="MS PGothic" charset="0"/>
              </a:rPr>
              <a:t>  </a:t>
            </a:r>
            <a:r>
              <a:rPr lang="zh-CN" altLang="en-US" sz="4000" b="1" i="1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rPr>
              <a:t>雹</a:t>
            </a:r>
            <a:endParaRPr lang="en-US" altLang="ja-JP" sz="4000" b="1" i="1">
              <a:solidFill>
                <a:schemeClr val="bg1"/>
              </a:solidFill>
              <a:latin typeface="Times New Roman" charset="0"/>
              <a:ea typeface="MS PGothic" charset="0"/>
              <a:cs typeface="MS PGothic" charset="0"/>
            </a:endParaRPr>
          </a:p>
          <a:p>
            <a:pPr>
              <a:lnSpc>
                <a:spcPct val="60000"/>
              </a:lnSpc>
              <a:spcBef>
                <a:spcPct val="50000"/>
              </a:spcBef>
              <a:buFont typeface="Times" charset="0"/>
              <a:buAutoNum type="arabicPeriod"/>
            </a:pPr>
            <a:r>
              <a:rPr lang="zh-CN" altLang="en-US" sz="4000" b="1" i="1">
                <a:solidFill>
                  <a:schemeClr val="bg1"/>
                </a:solidFill>
                <a:latin typeface="Times New Roman" charset="0"/>
                <a:ea typeface="MS PGothic" charset="0"/>
                <a:cs typeface="MS PGothic" charset="0"/>
              </a:rPr>
              <a:t>  </a:t>
            </a:r>
            <a:r>
              <a:rPr lang="zh-CN" altLang="en-US" sz="4000" b="1" i="1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rPr>
              <a:t>蝗</a:t>
            </a:r>
            <a:r>
              <a:rPr lang="en-US" altLang="ja-JP" sz="4000" b="1" i="1">
                <a:solidFill>
                  <a:schemeClr val="bg1"/>
                </a:solidFill>
                <a:latin typeface="Times New Roman" charset="0"/>
                <a:ea typeface="MS PGothic" charset="0"/>
                <a:cs typeface="MS PGothic" charset="0"/>
              </a:rPr>
              <a:t>         </a:t>
            </a:r>
          </a:p>
          <a:p>
            <a:pPr>
              <a:lnSpc>
                <a:spcPct val="60000"/>
              </a:lnSpc>
              <a:spcBef>
                <a:spcPct val="50000"/>
              </a:spcBef>
              <a:buFont typeface="Times" charset="0"/>
              <a:buAutoNum type="arabicPeriod"/>
            </a:pPr>
            <a:r>
              <a:rPr lang="zh-CN" altLang="en-US" sz="4000" b="1" i="1">
                <a:solidFill>
                  <a:schemeClr val="bg1"/>
                </a:solidFill>
                <a:latin typeface="Times New Roman" charset="0"/>
                <a:ea typeface="MS PGothic" charset="0"/>
                <a:cs typeface="MS PGothic" charset="0"/>
              </a:rPr>
              <a:t>  </a:t>
            </a:r>
            <a:r>
              <a:rPr lang="zh-CN" altLang="en-US" sz="4000" b="1" i="1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rPr>
              <a:t>黑暗</a:t>
            </a:r>
            <a:endParaRPr lang="en-US" altLang="ja-JP" sz="4000" b="1" i="1">
              <a:solidFill>
                <a:schemeClr val="bg1"/>
              </a:solidFill>
              <a:latin typeface="Times New Roman" charset="0"/>
              <a:ea typeface="MS PGothic" charset="0"/>
              <a:cs typeface="MS PGothic" charset="0"/>
            </a:endParaRPr>
          </a:p>
          <a:p>
            <a:pPr>
              <a:lnSpc>
                <a:spcPct val="60000"/>
              </a:lnSpc>
              <a:spcBef>
                <a:spcPct val="50000"/>
              </a:spcBef>
              <a:buFont typeface="Times" charset="0"/>
              <a:buAutoNum type="arabicPeriod"/>
            </a:pPr>
            <a:r>
              <a:rPr lang="zh-CN" altLang="en-US" sz="4000" b="1" i="1">
                <a:solidFill>
                  <a:schemeClr val="bg1"/>
                </a:solidFill>
                <a:latin typeface="Times New Roman" charset="0"/>
                <a:ea typeface="MS PGothic" charset="0"/>
                <a:cs typeface="MS PGothic" charset="0"/>
              </a:rPr>
              <a:t> </a:t>
            </a:r>
            <a:r>
              <a:rPr lang="zh-CN" altLang="en-US" sz="4000" b="1" i="1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rPr>
              <a:t>杀长子</a:t>
            </a:r>
            <a:endParaRPr lang="zh-CN" altLang="en-US" sz="4000" b="1" i="1">
              <a:solidFill>
                <a:schemeClr val="bg1"/>
              </a:solidFill>
              <a:latin typeface="Times New Roman" charset="0"/>
              <a:ea typeface="MS PGothic" charset="0"/>
              <a:cs typeface="MS PGothic" charset="0"/>
            </a:endParaRPr>
          </a:p>
        </p:txBody>
      </p:sp>
      <p:sp>
        <p:nvSpPr>
          <p:cNvPr id="405507" name="Text Box 5"/>
          <p:cNvSpPr txBox="1">
            <a:spLocks noChangeArrowheads="1"/>
          </p:cNvSpPr>
          <p:nvPr/>
        </p:nvSpPr>
        <p:spPr bwMode="auto">
          <a:xfrm>
            <a:off x="4495800" y="5943600"/>
            <a:ext cx="4648200" cy="579438"/>
          </a:xfrm>
          <a:prstGeom prst="rect">
            <a:avLst/>
          </a:prstGeom>
          <a:noFill/>
          <a:ln>
            <a:noFill/>
          </a:ln>
          <a:effectLst>
            <a:outerShdw dist="38099" dir="2700000" algn="ctr" rotWithShape="0">
              <a:schemeClr val="tx1">
                <a:alpha val="74997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zh-CN" altLang="en-US" sz="3200" b="1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rPr>
              <a:t>出埃及</a:t>
            </a:r>
            <a:r>
              <a:rPr lang="en-US" altLang="ja-JP" sz="3200" b="1">
                <a:solidFill>
                  <a:schemeClr val="bg1"/>
                </a:solidFill>
                <a:latin typeface="Times New Roman" charset="0"/>
                <a:ea typeface="MS PGothic" charset="0"/>
                <a:cs typeface="MS PGothic" charset="0"/>
              </a:rPr>
              <a:t> 7-12</a:t>
            </a:r>
            <a:endParaRPr lang="en-US" altLang="zh-CN" sz="3200" b="1">
              <a:solidFill>
                <a:schemeClr val="bg1"/>
              </a:solidFill>
              <a:latin typeface="Times New Roman" charset="0"/>
              <a:ea typeface="MS PGothic" charset="0"/>
              <a:cs typeface="MS PGothic" charset="0"/>
            </a:endParaRPr>
          </a:p>
        </p:txBody>
      </p:sp>
      <p:sp>
        <p:nvSpPr>
          <p:cNvPr id="192518" name="Rectangle 6"/>
          <p:cNvSpPr>
            <a:spLocks noGrp="1" noChangeArrowheads="1"/>
          </p:cNvSpPr>
          <p:nvPr>
            <p:ph type="title" idx="4294967295"/>
          </p:nvPr>
        </p:nvSpPr>
        <p:spPr>
          <a:xfrm>
            <a:off x="4211638" y="5229225"/>
            <a:ext cx="4495800" cy="762000"/>
          </a:xfrm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</p:spPr>
        <p:txBody>
          <a:bodyPr anchor="t">
            <a:spAutoFit/>
          </a:bodyPr>
          <a:lstStyle/>
          <a:p>
            <a:pPr algn="r" eaLnBrk="1" hangingPunct="1">
              <a:spcBef>
                <a:spcPct val="50000"/>
              </a:spcBef>
              <a:defRPr/>
            </a:pPr>
            <a:r>
              <a:rPr lang="zh-CN" altLang="en-US" b="1">
                <a:solidFill>
                  <a:schemeClr val="bg1"/>
                </a:solidFill>
                <a:latin typeface="Times New Roman" charset="0"/>
                <a:ea typeface="MS PGothic" charset="0"/>
                <a:cs typeface="MS PGothic" charset="0"/>
              </a:rPr>
              <a:t>十</a:t>
            </a:r>
            <a:r>
              <a:rPr lang="zh-CN" altLang="en-US" b="1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rPr>
              <a:t>灾</a:t>
            </a:r>
            <a:endParaRPr lang="zh-CN" altLang="en-US" b="1">
              <a:solidFill>
                <a:schemeClr val="bg1"/>
              </a:solidFill>
              <a:latin typeface="Times New Roman" charset="0"/>
              <a:ea typeface="MS PGothic" charset="0"/>
              <a:cs typeface="MS PGothic" charset="0"/>
            </a:endParaRPr>
          </a:p>
        </p:txBody>
      </p:sp>
    </p:spTree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92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2516" grpId="0" autoUpdateAnimBg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7553" name="Picture 1" descr="Lamb380X26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150" y="230188"/>
            <a:ext cx="9201150" cy="6294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randomBar dir="vert"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577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0">
            <a:gsLst>
              <a:gs pos="0">
                <a:srgbClr val="000000"/>
              </a:gs>
              <a:gs pos="20000">
                <a:srgbClr val="000040"/>
              </a:gs>
              <a:gs pos="50000">
                <a:srgbClr val="400040"/>
              </a:gs>
              <a:gs pos="75000">
                <a:srgbClr val="8F0040"/>
              </a:gs>
              <a:gs pos="89999">
                <a:srgbClr val="F27300"/>
              </a:gs>
              <a:gs pos="100000">
                <a:srgbClr val="FFBF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408578" name="Freeform 3"/>
          <p:cNvSpPr>
            <a:spLocks/>
          </p:cNvSpPr>
          <p:nvPr/>
        </p:nvSpPr>
        <p:spPr bwMode="auto">
          <a:xfrm>
            <a:off x="7800975" y="203200"/>
            <a:ext cx="469900" cy="342900"/>
          </a:xfrm>
          <a:custGeom>
            <a:avLst/>
            <a:gdLst>
              <a:gd name="T0" fmla="*/ 2147483647 w 296"/>
              <a:gd name="T1" fmla="*/ 2147483647 h 216"/>
              <a:gd name="T2" fmla="*/ 2147483647 w 296"/>
              <a:gd name="T3" fmla="*/ 2147483647 h 216"/>
              <a:gd name="T4" fmla="*/ 2147483647 w 296"/>
              <a:gd name="T5" fmla="*/ 2147483647 h 216"/>
              <a:gd name="T6" fmla="*/ 2147483647 w 296"/>
              <a:gd name="T7" fmla="*/ 2147483647 h 216"/>
              <a:gd name="T8" fmla="*/ 2147483647 w 296"/>
              <a:gd name="T9" fmla="*/ 2147483647 h 216"/>
              <a:gd name="T10" fmla="*/ 2147483647 w 296"/>
              <a:gd name="T11" fmla="*/ 2147483647 h 216"/>
              <a:gd name="T12" fmla="*/ 2147483647 w 296"/>
              <a:gd name="T13" fmla="*/ 0 h 216"/>
              <a:gd name="T14" fmla="*/ 2147483647 w 296"/>
              <a:gd name="T15" fmla="*/ 2147483647 h 216"/>
              <a:gd name="T16" fmla="*/ 2147483647 w 296"/>
              <a:gd name="T17" fmla="*/ 2147483647 h 216"/>
              <a:gd name="T18" fmla="*/ 2147483647 w 296"/>
              <a:gd name="T19" fmla="*/ 2147483647 h 216"/>
              <a:gd name="T20" fmla="*/ 2147483647 w 296"/>
              <a:gd name="T21" fmla="*/ 2147483647 h 216"/>
              <a:gd name="T22" fmla="*/ 2147483647 w 296"/>
              <a:gd name="T23" fmla="*/ 2147483647 h 216"/>
              <a:gd name="T24" fmla="*/ 2147483647 w 296"/>
              <a:gd name="T25" fmla="*/ 2147483647 h 216"/>
              <a:gd name="T26" fmla="*/ 2147483647 w 296"/>
              <a:gd name="T27" fmla="*/ 2147483647 h 216"/>
              <a:gd name="T28" fmla="*/ 2147483647 w 296"/>
              <a:gd name="T29" fmla="*/ 2147483647 h 216"/>
              <a:gd name="T30" fmla="*/ 2147483647 w 296"/>
              <a:gd name="T31" fmla="*/ 2147483647 h 216"/>
              <a:gd name="T32" fmla="*/ 2147483647 w 296"/>
              <a:gd name="T33" fmla="*/ 2147483647 h 216"/>
              <a:gd name="T34" fmla="*/ 2147483647 w 296"/>
              <a:gd name="T35" fmla="*/ 2147483647 h 216"/>
              <a:gd name="T36" fmla="*/ 2147483647 w 296"/>
              <a:gd name="T37" fmla="*/ 2147483647 h 21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296"/>
              <a:gd name="T58" fmla="*/ 0 h 216"/>
              <a:gd name="T59" fmla="*/ 296 w 296"/>
              <a:gd name="T60" fmla="*/ 216 h 21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296" h="216">
                <a:moveTo>
                  <a:pt x="39" y="80"/>
                </a:moveTo>
                <a:cubicBezTo>
                  <a:pt x="50" y="77"/>
                  <a:pt x="64" y="81"/>
                  <a:pt x="71" y="72"/>
                </a:cubicBezTo>
                <a:cubicBezTo>
                  <a:pt x="76" y="65"/>
                  <a:pt x="62" y="56"/>
                  <a:pt x="63" y="48"/>
                </a:cubicBezTo>
                <a:cubicBezTo>
                  <a:pt x="67" y="22"/>
                  <a:pt x="84" y="22"/>
                  <a:pt x="103" y="16"/>
                </a:cubicBezTo>
                <a:cubicBezTo>
                  <a:pt x="119" y="21"/>
                  <a:pt x="135" y="27"/>
                  <a:pt x="151" y="32"/>
                </a:cubicBezTo>
                <a:cubicBezTo>
                  <a:pt x="159" y="35"/>
                  <a:pt x="175" y="40"/>
                  <a:pt x="175" y="40"/>
                </a:cubicBezTo>
                <a:cubicBezTo>
                  <a:pt x="224" y="33"/>
                  <a:pt x="245" y="39"/>
                  <a:pt x="271" y="0"/>
                </a:cubicBezTo>
                <a:cubicBezTo>
                  <a:pt x="296" y="38"/>
                  <a:pt x="273" y="39"/>
                  <a:pt x="287" y="80"/>
                </a:cubicBezTo>
                <a:cubicBezTo>
                  <a:pt x="284" y="88"/>
                  <a:pt x="287" y="103"/>
                  <a:pt x="279" y="104"/>
                </a:cubicBezTo>
                <a:cubicBezTo>
                  <a:pt x="262" y="106"/>
                  <a:pt x="231" y="88"/>
                  <a:pt x="231" y="88"/>
                </a:cubicBezTo>
                <a:cubicBezTo>
                  <a:pt x="228" y="96"/>
                  <a:pt x="230" y="107"/>
                  <a:pt x="223" y="112"/>
                </a:cubicBezTo>
                <a:cubicBezTo>
                  <a:pt x="202" y="127"/>
                  <a:pt x="173" y="129"/>
                  <a:pt x="151" y="144"/>
                </a:cubicBezTo>
                <a:cubicBezTo>
                  <a:pt x="154" y="148"/>
                  <a:pt x="180" y="183"/>
                  <a:pt x="175" y="192"/>
                </a:cubicBezTo>
                <a:cubicBezTo>
                  <a:pt x="174" y="195"/>
                  <a:pt x="105" y="213"/>
                  <a:pt x="95" y="216"/>
                </a:cubicBezTo>
                <a:cubicBezTo>
                  <a:pt x="42" y="198"/>
                  <a:pt x="79" y="188"/>
                  <a:pt x="55" y="152"/>
                </a:cubicBezTo>
                <a:cubicBezTo>
                  <a:pt x="50" y="144"/>
                  <a:pt x="39" y="141"/>
                  <a:pt x="31" y="136"/>
                </a:cubicBezTo>
                <a:cubicBezTo>
                  <a:pt x="30" y="135"/>
                  <a:pt x="0" y="95"/>
                  <a:pt x="7" y="88"/>
                </a:cubicBezTo>
                <a:cubicBezTo>
                  <a:pt x="13" y="82"/>
                  <a:pt x="23" y="98"/>
                  <a:pt x="31" y="96"/>
                </a:cubicBezTo>
                <a:cubicBezTo>
                  <a:pt x="37" y="95"/>
                  <a:pt x="36" y="85"/>
                  <a:pt x="39" y="80"/>
                </a:cubicBezTo>
                <a:close/>
              </a:path>
            </a:pathLst>
          </a:custGeom>
          <a:gradFill rotWithShape="0">
            <a:gsLst>
              <a:gs pos="0">
                <a:srgbClr val="FF0000"/>
              </a:gs>
              <a:gs pos="50000">
                <a:srgbClr val="760000"/>
              </a:gs>
              <a:gs pos="100000">
                <a:srgbClr val="FF0000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08579" name="Line 4"/>
          <p:cNvSpPr>
            <a:spLocks noChangeShapeType="1"/>
          </p:cNvSpPr>
          <p:nvPr/>
        </p:nvSpPr>
        <p:spPr bwMode="auto">
          <a:xfrm>
            <a:off x="8077200" y="3810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408580" name="Picture 5" descr="OMSSO036"/>
          <p:cNvPicPr>
            <a:picLocks noChangeAspect="1" noChangeArrowheads="1"/>
          </p:cNvPicPr>
          <p:nvPr/>
        </p:nvPicPr>
        <p:blipFill>
          <a:blip r:embed="rId3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0"/>
            <a:ext cx="46291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7030" name="Freeform 6"/>
          <p:cNvSpPr>
            <a:spLocks/>
          </p:cNvSpPr>
          <p:nvPr/>
        </p:nvSpPr>
        <p:spPr bwMode="auto">
          <a:xfrm>
            <a:off x="7877175" y="228600"/>
            <a:ext cx="469900" cy="342900"/>
          </a:xfrm>
          <a:custGeom>
            <a:avLst/>
            <a:gdLst>
              <a:gd name="T0" fmla="*/ 2147483647 w 296"/>
              <a:gd name="T1" fmla="*/ 2147483647 h 216"/>
              <a:gd name="T2" fmla="*/ 2147483647 w 296"/>
              <a:gd name="T3" fmla="*/ 2147483647 h 216"/>
              <a:gd name="T4" fmla="*/ 2147483647 w 296"/>
              <a:gd name="T5" fmla="*/ 2147483647 h 216"/>
              <a:gd name="T6" fmla="*/ 2147483647 w 296"/>
              <a:gd name="T7" fmla="*/ 2147483647 h 216"/>
              <a:gd name="T8" fmla="*/ 2147483647 w 296"/>
              <a:gd name="T9" fmla="*/ 2147483647 h 216"/>
              <a:gd name="T10" fmla="*/ 2147483647 w 296"/>
              <a:gd name="T11" fmla="*/ 2147483647 h 216"/>
              <a:gd name="T12" fmla="*/ 2147483647 w 296"/>
              <a:gd name="T13" fmla="*/ 0 h 216"/>
              <a:gd name="T14" fmla="*/ 2147483647 w 296"/>
              <a:gd name="T15" fmla="*/ 2147483647 h 216"/>
              <a:gd name="T16" fmla="*/ 2147483647 w 296"/>
              <a:gd name="T17" fmla="*/ 2147483647 h 216"/>
              <a:gd name="T18" fmla="*/ 2147483647 w 296"/>
              <a:gd name="T19" fmla="*/ 2147483647 h 216"/>
              <a:gd name="T20" fmla="*/ 2147483647 w 296"/>
              <a:gd name="T21" fmla="*/ 2147483647 h 216"/>
              <a:gd name="T22" fmla="*/ 2147483647 w 296"/>
              <a:gd name="T23" fmla="*/ 2147483647 h 216"/>
              <a:gd name="T24" fmla="*/ 2147483647 w 296"/>
              <a:gd name="T25" fmla="*/ 2147483647 h 216"/>
              <a:gd name="T26" fmla="*/ 2147483647 w 296"/>
              <a:gd name="T27" fmla="*/ 2147483647 h 216"/>
              <a:gd name="T28" fmla="*/ 2147483647 w 296"/>
              <a:gd name="T29" fmla="*/ 2147483647 h 216"/>
              <a:gd name="T30" fmla="*/ 2147483647 w 296"/>
              <a:gd name="T31" fmla="*/ 2147483647 h 216"/>
              <a:gd name="T32" fmla="*/ 2147483647 w 296"/>
              <a:gd name="T33" fmla="*/ 2147483647 h 216"/>
              <a:gd name="T34" fmla="*/ 2147483647 w 296"/>
              <a:gd name="T35" fmla="*/ 2147483647 h 216"/>
              <a:gd name="T36" fmla="*/ 2147483647 w 296"/>
              <a:gd name="T37" fmla="*/ 2147483647 h 21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296"/>
              <a:gd name="T58" fmla="*/ 0 h 216"/>
              <a:gd name="T59" fmla="*/ 296 w 296"/>
              <a:gd name="T60" fmla="*/ 216 h 21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296" h="216">
                <a:moveTo>
                  <a:pt x="39" y="80"/>
                </a:moveTo>
                <a:cubicBezTo>
                  <a:pt x="50" y="77"/>
                  <a:pt x="64" y="81"/>
                  <a:pt x="71" y="72"/>
                </a:cubicBezTo>
                <a:cubicBezTo>
                  <a:pt x="76" y="65"/>
                  <a:pt x="62" y="56"/>
                  <a:pt x="63" y="48"/>
                </a:cubicBezTo>
                <a:cubicBezTo>
                  <a:pt x="67" y="22"/>
                  <a:pt x="84" y="22"/>
                  <a:pt x="103" y="16"/>
                </a:cubicBezTo>
                <a:cubicBezTo>
                  <a:pt x="119" y="21"/>
                  <a:pt x="135" y="27"/>
                  <a:pt x="151" y="32"/>
                </a:cubicBezTo>
                <a:cubicBezTo>
                  <a:pt x="159" y="35"/>
                  <a:pt x="175" y="40"/>
                  <a:pt x="175" y="40"/>
                </a:cubicBezTo>
                <a:cubicBezTo>
                  <a:pt x="224" y="33"/>
                  <a:pt x="245" y="39"/>
                  <a:pt x="271" y="0"/>
                </a:cubicBezTo>
                <a:cubicBezTo>
                  <a:pt x="296" y="38"/>
                  <a:pt x="273" y="39"/>
                  <a:pt x="287" y="80"/>
                </a:cubicBezTo>
                <a:cubicBezTo>
                  <a:pt x="284" y="88"/>
                  <a:pt x="287" y="103"/>
                  <a:pt x="279" y="104"/>
                </a:cubicBezTo>
                <a:cubicBezTo>
                  <a:pt x="262" y="106"/>
                  <a:pt x="231" y="88"/>
                  <a:pt x="231" y="88"/>
                </a:cubicBezTo>
                <a:cubicBezTo>
                  <a:pt x="228" y="96"/>
                  <a:pt x="230" y="107"/>
                  <a:pt x="223" y="112"/>
                </a:cubicBezTo>
                <a:cubicBezTo>
                  <a:pt x="202" y="127"/>
                  <a:pt x="173" y="129"/>
                  <a:pt x="151" y="144"/>
                </a:cubicBezTo>
                <a:cubicBezTo>
                  <a:pt x="154" y="148"/>
                  <a:pt x="180" y="183"/>
                  <a:pt x="175" y="192"/>
                </a:cubicBezTo>
                <a:cubicBezTo>
                  <a:pt x="174" y="195"/>
                  <a:pt x="105" y="213"/>
                  <a:pt x="95" y="216"/>
                </a:cubicBezTo>
                <a:cubicBezTo>
                  <a:pt x="42" y="198"/>
                  <a:pt x="79" y="188"/>
                  <a:pt x="55" y="152"/>
                </a:cubicBezTo>
                <a:cubicBezTo>
                  <a:pt x="50" y="144"/>
                  <a:pt x="39" y="141"/>
                  <a:pt x="31" y="136"/>
                </a:cubicBezTo>
                <a:cubicBezTo>
                  <a:pt x="30" y="135"/>
                  <a:pt x="0" y="95"/>
                  <a:pt x="7" y="88"/>
                </a:cubicBezTo>
                <a:cubicBezTo>
                  <a:pt x="13" y="82"/>
                  <a:pt x="23" y="98"/>
                  <a:pt x="31" y="96"/>
                </a:cubicBezTo>
                <a:cubicBezTo>
                  <a:pt x="37" y="95"/>
                  <a:pt x="36" y="85"/>
                  <a:pt x="39" y="80"/>
                </a:cubicBezTo>
                <a:close/>
              </a:path>
            </a:pathLst>
          </a:custGeom>
          <a:gradFill rotWithShape="0">
            <a:gsLst>
              <a:gs pos="0">
                <a:srgbClr val="FF0000"/>
              </a:gs>
              <a:gs pos="50000">
                <a:srgbClr val="760000"/>
              </a:gs>
              <a:gs pos="100000">
                <a:srgbClr val="FF0000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57031" name="Freeform 7"/>
          <p:cNvSpPr>
            <a:spLocks/>
          </p:cNvSpPr>
          <p:nvPr/>
        </p:nvSpPr>
        <p:spPr bwMode="auto">
          <a:xfrm>
            <a:off x="8686800" y="1016000"/>
            <a:ext cx="393700" cy="533400"/>
          </a:xfrm>
          <a:custGeom>
            <a:avLst/>
            <a:gdLst>
              <a:gd name="T0" fmla="*/ 2147483647 w 296"/>
              <a:gd name="T1" fmla="*/ 2147483647 h 216"/>
              <a:gd name="T2" fmla="*/ 2147483647 w 296"/>
              <a:gd name="T3" fmla="*/ 2147483647 h 216"/>
              <a:gd name="T4" fmla="*/ 2147483647 w 296"/>
              <a:gd name="T5" fmla="*/ 2147483647 h 216"/>
              <a:gd name="T6" fmla="*/ 2147483647 w 296"/>
              <a:gd name="T7" fmla="*/ 2147483647 h 216"/>
              <a:gd name="T8" fmla="*/ 2147483647 w 296"/>
              <a:gd name="T9" fmla="*/ 2147483647 h 216"/>
              <a:gd name="T10" fmla="*/ 2147483647 w 296"/>
              <a:gd name="T11" fmla="*/ 2147483647 h 216"/>
              <a:gd name="T12" fmla="*/ 2147483647 w 296"/>
              <a:gd name="T13" fmla="*/ 0 h 216"/>
              <a:gd name="T14" fmla="*/ 2147483647 w 296"/>
              <a:gd name="T15" fmla="*/ 2147483647 h 216"/>
              <a:gd name="T16" fmla="*/ 2147483647 w 296"/>
              <a:gd name="T17" fmla="*/ 2147483647 h 216"/>
              <a:gd name="T18" fmla="*/ 2147483647 w 296"/>
              <a:gd name="T19" fmla="*/ 2147483647 h 216"/>
              <a:gd name="T20" fmla="*/ 2147483647 w 296"/>
              <a:gd name="T21" fmla="*/ 2147483647 h 216"/>
              <a:gd name="T22" fmla="*/ 2147483647 w 296"/>
              <a:gd name="T23" fmla="*/ 2147483647 h 216"/>
              <a:gd name="T24" fmla="*/ 2147483647 w 296"/>
              <a:gd name="T25" fmla="*/ 2147483647 h 216"/>
              <a:gd name="T26" fmla="*/ 2147483647 w 296"/>
              <a:gd name="T27" fmla="*/ 2147483647 h 216"/>
              <a:gd name="T28" fmla="*/ 2147483647 w 296"/>
              <a:gd name="T29" fmla="*/ 2147483647 h 216"/>
              <a:gd name="T30" fmla="*/ 2147483647 w 296"/>
              <a:gd name="T31" fmla="*/ 2147483647 h 216"/>
              <a:gd name="T32" fmla="*/ 2147483647 w 296"/>
              <a:gd name="T33" fmla="*/ 2147483647 h 216"/>
              <a:gd name="T34" fmla="*/ 2147483647 w 296"/>
              <a:gd name="T35" fmla="*/ 2147483647 h 216"/>
              <a:gd name="T36" fmla="*/ 2147483647 w 296"/>
              <a:gd name="T37" fmla="*/ 2147483647 h 21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296"/>
              <a:gd name="T58" fmla="*/ 0 h 216"/>
              <a:gd name="T59" fmla="*/ 296 w 296"/>
              <a:gd name="T60" fmla="*/ 216 h 21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296" h="216">
                <a:moveTo>
                  <a:pt x="39" y="80"/>
                </a:moveTo>
                <a:cubicBezTo>
                  <a:pt x="50" y="77"/>
                  <a:pt x="64" y="81"/>
                  <a:pt x="71" y="72"/>
                </a:cubicBezTo>
                <a:cubicBezTo>
                  <a:pt x="76" y="65"/>
                  <a:pt x="62" y="56"/>
                  <a:pt x="63" y="48"/>
                </a:cubicBezTo>
                <a:cubicBezTo>
                  <a:pt x="67" y="22"/>
                  <a:pt x="84" y="22"/>
                  <a:pt x="103" y="16"/>
                </a:cubicBezTo>
                <a:cubicBezTo>
                  <a:pt x="119" y="21"/>
                  <a:pt x="135" y="27"/>
                  <a:pt x="151" y="32"/>
                </a:cubicBezTo>
                <a:cubicBezTo>
                  <a:pt x="159" y="35"/>
                  <a:pt x="175" y="40"/>
                  <a:pt x="175" y="40"/>
                </a:cubicBezTo>
                <a:cubicBezTo>
                  <a:pt x="224" y="33"/>
                  <a:pt x="245" y="39"/>
                  <a:pt x="271" y="0"/>
                </a:cubicBezTo>
                <a:cubicBezTo>
                  <a:pt x="296" y="38"/>
                  <a:pt x="273" y="39"/>
                  <a:pt x="287" y="80"/>
                </a:cubicBezTo>
                <a:cubicBezTo>
                  <a:pt x="284" y="88"/>
                  <a:pt x="287" y="103"/>
                  <a:pt x="279" y="104"/>
                </a:cubicBezTo>
                <a:cubicBezTo>
                  <a:pt x="262" y="106"/>
                  <a:pt x="231" y="88"/>
                  <a:pt x="231" y="88"/>
                </a:cubicBezTo>
                <a:cubicBezTo>
                  <a:pt x="228" y="96"/>
                  <a:pt x="230" y="107"/>
                  <a:pt x="223" y="112"/>
                </a:cubicBezTo>
                <a:cubicBezTo>
                  <a:pt x="202" y="127"/>
                  <a:pt x="173" y="129"/>
                  <a:pt x="151" y="144"/>
                </a:cubicBezTo>
                <a:cubicBezTo>
                  <a:pt x="154" y="148"/>
                  <a:pt x="180" y="183"/>
                  <a:pt x="175" y="192"/>
                </a:cubicBezTo>
                <a:cubicBezTo>
                  <a:pt x="174" y="195"/>
                  <a:pt x="105" y="213"/>
                  <a:pt x="95" y="216"/>
                </a:cubicBezTo>
                <a:cubicBezTo>
                  <a:pt x="42" y="198"/>
                  <a:pt x="79" y="188"/>
                  <a:pt x="55" y="152"/>
                </a:cubicBezTo>
                <a:cubicBezTo>
                  <a:pt x="50" y="144"/>
                  <a:pt x="39" y="141"/>
                  <a:pt x="31" y="136"/>
                </a:cubicBezTo>
                <a:cubicBezTo>
                  <a:pt x="30" y="135"/>
                  <a:pt x="0" y="95"/>
                  <a:pt x="7" y="88"/>
                </a:cubicBezTo>
                <a:cubicBezTo>
                  <a:pt x="13" y="82"/>
                  <a:pt x="23" y="98"/>
                  <a:pt x="31" y="96"/>
                </a:cubicBezTo>
                <a:cubicBezTo>
                  <a:pt x="37" y="95"/>
                  <a:pt x="36" y="85"/>
                  <a:pt x="39" y="80"/>
                </a:cubicBezTo>
                <a:close/>
              </a:path>
            </a:pathLst>
          </a:custGeom>
          <a:gradFill rotWithShape="0">
            <a:gsLst>
              <a:gs pos="0">
                <a:srgbClr val="FF0000"/>
              </a:gs>
              <a:gs pos="50000">
                <a:srgbClr val="760000"/>
              </a:gs>
              <a:gs pos="100000">
                <a:srgbClr val="FF0000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57032" name="Freeform 8"/>
          <p:cNvSpPr>
            <a:spLocks/>
          </p:cNvSpPr>
          <p:nvPr/>
        </p:nvSpPr>
        <p:spPr bwMode="auto">
          <a:xfrm>
            <a:off x="7315200" y="1168400"/>
            <a:ext cx="304800" cy="381000"/>
          </a:xfrm>
          <a:custGeom>
            <a:avLst/>
            <a:gdLst>
              <a:gd name="T0" fmla="*/ 2147483647 w 296"/>
              <a:gd name="T1" fmla="*/ 2147483647 h 216"/>
              <a:gd name="T2" fmla="*/ 2147483647 w 296"/>
              <a:gd name="T3" fmla="*/ 2147483647 h 216"/>
              <a:gd name="T4" fmla="*/ 2147483647 w 296"/>
              <a:gd name="T5" fmla="*/ 2147483647 h 216"/>
              <a:gd name="T6" fmla="*/ 2147483647 w 296"/>
              <a:gd name="T7" fmla="*/ 2147483647 h 216"/>
              <a:gd name="T8" fmla="*/ 2147483647 w 296"/>
              <a:gd name="T9" fmla="*/ 2147483647 h 216"/>
              <a:gd name="T10" fmla="*/ 2147483647 w 296"/>
              <a:gd name="T11" fmla="*/ 2147483647 h 216"/>
              <a:gd name="T12" fmla="*/ 2147483647 w 296"/>
              <a:gd name="T13" fmla="*/ 0 h 216"/>
              <a:gd name="T14" fmla="*/ 2147483647 w 296"/>
              <a:gd name="T15" fmla="*/ 2147483647 h 216"/>
              <a:gd name="T16" fmla="*/ 2147483647 w 296"/>
              <a:gd name="T17" fmla="*/ 2147483647 h 216"/>
              <a:gd name="T18" fmla="*/ 2147483647 w 296"/>
              <a:gd name="T19" fmla="*/ 2147483647 h 216"/>
              <a:gd name="T20" fmla="*/ 2147483647 w 296"/>
              <a:gd name="T21" fmla="*/ 2147483647 h 216"/>
              <a:gd name="T22" fmla="*/ 2147483647 w 296"/>
              <a:gd name="T23" fmla="*/ 2147483647 h 216"/>
              <a:gd name="T24" fmla="*/ 2147483647 w 296"/>
              <a:gd name="T25" fmla="*/ 2147483647 h 216"/>
              <a:gd name="T26" fmla="*/ 2147483647 w 296"/>
              <a:gd name="T27" fmla="*/ 2147483647 h 216"/>
              <a:gd name="T28" fmla="*/ 2147483647 w 296"/>
              <a:gd name="T29" fmla="*/ 2147483647 h 216"/>
              <a:gd name="T30" fmla="*/ 2147483647 w 296"/>
              <a:gd name="T31" fmla="*/ 2147483647 h 216"/>
              <a:gd name="T32" fmla="*/ 2147483647 w 296"/>
              <a:gd name="T33" fmla="*/ 2147483647 h 216"/>
              <a:gd name="T34" fmla="*/ 2147483647 w 296"/>
              <a:gd name="T35" fmla="*/ 2147483647 h 216"/>
              <a:gd name="T36" fmla="*/ 2147483647 w 296"/>
              <a:gd name="T37" fmla="*/ 2147483647 h 21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296"/>
              <a:gd name="T58" fmla="*/ 0 h 216"/>
              <a:gd name="T59" fmla="*/ 296 w 296"/>
              <a:gd name="T60" fmla="*/ 216 h 21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296" h="216">
                <a:moveTo>
                  <a:pt x="39" y="80"/>
                </a:moveTo>
                <a:cubicBezTo>
                  <a:pt x="50" y="77"/>
                  <a:pt x="64" y="81"/>
                  <a:pt x="71" y="72"/>
                </a:cubicBezTo>
                <a:cubicBezTo>
                  <a:pt x="76" y="65"/>
                  <a:pt x="62" y="56"/>
                  <a:pt x="63" y="48"/>
                </a:cubicBezTo>
                <a:cubicBezTo>
                  <a:pt x="67" y="22"/>
                  <a:pt x="84" y="22"/>
                  <a:pt x="103" y="16"/>
                </a:cubicBezTo>
                <a:cubicBezTo>
                  <a:pt x="119" y="21"/>
                  <a:pt x="135" y="27"/>
                  <a:pt x="151" y="32"/>
                </a:cubicBezTo>
                <a:cubicBezTo>
                  <a:pt x="159" y="35"/>
                  <a:pt x="175" y="40"/>
                  <a:pt x="175" y="40"/>
                </a:cubicBezTo>
                <a:cubicBezTo>
                  <a:pt x="224" y="33"/>
                  <a:pt x="245" y="39"/>
                  <a:pt x="271" y="0"/>
                </a:cubicBezTo>
                <a:cubicBezTo>
                  <a:pt x="296" y="38"/>
                  <a:pt x="273" y="39"/>
                  <a:pt x="287" y="80"/>
                </a:cubicBezTo>
                <a:cubicBezTo>
                  <a:pt x="284" y="88"/>
                  <a:pt x="287" y="103"/>
                  <a:pt x="279" y="104"/>
                </a:cubicBezTo>
                <a:cubicBezTo>
                  <a:pt x="262" y="106"/>
                  <a:pt x="231" y="88"/>
                  <a:pt x="231" y="88"/>
                </a:cubicBezTo>
                <a:cubicBezTo>
                  <a:pt x="228" y="96"/>
                  <a:pt x="230" y="107"/>
                  <a:pt x="223" y="112"/>
                </a:cubicBezTo>
                <a:cubicBezTo>
                  <a:pt x="202" y="127"/>
                  <a:pt x="173" y="129"/>
                  <a:pt x="151" y="144"/>
                </a:cubicBezTo>
                <a:cubicBezTo>
                  <a:pt x="154" y="148"/>
                  <a:pt x="180" y="183"/>
                  <a:pt x="175" y="192"/>
                </a:cubicBezTo>
                <a:cubicBezTo>
                  <a:pt x="174" y="195"/>
                  <a:pt x="105" y="213"/>
                  <a:pt x="95" y="216"/>
                </a:cubicBezTo>
                <a:cubicBezTo>
                  <a:pt x="42" y="198"/>
                  <a:pt x="79" y="188"/>
                  <a:pt x="55" y="152"/>
                </a:cubicBezTo>
                <a:cubicBezTo>
                  <a:pt x="50" y="144"/>
                  <a:pt x="39" y="141"/>
                  <a:pt x="31" y="136"/>
                </a:cubicBezTo>
                <a:cubicBezTo>
                  <a:pt x="30" y="135"/>
                  <a:pt x="0" y="95"/>
                  <a:pt x="7" y="88"/>
                </a:cubicBezTo>
                <a:cubicBezTo>
                  <a:pt x="13" y="82"/>
                  <a:pt x="23" y="98"/>
                  <a:pt x="31" y="96"/>
                </a:cubicBezTo>
                <a:cubicBezTo>
                  <a:pt x="37" y="95"/>
                  <a:pt x="36" y="85"/>
                  <a:pt x="39" y="80"/>
                </a:cubicBezTo>
                <a:close/>
              </a:path>
            </a:pathLst>
          </a:custGeom>
          <a:gradFill rotWithShape="0">
            <a:gsLst>
              <a:gs pos="0">
                <a:srgbClr val="FF0000"/>
              </a:gs>
              <a:gs pos="50000">
                <a:srgbClr val="760000"/>
              </a:gs>
              <a:gs pos="100000">
                <a:srgbClr val="FF0000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57033" name="Text Box 9"/>
          <p:cNvSpPr txBox="1">
            <a:spLocks noChangeArrowheads="1"/>
          </p:cNvSpPr>
          <p:nvPr/>
        </p:nvSpPr>
        <p:spPr bwMode="auto">
          <a:xfrm>
            <a:off x="0" y="331788"/>
            <a:ext cx="4643438" cy="414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zh-CN" altLang="en-US" sz="3800" b="1" i="1">
                <a:solidFill>
                  <a:schemeClr val="bg1"/>
                </a:solidFill>
              </a:rPr>
              <a:t>“</a:t>
            </a:r>
            <a:r>
              <a:rPr lang="zh-CN" altLang="en-US" sz="3800" b="1" i="1">
                <a:solidFill>
                  <a:schemeClr val="bg1"/>
                </a:solidFill>
                <a:ea typeface="华文细黑" charset="0"/>
                <a:cs typeface="华文细黑" charset="0"/>
              </a:rPr>
              <a:t>这</a:t>
            </a:r>
            <a:r>
              <a:rPr lang="zh-CN" altLang="en-US" sz="3800" b="1" i="1">
                <a:solidFill>
                  <a:schemeClr val="bg1"/>
                </a:solidFill>
              </a:rPr>
              <a:t>血要在你</a:t>
            </a:r>
            <a:r>
              <a:rPr lang="zh-CN" altLang="en-US" sz="3800" b="1" i="1">
                <a:solidFill>
                  <a:schemeClr val="bg1"/>
                </a:solidFill>
                <a:ea typeface="华文细黑" charset="0"/>
                <a:cs typeface="华文细黑" charset="0"/>
              </a:rPr>
              <a:t>们</a:t>
            </a:r>
            <a:r>
              <a:rPr lang="zh-CN" altLang="en-US" sz="3800" b="1" i="1">
                <a:solidFill>
                  <a:schemeClr val="bg1"/>
                </a:solidFill>
              </a:rPr>
              <a:t>所住的房子上作</a:t>
            </a:r>
            <a:r>
              <a:rPr lang="zh-CN" altLang="en-US" sz="3800" b="1" i="1">
                <a:solidFill>
                  <a:schemeClr val="bg1"/>
                </a:solidFill>
                <a:ea typeface="华文细黑" charset="0"/>
                <a:cs typeface="华文细黑" charset="0"/>
              </a:rPr>
              <a:t>记</a:t>
            </a:r>
            <a:r>
              <a:rPr lang="zh-CN" altLang="en-US" sz="3800" b="1" i="1">
                <a:solidFill>
                  <a:schemeClr val="bg1"/>
                </a:solidFill>
              </a:rPr>
              <a:t>号，我一</a:t>
            </a:r>
            <a:r>
              <a:rPr lang="zh-CN" altLang="en-US" sz="3800" b="1" i="1">
                <a:solidFill>
                  <a:schemeClr val="bg1"/>
                </a:solidFill>
                <a:ea typeface="华文细黑" charset="0"/>
                <a:cs typeface="华文细黑" charset="0"/>
              </a:rPr>
              <a:t>见这</a:t>
            </a:r>
            <a:r>
              <a:rPr lang="zh-CN" altLang="en-US" sz="3800" b="1" i="1">
                <a:solidFill>
                  <a:schemeClr val="bg1"/>
                </a:solidFill>
              </a:rPr>
              <a:t>血，就越</a:t>
            </a:r>
            <a:r>
              <a:rPr lang="zh-CN" altLang="en-US" sz="3800" b="1" i="1">
                <a:solidFill>
                  <a:schemeClr val="bg1"/>
                </a:solidFill>
                <a:ea typeface="华文细黑" charset="0"/>
                <a:cs typeface="华文细黑" charset="0"/>
              </a:rPr>
              <a:t>过</a:t>
            </a:r>
            <a:r>
              <a:rPr lang="zh-CN" altLang="en-US" sz="3800" b="1" i="1">
                <a:solidFill>
                  <a:schemeClr val="bg1"/>
                </a:solidFill>
              </a:rPr>
              <a:t>你</a:t>
            </a:r>
            <a:r>
              <a:rPr lang="zh-CN" altLang="en-US" sz="3800" b="1" i="1">
                <a:solidFill>
                  <a:schemeClr val="bg1"/>
                </a:solidFill>
                <a:ea typeface="华文细黑" charset="0"/>
                <a:cs typeface="华文细黑" charset="0"/>
              </a:rPr>
              <a:t>们</a:t>
            </a:r>
            <a:r>
              <a:rPr lang="zh-CN" altLang="en-US" sz="3800" b="1" i="1">
                <a:solidFill>
                  <a:schemeClr val="bg1"/>
                </a:solidFill>
              </a:rPr>
              <a:t>去，我</a:t>
            </a:r>
            <a:r>
              <a:rPr lang="zh-CN" altLang="en-US" sz="3800" b="1" i="1">
                <a:solidFill>
                  <a:schemeClr val="bg1"/>
                </a:solidFill>
                <a:ea typeface="华文细黑" charset="0"/>
                <a:cs typeface="华文细黑" charset="0"/>
              </a:rPr>
              <a:t>击杀</a:t>
            </a:r>
            <a:r>
              <a:rPr lang="zh-CN" altLang="en-US" sz="3800" b="1" i="1">
                <a:solidFill>
                  <a:schemeClr val="bg1"/>
                </a:solidFill>
              </a:rPr>
              <a:t>埃及地</a:t>
            </a:r>
            <a:r>
              <a:rPr lang="zh-CN" altLang="en-US" sz="3800" b="1" i="1">
                <a:solidFill>
                  <a:schemeClr val="bg1"/>
                </a:solidFill>
                <a:ea typeface="华文细黑" charset="0"/>
                <a:cs typeface="华文细黑" charset="0"/>
              </a:rPr>
              <a:t>头</a:t>
            </a:r>
            <a:r>
              <a:rPr lang="zh-CN" altLang="en-US" sz="3800" b="1" i="1">
                <a:solidFill>
                  <a:schemeClr val="bg1"/>
                </a:solidFill>
              </a:rPr>
              <a:t>生的</a:t>
            </a:r>
            <a:r>
              <a:rPr lang="zh-CN" altLang="en-US" sz="3800" b="1" i="1">
                <a:solidFill>
                  <a:schemeClr val="bg1"/>
                </a:solidFill>
                <a:ea typeface="华文细黑" charset="0"/>
                <a:cs typeface="华文细黑" charset="0"/>
              </a:rPr>
              <a:t>时</a:t>
            </a:r>
            <a:r>
              <a:rPr lang="zh-CN" altLang="en-US" sz="3800" b="1" i="1">
                <a:solidFill>
                  <a:schemeClr val="bg1"/>
                </a:solidFill>
              </a:rPr>
              <a:t>候，灾殃必不</a:t>
            </a:r>
            <a:r>
              <a:rPr lang="zh-CN" altLang="en-US" sz="3800" b="1" i="1">
                <a:solidFill>
                  <a:schemeClr val="bg1"/>
                </a:solidFill>
                <a:ea typeface="华文细黑" charset="0"/>
                <a:cs typeface="华文细黑" charset="0"/>
              </a:rPr>
              <a:t>临</a:t>
            </a:r>
            <a:r>
              <a:rPr lang="zh-CN" altLang="en-US" sz="3800" b="1" i="1">
                <a:solidFill>
                  <a:schemeClr val="bg1"/>
                </a:solidFill>
              </a:rPr>
              <a:t>到你</a:t>
            </a:r>
            <a:r>
              <a:rPr lang="zh-CN" altLang="en-US" sz="3800" b="1" i="1">
                <a:solidFill>
                  <a:schemeClr val="bg1"/>
                </a:solidFill>
                <a:ea typeface="华文细黑" charset="0"/>
                <a:cs typeface="华文细黑" charset="0"/>
              </a:rPr>
              <a:t>们</a:t>
            </a:r>
            <a:r>
              <a:rPr lang="zh-CN" altLang="en-US" sz="3800" b="1" i="1">
                <a:solidFill>
                  <a:schemeClr val="bg1"/>
                </a:solidFill>
              </a:rPr>
              <a:t>身上</a:t>
            </a:r>
            <a:r>
              <a:rPr lang="zh-CN" altLang="en-US" sz="3800" b="1" i="1">
                <a:solidFill>
                  <a:schemeClr val="bg1"/>
                </a:solidFill>
                <a:ea typeface="华文细黑" charset="0"/>
                <a:cs typeface="华文细黑" charset="0"/>
              </a:rPr>
              <a:t>灭</a:t>
            </a:r>
            <a:r>
              <a:rPr lang="zh-CN" altLang="en-US" sz="3800" b="1" i="1">
                <a:solidFill>
                  <a:schemeClr val="bg1"/>
                </a:solidFill>
              </a:rPr>
              <a:t>你</a:t>
            </a:r>
            <a:r>
              <a:rPr lang="zh-CN" altLang="en-US" sz="3800" b="1" i="1">
                <a:solidFill>
                  <a:schemeClr val="bg1"/>
                </a:solidFill>
                <a:ea typeface="华文细黑" charset="0"/>
                <a:cs typeface="华文细黑" charset="0"/>
              </a:rPr>
              <a:t>们</a:t>
            </a:r>
            <a:r>
              <a:rPr lang="zh-CN" altLang="en-US" sz="3800" b="1" i="1">
                <a:solidFill>
                  <a:schemeClr val="bg1"/>
                </a:solidFill>
              </a:rPr>
              <a:t>。”</a:t>
            </a:r>
          </a:p>
        </p:txBody>
      </p:sp>
      <p:sp>
        <p:nvSpPr>
          <p:cNvPr id="257034" name="Text Box 10"/>
          <p:cNvSpPr txBox="1">
            <a:spLocks noChangeArrowheads="1"/>
          </p:cNvSpPr>
          <p:nvPr/>
        </p:nvSpPr>
        <p:spPr bwMode="auto">
          <a:xfrm>
            <a:off x="-457200" y="5943600"/>
            <a:ext cx="46482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algn="r" eaLnBrk="1" hangingPunct="1">
              <a:spcBef>
                <a:spcPct val="50000"/>
              </a:spcBef>
              <a:defRPr/>
            </a:pPr>
            <a:r>
              <a:rPr lang="zh-CN" altLang="en-US" sz="3200" b="1">
                <a:solidFill>
                  <a:schemeClr val="bg1"/>
                </a:solidFill>
              </a:rPr>
              <a:t>出埃及</a:t>
            </a:r>
            <a:r>
              <a:rPr lang="zh-CN" altLang="en-US" sz="3200" b="1">
                <a:solidFill>
                  <a:schemeClr val="bg1"/>
                </a:solidFill>
                <a:ea typeface="华文细黑" charset="0"/>
                <a:cs typeface="华文细黑" charset="0"/>
              </a:rPr>
              <a:t>记</a:t>
            </a:r>
            <a:r>
              <a:rPr lang="en-US" altLang="ja-JP" sz="3200" b="1">
                <a:solidFill>
                  <a:schemeClr val="bg1"/>
                </a:solidFill>
              </a:rPr>
              <a:t> 12:13 (</a:t>
            </a:r>
            <a:r>
              <a:rPr lang="zh-CN" altLang="en-US" sz="3200" b="1">
                <a:solidFill>
                  <a:schemeClr val="bg1"/>
                </a:solidFill>
              </a:rPr>
              <a:t>和合</a:t>
            </a:r>
            <a:r>
              <a:rPr lang="en-US" altLang="ja-JP" sz="3200" b="1">
                <a:solidFill>
                  <a:schemeClr val="bg1"/>
                </a:solidFill>
              </a:rPr>
              <a:t>)</a:t>
            </a:r>
            <a:endParaRPr lang="en-US" altLang="zh-CN" sz="3200" b="1">
              <a:solidFill>
                <a:schemeClr val="bg1"/>
              </a:solidFill>
            </a:endParaRPr>
          </a:p>
        </p:txBody>
      </p:sp>
      <p:sp>
        <p:nvSpPr>
          <p:cNvPr id="408586" name="Rectangle 13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0" y="5791200"/>
            <a:ext cx="4572000" cy="838200"/>
          </a:xfrm>
          <a:solidFill>
            <a:srgbClr val="000000"/>
          </a:solidFill>
        </p:spPr>
        <p:txBody>
          <a:bodyPr/>
          <a:lstStyle/>
          <a:p>
            <a:pPr eaLnBrk="1" hangingPunct="1"/>
            <a:r>
              <a:rPr lang="zh-CN" altLang="en-US" sz="3600">
                <a:solidFill>
                  <a:schemeClr val="bg1"/>
                </a:solidFill>
                <a:latin typeface="Times New Roman" charset="0"/>
                <a:ea typeface="MS PGothic" charset="0"/>
                <a:cs typeface="MS PGothic" charset="0"/>
              </a:rPr>
              <a:t>逾越</a:t>
            </a:r>
            <a:r>
              <a:rPr lang="zh-CN" altLang="en-US" sz="3600">
                <a:solidFill>
                  <a:schemeClr val="bg1"/>
                </a:solidFill>
                <a:latin typeface="Times New Roman" charset="0"/>
                <a:ea typeface="华文细黑" charset="0"/>
                <a:cs typeface="华文细黑" charset="0"/>
              </a:rPr>
              <a:t>节</a:t>
            </a:r>
            <a:r>
              <a:rPr lang="zh-CN" altLang="en-US" sz="3600">
                <a:solidFill>
                  <a:schemeClr val="bg1"/>
                </a:solidFill>
                <a:latin typeface="Times New Roman" charset="0"/>
                <a:ea typeface="MS PGothic" charset="0"/>
                <a:cs typeface="MS PGothic" charset="0"/>
              </a:rPr>
              <a:t>的荫蔽</a:t>
            </a:r>
            <a:endParaRPr lang="zh-CN" altLang="en-US" sz="3600">
              <a:solidFill>
                <a:schemeClr val="bg1"/>
              </a:solidFill>
              <a:latin typeface="Arial" charset="0"/>
              <a:ea typeface="MS PGothic" charset="0"/>
              <a:cs typeface="MS PGothic" charset="0"/>
            </a:endParaRPr>
          </a:p>
        </p:txBody>
      </p:sp>
    </p:spTree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57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57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57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257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21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257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7030" grpId="0" animBg="1"/>
      <p:bldP spid="257031" grpId="0" animBg="1"/>
      <p:bldP spid="257032" grpId="0" animBg="1"/>
      <p:bldP spid="257033" grpId="0" autoUpdateAnimBg="0"/>
      <p:bldP spid="257034" grpId="0" autoUpdateAnimBg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625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0">
            <a:gsLst>
              <a:gs pos="0">
                <a:srgbClr val="000000"/>
              </a:gs>
              <a:gs pos="20000">
                <a:srgbClr val="000040"/>
              </a:gs>
              <a:gs pos="50000">
                <a:srgbClr val="400040"/>
              </a:gs>
              <a:gs pos="75000">
                <a:srgbClr val="8F0040"/>
              </a:gs>
              <a:gs pos="89999">
                <a:srgbClr val="F27300"/>
              </a:gs>
              <a:gs pos="100000">
                <a:srgbClr val="FFBF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410626" name="Freeform 3"/>
          <p:cNvSpPr>
            <a:spLocks/>
          </p:cNvSpPr>
          <p:nvPr/>
        </p:nvSpPr>
        <p:spPr bwMode="auto">
          <a:xfrm>
            <a:off x="7800975" y="203200"/>
            <a:ext cx="469900" cy="342900"/>
          </a:xfrm>
          <a:custGeom>
            <a:avLst/>
            <a:gdLst>
              <a:gd name="T0" fmla="*/ 2147483647 w 296"/>
              <a:gd name="T1" fmla="*/ 2147483647 h 216"/>
              <a:gd name="T2" fmla="*/ 2147483647 w 296"/>
              <a:gd name="T3" fmla="*/ 2147483647 h 216"/>
              <a:gd name="T4" fmla="*/ 2147483647 w 296"/>
              <a:gd name="T5" fmla="*/ 2147483647 h 216"/>
              <a:gd name="T6" fmla="*/ 2147483647 w 296"/>
              <a:gd name="T7" fmla="*/ 2147483647 h 216"/>
              <a:gd name="T8" fmla="*/ 2147483647 w 296"/>
              <a:gd name="T9" fmla="*/ 2147483647 h 216"/>
              <a:gd name="T10" fmla="*/ 2147483647 w 296"/>
              <a:gd name="T11" fmla="*/ 2147483647 h 216"/>
              <a:gd name="T12" fmla="*/ 2147483647 w 296"/>
              <a:gd name="T13" fmla="*/ 0 h 216"/>
              <a:gd name="T14" fmla="*/ 2147483647 w 296"/>
              <a:gd name="T15" fmla="*/ 2147483647 h 216"/>
              <a:gd name="T16" fmla="*/ 2147483647 w 296"/>
              <a:gd name="T17" fmla="*/ 2147483647 h 216"/>
              <a:gd name="T18" fmla="*/ 2147483647 w 296"/>
              <a:gd name="T19" fmla="*/ 2147483647 h 216"/>
              <a:gd name="T20" fmla="*/ 2147483647 w 296"/>
              <a:gd name="T21" fmla="*/ 2147483647 h 216"/>
              <a:gd name="T22" fmla="*/ 2147483647 w 296"/>
              <a:gd name="T23" fmla="*/ 2147483647 h 216"/>
              <a:gd name="T24" fmla="*/ 2147483647 w 296"/>
              <a:gd name="T25" fmla="*/ 2147483647 h 216"/>
              <a:gd name="T26" fmla="*/ 2147483647 w 296"/>
              <a:gd name="T27" fmla="*/ 2147483647 h 216"/>
              <a:gd name="T28" fmla="*/ 2147483647 w 296"/>
              <a:gd name="T29" fmla="*/ 2147483647 h 216"/>
              <a:gd name="T30" fmla="*/ 2147483647 w 296"/>
              <a:gd name="T31" fmla="*/ 2147483647 h 216"/>
              <a:gd name="T32" fmla="*/ 2147483647 w 296"/>
              <a:gd name="T33" fmla="*/ 2147483647 h 216"/>
              <a:gd name="T34" fmla="*/ 2147483647 w 296"/>
              <a:gd name="T35" fmla="*/ 2147483647 h 216"/>
              <a:gd name="T36" fmla="*/ 2147483647 w 296"/>
              <a:gd name="T37" fmla="*/ 2147483647 h 21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296"/>
              <a:gd name="T58" fmla="*/ 0 h 216"/>
              <a:gd name="T59" fmla="*/ 296 w 296"/>
              <a:gd name="T60" fmla="*/ 216 h 21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296" h="216">
                <a:moveTo>
                  <a:pt x="39" y="80"/>
                </a:moveTo>
                <a:cubicBezTo>
                  <a:pt x="50" y="77"/>
                  <a:pt x="64" y="81"/>
                  <a:pt x="71" y="72"/>
                </a:cubicBezTo>
                <a:cubicBezTo>
                  <a:pt x="76" y="65"/>
                  <a:pt x="62" y="56"/>
                  <a:pt x="63" y="48"/>
                </a:cubicBezTo>
                <a:cubicBezTo>
                  <a:pt x="67" y="22"/>
                  <a:pt x="84" y="22"/>
                  <a:pt x="103" y="16"/>
                </a:cubicBezTo>
                <a:cubicBezTo>
                  <a:pt x="119" y="21"/>
                  <a:pt x="135" y="27"/>
                  <a:pt x="151" y="32"/>
                </a:cubicBezTo>
                <a:cubicBezTo>
                  <a:pt x="159" y="35"/>
                  <a:pt x="175" y="40"/>
                  <a:pt x="175" y="40"/>
                </a:cubicBezTo>
                <a:cubicBezTo>
                  <a:pt x="224" y="33"/>
                  <a:pt x="245" y="39"/>
                  <a:pt x="271" y="0"/>
                </a:cubicBezTo>
                <a:cubicBezTo>
                  <a:pt x="296" y="38"/>
                  <a:pt x="273" y="39"/>
                  <a:pt x="287" y="80"/>
                </a:cubicBezTo>
                <a:cubicBezTo>
                  <a:pt x="284" y="88"/>
                  <a:pt x="287" y="103"/>
                  <a:pt x="279" y="104"/>
                </a:cubicBezTo>
                <a:cubicBezTo>
                  <a:pt x="262" y="106"/>
                  <a:pt x="231" y="88"/>
                  <a:pt x="231" y="88"/>
                </a:cubicBezTo>
                <a:cubicBezTo>
                  <a:pt x="228" y="96"/>
                  <a:pt x="230" y="107"/>
                  <a:pt x="223" y="112"/>
                </a:cubicBezTo>
                <a:cubicBezTo>
                  <a:pt x="202" y="127"/>
                  <a:pt x="173" y="129"/>
                  <a:pt x="151" y="144"/>
                </a:cubicBezTo>
                <a:cubicBezTo>
                  <a:pt x="154" y="148"/>
                  <a:pt x="180" y="183"/>
                  <a:pt x="175" y="192"/>
                </a:cubicBezTo>
                <a:cubicBezTo>
                  <a:pt x="174" y="195"/>
                  <a:pt x="105" y="213"/>
                  <a:pt x="95" y="216"/>
                </a:cubicBezTo>
                <a:cubicBezTo>
                  <a:pt x="42" y="198"/>
                  <a:pt x="79" y="188"/>
                  <a:pt x="55" y="152"/>
                </a:cubicBezTo>
                <a:cubicBezTo>
                  <a:pt x="50" y="144"/>
                  <a:pt x="39" y="141"/>
                  <a:pt x="31" y="136"/>
                </a:cubicBezTo>
                <a:cubicBezTo>
                  <a:pt x="30" y="135"/>
                  <a:pt x="0" y="95"/>
                  <a:pt x="7" y="88"/>
                </a:cubicBezTo>
                <a:cubicBezTo>
                  <a:pt x="13" y="82"/>
                  <a:pt x="23" y="98"/>
                  <a:pt x="31" y="96"/>
                </a:cubicBezTo>
                <a:cubicBezTo>
                  <a:pt x="37" y="95"/>
                  <a:pt x="36" y="85"/>
                  <a:pt x="39" y="80"/>
                </a:cubicBezTo>
                <a:close/>
              </a:path>
            </a:pathLst>
          </a:custGeom>
          <a:gradFill rotWithShape="0">
            <a:gsLst>
              <a:gs pos="0">
                <a:srgbClr val="FF0000"/>
              </a:gs>
              <a:gs pos="50000">
                <a:srgbClr val="760000"/>
              </a:gs>
              <a:gs pos="100000">
                <a:srgbClr val="FF0000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0627" name="Line 4"/>
          <p:cNvSpPr>
            <a:spLocks noChangeShapeType="1"/>
          </p:cNvSpPr>
          <p:nvPr/>
        </p:nvSpPr>
        <p:spPr bwMode="auto">
          <a:xfrm>
            <a:off x="8077200" y="3810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410628" name="Picture 5" descr="OMSSO036"/>
          <p:cNvPicPr>
            <a:picLocks noChangeAspect="1" noChangeArrowheads="1"/>
          </p:cNvPicPr>
          <p:nvPr/>
        </p:nvPicPr>
        <p:blipFill>
          <a:blip r:embed="rId3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0"/>
            <a:ext cx="46291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629" name="Freeform 6"/>
          <p:cNvSpPr>
            <a:spLocks/>
          </p:cNvSpPr>
          <p:nvPr/>
        </p:nvSpPr>
        <p:spPr bwMode="auto">
          <a:xfrm>
            <a:off x="7877175" y="228600"/>
            <a:ext cx="469900" cy="342900"/>
          </a:xfrm>
          <a:custGeom>
            <a:avLst/>
            <a:gdLst>
              <a:gd name="T0" fmla="*/ 2147483647 w 296"/>
              <a:gd name="T1" fmla="*/ 2147483647 h 216"/>
              <a:gd name="T2" fmla="*/ 2147483647 w 296"/>
              <a:gd name="T3" fmla="*/ 2147483647 h 216"/>
              <a:gd name="T4" fmla="*/ 2147483647 w 296"/>
              <a:gd name="T5" fmla="*/ 2147483647 h 216"/>
              <a:gd name="T6" fmla="*/ 2147483647 w 296"/>
              <a:gd name="T7" fmla="*/ 2147483647 h 216"/>
              <a:gd name="T8" fmla="*/ 2147483647 w 296"/>
              <a:gd name="T9" fmla="*/ 2147483647 h 216"/>
              <a:gd name="T10" fmla="*/ 2147483647 w 296"/>
              <a:gd name="T11" fmla="*/ 2147483647 h 216"/>
              <a:gd name="T12" fmla="*/ 2147483647 w 296"/>
              <a:gd name="T13" fmla="*/ 0 h 216"/>
              <a:gd name="T14" fmla="*/ 2147483647 w 296"/>
              <a:gd name="T15" fmla="*/ 2147483647 h 216"/>
              <a:gd name="T16" fmla="*/ 2147483647 w 296"/>
              <a:gd name="T17" fmla="*/ 2147483647 h 216"/>
              <a:gd name="T18" fmla="*/ 2147483647 w 296"/>
              <a:gd name="T19" fmla="*/ 2147483647 h 216"/>
              <a:gd name="T20" fmla="*/ 2147483647 w 296"/>
              <a:gd name="T21" fmla="*/ 2147483647 h 216"/>
              <a:gd name="T22" fmla="*/ 2147483647 w 296"/>
              <a:gd name="T23" fmla="*/ 2147483647 h 216"/>
              <a:gd name="T24" fmla="*/ 2147483647 w 296"/>
              <a:gd name="T25" fmla="*/ 2147483647 h 216"/>
              <a:gd name="T26" fmla="*/ 2147483647 w 296"/>
              <a:gd name="T27" fmla="*/ 2147483647 h 216"/>
              <a:gd name="T28" fmla="*/ 2147483647 w 296"/>
              <a:gd name="T29" fmla="*/ 2147483647 h 216"/>
              <a:gd name="T30" fmla="*/ 2147483647 w 296"/>
              <a:gd name="T31" fmla="*/ 2147483647 h 216"/>
              <a:gd name="T32" fmla="*/ 2147483647 w 296"/>
              <a:gd name="T33" fmla="*/ 2147483647 h 216"/>
              <a:gd name="T34" fmla="*/ 2147483647 w 296"/>
              <a:gd name="T35" fmla="*/ 2147483647 h 216"/>
              <a:gd name="T36" fmla="*/ 2147483647 w 296"/>
              <a:gd name="T37" fmla="*/ 2147483647 h 21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296"/>
              <a:gd name="T58" fmla="*/ 0 h 216"/>
              <a:gd name="T59" fmla="*/ 296 w 296"/>
              <a:gd name="T60" fmla="*/ 216 h 21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296" h="216">
                <a:moveTo>
                  <a:pt x="39" y="80"/>
                </a:moveTo>
                <a:cubicBezTo>
                  <a:pt x="50" y="77"/>
                  <a:pt x="64" y="81"/>
                  <a:pt x="71" y="72"/>
                </a:cubicBezTo>
                <a:cubicBezTo>
                  <a:pt x="76" y="65"/>
                  <a:pt x="62" y="56"/>
                  <a:pt x="63" y="48"/>
                </a:cubicBezTo>
                <a:cubicBezTo>
                  <a:pt x="67" y="22"/>
                  <a:pt x="84" y="22"/>
                  <a:pt x="103" y="16"/>
                </a:cubicBezTo>
                <a:cubicBezTo>
                  <a:pt x="119" y="21"/>
                  <a:pt x="135" y="27"/>
                  <a:pt x="151" y="32"/>
                </a:cubicBezTo>
                <a:cubicBezTo>
                  <a:pt x="159" y="35"/>
                  <a:pt x="175" y="40"/>
                  <a:pt x="175" y="40"/>
                </a:cubicBezTo>
                <a:cubicBezTo>
                  <a:pt x="224" y="33"/>
                  <a:pt x="245" y="39"/>
                  <a:pt x="271" y="0"/>
                </a:cubicBezTo>
                <a:cubicBezTo>
                  <a:pt x="296" y="38"/>
                  <a:pt x="273" y="39"/>
                  <a:pt x="287" y="80"/>
                </a:cubicBezTo>
                <a:cubicBezTo>
                  <a:pt x="284" y="88"/>
                  <a:pt x="287" y="103"/>
                  <a:pt x="279" y="104"/>
                </a:cubicBezTo>
                <a:cubicBezTo>
                  <a:pt x="262" y="106"/>
                  <a:pt x="231" y="88"/>
                  <a:pt x="231" y="88"/>
                </a:cubicBezTo>
                <a:cubicBezTo>
                  <a:pt x="228" y="96"/>
                  <a:pt x="230" y="107"/>
                  <a:pt x="223" y="112"/>
                </a:cubicBezTo>
                <a:cubicBezTo>
                  <a:pt x="202" y="127"/>
                  <a:pt x="173" y="129"/>
                  <a:pt x="151" y="144"/>
                </a:cubicBezTo>
                <a:cubicBezTo>
                  <a:pt x="154" y="148"/>
                  <a:pt x="180" y="183"/>
                  <a:pt x="175" y="192"/>
                </a:cubicBezTo>
                <a:cubicBezTo>
                  <a:pt x="174" y="195"/>
                  <a:pt x="105" y="213"/>
                  <a:pt x="95" y="216"/>
                </a:cubicBezTo>
                <a:cubicBezTo>
                  <a:pt x="42" y="198"/>
                  <a:pt x="79" y="188"/>
                  <a:pt x="55" y="152"/>
                </a:cubicBezTo>
                <a:cubicBezTo>
                  <a:pt x="50" y="144"/>
                  <a:pt x="39" y="141"/>
                  <a:pt x="31" y="136"/>
                </a:cubicBezTo>
                <a:cubicBezTo>
                  <a:pt x="30" y="135"/>
                  <a:pt x="0" y="95"/>
                  <a:pt x="7" y="88"/>
                </a:cubicBezTo>
                <a:cubicBezTo>
                  <a:pt x="13" y="82"/>
                  <a:pt x="23" y="98"/>
                  <a:pt x="31" y="96"/>
                </a:cubicBezTo>
                <a:cubicBezTo>
                  <a:pt x="37" y="95"/>
                  <a:pt x="36" y="85"/>
                  <a:pt x="39" y="80"/>
                </a:cubicBezTo>
                <a:close/>
              </a:path>
            </a:pathLst>
          </a:custGeom>
          <a:gradFill rotWithShape="0">
            <a:gsLst>
              <a:gs pos="0">
                <a:srgbClr val="FF0000"/>
              </a:gs>
              <a:gs pos="50000">
                <a:srgbClr val="760000"/>
              </a:gs>
              <a:gs pos="100000">
                <a:srgbClr val="FF0000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0630" name="Freeform 7"/>
          <p:cNvSpPr>
            <a:spLocks/>
          </p:cNvSpPr>
          <p:nvPr/>
        </p:nvSpPr>
        <p:spPr bwMode="auto">
          <a:xfrm>
            <a:off x="8686800" y="1016000"/>
            <a:ext cx="393700" cy="533400"/>
          </a:xfrm>
          <a:custGeom>
            <a:avLst/>
            <a:gdLst>
              <a:gd name="T0" fmla="*/ 2147483647 w 296"/>
              <a:gd name="T1" fmla="*/ 2147483647 h 216"/>
              <a:gd name="T2" fmla="*/ 2147483647 w 296"/>
              <a:gd name="T3" fmla="*/ 2147483647 h 216"/>
              <a:gd name="T4" fmla="*/ 2147483647 w 296"/>
              <a:gd name="T5" fmla="*/ 2147483647 h 216"/>
              <a:gd name="T6" fmla="*/ 2147483647 w 296"/>
              <a:gd name="T7" fmla="*/ 2147483647 h 216"/>
              <a:gd name="T8" fmla="*/ 2147483647 w 296"/>
              <a:gd name="T9" fmla="*/ 2147483647 h 216"/>
              <a:gd name="T10" fmla="*/ 2147483647 w 296"/>
              <a:gd name="T11" fmla="*/ 2147483647 h 216"/>
              <a:gd name="T12" fmla="*/ 2147483647 w 296"/>
              <a:gd name="T13" fmla="*/ 0 h 216"/>
              <a:gd name="T14" fmla="*/ 2147483647 w 296"/>
              <a:gd name="T15" fmla="*/ 2147483647 h 216"/>
              <a:gd name="T16" fmla="*/ 2147483647 w 296"/>
              <a:gd name="T17" fmla="*/ 2147483647 h 216"/>
              <a:gd name="T18" fmla="*/ 2147483647 w 296"/>
              <a:gd name="T19" fmla="*/ 2147483647 h 216"/>
              <a:gd name="T20" fmla="*/ 2147483647 w 296"/>
              <a:gd name="T21" fmla="*/ 2147483647 h 216"/>
              <a:gd name="T22" fmla="*/ 2147483647 w 296"/>
              <a:gd name="T23" fmla="*/ 2147483647 h 216"/>
              <a:gd name="T24" fmla="*/ 2147483647 w 296"/>
              <a:gd name="T25" fmla="*/ 2147483647 h 216"/>
              <a:gd name="T26" fmla="*/ 2147483647 w 296"/>
              <a:gd name="T27" fmla="*/ 2147483647 h 216"/>
              <a:gd name="T28" fmla="*/ 2147483647 w 296"/>
              <a:gd name="T29" fmla="*/ 2147483647 h 216"/>
              <a:gd name="T30" fmla="*/ 2147483647 w 296"/>
              <a:gd name="T31" fmla="*/ 2147483647 h 216"/>
              <a:gd name="T32" fmla="*/ 2147483647 w 296"/>
              <a:gd name="T33" fmla="*/ 2147483647 h 216"/>
              <a:gd name="T34" fmla="*/ 2147483647 w 296"/>
              <a:gd name="T35" fmla="*/ 2147483647 h 216"/>
              <a:gd name="T36" fmla="*/ 2147483647 w 296"/>
              <a:gd name="T37" fmla="*/ 2147483647 h 21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296"/>
              <a:gd name="T58" fmla="*/ 0 h 216"/>
              <a:gd name="T59" fmla="*/ 296 w 296"/>
              <a:gd name="T60" fmla="*/ 216 h 21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296" h="216">
                <a:moveTo>
                  <a:pt x="39" y="80"/>
                </a:moveTo>
                <a:cubicBezTo>
                  <a:pt x="50" y="77"/>
                  <a:pt x="64" y="81"/>
                  <a:pt x="71" y="72"/>
                </a:cubicBezTo>
                <a:cubicBezTo>
                  <a:pt x="76" y="65"/>
                  <a:pt x="62" y="56"/>
                  <a:pt x="63" y="48"/>
                </a:cubicBezTo>
                <a:cubicBezTo>
                  <a:pt x="67" y="22"/>
                  <a:pt x="84" y="22"/>
                  <a:pt x="103" y="16"/>
                </a:cubicBezTo>
                <a:cubicBezTo>
                  <a:pt x="119" y="21"/>
                  <a:pt x="135" y="27"/>
                  <a:pt x="151" y="32"/>
                </a:cubicBezTo>
                <a:cubicBezTo>
                  <a:pt x="159" y="35"/>
                  <a:pt x="175" y="40"/>
                  <a:pt x="175" y="40"/>
                </a:cubicBezTo>
                <a:cubicBezTo>
                  <a:pt x="224" y="33"/>
                  <a:pt x="245" y="39"/>
                  <a:pt x="271" y="0"/>
                </a:cubicBezTo>
                <a:cubicBezTo>
                  <a:pt x="296" y="38"/>
                  <a:pt x="273" y="39"/>
                  <a:pt x="287" y="80"/>
                </a:cubicBezTo>
                <a:cubicBezTo>
                  <a:pt x="284" y="88"/>
                  <a:pt x="287" y="103"/>
                  <a:pt x="279" y="104"/>
                </a:cubicBezTo>
                <a:cubicBezTo>
                  <a:pt x="262" y="106"/>
                  <a:pt x="231" y="88"/>
                  <a:pt x="231" y="88"/>
                </a:cubicBezTo>
                <a:cubicBezTo>
                  <a:pt x="228" y="96"/>
                  <a:pt x="230" y="107"/>
                  <a:pt x="223" y="112"/>
                </a:cubicBezTo>
                <a:cubicBezTo>
                  <a:pt x="202" y="127"/>
                  <a:pt x="173" y="129"/>
                  <a:pt x="151" y="144"/>
                </a:cubicBezTo>
                <a:cubicBezTo>
                  <a:pt x="154" y="148"/>
                  <a:pt x="180" y="183"/>
                  <a:pt x="175" y="192"/>
                </a:cubicBezTo>
                <a:cubicBezTo>
                  <a:pt x="174" y="195"/>
                  <a:pt x="105" y="213"/>
                  <a:pt x="95" y="216"/>
                </a:cubicBezTo>
                <a:cubicBezTo>
                  <a:pt x="42" y="198"/>
                  <a:pt x="79" y="188"/>
                  <a:pt x="55" y="152"/>
                </a:cubicBezTo>
                <a:cubicBezTo>
                  <a:pt x="50" y="144"/>
                  <a:pt x="39" y="141"/>
                  <a:pt x="31" y="136"/>
                </a:cubicBezTo>
                <a:cubicBezTo>
                  <a:pt x="30" y="135"/>
                  <a:pt x="0" y="95"/>
                  <a:pt x="7" y="88"/>
                </a:cubicBezTo>
                <a:cubicBezTo>
                  <a:pt x="13" y="82"/>
                  <a:pt x="23" y="98"/>
                  <a:pt x="31" y="96"/>
                </a:cubicBezTo>
                <a:cubicBezTo>
                  <a:pt x="37" y="95"/>
                  <a:pt x="36" y="85"/>
                  <a:pt x="39" y="80"/>
                </a:cubicBezTo>
                <a:close/>
              </a:path>
            </a:pathLst>
          </a:custGeom>
          <a:gradFill rotWithShape="0">
            <a:gsLst>
              <a:gs pos="0">
                <a:srgbClr val="FF0000"/>
              </a:gs>
              <a:gs pos="50000">
                <a:srgbClr val="760000"/>
              </a:gs>
              <a:gs pos="100000">
                <a:srgbClr val="FF0000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0631" name="Freeform 8"/>
          <p:cNvSpPr>
            <a:spLocks/>
          </p:cNvSpPr>
          <p:nvPr/>
        </p:nvSpPr>
        <p:spPr bwMode="auto">
          <a:xfrm>
            <a:off x="7315200" y="1168400"/>
            <a:ext cx="304800" cy="381000"/>
          </a:xfrm>
          <a:custGeom>
            <a:avLst/>
            <a:gdLst>
              <a:gd name="T0" fmla="*/ 2147483647 w 296"/>
              <a:gd name="T1" fmla="*/ 2147483647 h 216"/>
              <a:gd name="T2" fmla="*/ 2147483647 w 296"/>
              <a:gd name="T3" fmla="*/ 2147483647 h 216"/>
              <a:gd name="T4" fmla="*/ 2147483647 w 296"/>
              <a:gd name="T5" fmla="*/ 2147483647 h 216"/>
              <a:gd name="T6" fmla="*/ 2147483647 w 296"/>
              <a:gd name="T7" fmla="*/ 2147483647 h 216"/>
              <a:gd name="T8" fmla="*/ 2147483647 w 296"/>
              <a:gd name="T9" fmla="*/ 2147483647 h 216"/>
              <a:gd name="T10" fmla="*/ 2147483647 w 296"/>
              <a:gd name="T11" fmla="*/ 2147483647 h 216"/>
              <a:gd name="T12" fmla="*/ 2147483647 w 296"/>
              <a:gd name="T13" fmla="*/ 0 h 216"/>
              <a:gd name="T14" fmla="*/ 2147483647 w 296"/>
              <a:gd name="T15" fmla="*/ 2147483647 h 216"/>
              <a:gd name="T16" fmla="*/ 2147483647 w 296"/>
              <a:gd name="T17" fmla="*/ 2147483647 h 216"/>
              <a:gd name="T18" fmla="*/ 2147483647 w 296"/>
              <a:gd name="T19" fmla="*/ 2147483647 h 216"/>
              <a:gd name="T20" fmla="*/ 2147483647 w 296"/>
              <a:gd name="T21" fmla="*/ 2147483647 h 216"/>
              <a:gd name="T22" fmla="*/ 2147483647 w 296"/>
              <a:gd name="T23" fmla="*/ 2147483647 h 216"/>
              <a:gd name="T24" fmla="*/ 2147483647 w 296"/>
              <a:gd name="T25" fmla="*/ 2147483647 h 216"/>
              <a:gd name="T26" fmla="*/ 2147483647 w 296"/>
              <a:gd name="T27" fmla="*/ 2147483647 h 216"/>
              <a:gd name="T28" fmla="*/ 2147483647 w 296"/>
              <a:gd name="T29" fmla="*/ 2147483647 h 216"/>
              <a:gd name="T30" fmla="*/ 2147483647 w 296"/>
              <a:gd name="T31" fmla="*/ 2147483647 h 216"/>
              <a:gd name="T32" fmla="*/ 2147483647 w 296"/>
              <a:gd name="T33" fmla="*/ 2147483647 h 216"/>
              <a:gd name="T34" fmla="*/ 2147483647 w 296"/>
              <a:gd name="T35" fmla="*/ 2147483647 h 216"/>
              <a:gd name="T36" fmla="*/ 2147483647 w 296"/>
              <a:gd name="T37" fmla="*/ 2147483647 h 21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296"/>
              <a:gd name="T58" fmla="*/ 0 h 216"/>
              <a:gd name="T59" fmla="*/ 296 w 296"/>
              <a:gd name="T60" fmla="*/ 216 h 21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296" h="216">
                <a:moveTo>
                  <a:pt x="39" y="80"/>
                </a:moveTo>
                <a:cubicBezTo>
                  <a:pt x="50" y="77"/>
                  <a:pt x="64" y="81"/>
                  <a:pt x="71" y="72"/>
                </a:cubicBezTo>
                <a:cubicBezTo>
                  <a:pt x="76" y="65"/>
                  <a:pt x="62" y="56"/>
                  <a:pt x="63" y="48"/>
                </a:cubicBezTo>
                <a:cubicBezTo>
                  <a:pt x="67" y="22"/>
                  <a:pt x="84" y="22"/>
                  <a:pt x="103" y="16"/>
                </a:cubicBezTo>
                <a:cubicBezTo>
                  <a:pt x="119" y="21"/>
                  <a:pt x="135" y="27"/>
                  <a:pt x="151" y="32"/>
                </a:cubicBezTo>
                <a:cubicBezTo>
                  <a:pt x="159" y="35"/>
                  <a:pt x="175" y="40"/>
                  <a:pt x="175" y="40"/>
                </a:cubicBezTo>
                <a:cubicBezTo>
                  <a:pt x="224" y="33"/>
                  <a:pt x="245" y="39"/>
                  <a:pt x="271" y="0"/>
                </a:cubicBezTo>
                <a:cubicBezTo>
                  <a:pt x="296" y="38"/>
                  <a:pt x="273" y="39"/>
                  <a:pt x="287" y="80"/>
                </a:cubicBezTo>
                <a:cubicBezTo>
                  <a:pt x="284" y="88"/>
                  <a:pt x="287" y="103"/>
                  <a:pt x="279" y="104"/>
                </a:cubicBezTo>
                <a:cubicBezTo>
                  <a:pt x="262" y="106"/>
                  <a:pt x="231" y="88"/>
                  <a:pt x="231" y="88"/>
                </a:cubicBezTo>
                <a:cubicBezTo>
                  <a:pt x="228" y="96"/>
                  <a:pt x="230" y="107"/>
                  <a:pt x="223" y="112"/>
                </a:cubicBezTo>
                <a:cubicBezTo>
                  <a:pt x="202" y="127"/>
                  <a:pt x="173" y="129"/>
                  <a:pt x="151" y="144"/>
                </a:cubicBezTo>
                <a:cubicBezTo>
                  <a:pt x="154" y="148"/>
                  <a:pt x="180" y="183"/>
                  <a:pt x="175" y="192"/>
                </a:cubicBezTo>
                <a:cubicBezTo>
                  <a:pt x="174" y="195"/>
                  <a:pt x="105" y="213"/>
                  <a:pt x="95" y="216"/>
                </a:cubicBezTo>
                <a:cubicBezTo>
                  <a:pt x="42" y="198"/>
                  <a:pt x="79" y="188"/>
                  <a:pt x="55" y="152"/>
                </a:cubicBezTo>
                <a:cubicBezTo>
                  <a:pt x="50" y="144"/>
                  <a:pt x="39" y="141"/>
                  <a:pt x="31" y="136"/>
                </a:cubicBezTo>
                <a:cubicBezTo>
                  <a:pt x="30" y="135"/>
                  <a:pt x="0" y="95"/>
                  <a:pt x="7" y="88"/>
                </a:cubicBezTo>
                <a:cubicBezTo>
                  <a:pt x="13" y="82"/>
                  <a:pt x="23" y="98"/>
                  <a:pt x="31" y="96"/>
                </a:cubicBezTo>
                <a:cubicBezTo>
                  <a:pt x="37" y="95"/>
                  <a:pt x="36" y="85"/>
                  <a:pt x="39" y="80"/>
                </a:cubicBezTo>
                <a:close/>
              </a:path>
            </a:pathLst>
          </a:custGeom>
          <a:gradFill rotWithShape="0">
            <a:gsLst>
              <a:gs pos="0">
                <a:srgbClr val="FF0000"/>
              </a:gs>
              <a:gs pos="50000">
                <a:srgbClr val="760000"/>
              </a:gs>
              <a:gs pos="100000">
                <a:srgbClr val="FF0000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58057" name="Text Box 9"/>
          <p:cNvSpPr txBox="1">
            <a:spLocks noChangeArrowheads="1"/>
          </p:cNvSpPr>
          <p:nvPr/>
        </p:nvSpPr>
        <p:spPr bwMode="auto">
          <a:xfrm>
            <a:off x="381000" y="331788"/>
            <a:ext cx="4495800" cy="240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zh-CN" altLang="en-US" sz="3800" b="1" i="1">
                <a:solidFill>
                  <a:schemeClr val="bg1"/>
                </a:solidFill>
              </a:rPr>
              <a:t>他因着信，就守逾越</a:t>
            </a:r>
            <a:r>
              <a:rPr lang="zh-CN" altLang="en-US" sz="3800" b="1" i="1">
                <a:solidFill>
                  <a:schemeClr val="bg1"/>
                </a:solidFill>
                <a:ea typeface="华文细黑" charset="0"/>
                <a:cs typeface="华文细黑" charset="0"/>
              </a:rPr>
              <a:t>节</a:t>
            </a:r>
            <a:r>
              <a:rPr lang="zh-CN" altLang="en-US" sz="3800" b="1" i="1">
                <a:solidFill>
                  <a:schemeClr val="bg1"/>
                </a:solidFill>
              </a:rPr>
              <a:t>，行洒血的礼，免得那</a:t>
            </a:r>
            <a:r>
              <a:rPr lang="zh-CN" altLang="en-US" sz="3800" b="1" i="1">
                <a:solidFill>
                  <a:schemeClr val="bg1"/>
                </a:solidFill>
                <a:ea typeface="华文细黑" charset="0"/>
                <a:cs typeface="华文细黑" charset="0"/>
              </a:rPr>
              <a:t>灭长</a:t>
            </a:r>
            <a:r>
              <a:rPr lang="zh-CN" altLang="en-US" sz="3800" b="1" i="1">
                <a:solidFill>
                  <a:schemeClr val="bg1"/>
                </a:solidFill>
              </a:rPr>
              <a:t>子</a:t>
            </a:r>
            <a:r>
              <a:rPr lang="zh-CN" altLang="en-US" sz="3800" b="1" i="1">
                <a:solidFill>
                  <a:schemeClr val="bg1"/>
                </a:solidFill>
                <a:ea typeface="华文细黑" charset="0"/>
                <a:cs typeface="华文细黑" charset="0"/>
              </a:rPr>
              <a:t>临</a:t>
            </a:r>
            <a:r>
              <a:rPr lang="zh-CN" altLang="en-US" sz="3800" b="1" i="1">
                <a:solidFill>
                  <a:schemeClr val="bg1"/>
                </a:solidFill>
              </a:rPr>
              <a:t>近以色列的人。</a:t>
            </a:r>
          </a:p>
        </p:txBody>
      </p:sp>
      <p:sp>
        <p:nvSpPr>
          <p:cNvPr id="258058" name="Text Box 10"/>
          <p:cNvSpPr txBox="1">
            <a:spLocks noChangeArrowheads="1"/>
          </p:cNvSpPr>
          <p:nvPr/>
        </p:nvSpPr>
        <p:spPr bwMode="auto">
          <a:xfrm>
            <a:off x="-457200" y="5943600"/>
            <a:ext cx="46482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algn="r" eaLnBrk="1" hangingPunct="1">
              <a:spcBef>
                <a:spcPct val="50000"/>
              </a:spcBef>
              <a:defRPr/>
            </a:pPr>
            <a:r>
              <a:rPr lang="zh-CN" altLang="en-US" sz="3200" b="1">
                <a:solidFill>
                  <a:schemeClr val="bg1"/>
                </a:solidFill>
              </a:rPr>
              <a:t>希伯来</a:t>
            </a:r>
            <a:r>
              <a:rPr lang="en-US" altLang="ja-JP" sz="3200" b="1">
                <a:solidFill>
                  <a:schemeClr val="bg1"/>
                </a:solidFill>
              </a:rPr>
              <a:t> 11:28 (</a:t>
            </a:r>
            <a:r>
              <a:rPr lang="zh-CN" altLang="en-US" sz="3200" b="1">
                <a:solidFill>
                  <a:schemeClr val="bg1"/>
                </a:solidFill>
              </a:rPr>
              <a:t>合和</a:t>
            </a:r>
            <a:r>
              <a:rPr lang="en-US" altLang="ja-JP" sz="3200" b="1">
                <a:solidFill>
                  <a:schemeClr val="bg1"/>
                </a:solidFill>
              </a:rPr>
              <a:t>)</a:t>
            </a:r>
            <a:endParaRPr lang="en-US" altLang="zh-CN" sz="3200" b="1">
              <a:solidFill>
                <a:schemeClr val="bg1"/>
              </a:solidFill>
            </a:endParaRPr>
          </a:p>
        </p:txBody>
      </p:sp>
      <p:sp>
        <p:nvSpPr>
          <p:cNvPr id="410634" name="Rectangle 1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0" y="5791200"/>
            <a:ext cx="4572000" cy="762000"/>
          </a:xfrm>
          <a:solidFill>
            <a:srgbClr val="000000"/>
          </a:solidFill>
        </p:spPr>
        <p:txBody>
          <a:bodyPr/>
          <a:lstStyle/>
          <a:p>
            <a:pPr eaLnBrk="1" hangingPunct="1"/>
            <a:r>
              <a:rPr lang="zh-CN" altLang="en-US" sz="3600">
                <a:solidFill>
                  <a:schemeClr val="bg1"/>
                </a:solidFill>
                <a:latin typeface="Arial" charset="0"/>
                <a:ea typeface="MS PGothic" charset="0"/>
                <a:cs typeface="MS PGothic" charset="0"/>
              </a:rPr>
              <a:t>信心的体</a:t>
            </a:r>
            <a:r>
              <a:rPr lang="zh-CN" altLang="en-US" sz="3600">
                <a:solidFill>
                  <a:schemeClr val="bg1"/>
                </a:solidFill>
                <a:latin typeface="Arial" charset="0"/>
                <a:ea typeface="华文细黑" charset="0"/>
                <a:cs typeface="华文细黑" charset="0"/>
              </a:rPr>
              <a:t>现</a:t>
            </a:r>
            <a:endParaRPr lang="zh-CN" altLang="en-US" sz="3600">
              <a:solidFill>
                <a:schemeClr val="bg1"/>
              </a:solidFill>
              <a:latin typeface="Arial" charset="0"/>
              <a:ea typeface="MS PGothic" charset="0"/>
              <a:cs typeface="MS PGothic" charset="0"/>
            </a:endParaRPr>
          </a:p>
        </p:txBody>
      </p:sp>
    </p:spTree>
  </p:cSld>
  <p:clrMapOvr>
    <a:masterClrMapping/>
  </p:clrMapOvr>
  <p:transition spd="med">
    <p:randomBar dir="vert"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673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0">
            <a:gsLst>
              <a:gs pos="0">
                <a:srgbClr val="000000"/>
              </a:gs>
              <a:gs pos="20000">
                <a:srgbClr val="000040"/>
              </a:gs>
              <a:gs pos="50000">
                <a:srgbClr val="400040"/>
              </a:gs>
              <a:gs pos="75000">
                <a:srgbClr val="8F0040"/>
              </a:gs>
              <a:gs pos="89999">
                <a:srgbClr val="F27300"/>
              </a:gs>
              <a:gs pos="100000">
                <a:srgbClr val="FFBF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412674" name="Freeform 3"/>
          <p:cNvSpPr>
            <a:spLocks/>
          </p:cNvSpPr>
          <p:nvPr/>
        </p:nvSpPr>
        <p:spPr bwMode="auto">
          <a:xfrm>
            <a:off x="7800975" y="203200"/>
            <a:ext cx="469900" cy="342900"/>
          </a:xfrm>
          <a:custGeom>
            <a:avLst/>
            <a:gdLst>
              <a:gd name="T0" fmla="*/ 2147483647 w 296"/>
              <a:gd name="T1" fmla="*/ 2147483647 h 216"/>
              <a:gd name="T2" fmla="*/ 2147483647 w 296"/>
              <a:gd name="T3" fmla="*/ 2147483647 h 216"/>
              <a:gd name="T4" fmla="*/ 2147483647 w 296"/>
              <a:gd name="T5" fmla="*/ 2147483647 h 216"/>
              <a:gd name="T6" fmla="*/ 2147483647 w 296"/>
              <a:gd name="T7" fmla="*/ 2147483647 h 216"/>
              <a:gd name="T8" fmla="*/ 2147483647 w 296"/>
              <a:gd name="T9" fmla="*/ 2147483647 h 216"/>
              <a:gd name="T10" fmla="*/ 2147483647 w 296"/>
              <a:gd name="T11" fmla="*/ 2147483647 h 216"/>
              <a:gd name="T12" fmla="*/ 2147483647 w 296"/>
              <a:gd name="T13" fmla="*/ 0 h 216"/>
              <a:gd name="T14" fmla="*/ 2147483647 w 296"/>
              <a:gd name="T15" fmla="*/ 2147483647 h 216"/>
              <a:gd name="T16" fmla="*/ 2147483647 w 296"/>
              <a:gd name="T17" fmla="*/ 2147483647 h 216"/>
              <a:gd name="T18" fmla="*/ 2147483647 w 296"/>
              <a:gd name="T19" fmla="*/ 2147483647 h 216"/>
              <a:gd name="T20" fmla="*/ 2147483647 w 296"/>
              <a:gd name="T21" fmla="*/ 2147483647 h 216"/>
              <a:gd name="T22" fmla="*/ 2147483647 w 296"/>
              <a:gd name="T23" fmla="*/ 2147483647 h 216"/>
              <a:gd name="T24" fmla="*/ 2147483647 w 296"/>
              <a:gd name="T25" fmla="*/ 2147483647 h 216"/>
              <a:gd name="T26" fmla="*/ 2147483647 w 296"/>
              <a:gd name="T27" fmla="*/ 2147483647 h 216"/>
              <a:gd name="T28" fmla="*/ 2147483647 w 296"/>
              <a:gd name="T29" fmla="*/ 2147483647 h 216"/>
              <a:gd name="T30" fmla="*/ 2147483647 w 296"/>
              <a:gd name="T31" fmla="*/ 2147483647 h 216"/>
              <a:gd name="T32" fmla="*/ 2147483647 w 296"/>
              <a:gd name="T33" fmla="*/ 2147483647 h 216"/>
              <a:gd name="T34" fmla="*/ 2147483647 w 296"/>
              <a:gd name="T35" fmla="*/ 2147483647 h 216"/>
              <a:gd name="T36" fmla="*/ 2147483647 w 296"/>
              <a:gd name="T37" fmla="*/ 2147483647 h 21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296"/>
              <a:gd name="T58" fmla="*/ 0 h 216"/>
              <a:gd name="T59" fmla="*/ 296 w 296"/>
              <a:gd name="T60" fmla="*/ 216 h 21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296" h="216">
                <a:moveTo>
                  <a:pt x="39" y="80"/>
                </a:moveTo>
                <a:cubicBezTo>
                  <a:pt x="50" y="77"/>
                  <a:pt x="64" y="81"/>
                  <a:pt x="71" y="72"/>
                </a:cubicBezTo>
                <a:cubicBezTo>
                  <a:pt x="76" y="65"/>
                  <a:pt x="62" y="56"/>
                  <a:pt x="63" y="48"/>
                </a:cubicBezTo>
                <a:cubicBezTo>
                  <a:pt x="67" y="22"/>
                  <a:pt x="84" y="22"/>
                  <a:pt x="103" y="16"/>
                </a:cubicBezTo>
                <a:cubicBezTo>
                  <a:pt x="119" y="21"/>
                  <a:pt x="135" y="27"/>
                  <a:pt x="151" y="32"/>
                </a:cubicBezTo>
                <a:cubicBezTo>
                  <a:pt x="159" y="35"/>
                  <a:pt x="175" y="40"/>
                  <a:pt x="175" y="40"/>
                </a:cubicBezTo>
                <a:cubicBezTo>
                  <a:pt x="224" y="33"/>
                  <a:pt x="245" y="39"/>
                  <a:pt x="271" y="0"/>
                </a:cubicBezTo>
                <a:cubicBezTo>
                  <a:pt x="296" y="38"/>
                  <a:pt x="273" y="39"/>
                  <a:pt x="287" y="80"/>
                </a:cubicBezTo>
                <a:cubicBezTo>
                  <a:pt x="284" y="88"/>
                  <a:pt x="287" y="103"/>
                  <a:pt x="279" y="104"/>
                </a:cubicBezTo>
                <a:cubicBezTo>
                  <a:pt x="262" y="106"/>
                  <a:pt x="231" y="88"/>
                  <a:pt x="231" y="88"/>
                </a:cubicBezTo>
                <a:cubicBezTo>
                  <a:pt x="228" y="96"/>
                  <a:pt x="230" y="107"/>
                  <a:pt x="223" y="112"/>
                </a:cubicBezTo>
                <a:cubicBezTo>
                  <a:pt x="202" y="127"/>
                  <a:pt x="173" y="129"/>
                  <a:pt x="151" y="144"/>
                </a:cubicBezTo>
                <a:cubicBezTo>
                  <a:pt x="154" y="148"/>
                  <a:pt x="180" y="183"/>
                  <a:pt x="175" y="192"/>
                </a:cubicBezTo>
                <a:cubicBezTo>
                  <a:pt x="174" y="195"/>
                  <a:pt x="105" y="213"/>
                  <a:pt x="95" y="216"/>
                </a:cubicBezTo>
                <a:cubicBezTo>
                  <a:pt x="42" y="198"/>
                  <a:pt x="79" y="188"/>
                  <a:pt x="55" y="152"/>
                </a:cubicBezTo>
                <a:cubicBezTo>
                  <a:pt x="50" y="144"/>
                  <a:pt x="39" y="141"/>
                  <a:pt x="31" y="136"/>
                </a:cubicBezTo>
                <a:cubicBezTo>
                  <a:pt x="30" y="135"/>
                  <a:pt x="0" y="95"/>
                  <a:pt x="7" y="88"/>
                </a:cubicBezTo>
                <a:cubicBezTo>
                  <a:pt x="13" y="82"/>
                  <a:pt x="23" y="98"/>
                  <a:pt x="31" y="96"/>
                </a:cubicBezTo>
                <a:cubicBezTo>
                  <a:pt x="37" y="95"/>
                  <a:pt x="36" y="85"/>
                  <a:pt x="39" y="80"/>
                </a:cubicBezTo>
                <a:close/>
              </a:path>
            </a:pathLst>
          </a:custGeom>
          <a:gradFill rotWithShape="0">
            <a:gsLst>
              <a:gs pos="0">
                <a:srgbClr val="FF0000"/>
              </a:gs>
              <a:gs pos="50000">
                <a:srgbClr val="760000"/>
              </a:gs>
              <a:gs pos="100000">
                <a:srgbClr val="FF0000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2675" name="Line 4"/>
          <p:cNvSpPr>
            <a:spLocks noChangeShapeType="1"/>
          </p:cNvSpPr>
          <p:nvPr/>
        </p:nvSpPr>
        <p:spPr bwMode="auto">
          <a:xfrm>
            <a:off x="8077200" y="3810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412676" name="Picture 5" descr="OMSSO036"/>
          <p:cNvPicPr>
            <a:picLocks noChangeAspect="1" noChangeArrowheads="1"/>
          </p:cNvPicPr>
          <p:nvPr/>
        </p:nvPicPr>
        <p:blipFill>
          <a:blip r:embed="rId3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0"/>
            <a:ext cx="46291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2677" name="Freeform 6"/>
          <p:cNvSpPr>
            <a:spLocks/>
          </p:cNvSpPr>
          <p:nvPr/>
        </p:nvSpPr>
        <p:spPr bwMode="auto">
          <a:xfrm>
            <a:off x="7877175" y="228600"/>
            <a:ext cx="469900" cy="342900"/>
          </a:xfrm>
          <a:custGeom>
            <a:avLst/>
            <a:gdLst>
              <a:gd name="T0" fmla="*/ 2147483647 w 296"/>
              <a:gd name="T1" fmla="*/ 2147483647 h 216"/>
              <a:gd name="T2" fmla="*/ 2147483647 w 296"/>
              <a:gd name="T3" fmla="*/ 2147483647 h 216"/>
              <a:gd name="T4" fmla="*/ 2147483647 w 296"/>
              <a:gd name="T5" fmla="*/ 2147483647 h 216"/>
              <a:gd name="T6" fmla="*/ 2147483647 w 296"/>
              <a:gd name="T7" fmla="*/ 2147483647 h 216"/>
              <a:gd name="T8" fmla="*/ 2147483647 w 296"/>
              <a:gd name="T9" fmla="*/ 2147483647 h 216"/>
              <a:gd name="T10" fmla="*/ 2147483647 w 296"/>
              <a:gd name="T11" fmla="*/ 2147483647 h 216"/>
              <a:gd name="T12" fmla="*/ 2147483647 w 296"/>
              <a:gd name="T13" fmla="*/ 0 h 216"/>
              <a:gd name="T14" fmla="*/ 2147483647 w 296"/>
              <a:gd name="T15" fmla="*/ 2147483647 h 216"/>
              <a:gd name="T16" fmla="*/ 2147483647 w 296"/>
              <a:gd name="T17" fmla="*/ 2147483647 h 216"/>
              <a:gd name="T18" fmla="*/ 2147483647 w 296"/>
              <a:gd name="T19" fmla="*/ 2147483647 h 216"/>
              <a:gd name="T20" fmla="*/ 2147483647 w 296"/>
              <a:gd name="T21" fmla="*/ 2147483647 h 216"/>
              <a:gd name="T22" fmla="*/ 2147483647 w 296"/>
              <a:gd name="T23" fmla="*/ 2147483647 h 216"/>
              <a:gd name="T24" fmla="*/ 2147483647 w 296"/>
              <a:gd name="T25" fmla="*/ 2147483647 h 216"/>
              <a:gd name="T26" fmla="*/ 2147483647 w 296"/>
              <a:gd name="T27" fmla="*/ 2147483647 h 216"/>
              <a:gd name="T28" fmla="*/ 2147483647 w 296"/>
              <a:gd name="T29" fmla="*/ 2147483647 h 216"/>
              <a:gd name="T30" fmla="*/ 2147483647 w 296"/>
              <a:gd name="T31" fmla="*/ 2147483647 h 216"/>
              <a:gd name="T32" fmla="*/ 2147483647 w 296"/>
              <a:gd name="T33" fmla="*/ 2147483647 h 216"/>
              <a:gd name="T34" fmla="*/ 2147483647 w 296"/>
              <a:gd name="T35" fmla="*/ 2147483647 h 216"/>
              <a:gd name="T36" fmla="*/ 2147483647 w 296"/>
              <a:gd name="T37" fmla="*/ 2147483647 h 21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296"/>
              <a:gd name="T58" fmla="*/ 0 h 216"/>
              <a:gd name="T59" fmla="*/ 296 w 296"/>
              <a:gd name="T60" fmla="*/ 216 h 21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296" h="216">
                <a:moveTo>
                  <a:pt x="39" y="80"/>
                </a:moveTo>
                <a:cubicBezTo>
                  <a:pt x="50" y="77"/>
                  <a:pt x="64" y="81"/>
                  <a:pt x="71" y="72"/>
                </a:cubicBezTo>
                <a:cubicBezTo>
                  <a:pt x="76" y="65"/>
                  <a:pt x="62" y="56"/>
                  <a:pt x="63" y="48"/>
                </a:cubicBezTo>
                <a:cubicBezTo>
                  <a:pt x="67" y="22"/>
                  <a:pt x="84" y="22"/>
                  <a:pt x="103" y="16"/>
                </a:cubicBezTo>
                <a:cubicBezTo>
                  <a:pt x="119" y="21"/>
                  <a:pt x="135" y="27"/>
                  <a:pt x="151" y="32"/>
                </a:cubicBezTo>
                <a:cubicBezTo>
                  <a:pt x="159" y="35"/>
                  <a:pt x="175" y="40"/>
                  <a:pt x="175" y="40"/>
                </a:cubicBezTo>
                <a:cubicBezTo>
                  <a:pt x="224" y="33"/>
                  <a:pt x="245" y="39"/>
                  <a:pt x="271" y="0"/>
                </a:cubicBezTo>
                <a:cubicBezTo>
                  <a:pt x="296" y="38"/>
                  <a:pt x="273" y="39"/>
                  <a:pt x="287" y="80"/>
                </a:cubicBezTo>
                <a:cubicBezTo>
                  <a:pt x="284" y="88"/>
                  <a:pt x="287" y="103"/>
                  <a:pt x="279" y="104"/>
                </a:cubicBezTo>
                <a:cubicBezTo>
                  <a:pt x="262" y="106"/>
                  <a:pt x="231" y="88"/>
                  <a:pt x="231" y="88"/>
                </a:cubicBezTo>
                <a:cubicBezTo>
                  <a:pt x="228" y="96"/>
                  <a:pt x="230" y="107"/>
                  <a:pt x="223" y="112"/>
                </a:cubicBezTo>
                <a:cubicBezTo>
                  <a:pt x="202" y="127"/>
                  <a:pt x="173" y="129"/>
                  <a:pt x="151" y="144"/>
                </a:cubicBezTo>
                <a:cubicBezTo>
                  <a:pt x="154" y="148"/>
                  <a:pt x="180" y="183"/>
                  <a:pt x="175" y="192"/>
                </a:cubicBezTo>
                <a:cubicBezTo>
                  <a:pt x="174" y="195"/>
                  <a:pt x="105" y="213"/>
                  <a:pt x="95" y="216"/>
                </a:cubicBezTo>
                <a:cubicBezTo>
                  <a:pt x="42" y="198"/>
                  <a:pt x="79" y="188"/>
                  <a:pt x="55" y="152"/>
                </a:cubicBezTo>
                <a:cubicBezTo>
                  <a:pt x="50" y="144"/>
                  <a:pt x="39" y="141"/>
                  <a:pt x="31" y="136"/>
                </a:cubicBezTo>
                <a:cubicBezTo>
                  <a:pt x="30" y="135"/>
                  <a:pt x="0" y="95"/>
                  <a:pt x="7" y="88"/>
                </a:cubicBezTo>
                <a:cubicBezTo>
                  <a:pt x="13" y="82"/>
                  <a:pt x="23" y="98"/>
                  <a:pt x="31" y="96"/>
                </a:cubicBezTo>
                <a:cubicBezTo>
                  <a:pt x="37" y="95"/>
                  <a:pt x="36" y="85"/>
                  <a:pt x="39" y="80"/>
                </a:cubicBezTo>
                <a:close/>
              </a:path>
            </a:pathLst>
          </a:custGeom>
          <a:gradFill rotWithShape="0">
            <a:gsLst>
              <a:gs pos="0">
                <a:srgbClr val="FF0000"/>
              </a:gs>
              <a:gs pos="50000">
                <a:srgbClr val="760000"/>
              </a:gs>
              <a:gs pos="100000">
                <a:srgbClr val="FF0000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2678" name="Freeform 7"/>
          <p:cNvSpPr>
            <a:spLocks/>
          </p:cNvSpPr>
          <p:nvPr/>
        </p:nvSpPr>
        <p:spPr bwMode="auto">
          <a:xfrm>
            <a:off x="8686800" y="1016000"/>
            <a:ext cx="393700" cy="533400"/>
          </a:xfrm>
          <a:custGeom>
            <a:avLst/>
            <a:gdLst>
              <a:gd name="T0" fmla="*/ 2147483647 w 296"/>
              <a:gd name="T1" fmla="*/ 2147483647 h 216"/>
              <a:gd name="T2" fmla="*/ 2147483647 w 296"/>
              <a:gd name="T3" fmla="*/ 2147483647 h 216"/>
              <a:gd name="T4" fmla="*/ 2147483647 w 296"/>
              <a:gd name="T5" fmla="*/ 2147483647 h 216"/>
              <a:gd name="T6" fmla="*/ 2147483647 w 296"/>
              <a:gd name="T7" fmla="*/ 2147483647 h 216"/>
              <a:gd name="T8" fmla="*/ 2147483647 w 296"/>
              <a:gd name="T9" fmla="*/ 2147483647 h 216"/>
              <a:gd name="T10" fmla="*/ 2147483647 w 296"/>
              <a:gd name="T11" fmla="*/ 2147483647 h 216"/>
              <a:gd name="T12" fmla="*/ 2147483647 w 296"/>
              <a:gd name="T13" fmla="*/ 0 h 216"/>
              <a:gd name="T14" fmla="*/ 2147483647 w 296"/>
              <a:gd name="T15" fmla="*/ 2147483647 h 216"/>
              <a:gd name="T16" fmla="*/ 2147483647 w 296"/>
              <a:gd name="T17" fmla="*/ 2147483647 h 216"/>
              <a:gd name="T18" fmla="*/ 2147483647 w 296"/>
              <a:gd name="T19" fmla="*/ 2147483647 h 216"/>
              <a:gd name="T20" fmla="*/ 2147483647 w 296"/>
              <a:gd name="T21" fmla="*/ 2147483647 h 216"/>
              <a:gd name="T22" fmla="*/ 2147483647 w 296"/>
              <a:gd name="T23" fmla="*/ 2147483647 h 216"/>
              <a:gd name="T24" fmla="*/ 2147483647 w 296"/>
              <a:gd name="T25" fmla="*/ 2147483647 h 216"/>
              <a:gd name="T26" fmla="*/ 2147483647 w 296"/>
              <a:gd name="T27" fmla="*/ 2147483647 h 216"/>
              <a:gd name="T28" fmla="*/ 2147483647 w 296"/>
              <a:gd name="T29" fmla="*/ 2147483647 h 216"/>
              <a:gd name="T30" fmla="*/ 2147483647 w 296"/>
              <a:gd name="T31" fmla="*/ 2147483647 h 216"/>
              <a:gd name="T32" fmla="*/ 2147483647 w 296"/>
              <a:gd name="T33" fmla="*/ 2147483647 h 216"/>
              <a:gd name="T34" fmla="*/ 2147483647 w 296"/>
              <a:gd name="T35" fmla="*/ 2147483647 h 216"/>
              <a:gd name="T36" fmla="*/ 2147483647 w 296"/>
              <a:gd name="T37" fmla="*/ 2147483647 h 21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296"/>
              <a:gd name="T58" fmla="*/ 0 h 216"/>
              <a:gd name="T59" fmla="*/ 296 w 296"/>
              <a:gd name="T60" fmla="*/ 216 h 21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296" h="216">
                <a:moveTo>
                  <a:pt x="39" y="80"/>
                </a:moveTo>
                <a:cubicBezTo>
                  <a:pt x="50" y="77"/>
                  <a:pt x="64" y="81"/>
                  <a:pt x="71" y="72"/>
                </a:cubicBezTo>
                <a:cubicBezTo>
                  <a:pt x="76" y="65"/>
                  <a:pt x="62" y="56"/>
                  <a:pt x="63" y="48"/>
                </a:cubicBezTo>
                <a:cubicBezTo>
                  <a:pt x="67" y="22"/>
                  <a:pt x="84" y="22"/>
                  <a:pt x="103" y="16"/>
                </a:cubicBezTo>
                <a:cubicBezTo>
                  <a:pt x="119" y="21"/>
                  <a:pt x="135" y="27"/>
                  <a:pt x="151" y="32"/>
                </a:cubicBezTo>
                <a:cubicBezTo>
                  <a:pt x="159" y="35"/>
                  <a:pt x="175" y="40"/>
                  <a:pt x="175" y="40"/>
                </a:cubicBezTo>
                <a:cubicBezTo>
                  <a:pt x="224" y="33"/>
                  <a:pt x="245" y="39"/>
                  <a:pt x="271" y="0"/>
                </a:cubicBezTo>
                <a:cubicBezTo>
                  <a:pt x="296" y="38"/>
                  <a:pt x="273" y="39"/>
                  <a:pt x="287" y="80"/>
                </a:cubicBezTo>
                <a:cubicBezTo>
                  <a:pt x="284" y="88"/>
                  <a:pt x="287" y="103"/>
                  <a:pt x="279" y="104"/>
                </a:cubicBezTo>
                <a:cubicBezTo>
                  <a:pt x="262" y="106"/>
                  <a:pt x="231" y="88"/>
                  <a:pt x="231" y="88"/>
                </a:cubicBezTo>
                <a:cubicBezTo>
                  <a:pt x="228" y="96"/>
                  <a:pt x="230" y="107"/>
                  <a:pt x="223" y="112"/>
                </a:cubicBezTo>
                <a:cubicBezTo>
                  <a:pt x="202" y="127"/>
                  <a:pt x="173" y="129"/>
                  <a:pt x="151" y="144"/>
                </a:cubicBezTo>
                <a:cubicBezTo>
                  <a:pt x="154" y="148"/>
                  <a:pt x="180" y="183"/>
                  <a:pt x="175" y="192"/>
                </a:cubicBezTo>
                <a:cubicBezTo>
                  <a:pt x="174" y="195"/>
                  <a:pt x="105" y="213"/>
                  <a:pt x="95" y="216"/>
                </a:cubicBezTo>
                <a:cubicBezTo>
                  <a:pt x="42" y="198"/>
                  <a:pt x="79" y="188"/>
                  <a:pt x="55" y="152"/>
                </a:cubicBezTo>
                <a:cubicBezTo>
                  <a:pt x="50" y="144"/>
                  <a:pt x="39" y="141"/>
                  <a:pt x="31" y="136"/>
                </a:cubicBezTo>
                <a:cubicBezTo>
                  <a:pt x="30" y="135"/>
                  <a:pt x="0" y="95"/>
                  <a:pt x="7" y="88"/>
                </a:cubicBezTo>
                <a:cubicBezTo>
                  <a:pt x="13" y="82"/>
                  <a:pt x="23" y="98"/>
                  <a:pt x="31" y="96"/>
                </a:cubicBezTo>
                <a:cubicBezTo>
                  <a:pt x="37" y="95"/>
                  <a:pt x="36" y="85"/>
                  <a:pt x="39" y="80"/>
                </a:cubicBezTo>
                <a:close/>
              </a:path>
            </a:pathLst>
          </a:custGeom>
          <a:gradFill rotWithShape="0">
            <a:gsLst>
              <a:gs pos="0">
                <a:srgbClr val="FF0000"/>
              </a:gs>
              <a:gs pos="50000">
                <a:srgbClr val="760000"/>
              </a:gs>
              <a:gs pos="100000">
                <a:srgbClr val="FF0000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2679" name="Freeform 8"/>
          <p:cNvSpPr>
            <a:spLocks/>
          </p:cNvSpPr>
          <p:nvPr/>
        </p:nvSpPr>
        <p:spPr bwMode="auto">
          <a:xfrm>
            <a:off x="7315200" y="1168400"/>
            <a:ext cx="304800" cy="381000"/>
          </a:xfrm>
          <a:custGeom>
            <a:avLst/>
            <a:gdLst>
              <a:gd name="T0" fmla="*/ 2147483647 w 296"/>
              <a:gd name="T1" fmla="*/ 2147483647 h 216"/>
              <a:gd name="T2" fmla="*/ 2147483647 w 296"/>
              <a:gd name="T3" fmla="*/ 2147483647 h 216"/>
              <a:gd name="T4" fmla="*/ 2147483647 w 296"/>
              <a:gd name="T5" fmla="*/ 2147483647 h 216"/>
              <a:gd name="T6" fmla="*/ 2147483647 w 296"/>
              <a:gd name="T7" fmla="*/ 2147483647 h 216"/>
              <a:gd name="T8" fmla="*/ 2147483647 w 296"/>
              <a:gd name="T9" fmla="*/ 2147483647 h 216"/>
              <a:gd name="T10" fmla="*/ 2147483647 w 296"/>
              <a:gd name="T11" fmla="*/ 2147483647 h 216"/>
              <a:gd name="T12" fmla="*/ 2147483647 w 296"/>
              <a:gd name="T13" fmla="*/ 0 h 216"/>
              <a:gd name="T14" fmla="*/ 2147483647 w 296"/>
              <a:gd name="T15" fmla="*/ 2147483647 h 216"/>
              <a:gd name="T16" fmla="*/ 2147483647 w 296"/>
              <a:gd name="T17" fmla="*/ 2147483647 h 216"/>
              <a:gd name="T18" fmla="*/ 2147483647 w 296"/>
              <a:gd name="T19" fmla="*/ 2147483647 h 216"/>
              <a:gd name="T20" fmla="*/ 2147483647 w 296"/>
              <a:gd name="T21" fmla="*/ 2147483647 h 216"/>
              <a:gd name="T22" fmla="*/ 2147483647 w 296"/>
              <a:gd name="T23" fmla="*/ 2147483647 h 216"/>
              <a:gd name="T24" fmla="*/ 2147483647 w 296"/>
              <a:gd name="T25" fmla="*/ 2147483647 h 216"/>
              <a:gd name="T26" fmla="*/ 2147483647 w 296"/>
              <a:gd name="T27" fmla="*/ 2147483647 h 216"/>
              <a:gd name="T28" fmla="*/ 2147483647 w 296"/>
              <a:gd name="T29" fmla="*/ 2147483647 h 216"/>
              <a:gd name="T30" fmla="*/ 2147483647 w 296"/>
              <a:gd name="T31" fmla="*/ 2147483647 h 216"/>
              <a:gd name="T32" fmla="*/ 2147483647 w 296"/>
              <a:gd name="T33" fmla="*/ 2147483647 h 216"/>
              <a:gd name="T34" fmla="*/ 2147483647 w 296"/>
              <a:gd name="T35" fmla="*/ 2147483647 h 216"/>
              <a:gd name="T36" fmla="*/ 2147483647 w 296"/>
              <a:gd name="T37" fmla="*/ 2147483647 h 21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296"/>
              <a:gd name="T58" fmla="*/ 0 h 216"/>
              <a:gd name="T59" fmla="*/ 296 w 296"/>
              <a:gd name="T60" fmla="*/ 216 h 21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296" h="216">
                <a:moveTo>
                  <a:pt x="39" y="80"/>
                </a:moveTo>
                <a:cubicBezTo>
                  <a:pt x="50" y="77"/>
                  <a:pt x="64" y="81"/>
                  <a:pt x="71" y="72"/>
                </a:cubicBezTo>
                <a:cubicBezTo>
                  <a:pt x="76" y="65"/>
                  <a:pt x="62" y="56"/>
                  <a:pt x="63" y="48"/>
                </a:cubicBezTo>
                <a:cubicBezTo>
                  <a:pt x="67" y="22"/>
                  <a:pt x="84" y="22"/>
                  <a:pt x="103" y="16"/>
                </a:cubicBezTo>
                <a:cubicBezTo>
                  <a:pt x="119" y="21"/>
                  <a:pt x="135" y="27"/>
                  <a:pt x="151" y="32"/>
                </a:cubicBezTo>
                <a:cubicBezTo>
                  <a:pt x="159" y="35"/>
                  <a:pt x="175" y="40"/>
                  <a:pt x="175" y="40"/>
                </a:cubicBezTo>
                <a:cubicBezTo>
                  <a:pt x="224" y="33"/>
                  <a:pt x="245" y="39"/>
                  <a:pt x="271" y="0"/>
                </a:cubicBezTo>
                <a:cubicBezTo>
                  <a:pt x="296" y="38"/>
                  <a:pt x="273" y="39"/>
                  <a:pt x="287" y="80"/>
                </a:cubicBezTo>
                <a:cubicBezTo>
                  <a:pt x="284" y="88"/>
                  <a:pt x="287" y="103"/>
                  <a:pt x="279" y="104"/>
                </a:cubicBezTo>
                <a:cubicBezTo>
                  <a:pt x="262" y="106"/>
                  <a:pt x="231" y="88"/>
                  <a:pt x="231" y="88"/>
                </a:cubicBezTo>
                <a:cubicBezTo>
                  <a:pt x="228" y="96"/>
                  <a:pt x="230" y="107"/>
                  <a:pt x="223" y="112"/>
                </a:cubicBezTo>
                <a:cubicBezTo>
                  <a:pt x="202" y="127"/>
                  <a:pt x="173" y="129"/>
                  <a:pt x="151" y="144"/>
                </a:cubicBezTo>
                <a:cubicBezTo>
                  <a:pt x="154" y="148"/>
                  <a:pt x="180" y="183"/>
                  <a:pt x="175" y="192"/>
                </a:cubicBezTo>
                <a:cubicBezTo>
                  <a:pt x="174" y="195"/>
                  <a:pt x="105" y="213"/>
                  <a:pt x="95" y="216"/>
                </a:cubicBezTo>
                <a:cubicBezTo>
                  <a:pt x="42" y="198"/>
                  <a:pt x="79" y="188"/>
                  <a:pt x="55" y="152"/>
                </a:cubicBezTo>
                <a:cubicBezTo>
                  <a:pt x="50" y="144"/>
                  <a:pt x="39" y="141"/>
                  <a:pt x="31" y="136"/>
                </a:cubicBezTo>
                <a:cubicBezTo>
                  <a:pt x="30" y="135"/>
                  <a:pt x="0" y="95"/>
                  <a:pt x="7" y="88"/>
                </a:cubicBezTo>
                <a:cubicBezTo>
                  <a:pt x="13" y="82"/>
                  <a:pt x="23" y="98"/>
                  <a:pt x="31" y="96"/>
                </a:cubicBezTo>
                <a:cubicBezTo>
                  <a:pt x="37" y="95"/>
                  <a:pt x="36" y="85"/>
                  <a:pt x="39" y="80"/>
                </a:cubicBezTo>
                <a:close/>
              </a:path>
            </a:pathLst>
          </a:custGeom>
          <a:gradFill rotWithShape="0">
            <a:gsLst>
              <a:gs pos="0">
                <a:srgbClr val="FF0000"/>
              </a:gs>
              <a:gs pos="50000">
                <a:srgbClr val="760000"/>
              </a:gs>
              <a:gs pos="100000">
                <a:srgbClr val="FF0000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59081" name="Text Box 9"/>
          <p:cNvSpPr txBox="1">
            <a:spLocks noChangeArrowheads="1"/>
          </p:cNvSpPr>
          <p:nvPr/>
        </p:nvSpPr>
        <p:spPr bwMode="auto">
          <a:xfrm>
            <a:off x="381000" y="331788"/>
            <a:ext cx="4114800" cy="329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zh-CN" altLang="en-US" sz="4200" b="1" i="1">
                <a:solidFill>
                  <a:schemeClr val="bg1"/>
                </a:solidFill>
              </a:rPr>
              <a:t>次日，</a:t>
            </a:r>
            <a:r>
              <a:rPr lang="zh-CN" altLang="en-US" sz="4200" b="1" i="1">
                <a:solidFill>
                  <a:schemeClr val="bg1"/>
                </a:solidFill>
                <a:ea typeface="华文细黑" charset="0"/>
                <a:cs typeface="华文细黑" charset="0"/>
              </a:rPr>
              <a:t>约</a:t>
            </a:r>
            <a:r>
              <a:rPr lang="zh-CN" altLang="en-US" sz="4200" b="1" i="1">
                <a:solidFill>
                  <a:schemeClr val="bg1"/>
                </a:solidFill>
              </a:rPr>
              <a:t>翰看</a:t>
            </a:r>
            <a:r>
              <a:rPr lang="zh-CN" altLang="en-US" sz="4200" b="1" i="1">
                <a:solidFill>
                  <a:schemeClr val="bg1"/>
                </a:solidFill>
                <a:ea typeface="华文细黑" charset="0"/>
                <a:cs typeface="华文细黑" charset="0"/>
              </a:rPr>
              <a:t>见</a:t>
            </a:r>
            <a:r>
              <a:rPr lang="zh-CN" altLang="en-US" sz="4200" b="1" i="1">
                <a:solidFill>
                  <a:schemeClr val="bg1"/>
                </a:solidFill>
              </a:rPr>
              <a:t>耶</a:t>
            </a:r>
            <a:r>
              <a:rPr lang="zh-CN" altLang="en-US" sz="4200" b="1" i="1">
                <a:solidFill>
                  <a:schemeClr val="bg1"/>
                </a:solidFill>
                <a:ea typeface="华文细黑" charset="0"/>
                <a:cs typeface="华文细黑" charset="0"/>
              </a:rPr>
              <a:t>稣</a:t>
            </a:r>
            <a:r>
              <a:rPr lang="zh-CN" altLang="en-US" sz="4200" b="1" i="1">
                <a:solidFill>
                  <a:schemeClr val="bg1"/>
                </a:solidFill>
              </a:rPr>
              <a:t>来到他那里，就</a:t>
            </a:r>
            <a:r>
              <a:rPr lang="zh-CN" altLang="en-US" sz="4200" b="1" i="1">
                <a:solidFill>
                  <a:schemeClr val="bg1"/>
                </a:solidFill>
                <a:ea typeface="华文细黑" charset="0"/>
                <a:cs typeface="华文细黑" charset="0"/>
              </a:rPr>
              <a:t>说</a:t>
            </a:r>
            <a:r>
              <a:rPr lang="zh-CN" altLang="en-US" sz="4200" b="1" i="1">
                <a:solidFill>
                  <a:schemeClr val="bg1"/>
                </a:solidFill>
              </a:rPr>
              <a:t>：“看哪，神的羔羊，除去世人罪孽的</a:t>
            </a:r>
            <a:r>
              <a:rPr lang="en-US" altLang="ja-JP" sz="4200" b="1" i="1">
                <a:solidFill>
                  <a:schemeClr val="bg1"/>
                </a:solidFill>
              </a:rPr>
              <a:t>!”</a:t>
            </a:r>
            <a:endParaRPr lang="en-US" altLang="zh-CN" sz="4200" b="1" i="1">
              <a:solidFill>
                <a:schemeClr val="bg1"/>
              </a:solidFill>
            </a:endParaRPr>
          </a:p>
        </p:txBody>
      </p:sp>
      <p:sp>
        <p:nvSpPr>
          <p:cNvPr id="259082" name="Text Box 10"/>
          <p:cNvSpPr txBox="1">
            <a:spLocks noChangeArrowheads="1"/>
          </p:cNvSpPr>
          <p:nvPr/>
        </p:nvSpPr>
        <p:spPr bwMode="auto">
          <a:xfrm>
            <a:off x="-457200" y="5943600"/>
            <a:ext cx="46482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algn="r" eaLnBrk="1" hangingPunct="1">
              <a:spcBef>
                <a:spcPct val="50000"/>
              </a:spcBef>
              <a:defRPr/>
            </a:pPr>
            <a:r>
              <a:rPr lang="zh-CN" altLang="en-US" sz="3200" b="1">
                <a:solidFill>
                  <a:schemeClr val="bg1"/>
                </a:solidFill>
                <a:ea typeface="华文细黑" charset="0"/>
                <a:cs typeface="华文细黑" charset="0"/>
              </a:rPr>
              <a:t>约</a:t>
            </a:r>
            <a:r>
              <a:rPr lang="zh-CN" altLang="en-US" sz="3200" b="1">
                <a:solidFill>
                  <a:schemeClr val="bg1"/>
                </a:solidFill>
              </a:rPr>
              <a:t>翰福音</a:t>
            </a:r>
            <a:r>
              <a:rPr lang="en-US" altLang="ja-JP" sz="3200" b="1">
                <a:solidFill>
                  <a:schemeClr val="bg1"/>
                </a:solidFill>
              </a:rPr>
              <a:t> 1:29 (</a:t>
            </a:r>
            <a:r>
              <a:rPr lang="zh-CN" altLang="en-US" sz="3200" b="1">
                <a:solidFill>
                  <a:schemeClr val="bg1"/>
                </a:solidFill>
              </a:rPr>
              <a:t>合和</a:t>
            </a:r>
            <a:r>
              <a:rPr lang="en-US" altLang="ja-JP" sz="3200" b="1">
                <a:solidFill>
                  <a:schemeClr val="bg1"/>
                </a:solidFill>
              </a:rPr>
              <a:t>)</a:t>
            </a:r>
            <a:endParaRPr lang="en-US" altLang="zh-CN" sz="3200" b="1">
              <a:solidFill>
                <a:schemeClr val="bg1"/>
              </a:solidFill>
            </a:endParaRPr>
          </a:p>
        </p:txBody>
      </p:sp>
      <p:grpSp>
        <p:nvGrpSpPr>
          <p:cNvPr id="412682" name="Group 11"/>
          <p:cNvGrpSpPr>
            <a:grpSpLocks/>
          </p:cNvGrpSpPr>
          <p:nvPr/>
        </p:nvGrpSpPr>
        <p:grpSpPr bwMode="auto">
          <a:xfrm>
            <a:off x="6899275" y="381000"/>
            <a:ext cx="2244725" cy="3867150"/>
            <a:chOff x="3037" y="674"/>
            <a:chExt cx="1414" cy="2436"/>
          </a:xfrm>
        </p:grpSpPr>
        <p:sp>
          <p:nvSpPr>
            <p:cNvPr id="412684" name="Freeform 12"/>
            <p:cNvSpPr>
              <a:spLocks/>
            </p:cNvSpPr>
            <p:nvPr/>
          </p:nvSpPr>
          <p:spPr bwMode="auto">
            <a:xfrm>
              <a:off x="3607" y="674"/>
              <a:ext cx="274" cy="2436"/>
            </a:xfrm>
            <a:custGeom>
              <a:avLst/>
              <a:gdLst>
                <a:gd name="T0" fmla="*/ 0 w 274"/>
                <a:gd name="T1" fmla="*/ 0 h 2436"/>
                <a:gd name="T2" fmla="*/ 1 w 274"/>
                <a:gd name="T3" fmla="*/ 2436 h 2436"/>
                <a:gd name="T4" fmla="*/ 274 w 274"/>
                <a:gd name="T5" fmla="*/ 2436 h 2436"/>
                <a:gd name="T6" fmla="*/ 274 w 274"/>
                <a:gd name="T7" fmla="*/ 1 h 2436"/>
                <a:gd name="T8" fmla="*/ 1 w 274"/>
                <a:gd name="T9" fmla="*/ 1 h 2436"/>
                <a:gd name="T10" fmla="*/ 1 w 274"/>
                <a:gd name="T11" fmla="*/ 1 h 2436"/>
                <a:gd name="T12" fmla="*/ 0 w 274"/>
                <a:gd name="T13" fmla="*/ 0 h 24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74"/>
                <a:gd name="T22" fmla="*/ 0 h 2436"/>
                <a:gd name="T23" fmla="*/ 274 w 274"/>
                <a:gd name="T24" fmla="*/ 2436 h 24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74" h="2436">
                  <a:moveTo>
                    <a:pt x="0" y="0"/>
                  </a:moveTo>
                  <a:lnTo>
                    <a:pt x="1" y="2436"/>
                  </a:lnTo>
                  <a:lnTo>
                    <a:pt x="274" y="2436"/>
                  </a:lnTo>
                  <a:lnTo>
                    <a:pt x="274" y="1"/>
                  </a:lnTo>
                  <a:lnTo>
                    <a:pt x="1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2685" name="Freeform 13"/>
            <p:cNvSpPr>
              <a:spLocks/>
            </p:cNvSpPr>
            <p:nvPr/>
          </p:nvSpPr>
          <p:spPr bwMode="auto">
            <a:xfrm rot="-434653">
              <a:off x="3037" y="1101"/>
              <a:ext cx="1414" cy="251"/>
            </a:xfrm>
            <a:custGeom>
              <a:avLst/>
              <a:gdLst>
                <a:gd name="T0" fmla="*/ 0 w 1414"/>
                <a:gd name="T1" fmla="*/ 0 h 251"/>
                <a:gd name="T2" fmla="*/ 1 w 1414"/>
                <a:gd name="T3" fmla="*/ 251 h 251"/>
                <a:gd name="T4" fmla="*/ 1414 w 1414"/>
                <a:gd name="T5" fmla="*/ 251 h 251"/>
                <a:gd name="T6" fmla="*/ 1414 w 1414"/>
                <a:gd name="T7" fmla="*/ 2 h 251"/>
                <a:gd name="T8" fmla="*/ 1 w 1414"/>
                <a:gd name="T9" fmla="*/ 2 h 251"/>
                <a:gd name="T10" fmla="*/ 1 w 1414"/>
                <a:gd name="T11" fmla="*/ 2 h 251"/>
                <a:gd name="T12" fmla="*/ 0 w 1414"/>
                <a:gd name="T13" fmla="*/ 0 h 25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414"/>
                <a:gd name="T22" fmla="*/ 0 h 251"/>
                <a:gd name="T23" fmla="*/ 1414 w 1414"/>
                <a:gd name="T24" fmla="*/ 251 h 25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414" h="251">
                  <a:moveTo>
                    <a:pt x="0" y="0"/>
                  </a:moveTo>
                  <a:lnTo>
                    <a:pt x="1" y="251"/>
                  </a:lnTo>
                  <a:lnTo>
                    <a:pt x="1414" y="251"/>
                  </a:lnTo>
                  <a:lnTo>
                    <a:pt x="1414" y="2"/>
                  </a:lnTo>
                  <a:lnTo>
                    <a:pt x="1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2686" name="Freeform 14"/>
            <p:cNvSpPr>
              <a:spLocks/>
            </p:cNvSpPr>
            <p:nvPr/>
          </p:nvSpPr>
          <p:spPr bwMode="auto">
            <a:xfrm rot="-440840">
              <a:off x="3082" y="1211"/>
              <a:ext cx="508" cy="106"/>
            </a:xfrm>
            <a:custGeom>
              <a:avLst/>
              <a:gdLst>
                <a:gd name="T0" fmla="*/ 0 w 508"/>
                <a:gd name="T1" fmla="*/ 104 h 106"/>
                <a:gd name="T2" fmla="*/ 508 w 508"/>
                <a:gd name="T3" fmla="*/ 106 h 106"/>
                <a:gd name="T4" fmla="*/ 439 w 508"/>
                <a:gd name="T5" fmla="*/ 5 h 106"/>
                <a:gd name="T6" fmla="*/ 397 w 508"/>
                <a:gd name="T7" fmla="*/ 79 h 106"/>
                <a:gd name="T8" fmla="*/ 349 w 508"/>
                <a:gd name="T9" fmla="*/ 0 h 106"/>
                <a:gd name="T10" fmla="*/ 296 w 508"/>
                <a:gd name="T11" fmla="*/ 79 h 106"/>
                <a:gd name="T12" fmla="*/ 265 w 508"/>
                <a:gd name="T13" fmla="*/ 5 h 106"/>
                <a:gd name="T14" fmla="*/ 228 w 508"/>
                <a:gd name="T15" fmla="*/ 74 h 106"/>
                <a:gd name="T16" fmla="*/ 196 w 508"/>
                <a:gd name="T17" fmla="*/ 10 h 106"/>
                <a:gd name="T18" fmla="*/ 165 w 508"/>
                <a:gd name="T19" fmla="*/ 84 h 106"/>
                <a:gd name="T20" fmla="*/ 122 w 508"/>
                <a:gd name="T21" fmla="*/ 5 h 106"/>
                <a:gd name="T22" fmla="*/ 80 w 508"/>
                <a:gd name="T23" fmla="*/ 90 h 106"/>
                <a:gd name="T24" fmla="*/ 43 w 508"/>
                <a:gd name="T25" fmla="*/ 10 h 106"/>
                <a:gd name="T26" fmla="*/ 1 w 508"/>
                <a:gd name="T27" fmla="*/ 106 h 106"/>
                <a:gd name="T28" fmla="*/ 1 w 508"/>
                <a:gd name="T29" fmla="*/ 106 h 106"/>
                <a:gd name="T30" fmla="*/ 0 w 508"/>
                <a:gd name="T31" fmla="*/ 104 h 10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508"/>
                <a:gd name="T49" fmla="*/ 0 h 106"/>
                <a:gd name="T50" fmla="*/ 508 w 508"/>
                <a:gd name="T51" fmla="*/ 106 h 10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508" h="106">
                  <a:moveTo>
                    <a:pt x="0" y="104"/>
                  </a:moveTo>
                  <a:lnTo>
                    <a:pt x="508" y="106"/>
                  </a:lnTo>
                  <a:lnTo>
                    <a:pt x="439" y="5"/>
                  </a:lnTo>
                  <a:lnTo>
                    <a:pt x="397" y="79"/>
                  </a:lnTo>
                  <a:lnTo>
                    <a:pt x="349" y="0"/>
                  </a:lnTo>
                  <a:lnTo>
                    <a:pt x="296" y="79"/>
                  </a:lnTo>
                  <a:lnTo>
                    <a:pt x="265" y="5"/>
                  </a:lnTo>
                  <a:lnTo>
                    <a:pt x="228" y="74"/>
                  </a:lnTo>
                  <a:lnTo>
                    <a:pt x="196" y="10"/>
                  </a:lnTo>
                  <a:lnTo>
                    <a:pt x="165" y="84"/>
                  </a:lnTo>
                  <a:lnTo>
                    <a:pt x="122" y="5"/>
                  </a:lnTo>
                  <a:lnTo>
                    <a:pt x="80" y="90"/>
                  </a:lnTo>
                  <a:lnTo>
                    <a:pt x="43" y="10"/>
                  </a:lnTo>
                  <a:lnTo>
                    <a:pt x="1" y="106"/>
                  </a:lnTo>
                  <a:lnTo>
                    <a:pt x="0" y="10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2687" name="Freeform 15"/>
            <p:cNvSpPr>
              <a:spLocks/>
            </p:cNvSpPr>
            <p:nvPr/>
          </p:nvSpPr>
          <p:spPr bwMode="auto">
            <a:xfrm rot="-442485">
              <a:off x="3917" y="1211"/>
              <a:ext cx="507" cy="106"/>
            </a:xfrm>
            <a:custGeom>
              <a:avLst/>
              <a:gdLst>
                <a:gd name="T0" fmla="*/ 507 w 507"/>
                <a:gd name="T1" fmla="*/ 104 h 106"/>
                <a:gd name="T2" fmla="*/ 0 w 507"/>
                <a:gd name="T3" fmla="*/ 106 h 106"/>
                <a:gd name="T4" fmla="*/ 69 w 507"/>
                <a:gd name="T5" fmla="*/ 5 h 106"/>
                <a:gd name="T6" fmla="*/ 111 w 507"/>
                <a:gd name="T7" fmla="*/ 79 h 106"/>
                <a:gd name="T8" fmla="*/ 158 w 507"/>
                <a:gd name="T9" fmla="*/ 0 h 106"/>
                <a:gd name="T10" fmla="*/ 195 w 507"/>
                <a:gd name="T11" fmla="*/ 84 h 106"/>
                <a:gd name="T12" fmla="*/ 216 w 507"/>
                <a:gd name="T13" fmla="*/ 10 h 106"/>
                <a:gd name="T14" fmla="*/ 259 w 507"/>
                <a:gd name="T15" fmla="*/ 84 h 106"/>
                <a:gd name="T16" fmla="*/ 301 w 507"/>
                <a:gd name="T17" fmla="*/ 0 h 106"/>
                <a:gd name="T18" fmla="*/ 348 w 507"/>
                <a:gd name="T19" fmla="*/ 84 h 106"/>
                <a:gd name="T20" fmla="*/ 385 w 507"/>
                <a:gd name="T21" fmla="*/ 5 h 106"/>
                <a:gd name="T22" fmla="*/ 427 w 507"/>
                <a:gd name="T23" fmla="*/ 84 h 106"/>
                <a:gd name="T24" fmla="*/ 464 w 507"/>
                <a:gd name="T25" fmla="*/ 10 h 106"/>
                <a:gd name="T26" fmla="*/ 507 w 507"/>
                <a:gd name="T27" fmla="*/ 106 h 106"/>
                <a:gd name="T28" fmla="*/ 507 w 507"/>
                <a:gd name="T29" fmla="*/ 106 h 106"/>
                <a:gd name="T30" fmla="*/ 507 w 507"/>
                <a:gd name="T31" fmla="*/ 104 h 10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507"/>
                <a:gd name="T49" fmla="*/ 0 h 106"/>
                <a:gd name="T50" fmla="*/ 507 w 507"/>
                <a:gd name="T51" fmla="*/ 106 h 10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507" h="106">
                  <a:moveTo>
                    <a:pt x="507" y="104"/>
                  </a:moveTo>
                  <a:lnTo>
                    <a:pt x="0" y="106"/>
                  </a:lnTo>
                  <a:lnTo>
                    <a:pt x="69" y="5"/>
                  </a:lnTo>
                  <a:lnTo>
                    <a:pt x="111" y="79"/>
                  </a:lnTo>
                  <a:lnTo>
                    <a:pt x="158" y="0"/>
                  </a:lnTo>
                  <a:lnTo>
                    <a:pt x="195" y="84"/>
                  </a:lnTo>
                  <a:lnTo>
                    <a:pt x="216" y="10"/>
                  </a:lnTo>
                  <a:lnTo>
                    <a:pt x="259" y="84"/>
                  </a:lnTo>
                  <a:lnTo>
                    <a:pt x="301" y="0"/>
                  </a:lnTo>
                  <a:lnTo>
                    <a:pt x="348" y="84"/>
                  </a:lnTo>
                  <a:lnTo>
                    <a:pt x="385" y="5"/>
                  </a:lnTo>
                  <a:lnTo>
                    <a:pt x="427" y="84"/>
                  </a:lnTo>
                  <a:lnTo>
                    <a:pt x="464" y="10"/>
                  </a:lnTo>
                  <a:lnTo>
                    <a:pt x="507" y="106"/>
                  </a:lnTo>
                  <a:lnTo>
                    <a:pt x="507" y="10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2688" name="Freeform 16"/>
            <p:cNvSpPr>
              <a:spLocks/>
            </p:cNvSpPr>
            <p:nvPr/>
          </p:nvSpPr>
          <p:spPr bwMode="auto">
            <a:xfrm>
              <a:off x="3646" y="740"/>
              <a:ext cx="192" cy="2314"/>
            </a:xfrm>
            <a:custGeom>
              <a:avLst/>
              <a:gdLst>
                <a:gd name="T0" fmla="*/ 0 w 192"/>
                <a:gd name="T1" fmla="*/ 0 h 2314"/>
                <a:gd name="T2" fmla="*/ 2 w 192"/>
                <a:gd name="T3" fmla="*/ 2314 h 2314"/>
                <a:gd name="T4" fmla="*/ 192 w 192"/>
                <a:gd name="T5" fmla="*/ 2314 h 2314"/>
                <a:gd name="T6" fmla="*/ 33 w 192"/>
                <a:gd name="T7" fmla="*/ 2240 h 2314"/>
                <a:gd name="T8" fmla="*/ 155 w 192"/>
                <a:gd name="T9" fmla="*/ 2161 h 2314"/>
                <a:gd name="T10" fmla="*/ 23 w 192"/>
                <a:gd name="T11" fmla="*/ 2118 h 2314"/>
                <a:gd name="T12" fmla="*/ 155 w 192"/>
                <a:gd name="T13" fmla="*/ 2029 h 2314"/>
                <a:gd name="T14" fmla="*/ 28 w 192"/>
                <a:gd name="T15" fmla="*/ 1955 h 2314"/>
                <a:gd name="T16" fmla="*/ 155 w 192"/>
                <a:gd name="T17" fmla="*/ 1886 h 2314"/>
                <a:gd name="T18" fmla="*/ 39 w 192"/>
                <a:gd name="T19" fmla="*/ 1823 h 2314"/>
                <a:gd name="T20" fmla="*/ 155 w 192"/>
                <a:gd name="T21" fmla="*/ 1749 h 2314"/>
                <a:gd name="T22" fmla="*/ 39 w 192"/>
                <a:gd name="T23" fmla="*/ 1691 h 2314"/>
                <a:gd name="T24" fmla="*/ 155 w 192"/>
                <a:gd name="T25" fmla="*/ 1611 h 2314"/>
                <a:gd name="T26" fmla="*/ 28 w 192"/>
                <a:gd name="T27" fmla="*/ 1553 h 2314"/>
                <a:gd name="T28" fmla="*/ 150 w 192"/>
                <a:gd name="T29" fmla="*/ 1485 h 2314"/>
                <a:gd name="T30" fmla="*/ 33 w 192"/>
                <a:gd name="T31" fmla="*/ 1416 h 2314"/>
                <a:gd name="T32" fmla="*/ 144 w 192"/>
                <a:gd name="T33" fmla="*/ 1337 h 2314"/>
                <a:gd name="T34" fmla="*/ 33 w 192"/>
                <a:gd name="T35" fmla="*/ 1268 h 2314"/>
                <a:gd name="T36" fmla="*/ 171 w 192"/>
                <a:gd name="T37" fmla="*/ 1184 h 2314"/>
                <a:gd name="T38" fmla="*/ 33 w 192"/>
                <a:gd name="T39" fmla="*/ 1136 h 2314"/>
                <a:gd name="T40" fmla="*/ 171 w 192"/>
                <a:gd name="T41" fmla="*/ 1036 h 2314"/>
                <a:gd name="T42" fmla="*/ 39 w 192"/>
                <a:gd name="T43" fmla="*/ 973 h 2314"/>
                <a:gd name="T44" fmla="*/ 171 w 192"/>
                <a:gd name="T45" fmla="*/ 883 h 2314"/>
                <a:gd name="T46" fmla="*/ 33 w 192"/>
                <a:gd name="T47" fmla="*/ 846 h 2314"/>
                <a:gd name="T48" fmla="*/ 171 w 192"/>
                <a:gd name="T49" fmla="*/ 761 h 2314"/>
                <a:gd name="T50" fmla="*/ 39 w 192"/>
                <a:gd name="T51" fmla="*/ 703 h 2314"/>
                <a:gd name="T52" fmla="*/ 160 w 192"/>
                <a:gd name="T53" fmla="*/ 608 h 2314"/>
                <a:gd name="T54" fmla="*/ 28 w 192"/>
                <a:gd name="T55" fmla="*/ 550 h 2314"/>
                <a:gd name="T56" fmla="*/ 171 w 192"/>
                <a:gd name="T57" fmla="*/ 481 h 2314"/>
                <a:gd name="T58" fmla="*/ 39 w 192"/>
                <a:gd name="T59" fmla="*/ 413 h 2314"/>
                <a:gd name="T60" fmla="*/ 171 w 192"/>
                <a:gd name="T61" fmla="*/ 339 h 2314"/>
                <a:gd name="T62" fmla="*/ 44 w 192"/>
                <a:gd name="T63" fmla="*/ 254 h 2314"/>
                <a:gd name="T64" fmla="*/ 176 w 192"/>
                <a:gd name="T65" fmla="*/ 191 h 2314"/>
                <a:gd name="T66" fmla="*/ 49 w 192"/>
                <a:gd name="T67" fmla="*/ 107 h 2314"/>
                <a:gd name="T68" fmla="*/ 192 w 192"/>
                <a:gd name="T69" fmla="*/ 1 h 2314"/>
                <a:gd name="T70" fmla="*/ 2 w 192"/>
                <a:gd name="T71" fmla="*/ 1 h 2314"/>
                <a:gd name="T72" fmla="*/ 2 w 192"/>
                <a:gd name="T73" fmla="*/ 1 h 2314"/>
                <a:gd name="T74" fmla="*/ 0 w 192"/>
                <a:gd name="T75" fmla="*/ 0 h 2314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2"/>
                <a:gd name="T115" fmla="*/ 0 h 2314"/>
                <a:gd name="T116" fmla="*/ 192 w 192"/>
                <a:gd name="T117" fmla="*/ 2314 h 2314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2" h="2314">
                  <a:moveTo>
                    <a:pt x="0" y="0"/>
                  </a:moveTo>
                  <a:lnTo>
                    <a:pt x="2" y="2314"/>
                  </a:lnTo>
                  <a:lnTo>
                    <a:pt x="192" y="2314"/>
                  </a:lnTo>
                  <a:lnTo>
                    <a:pt x="33" y="2240"/>
                  </a:lnTo>
                  <a:lnTo>
                    <a:pt x="155" y="2161"/>
                  </a:lnTo>
                  <a:lnTo>
                    <a:pt x="23" y="2118"/>
                  </a:lnTo>
                  <a:lnTo>
                    <a:pt x="155" y="2029"/>
                  </a:lnTo>
                  <a:lnTo>
                    <a:pt x="28" y="1955"/>
                  </a:lnTo>
                  <a:lnTo>
                    <a:pt x="155" y="1886"/>
                  </a:lnTo>
                  <a:lnTo>
                    <a:pt x="39" y="1823"/>
                  </a:lnTo>
                  <a:lnTo>
                    <a:pt x="155" y="1749"/>
                  </a:lnTo>
                  <a:lnTo>
                    <a:pt x="39" y="1691"/>
                  </a:lnTo>
                  <a:lnTo>
                    <a:pt x="155" y="1611"/>
                  </a:lnTo>
                  <a:lnTo>
                    <a:pt x="28" y="1553"/>
                  </a:lnTo>
                  <a:lnTo>
                    <a:pt x="150" y="1485"/>
                  </a:lnTo>
                  <a:lnTo>
                    <a:pt x="33" y="1416"/>
                  </a:lnTo>
                  <a:lnTo>
                    <a:pt x="144" y="1337"/>
                  </a:lnTo>
                  <a:lnTo>
                    <a:pt x="33" y="1268"/>
                  </a:lnTo>
                  <a:lnTo>
                    <a:pt x="171" y="1184"/>
                  </a:lnTo>
                  <a:lnTo>
                    <a:pt x="33" y="1136"/>
                  </a:lnTo>
                  <a:lnTo>
                    <a:pt x="171" y="1036"/>
                  </a:lnTo>
                  <a:lnTo>
                    <a:pt x="39" y="973"/>
                  </a:lnTo>
                  <a:lnTo>
                    <a:pt x="171" y="883"/>
                  </a:lnTo>
                  <a:lnTo>
                    <a:pt x="33" y="846"/>
                  </a:lnTo>
                  <a:lnTo>
                    <a:pt x="171" y="761"/>
                  </a:lnTo>
                  <a:lnTo>
                    <a:pt x="39" y="703"/>
                  </a:lnTo>
                  <a:lnTo>
                    <a:pt x="160" y="608"/>
                  </a:lnTo>
                  <a:lnTo>
                    <a:pt x="28" y="550"/>
                  </a:lnTo>
                  <a:lnTo>
                    <a:pt x="171" y="481"/>
                  </a:lnTo>
                  <a:lnTo>
                    <a:pt x="39" y="413"/>
                  </a:lnTo>
                  <a:lnTo>
                    <a:pt x="171" y="339"/>
                  </a:lnTo>
                  <a:lnTo>
                    <a:pt x="44" y="254"/>
                  </a:lnTo>
                  <a:lnTo>
                    <a:pt x="176" y="191"/>
                  </a:lnTo>
                  <a:lnTo>
                    <a:pt x="49" y="107"/>
                  </a:lnTo>
                  <a:lnTo>
                    <a:pt x="192" y="1"/>
                  </a:lnTo>
                  <a:lnTo>
                    <a:pt x="2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12683" name="Rectangle 18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0" y="5943600"/>
            <a:ext cx="4572000" cy="685800"/>
          </a:xfrm>
          <a:solidFill>
            <a:srgbClr val="000000"/>
          </a:solidFill>
        </p:spPr>
        <p:txBody>
          <a:bodyPr/>
          <a:lstStyle/>
          <a:p>
            <a:pPr eaLnBrk="1" hangingPunct="1"/>
            <a:r>
              <a:rPr lang="zh-CN" altLang="en-US" sz="3600" b="1" i="1">
                <a:solidFill>
                  <a:schemeClr val="bg1"/>
                </a:solidFill>
                <a:latin typeface="Times New Roman" charset="0"/>
                <a:ea typeface="MS PGothic" charset="0"/>
                <a:cs typeface="MS PGothic" charset="0"/>
              </a:rPr>
              <a:t>神的羔羊</a:t>
            </a:r>
            <a:endParaRPr lang="zh-CN" altLang="en-US" sz="3600">
              <a:solidFill>
                <a:schemeClr val="bg1"/>
              </a:solidFill>
              <a:latin typeface="Arial" charset="0"/>
              <a:ea typeface="MS PGothic" charset="0"/>
              <a:cs typeface="MS PGothic" charset="0"/>
            </a:endParaRPr>
          </a:p>
        </p:txBody>
      </p:sp>
    </p:spTree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59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59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9081" grpId="0" autoUpdateAnimBg="0"/>
      <p:bldP spid="259082" grpId="0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The Head of the Table</a:t>
            </a:r>
          </a:p>
        </p:txBody>
      </p:sp>
      <p:pic>
        <p:nvPicPr>
          <p:cNvPr id="317442" name="Picture 4" descr="Passover Seats of Judas, Jesus &amp; Joh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85875"/>
            <a:ext cx="9144000" cy="511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 bwMode="auto">
          <a:xfrm>
            <a:off x="1676400" y="1143000"/>
            <a:ext cx="25908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en-US" sz="4400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Jesus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76200" y="1828800"/>
            <a:ext cx="2286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en-US" sz="4400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John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4572000" y="2286000"/>
            <a:ext cx="2286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en-US" sz="4400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Judas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721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0">
            <a:gsLst>
              <a:gs pos="0">
                <a:srgbClr val="000000"/>
              </a:gs>
              <a:gs pos="20000">
                <a:srgbClr val="000040"/>
              </a:gs>
              <a:gs pos="50000">
                <a:srgbClr val="400040"/>
              </a:gs>
              <a:gs pos="75000">
                <a:srgbClr val="8F0040"/>
              </a:gs>
              <a:gs pos="89999">
                <a:srgbClr val="F27300"/>
              </a:gs>
              <a:gs pos="100000">
                <a:srgbClr val="FFBF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414722" name="Freeform 3"/>
          <p:cNvSpPr>
            <a:spLocks/>
          </p:cNvSpPr>
          <p:nvPr/>
        </p:nvSpPr>
        <p:spPr bwMode="auto">
          <a:xfrm>
            <a:off x="7800975" y="203200"/>
            <a:ext cx="469900" cy="342900"/>
          </a:xfrm>
          <a:custGeom>
            <a:avLst/>
            <a:gdLst>
              <a:gd name="T0" fmla="*/ 2147483647 w 296"/>
              <a:gd name="T1" fmla="*/ 2147483647 h 216"/>
              <a:gd name="T2" fmla="*/ 2147483647 w 296"/>
              <a:gd name="T3" fmla="*/ 2147483647 h 216"/>
              <a:gd name="T4" fmla="*/ 2147483647 w 296"/>
              <a:gd name="T5" fmla="*/ 2147483647 h 216"/>
              <a:gd name="T6" fmla="*/ 2147483647 w 296"/>
              <a:gd name="T7" fmla="*/ 2147483647 h 216"/>
              <a:gd name="T8" fmla="*/ 2147483647 w 296"/>
              <a:gd name="T9" fmla="*/ 2147483647 h 216"/>
              <a:gd name="T10" fmla="*/ 2147483647 w 296"/>
              <a:gd name="T11" fmla="*/ 2147483647 h 216"/>
              <a:gd name="T12" fmla="*/ 2147483647 w 296"/>
              <a:gd name="T13" fmla="*/ 0 h 216"/>
              <a:gd name="T14" fmla="*/ 2147483647 w 296"/>
              <a:gd name="T15" fmla="*/ 2147483647 h 216"/>
              <a:gd name="T16" fmla="*/ 2147483647 w 296"/>
              <a:gd name="T17" fmla="*/ 2147483647 h 216"/>
              <a:gd name="T18" fmla="*/ 2147483647 w 296"/>
              <a:gd name="T19" fmla="*/ 2147483647 h 216"/>
              <a:gd name="T20" fmla="*/ 2147483647 w 296"/>
              <a:gd name="T21" fmla="*/ 2147483647 h 216"/>
              <a:gd name="T22" fmla="*/ 2147483647 w 296"/>
              <a:gd name="T23" fmla="*/ 2147483647 h 216"/>
              <a:gd name="T24" fmla="*/ 2147483647 w 296"/>
              <a:gd name="T25" fmla="*/ 2147483647 h 216"/>
              <a:gd name="T26" fmla="*/ 2147483647 w 296"/>
              <a:gd name="T27" fmla="*/ 2147483647 h 216"/>
              <a:gd name="T28" fmla="*/ 2147483647 w 296"/>
              <a:gd name="T29" fmla="*/ 2147483647 h 216"/>
              <a:gd name="T30" fmla="*/ 2147483647 w 296"/>
              <a:gd name="T31" fmla="*/ 2147483647 h 216"/>
              <a:gd name="T32" fmla="*/ 2147483647 w 296"/>
              <a:gd name="T33" fmla="*/ 2147483647 h 216"/>
              <a:gd name="T34" fmla="*/ 2147483647 w 296"/>
              <a:gd name="T35" fmla="*/ 2147483647 h 216"/>
              <a:gd name="T36" fmla="*/ 2147483647 w 296"/>
              <a:gd name="T37" fmla="*/ 2147483647 h 21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296"/>
              <a:gd name="T58" fmla="*/ 0 h 216"/>
              <a:gd name="T59" fmla="*/ 296 w 296"/>
              <a:gd name="T60" fmla="*/ 216 h 21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296" h="216">
                <a:moveTo>
                  <a:pt x="39" y="80"/>
                </a:moveTo>
                <a:cubicBezTo>
                  <a:pt x="50" y="77"/>
                  <a:pt x="64" y="81"/>
                  <a:pt x="71" y="72"/>
                </a:cubicBezTo>
                <a:cubicBezTo>
                  <a:pt x="76" y="65"/>
                  <a:pt x="62" y="56"/>
                  <a:pt x="63" y="48"/>
                </a:cubicBezTo>
                <a:cubicBezTo>
                  <a:pt x="67" y="22"/>
                  <a:pt x="84" y="22"/>
                  <a:pt x="103" y="16"/>
                </a:cubicBezTo>
                <a:cubicBezTo>
                  <a:pt x="119" y="21"/>
                  <a:pt x="135" y="27"/>
                  <a:pt x="151" y="32"/>
                </a:cubicBezTo>
                <a:cubicBezTo>
                  <a:pt x="159" y="35"/>
                  <a:pt x="175" y="40"/>
                  <a:pt x="175" y="40"/>
                </a:cubicBezTo>
                <a:cubicBezTo>
                  <a:pt x="224" y="33"/>
                  <a:pt x="245" y="39"/>
                  <a:pt x="271" y="0"/>
                </a:cubicBezTo>
                <a:cubicBezTo>
                  <a:pt x="296" y="38"/>
                  <a:pt x="273" y="39"/>
                  <a:pt x="287" y="80"/>
                </a:cubicBezTo>
                <a:cubicBezTo>
                  <a:pt x="284" y="88"/>
                  <a:pt x="287" y="103"/>
                  <a:pt x="279" y="104"/>
                </a:cubicBezTo>
                <a:cubicBezTo>
                  <a:pt x="262" y="106"/>
                  <a:pt x="231" y="88"/>
                  <a:pt x="231" y="88"/>
                </a:cubicBezTo>
                <a:cubicBezTo>
                  <a:pt x="228" y="96"/>
                  <a:pt x="230" y="107"/>
                  <a:pt x="223" y="112"/>
                </a:cubicBezTo>
                <a:cubicBezTo>
                  <a:pt x="202" y="127"/>
                  <a:pt x="173" y="129"/>
                  <a:pt x="151" y="144"/>
                </a:cubicBezTo>
                <a:cubicBezTo>
                  <a:pt x="154" y="148"/>
                  <a:pt x="180" y="183"/>
                  <a:pt x="175" y="192"/>
                </a:cubicBezTo>
                <a:cubicBezTo>
                  <a:pt x="174" y="195"/>
                  <a:pt x="105" y="213"/>
                  <a:pt x="95" y="216"/>
                </a:cubicBezTo>
                <a:cubicBezTo>
                  <a:pt x="42" y="198"/>
                  <a:pt x="79" y="188"/>
                  <a:pt x="55" y="152"/>
                </a:cubicBezTo>
                <a:cubicBezTo>
                  <a:pt x="50" y="144"/>
                  <a:pt x="39" y="141"/>
                  <a:pt x="31" y="136"/>
                </a:cubicBezTo>
                <a:cubicBezTo>
                  <a:pt x="30" y="135"/>
                  <a:pt x="0" y="95"/>
                  <a:pt x="7" y="88"/>
                </a:cubicBezTo>
                <a:cubicBezTo>
                  <a:pt x="13" y="82"/>
                  <a:pt x="23" y="98"/>
                  <a:pt x="31" y="96"/>
                </a:cubicBezTo>
                <a:cubicBezTo>
                  <a:pt x="37" y="95"/>
                  <a:pt x="36" y="85"/>
                  <a:pt x="39" y="80"/>
                </a:cubicBezTo>
                <a:close/>
              </a:path>
            </a:pathLst>
          </a:custGeom>
          <a:gradFill rotWithShape="0">
            <a:gsLst>
              <a:gs pos="0">
                <a:srgbClr val="FF0000"/>
              </a:gs>
              <a:gs pos="50000">
                <a:srgbClr val="760000"/>
              </a:gs>
              <a:gs pos="100000">
                <a:srgbClr val="FF0000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4723" name="Line 4"/>
          <p:cNvSpPr>
            <a:spLocks noChangeShapeType="1"/>
          </p:cNvSpPr>
          <p:nvPr/>
        </p:nvSpPr>
        <p:spPr bwMode="auto">
          <a:xfrm>
            <a:off x="8077200" y="3810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414724" name="Picture 5" descr="OMSSO036"/>
          <p:cNvPicPr>
            <a:picLocks noChangeAspect="1" noChangeArrowheads="1"/>
          </p:cNvPicPr>
          <p:nvPr/>
        </p:nvPicPr>
        <p:blipFill>
          <a:blip r:embed="rId3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0"/>
            <a:ext cx="46291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4725" name="Freeform 6"/>
          <p:cNvSpPr>
            <a:spLocks/>
          </p:cNvSpPr>
          <p:nvPr/>
        </p:nvSpPr>
        <p:spPr bwMode="auto">
          <a:xfrm>
            <a:off x="7877175" y="228600"/>
            <a:ext cx="469900" cy="342900"/>
          </a:xfrm>
          <a:custGeom>
            <a:avLst/>
            <a:gdLst>
              <a:gd name="T0" fmla="*/ 2147483647 w 296"/>
              <a:gd name="T1" fmla="*/ 2147483647 h 216"/>
              <a:gd name="T2" fmla="*/ 2147483647 w 296"/>
              <a:gd name="T3" fmla="*/ 2147483647 h 216"/>
              <a:gd name="T4" fmla="*/ 2147483647 w 296"/>
              <a:gd name="T5" fmla="*/ 2147483647 h 216"/>
              <a:gd name="T6" fmla="*/ 2147483647 w 296"/>
              <a:gd name="T7" fmla="*/ 2147483647 h 216"/>
              <a:gd name="T8" fmla="*/ 2147483647 w 296"/>
              <a:gd name="T9" fmla="*/ 2147483647 h 216"/>
              <a:gd name="T10" fmla="*/ 2147483647 w 296"/>
              <a:gd name="T11" fmla="*/ 2147483647 h 216"/>
              <a:gd name="T12" fmla="*/ 2147483647 w 296"/>
              <a:gd name="T13" fmla="*/ 0 h 216"/>
              <a:gd name="T14" fmla="*/ 2147483647 w 296"/>
              <a:gd name="T15" fmla="*/ 2147483647 h 216"/>
              <a:gd name="T16" fmla="*/ 2147483647 w 296"/>
              <a:gd name="T17" fmla="*/ 2147483647 h 216"/>
              <a:gd name="T18" fmla="*/ 2147483647 w 296"/>
              <a:gd name="T19" fmla="*/ 2147483647 h 216"/>
              <a:gd name="T20" fmla="*/ 2147483647 w 296"/>
              <a:gd name="T21" fmla="*/ 2147483647 h 216"/>
              <a:gd name="T22" fmla="*/ 2147483647 w 296"/>
              <a:gd name="T23" fmla="*/ 2147483647 h 216"/>
              <a:gd name="T24" fmla="*/ 2147483647 w 296"/>
              <a:gd name="T25" fmla="*/ 2147483647 h 216"/>
              <a:gd name="T26" fmla="*/ 2147483647 w 296"/>
              <a:gd name="T27" fmla="*/ 2147483647 h 216"/>
              <a:gd name="T28" fmla="*/ 2147483647 w 296"/>
              <a:gd name="T29" fmla="*/ 2147483647 h 216"/>
              <a:gd name="T30" fmla="*/ 2147483647 w 296"/>
              <a:gd name="T31" fmla="*/ 2147483647 h 216"/>
              <a:gd name="T32" fmla="*/ 2147483647 w 296"/>
              <a:gd name="T33" fmla="*/ 2147483647 h 216"/>
              <a:gd name="T34" fmla="*/ 2147483647 w 296"/>
              <a:gd name="T35" fmla="*/ 2147483647 h 216"/>
              <a:gd name="T36" fmla="*/ 2147483647 w 296"/>
              <a:gd name="T37" fmla="*/ 2147483647 h 21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296"/>
              <a:gd name="T58" fmla="*/ 0 h 216"/>
              <a:gd name="T59" fmla="*/ 296 w 296"/>
              <a:gd name="T60" fmla="*/ 216 h 21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296" h="216">
                <a:moveTo>
                  <a:pt x="39" y="80"/>
                </a:moveTo>
                <a:cubicBezTo>
                  <a:pt x="50" y="77"/>
                  <a:pt x="64" y="81"/>
                  <a:pt x="71" y="72"/>
                </a:cubicBezTo>
                <a:cubicBezTo>
                  <a:pt x="76" y="65"/>
                  <a:pt x="62" y="56"/>
                  <a:pt x="63" y="48"/>
                </a:cubicBezTo>
                <a:cubicBezTo>
                  <a:pt x="67" y="22"/>
                  <a:pt x="84" y="22"/>
                  <a:pt x="103" y="16"/>
                </a:cubicBezTo>
                <a:cubicBezTo>
                  <a:pt x="119" y="21"/>
                  <a:pt x="135" y="27"/>
                  <a:pt x="151" y="32"/>
                </a:cubicBezTo>
                <a:cubicBezTo>
                  <a:pt x="159" y="35"/>
                  <a:pt x="175" y="40"/>
                  <a:pt x="175" y="40"/>
                </a:cubicBezTo>
                <a:cubicBezTo>
                  <a:pt x="224" y="33"/>
                  <a:pt x="245" y="39"/>
                  <a:pt x="271" y="0"/>
                </a:cubicBezTo>
                <a:cubicBezTo>
                  <a:pt x="296" y="38"/>
                  <a:pt x="273" y="39"/>
                  <a:pt x="287" y="80"/>
                </a:cubicBezTo>
                <a:cubicBezTo>
                  <a:pt x="284" y="88"/>
                  <a:pt x="287" y="103"/>
                  <a:pt x="279" y="104"/>
                </a:cubicBezTo>
                <a:cubicBezTo>
                  <a:pt x="262" y="106"/>
                  <a:pt x="231" y="88"/>
                  <a:pt x="231" y="88"/>
                </a:cubicBezTo>
                <a:cubicBezTo>
                  <a:pt x="228" y="96"/>
                  <a:pt x="230" y="107"/>
                  <a:pt x="223" y="112"/>
                </a:cubicBezTo>
                <a:cubicBezTo>
                  <a:pt x="202" y="127"/>
                  <a:pt x="173" y="129"/>
                  <a:pt x="151" y="144"/>
                </a:cubicBezTo>
                <a:cubicBezTo>
                  <a:pt x="154" y="148"/>
                  <a:pt x="180" y="183"/>
                  <a:pt x="175" y="192"/>
                </a:cubicBezTo>
                <a:cubicBezTo>
                  <a:pt x="174" y="195"/>
                  <a:pt x="105" y="213"/>
                  <a:pt x="95" y="216"/>
                </a:cubicBezTo>
                <a:cubicBezTo>
                  <a:pt x="42" y="198"/>
                  <a:pt x="79" y="188"/>
                  <a:pt x="55" y="152"/>
                </a:cubicBezTo>
                <a:cubicBezTo>
                  <a:pt x="50" y="144"/>
                  <a:pt x="39" y="141"/>
                  <a:pt x="31" y="136"/>
                </a:cubicBezTo>
                <a:cubicBezTo>
                  <a:pt x="30" y="135"/>
                  <a:pt x="0" y="95"/>
                  <a:pt x="7" y="88"/>
                </a:cubicBezTo>
                <a:cubicBezTo>
                  <a:pt x="13" y="82"/>
                  <a:pt x="23" y="98"/>
                  <a:pt x="31" y="96"/>
                </a:cubicBezTo>
                <a:cubicBezTo>
                  <a:pt x="37" y="95"/>
                  <a:pt x="36" y="85"/>
                  <a:pt x="39" y="80"/>
                </a:cubicBezTo>
                <a:close/>
              </a:path>
            </a:pathLst>
          </a:custGeom>
          <a:gradFill rotWithShape="0">
            <a:gsLst>
              <a:gs pos="0">
                <a:srgbClr val="FF0000"/>
              </a:gs>
              <a:gs pos="50000">
                <a:srgbClr val="760000"/>
              </a:gs>
              <a:gs pos="100000">
                <a:srgbClr val="FF0000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4726" name="Freeform 7"/>
          <p:cNvSpPr>
            <a:spLocks/>
          </p:cNvSpPr>
          <p:nvPr/>
        </p:nvSpPr>
        <p:spPr bwMode="auto">
          <a:xfrm>
            <a:off x="8686800" y="1016000"/>
            <a:ext cx="393700" cy="533400"/>
          </a:xfrm>
          <a:custGeom>
            <a:avLst/>
            <a:gdLst>
              <a:gd name="T0" fmla="*/ 2147483647 w 296"/>
              <a:gd name="T1" fmla="*/ 2147483647 h 216"/>
              <a:gd name="T2" fmla="*/ 2147483647 w 296"/>
              <a:gd name="T3" fmla="*/ 2147483647 h 216"/>
              <a:gd name="T4" fmla="*/ 2147483647 w 296"/>
              <a:gd name="T5" fmla="*/ 2147483647 h 216"/>
              <a:gd name="T6" fmla="*/ 2147483647 w 296"/>
              <a:gd name="T7" fmla="*/ 2147483647 h 216"/>
              <a:gd name="T8" fmla="*/ 2147483647 w 296"/>
              <a:gd name="T9" fmla="*/ 2147483647 h 216"/>
              <a:gd name="T10" fmla="*/ 2147483647 w 296"/>
              <a:gd name="T11" fmla="*/ 2147483647 h 216"/>
              <a:gd name="T12" fmla="*/ 2147483647 w 296"/>
              <a:gd name="T13" fmla="*/ 0 h 216"/>
              <a:gd name="T14" fmla="*/ 2147483647 w 296"/>
              <a:gd name="T15" fmla="*/ 2147483647 h 216"/>
              <a:gd name="T16" fmla="*/ 2147483647 w 296"/>
              <a:gd name="T17" fmla="*/ 2147483647 h 216"/>
              <a:gd name="T18" fmla="*/ 2147483647 w 296"/>
              <a:gd name="T19" fmla="*/ 2147483647 h 216"/>
              <a:gd name="T20" fmla="*/ 2147483647 w 296"/>
              <a:gd name="T21" fmla="*/ 2147483647 h 216"/>
              <a:gd name="T22" fmla="*/ 2147483647 w 296"/>
              <a:gd name="T23" fmla="*/ 2147483647 h 216"/>
              <a:gd name="T24" fmla="*/ 2147483647 w 296"/>
              <a:gd name="T25" fmla="*/ 2147483647 h 216"/>
              <a:gd name="T26" fmla="*/ 2147483647 w 296"/>
              <a:gd name="T27" fmla="*/ 2147483647 h 216"/>
              <a:gd name="T28" fmla="*/ 2147483647 w 296"/>
              <a:gd name="T29" fmla="*/ 2147483647 h 216"/>
              <a:gd name="T30" fmla="*/ 2147483647 w 296"/>
              <a:gd name="T31" fmla="*/ 2147483647 h 216"/>
              <a:gd name="T32" fmla="*/ 2147483647 w 296"/>
              <a:gd name="T33" fmla="*/ 2147483647 h 216"/>
              <a:gd name="T34" fmla="*/ 2147483647 w 296"/>
              <a:gd name="T35" fmla="*/ 2147483647 h 216"/>
              <a:gd name="T36" fmla="*/ 2147483647 w 296"/>
              <a:gd name="T37" fmla="*/ 2147483647 h 21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296"/>
              <a:gd name="T58" fmla="*/ 0 h 216"/>
              <a:gd name="T59" fmla="*/ 296 w 296"/>
              <a:gd name="T60" fmla="*/ 216 h 21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296" h="216">
                <a:moveTo>
                  <a:pt x="39" y="80"/>
                </a:moveTo>
                <a:cubicBezTo>
                  <a:pt x="50" y="77"/>
                  <a:pt x="64" y="81"/>
                  <a:pt x="71" y="72"/>
                </a:cubicBezTo>
                <a:cubicBezTo>
                  <a:pt x="76" y="65"/>
                  <a:pt x="62" y="56"/>
                  <a:pt x="63" y="48"/>
                </a:cubicBezTo>
                <a:cubicBezTo>
                  <a:pt x="67" y="22"/>
                  <a:pt x="84" y="22"/>
                  <a:pt x="103" y="16"/>
                </a:cubicBezTo>
                <a:cubicBezTo>
                  <a:pt x="119" y="21"/>
                  <a:pt x="135" y="27"/>
                  <a:pt x="151" y="32"/>
                </a:cubicBezTo>
                <a:cubicBezTo>
                  <a:pt x="159" y="35"/>
                  <a:pt x="175" y="40"/>
                  <a:pt x="175" y="40"/>
                </a:cubicBezTo>
                <a:cubicBezTo>
                  <a:pt x="224" y="33"/>
                  <a:pt x="245" y="39"/>
                  <a:pt x="271" y="0"/>
                </a:cubicBezTo>
                <a:cubicBezTo>
                  <a:pt x="296" y="38"/>
                  <a:pt x="273" y="39"/>
                  <a:pt x="287" y="80"/>
                </a:cubicBezTo>
                <a:cubicBezTo>
                  <a:pt x="284" y="88"/>
                  <a:pt x="287" y="103"/>
                  <a:pt x="279" y="104"/>
                </a:cubicBezTo>
                <a:cubicBezTo>
                  <a:pt x="262" y="106"/>
                  <a:pt x="231" y="88"/>
                  <a:pt x="231" y="88"/>
                </a:cubicBezTo>
                <a:cubicBezTo>
                  <a:pt x="228" y="96"/>
                  <a:pt x="230" y="107"/>
                  <a:pt x="223" y="112"/>
                </a:cubicBezTo>
                <a:cubicBezTo>
                  <a:pt x="202" y="127"/>
                  <a:pt x="173" y="129"/>
                  <a:pt x="151" y="144"/>
                </a:cubicBezTo>
                <a:cubicBezTo>
                  <a:pt x="154" y="148"/>
                  <a:pt x="180" y="183"/>
                  <a:pt x="175" y="192"/>
                </a:cubicBezTo>
                <a:cubicBezTo>
                  <a:pt x="174" y="195"/>
                  <a:pt x="105" y="213"/>
                  <a:pt x="95" y="216"/>
                </a:cubicBezTo>
                <a:cubicBezTo>
                  <a:pt x="42" y="198"/>
                  <a:pt x="79" y="188"/>
                  <a:pt x="55" y="152"/>
                </a:cubicBezTo>
                <a:cubicBezTo>
                  <a:pt x="50" y="144"/>
                  <a:pt x="39" y="141"/>
                  <a:pt x="31" y="136"/>
                </a:cubicBezTo>
                <a:cubicBezTo>
                  <a:pt x="30" y="135"/>
                  <a:pt x="0" y="95"/>
                  <a:pt x="7" y="88"/>
                </a:cubicBezTo>
                <a:cubicBezTo>
                  <a:pt x="13" y="82"/>
                  <a:pt x="23" y="98"/>
                  <a:pt x="31" y="96"/>
                </a:cubicBezTo>
                <a:cubicBezTo>
                  <a:pt x="37" y="95"/>
                  <a:pt x="36" y="85"/>
                  <a:pt x="39" y="80"/>
                </a:cubicBezTo>
                <a:close/>
              </a:path>
            </a:pathLst>
          </a:custGeom>
          <a:gradFill rotWithShape="0">
            <a:gsLst>
              <a:gs pos="0">
                <a:srgbClr val="FF0000"/>
              </a:gs>
              <a:gs pos="50000">
                <a:srgbClr val="760000"/>
              </a:gs>
              <a:gs pos="100000">
                <a:srgbClr val="FF0000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4727" name="Freeform 8"/>
          <p:cNvSpPr>
            <a:spLocks/>
          </p:cNvSpPr>
          <p:nvPr/>
        </p:nvSpPr>
        <p:spPr bwMode="auto">
          <a:xfrm>
            <a:off x="7315200" y="1168400"/>
            <a:ext cx="304800" cy="381000"/>
          </a:xfrm>
          <a:custGeom>
            <a:avLst/>
            <a:gdLst>
              <a:gd name="T0" fmla="*/ 2147483647 w 296"/>
              <a:gd name="T1" fmla="*/ 2147483647 h 216"/>
              <a:gd name="T2" fmla="*/ 2147483647 w 296"/>
              <a:gd name="T3" fmla="*/ 2147483647 h 216"/>
              <a:gd name="T4" fmla="*/ 2147483647 w 296"/>
              <a:gd name="T5" fmla="*/ 2147483647 h 216"/>
              <a:gd name="T6" fmla="*/ 2147483647 w 296"/>
              <a:gd name="T7" fmla="*/ 2147483647 h 216"/>
              <a:gd name="T8" fmla="*/ 2147483647 w 296"/>
              <a:gd name="T9" fmla="*/ 2147483647 h 216"/>
              <a:gd name="T10" fmla="*/ 2147483647 w 296"/>
              <a:gd name="T11" fmla="*/ 2147483647 h 216"/>
              <a:gd name="T12" fmla="*/ 2147483647 w 296"/>
              <a:gd name="T13" fmla="*/ 0 h 216"/>
              <a:gd name="T14" fmla="*/ 2147483647 w 296"/>
              <a:gd name="T15" fmla="*/ 2147483647 h 216"/>
              <a:gd name="T16" fmla="*/ 2147483647 w 296"/>
              <a:gd name="T17" fmla="*/ 2147483647 h 216"/>
              <a:gd name="T18" fmla="*/ 2147483647 w 296"/>
              <a:gd name="T19" fmla="*/ 2147483647 h 216"/>
              <a:gd name="T20" fmla="*/ 2147483647 w 296"/>
              <a:gd name="T21" fmla="*/ 2147483647 h 216"/>
              <a:gd name="T22" fmla="*/ 2147483647 w 296"/>
              <a:gd name="T23" fmla="*/ 2147483647 h 216"/>
              <a:gd name="T24" fmla="*/ 2147483647 w 296"/>
              <a:gd name="T25" fmla="*/ 2147483647 h 216"/>
              <a:gd name="T26" fmla="*/ 2147483647 w 296"/>
              <a:gd name="T27" fmla="*/ 2147483647 h 216"/>
              <a:gd name="T28" fmla="*/ 2147483647 w 296"/>
              <a:gd name="T29" fmla="*/ 2147483647 h 216"/>
              <a:gd name="T30" fmla="*/ 2147483647 w 296"/>
              <a:gd name="T31" fmla="*/ 2147483647 h 216"/>
              <a:gd name="T32" fmla="*/ 2147483647 w 296"/>
              <a:gd name="T33" fmla="*/ 2147483647 h 216"/>
              <a:gd name="T34" fmla="*/ 2147483647 w 296"/>
              <a:gd name="T35" fmla="*/ 2147483647 h 216"/>
              <a:gd name="T36" fmla="*/ 2147483647 w 296"/>
              <a:gd name="T37" fmla="*/ 2147483647 h 21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296"/>
              <a:gd name="T58" fmla="*/ 0 h 216"/>
              <a:gd name="T59" fmla="*/ 296 w 296"/>
              <a:gd name="T60" fmla="*/ 216 h 21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296" h="216">
                <a:moveTo>
                  <a:pt x="39" y="80"/>
                </a:moveTo>
                <a:cubicBezTo>
                  <a:pt x="50" y="77"/>
                  <a:pt x="64" y="81"/>
                  <a:pt x="71" y="72"/>
                </a:cubicBezTo>
                <a:cubicBezTo>
                  <a:pt x="76" y="65"/>
                  <a:pt x="62" y="56"/>
                  <a:pt x="63" y="48"/>
                </a:cubicBezTo>
                <a:cubicBezTo>
                  <a:pt x="67" y="22"/>
                  <a:pt x="84" y="22"/>
                  <a:pt x="103" y="16"/>
                </a:cubicBezTo>
                <a:cubicBezTo>
                  <a:pt x="119" y="21"/>
                  <a:pt x="135" y="27"/>
                  <a:pt x="151" y="32"/>
                </a:cubicBezTo>
                <a:cubicBezTo>
                  <a:pt x="159" y="35"/>
                  <a:pt x="175" y="40"/>
                  <a:pt x="175" y="40"/>
                </a:cubicBezTo>
                <a:cubicBezTo>
                  <a:pt x="224" y="33"/>
                  <a:pt x="245" y="39"/>
                  <a:pt x="271" y="0"/>
                </a:cubicBezTo>
                <a:cubicBezTo>
                  <a:pt x="296" y="38"/>
                  <a:pt x="273" y="39"/>
                  <a:pt x="287" y="80"/>
                </a:cubicBezTo>
                <a:cubicBezTo>
                  <a:pt x="284" y="88"/>
                  <a:pt x="287" y="103"/>
                  <a:pt x="279" y="104"/>
                </a:cubicBezTo>
                <a:cubicBezTo>
                  <a:pt x="262" y="106"/>
                  <a:pt x="231" y="88"/>
                  <a:pt x="231" y="88"/>
                </a:cubicBezTo>
                <a:cubicBezTo>
                  <a:pt x="228" y="96"/>
                  <a:pt x="230" y="107"/>
                  <a:pt x="223" y="112"/>
                </a:cubicBezTo>
                <a:cubicBezTo>
                  <a:pt x="202" y="127"/>
                  <a:pt x="173" y="129"/>
                  <a:pt x="151" y="144"/>
                </a:cubicBezTo>
                <a:cubicBezTo>
                  <a:pt x="154" y="148"/>
                  <a:pt x="180" y="183"/>
                  <a:pt x="175" y="192"/>
                </a:cubicBezTo>
                <a:cubicBezTo>
                  <a:pt x="174" y="195"/>
                  <a:pt x="105" y="213"/>
                  <a:pt x="95" y="216"/>
                </a:cubicBezTo>
                <a:cubicBezTo>
                  <a:pt x="42" y="198"/>
                  <a:pt x="79" y="188"/>
                  <a:pt x="55" y="152"/>
                </a:cubicBezTo>
                <a:cubicBezTo>
                  <a:pt x="50" y="144"/>
                  <a:pt x="39" y="141"/>
                  <a:pt x="31" y="136"/>
                </a:cubicBezTo>
                <a:cubicBezTo>
                  <a:pt x="30" y="135"/>
                  <a:pt x="0" y="95"/>
                  <a:pt x="7" y="88"/>
                </a:cubicBezTo>
                <a:cubicBezTo>
                  <a:pt x="13" y="82"/>
                  <a:pt x="23" y="98"/>
                  <a:pt x="31" y="96"/>
                </a:cubicBezTo>
                <a:cubicBezTo>
                  <a:pt x="37" y="95"/>
                  <a:pt x="36" y="85"/>
                  <a:pt x="39" y="80"/>
                </a:cubicBezTo>
                <a:close/>
              </a:path>
            </a:pathLst>
          </a:custGeom>
          <a:gradFill rotWithShape="0">
            <a:gsLst>
              <a:gs pos="0">
                <a:srgbClr val="FF0000"/>
              </a:gs>
              <a:gs pos="50000">
                <a:srgbClr val="760000"/>
              </a:gs>
              <a:gs pos="100000">
                <a:srgbClr val="FF0000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0105" name="Text Box 9"/>
          <p:cNvSpPr txBox="1">
            <a:spLocks noChangeArrowheads="1"/>
          </p:cNvSpPr>
          <p:nvPr/>
        </p:nvSpPr>
        <p:spPr bwMode="auto">
          <a:xfrm>
            <a:off x="381000" y="331788"/>
            <a:ext cx="4114800" cy="2011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zh-CN" altLang="en-US" sz="4200" b="1" i="1">
                <a:solidFill>
                  <a:schemeClr val="bg1"/>
                </a:solidFill>
              </a:rPr>
              <a:t>因</a:t>
            </a:r>
            <a:r>
              <a:rPr lang="zh-CN" altLang="en-US" sz="4200" b="1" i="1">
                <a:solidFill>
                  <a:schemeClr val="bg1"/>
                </a:solidFill>
                <a:ea typeface="华文细黑" charset="0"/>
                <a:cs typeface="华文细黑" charset="0"/>
              </a:rPr>
              <a:t>为</a:t>
            </a:r>
            <a:r>
              <a:rPr lang="zh-CN" altLang="en-US" sz="4200" b="1" i="1">
                <a:solidFill>
                  <a:schemeClr val="bg1"/>
                </a:solidFill>
              </a:rPr>
              <a:t>我</a:t>
            </a:r>
            <a:r>
              <a:rPr lang="zh-CN" altLang="en-US" sz="4200" b="1" i="1">
                <a:solidFill>
                  <a:schemeClr val="bg1"/>
                </a:solidFill>
                <a:ea typeface="华文细黑" charset="0"/>
                <a:cs typeface="华文细黑" charset="0"/>
              </a:rPr>
              <a:t>们</a:t>
            </a:r>
            <a:r>
              <a:rPr lang="zh-CN" altLang="en-US" sz="4200" b="1" i="1">
                <a:solidFill>
                  <a:schemeClr val="bg1"/>
                </a:solidFill>
              </a:rPr>
              <a:t>逾越</a:t>
            </a:r>
            <a:r>
              <a:rPr lang="zh-CN" altLang="en-US" sz="4200" b="1" i="1">
                <a:solidFill>
                  <a:schemeClr val="bg1"/>
                </a:solidFill>
                <a:ea typeface="华文细黑" charset="0"/>
                <a:cs typeface="华文细黑" charset="0"/>
              </a:rPr>
              <a:t>节</a:t>
            </a:r>
            <a:r>
              <a:rPr lang="zh-CN" altLang="en-US" sz="4200" b="1" i="1">
                <a:solidFill>
                  <a:schemeClr val="bg1"/>
                </a:solidFill>
              </a:rPr>
              <a:t>的羔羊基督，已</a:t>
            </a:r>
            <a:r>
              <a:rPr lang="zh-CN" altLang="en-US" sz="4200" b="1" i="1">
                <a:solidFill>
                  <a:schemeClr val="bg1"/>
                </a:solidFill>
                <a:ea typeface="华文细黑" charset="0"/>
                <a:cs typeface="华文细黑" charset="0"/>
              </a:rPr>
              <a:t>经</a:t>
            </a:r>
            <a:r>
              <a:rPr lang="zh-CN" altLang="en-US" sz="4200" b="1" i="1">
                <a:solidFill>
                  <a:schemeClr val="bg1"/>
                </a:solidFill>
              </a:rPr>
              <a:t>被</a:t>
            </a:r>
            <a:r>
              <a:rPr lang="zh-CN" altLang="en-US" sz="4200" b="1" i="1">
                <a:solidFill>
                  <a:schemeClr val="bg1"/>
                </a:solidFill>
                <a:ea typeface="华文细黑" charset="0"/>
                <a:cs typeface="华文细黑" charset="0"/>
              </a:rPr>
              <a:t>杀</a:t>
            </a:r>
            <a:r>
              <a:rPr lang="zh-CN" altLang="en-US" sz="4200" b="1" i="1">
                <a:solidFill>
                  <a:schemeClr val="bg1"/>
                </a:solidFill>
              </a:rPr>
              <a:t>献祭了。</a:t>
            </a:r>
          </a:p>
        </p:txBody>
      </p:sp>
      <p:sp>
        <p:nvSpPr>
          <p:cNvPr id="260106" name="Text Box 10"/>
          <p:cNvSpPr txBox="1">
            <a:spLocks noChangeArrowheads="1"/>
          </p:cNvSpPr>
          <p:nvPr/>
        </p:nvSpPr>
        <p:spPr bwMode="auto">
          <a:xfrm>
            <a:off x="-76200" y="5943600"/>
            <a:ext cx="46482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algn="r" eaLnBrk="1" hangingPunct="1">
              <a:spcBef>
                <a:spcPct val="50000"/>
              </a:spcBef>
              <a:defRPr/>
            </a:pPr>
            <a:r>
              <a:rPr lang="zh-CN" altLang="en-US" sz="3200" b="1">
                <a:solidFill>
                  <a:schemeClr val="bg1"/>
                </a:solidFill>
              </a:rPr>
              <a:t>哥林多前</a:t>
            </a:r>
            <a:r>
              <a:rPr lang="zh-CN" altLang="en-US" sz="3200" b="1">
                <a:solidFill>
                  <a:schemeClr val="bg1"/>
                </a:solidFill>
                <a:ea typeface="华文细黑" charset="0"/>
                <a:cs typeface="华文细黑" charset="0"/>
              </a:rPr>
              <a:t>书</a:t>
            </a:r>
            <a:r>
              <a:rPr lang="en-US" altLang="ja-JP" sz="3200" b="1">
                <a:solidFill>
                  <a:schemeClr val="bg1"/>
                </a:solidFill>
              </a:rPr>
              <a:t>5:7 (</a:t>
            </a:r>
            <a:r>
              <a:rPr lang="zh-CN" altLang="en-US" sz="3200" b="1">
                <a:solidFill>
                  <a:schemeClr val="bg1"/>
                </a:solidFill>
              </a:rPr>
              <a:t>合和</a:t>
            </a:r>
            <a:r>
              <a:rPr lang="en-US" altLang="ja-JP" sz="3200" b="1">
                <a:solidFill>
                  <a:schemeClr val="bg1"/>
                </a:solidFill>
              </a:rPr>
              <a:t>)</a:t>
            </a:r>
            <a:endParaRPr lang="en-US" altLang="zh-CN" sz="3200" b="1">
              <a:solidFill>
                <a:schemeClr val="bg1"/>
              </a:solidFill>
            </a:endParaRPr>
          </a:p>
        </p:txBody>
      </p:sp>
      <p:grpSp>
        <p:nvGrpSpPr>
          <p:cNvPr id="414730" name="Group 11"/>
          <p:cNvGrpSpPr>
            <a:grpSpLocks/>
          </p:cNvGrpSpPr>
          <p:nvPr/>
        </p:nvGrpSpPr>
        <p:grpSpPr bwMode="auto">
          <a:xfrm>
            <a:off x="6899275" y="381000"/>
            <a:ext cx="2244725" cy="3867150"/>
            <a:chOff x="3037" y="674"/>
            <a:chExt cx="1414" cy="2436"/>
          </a:xfrm>
        </p:grpSpPr>
        <p:sp>
          <p:nvSpPr>
            <p:cNvPr id="414732" name="Freeform 12"/>
            <p:cNvSpPr>
              <a:spLocks/>
            </p:cNvSpPr>
            <p:nvPr/>
          </p:nvSpPr>
          <p:spPr bwMode="auto">
            <a:xfrm>
              <a:off x="3607" y="674"/>
              <a:ext cx="274" cy="2436"/>
            </a:xfrm>
            <a:custGeom>
              <a:avLst/>
              <a:gdLst>
                <a:gd name="T0" fmla="*/ 0 w 274"/>
                <a:gd name="T1" fmla="*/ 0 h 2436"/>
                <a:gd name="T2" fmla="*/ 1 w 274"/>
                <a:gd name="T3" fmla="*/ 2436 h 2436"/>
                <a:gd name="T4" fmla="*/ 274 w 274"/>
                <a:gd name="T5" fmla="*/ 2436 h 2436"/>
                <a:gd name="T6" fmla="*/ 274 w 274"/>
                <a:gd name="T7" fmla="*/ 1 h 2436"/>
                <a:gd name="T8" fmla="*/ 1 w 274"/>
                <a:gd name="T9" fmla="*/ 1 h 2436"/>
                <a:gd name="T10" fmla="*/ 1 w 274"/>
                <a:gd name="T11" fmla="*/ 1 h 2436"/>
                <a:gd name="T12" fmla="*/ 0 w 274"/>
                <a:gd name="T13" fmla="*/ 0 h 24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74"/>
                <a:gd name="T22" fmla="*/ 0 h 2436"/>
                <a:gd name="T23" fmla="*/ 274 w 274"/>
                <a:gd name="T24" fmla="*/ 2436 h 24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74" h="2436">
                  <a:moveTo>
                    <a:pt x="0" y="0"/>
                  </a:moveTo>
                  <a:lnTo>
                    <a:pt x="1" y="2436"/>
                  </a:lnTo>
                  <a:lnTo>
                    <a:pt x="274" y="2436"/>
                  </a:lnTo>
                  <a:lnTo>
                    <a:pt x="274" y="1"/>
                  </a:lnTo>
                  <a:lnTo>
                    <a:pt x="1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4733" name="Freeform 13"/>
            <p:cNvSpPr>
              <a:spLocks/>
            </p:cNvSpPr>
            <p:nvPr/>
          </p:nvSpPr>
          <p:spPr bwMode="auto">
            <a:xfrm rot="-434653">
              <a:off x="3037" y="1101"/>
              <a:ext cx="1414" cy="251"/>
            </a:xfrm>
            <a:custGeom>
              <a:avLst/>
              <a:gdLst>
                <a:gd name="T0" fmla="*/ 0 w 1414"/>
                <a:gd name="T1" fmla="*/ 0 h 251"/>
                <a:gd name="T2" fmla="*/ 1 w 1414"/>
                <a:gd name="T3" fmla="*/ 251 h 251"/>
                <a:gd name="T4" fmla="*/ 1414 w 1414"/>
                <a:gd name="T5" fmla="*/ 251 h 251"/>
                <a:gd name="T6" fmla="*/ 1414 w 1414"/>
                <a:gd name="T7" fmla="*/ 2 h 251"/>
                <a:gd name="T8" fmla="*/ 1 w 1414"/>
                <a:gd name="T9" fmla="*/ 2 h 251"/>
                <a:gd name="T10" fmla="*/ 1 w 1414"/>
                <a:gd name="T11" fmla="*/ 2 h 251"/>
                <a:gd name="T12" fmla="*/ 0 w 1414"/>
                <a:gd name="T13" fmla="*/ 0 h 25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414"/>
                <a:gd name="T22" fmla="*/ 0 h 251"/>
                <a:gd name="T23" fmla="*/ 1414 w 1414"/>
                <a:gd name="T24" fmla="*/ 251 h 25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414" h="251">
                  <a:moveTo>
                    <a:pt x="0" y="0"/>
                  </a:moveTo>
                  <a:lnTo>
                    <a:pt x="1" y="251"/>
                  </a:lnTo>
                  <a:lnTo>
                    <a:pt x="1414" y="251"/>
                  </a:lnTo>
                  <a:lnTo>
                    <a:pt x="1414" y="2"/>
                  </a:lnTo>
                  <a:lnTo>
                    <a:pt x="1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4734" name="Freeform 14"/>
            <p:cNvSpPr>
              <a:spLocks/>
            </p:cNvSpPr>
            <p:nvPr/>
          </p:nvSpPr>
          <p:spPr bwMode="auto">
            <a:xfrm rot="-440840">
              <a:off x="3082" y="1211"/>
              <a:ext cx="508" cy="106"/>
            </a:xfrm>
            <a:custGeom>
              <a:avLst/>
              <a:gdLst>
                <a:gd name="T0" fmla="*/ 0 w 508"/>
                <a:gd name="T1" fmla="*/ 104 h 106"/>
                <a:gd name="T2" fmla="*/ 508 w 508"/>
                <a:gd name="T3" fmla="*/ 106 h 106"/>
                <a:gd name="T4" fmla="*/ 439 w 508"/>
                <a:gd name="T5" fmla="*/ 5 h 106"/>
                <a:gd name="T6" fmla="*/ 397 w 508"/>
                <a:gd name="T7" fmla="*/ 79 h 106"/>
                <a:gd name="T8" fmla="*/ 349 w 508"/>
                <a:gd name="T9" fmla="*/ 0 h 106"/>
                <a:gd name="T10" fmla="*/ 296 w 508"/>
                <a:gd name="T11" fmla="*/ 79 h 106"/>
                <a:gd name="T12" fmla="*/ 265 w 508"/>
                <a:gd name="T13" fmla="*/ 5 h 106"/>
                <a:gd name="T14" fmla="*/ 228 w 508"/>
                <a:gd name="T15" fmla="*/ 74 h 106"/>
                <a:gd name="T16" fmla="*/ 196 w 508"/>
                <a:gd name="T17" fmla="*/ 10 h 106"/>
                <a:gd name="T18" fmla="*/ 165 w 508"/>
                <a:gd name="T19" fmla="*/ 84 h 106"/>
                <a:gd name="T20" fmla="*/ 122 w 508"/>
                <a:gd name="T21" fmla="*/ 5 h 106"/>
                <a:gd name="T22" fmla="*/ 80 w 508"/>
                <a:gd name="T23" fmla="*/ 90 h 106"/>
                <a:gd name="T24" fmla="*/ 43 w 508"/>
                <a:gd name="T25" fmla="*/ 10 h 106"/>
                <a:gd name="T26" fmla="*/ 1 w 508"/>
                <a:gd name="T27" fmla="*/ 106 h 106"/>
                <a:gd name="T28" fmla="*/ 1 w 508"/>
                <a:gd name="T29" fmla="*/ 106 h 106"/>
                <a:gd name="T30" fmla="*/ 0 w 508"/>
                <a:gd name="T31" fmla="*/ 104 h 10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508"/>
                <a:gd name="T49" fmla="*/ 0 h 106"/>
                <a:gd name="T50" fmla="*/ 508 w 508"/>
                <a:gd name="T51" fmla="*/ 106 h 10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508" h="106">
                  <a:moveTo>
                    <a:pt x="0" y="104"/>
                  </a:moveTo>
                  <a:lnTo>
                    <a:pt x="508" y="106"/>
                  </a:lnTo>
                  <a:lnTo>
                    <a:pt x="439" y="5"/>
                  </a:lnTo>
                  <a:lnTo>
                    <a:pt x="397" y="79"/>
                  </a:lnTo>
                  <a:lnTo>
                    <a:pt x="349" y="0"/>
                  </a:lnTo>
                  <a:lnTo>
                    <a:pt x="296" y="79"/>
                  </a:lnTo>
                  <a:lnTo>
                    <a:pt x="265" y="5"/>
                  </a:lnTo>
                  <a:lnTo>
                    <a:pt x="228" y="74"/>
                  </a:lnTo>
                  <a:lnTo>
                    <a:pt x="196" y="10"/>
                  </a:lnTo>
                  <a:lnTo>
                    <a:pt x="165" y="84"/>
                  </a:lnTo>
                  <a:lnTo>
                    <a:pt x="122" y="5"/>
                  </a:lnTo>
                  <a:lnTo>
                    <a:pt x="80" y="90"/>
                  </a:lnTo>
                  <a:lnTo>
                    <a:pt x="43" y="10"/>
                  </a:lnTo>
                  <a:lnTo>
                    <a:pt x="1" y="106"/>
                  </a:lnTo>
                  <a:lnTo>
                    <a:pt x="0" y="10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4735" name="Freeform 15"/>
            <p:cNvSpPr>
              <a:spLocks/>
            </p:cNvSpPr>
            <p:nvPr/>
          </p:nvSpPr>
          <p:spPr bwMode="auto">
            <a:xfrm rot="-442485">
              <a:off x="3917" y="1211"/>
              <a:ext cx="507" cy="106"/>
            </a:xfrm>
            <a:custGeom>
              <a:avLst/>
              <a:gdLst>
                <a:gd name="T0" fmla="*/ 507 w 507"/>
                <a:gd name="T1" fmla="*/ 104 h 106"/>
                <a:gd name="T2" fmla="*/ 0 w 507"/>
                <a:gd name="T3" fmla="*/ 106 h 106"/>
                <a:gd name="T4" fmla="*/ 69 w 507"/>
                <a:gd name="T5" fmla="*/ 5 h 106"/>
                <a:gd name="T6" fmla="*/ 111 w 507"/>
                <a:gd name="T7" fmla="*/ 79 h 106"/>
                <a:gd name="T8" fmla="*/ 158 w 507"/>
                <a:gd name="T9" fmla="*/ 0 h 106"/>
                <a:gd name="T10" fmla="*/ 195 w 507"/>
                <a:gd name="T11" fmla="*/ 84 h 106"/>
                <a:gd name="T12" fmla="*/ 216 w 507"/>
                <a:gd name="T13" fmla="*/ 10 h 106"/>
                <a:gd name="T14" fmla="*/ 259 w 507"/>
                <a:gd name="T15" fmla="*/ 84 h 106"/>
                <a:gd name="T16" fmla="*/ 301 w 507"/>
                <a:gd name="T17" fmla="*/ 0 h 106"/>
                <a:gd name="T18" fmla="*/ 348 w 507"/>
                <a:gd name="T19" fmla="*/ 84 h 106"/>
                <a:gd name="T20" fmla="*/ 385 w 507"/>
                <a:gd name="T21" fmla="*/ 5 h 106"/>
                <a:gd name="T22" fmla="*/ 427 w 507"/>
                <a:gd name="T23" fmla="*/ 84 h 106"/>
                <a:gd name="T24" fmla="*/ 464 w 507"/>
                <a:gd name="T25" fmla="*/ 10 h 106"/>
                <a:gd name="T26" fmla="*/ 507 w 507"/>
                <a:gd name="T27" fmla="*/ 106 h 106"/>
                <a:gd name="T28" fmla="*/ 507 w 507"/>
                <a:gd name="T29" fmla="*/ 106 h 106"/>
                <a:gd name="T30" fmla="*/ 507 w 507"/>
                <a:gd name="T31" fmla="*/ 104 h 10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507"/>
                <a:gd name="T49" fmla="*/ 0 h 106"/>
                <a:gd name="T50" fmla="*/ 507 w 507"/>
                <a:gd name="T51" fmla="*/ 106 h 10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507" h="106">
                  <a:moveTo>
                    <a:pt x="507" y="104"/>
                  </a:moveTo>
                  <a:lnTo>
                    <a:pt x="0" y="106"/>
                  </a:lnTo>
                  <a:lnTo>
                    <a:pt x="69" y="5"/>
                  </a:lnTo>
                  <a:lnTo>
                    <a:pt x="111" y="79"/>
                  </a:lnTo>
                  <a:lnTo>
                    <a:pt x="158" y="0"/>
                  </a:lnTo>
                  <a:lnTo>
                    <a:pt x="195" y="84"/>
                  </a:lnTo>
                  <a:lnTo>
                    <a:pt x="216" y="10"/>
                  </a:lnTo>
                  <a:lnTo>
                    <a:pt x="259" y="84"/>
                  </a:lnTo>
                  <a:lnTo>
                    <a:pt x="301" y="0"/>
                  </a:lnTo>
                  <a:lnTo>
                    <a:pt x="348" y="84"/>
                  </a:lnTo>
                  <a:lnTo>
                    <a:pt x="385" y="5"/>
                  </a:lnTo>
                  <a:lnTo>
                    <a:pt x="427" y="84"/>
                  </a:lnTo>
                  <a:lnTo>
                    <a:pt x="464" y="10"/>
                  </a:lnTo>
                  <a:lnTo>
                    <a:pt x="507" y="106"/>
                  </a:lnTo>
                  <a:lnTo>
                    <a:pt x="507" y="10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4736" name="Freeform 16"/>
            <p:cNvSpPr>
              <a:spLocks/>
            </p:cNvSpPr>
            <p:nvPr/>
          </p:nvSpPr>
          <p:spPr bwMode="auto">
            <a:xfrm>
              <a:off x="3646" y="740"/>
              <a:ext cx="192" cy="2314"/>
            </a:xfrm>
            <a:custGeom>
              <a:avLst/>
              <a:gdLst>
                <a:gd name="T0" fmla="*/ 0 w 192"/>
                <a:gd name="T1" fmla="*/ 0 h 2314"/>
                <a:gd name="T2" fmla="*/ 2 w 192"/>
                <a:gd name="T3" fmla="*/ 2314 h 2314"/>
                <a:gd name="T4" fmla="*/ 192 w 192"/>
                <a:gd name="T5" fmla="*/ 2314 h 2314"/>
                <a:gd name="T6" fmla="*/ 33 w 192"/>
                <a:gd name="T7" fmla="*/ 2240 h 2314"/>
                <a:gd name="T8" fmla="*/ 155 w 192"/>
                <a:gd name="T9" fmla="*/ 2161 h 2314"/>
                <a:gd name="T10" fmla="*/ 23 w 192"/>
                <a:gd name="T11" fmla="*/ 2118 h 2314"/>
                <a:gd name="T12" fmla="*/ 155 w 192"/>
                <a:gd name="T13" fmla="*/ 2029 h 2314"/>
                <a:gd name="T14" fmla="*/ 28 w 192"/>
                <a:gd name="T15" fmla="*/ 1955 h 2314"/>
                <a:gd name="T16" fmla="*/ 155 w 192"/>
                <a:gd name="T17" fmla="*/ 1886 h 2314"/>
                <a:gd name="T18" fmla="*/ 39 w 192"/>
                <a:gd name="T19" fmla="*/ 1823 h 2314"/>
                <a:gd name="T20" fmla="*/ 155 w 192"/>
                <a:gd name="T21" fmla="*/ 1749 h 2314"/>
                <a:gd name="T22" fmla="*/ 39 w 192"/>
                <a:gd name="T23" fmla="*/ 1691 h 2314"/>
                <a:gd name="T24" fmla="*/ 155 w 192"/>
                <a:gd name="T25" fmla="*/ 1611 h 2314"/>
                <a:gd name="T26" fmla="*/ 28 w 192"/>
                <a:gd name="T27" fmla="*/ 1553 h 2314"/>
                <a:gd name="T28" fmla="*/ 150 w 192"/>
                <a:gd name="T29" fmla="*/ 1485 h 2314"/>
                <a:gd name="T30" fmla="*/ 33 w 192"/>
                <a:gd name="T31" fmla="*/ 1416 h 2314"/>
                <a:gd name="T32" fmla="*/ 144 w 192"/>
                <a:gd name="T33" fmla="*/ 1337 h 2314"/>
                <a:gd name="T34" fmla="*/ 33 w 192"/>
                <a:gd name="T35" fmla="*/ 1268 h 2314"/>
                <a:gd name="T36" fmla="*/ 171 w 192"/>
                <a:gd name="T37" fmla="*/ 1184 h 2314"/>
                <a:gd name="T38" fmla="*/ 33 w 192"/>
                <a:gd name="T39" fmla="*/ 1136 h 2314"/>
                <a:gd name="T40" fmla="*/ 171 w 192"/>
                <a:gd name="T41" fmla="*/ 1036 h 2314"/>
                <a:gd name="T42" fmla="*/ 39 w 192"/>
                <a:gd name="T43" fmla="*/ 973 h 2314"/>
                <a:gd name="T44" fmla="*/ 171 w 192"/>
                <a:gd name="T45" fmla="*/ 883 h 2314"/>
                <a:gd name="T46" fmla="*/ 33 w 192"/>
                <a:gd name="T47" fmla="*/ 846 h 2314"/>
                <a:gd name="T48" fmla="*/ 171 w 192"/>
                <a:gd name="T49" fmla="*/ 761 h 2314"/>
                <a:gd name="T50" fmla="*/ 39 w 192"/>
                <a:gd name="T51" fmla="*/ 703 h 2314"/>
                <a:gd name="T52" fmla="*/ 160 w 192"/>
                <a:gd name="T53" fmla="*/ 608 h 2314"/>
                <a:gd name="T54" fmla="*/ 28 w 192"/>
                <a:gd name="T55" fmla="*/ 550 h 2314"/>
                <a:gd name="T56" fmla="*/ 171 w 192"/>
                <a:gd name="T57" fmla="*/ 481 h 2314"/>
                <a:gd name="T58" fmla="*/ 39 w 192"/>
                <a:gd name="T59" fmla="*/ 413 h 2314"/>
                <a:gd name="T60" fmla="*/ 171 w 192"/>
                <a:gd name="T61" fmla="*/ 339 h 2314"/>
                <a:gd name="T62" fmla="*/ 44 w 192"/>
                <a:gd name="T63" fmla="*/ 254 h 2314"/>
                <a:gd name="T64" fmla="*/ 176 w 192"/>
                <a:gd name="T65" fmla="*/ 191 h 2314"/>
                <a:gd name="T66" fmla="*/ 49 w 192"/>
                <a:gd name="T67" fmla="*/ 107 h 2314"/>
                <a:gd name="T68" fmla="*/ 192 w 192"/>
                <a:gd name="T69" fmla="*/ 1 h 2314"/>
                <a:gd name="T70" fmla="*/ 2 w 192"/>
                <a:gd name="T71" fmla="*/ 1 h 2314"/>
                <a:gd name="T72" fmla="*/ 2 w 192"/>
                <a:gd name="T73" fmla="*/ 1 h 2314"/>
                <a:gd name="T74" fmla="*/ 0 w 192"/>
                <a:gd name="T75" fmla="*/ 0 h 2314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2"/>
                <a:gd name="T115" fmla="*/ 0 h 2314"/>
                <a:gd name="T116" fmla="*/ 192 w 192"/>
                <a:gd name="T117" fmla="*/ 2314 h 2314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2" h="2314">
                  <a:moveTo>
                    <a:pt x="0" y="0"/>
                  </a:moveTo>
                  <a:lnTo>
                    <a:pt x="2" y="2314"/>
                  </a:lnTo>
                  <a:lnTo>
                    <a:pt x="192" y="2314"/>
                  </a:lnTo>
                  <a:lnTo>
                    <a:pt x="33" y="2240"/>
                  </a:lnTo>
                  <a:lnTo>
                    <a:pt x="155" y="2161"/>
                  </a:lnTo>
                  <a:lnTo>
                    <a:pt x="23" y="2118"/>
                  </a:lnTo>
                  <a:lnTo>
                    <a:pt x="155" y="2029"/>
                  </a:lnTo>
                  <a:lnTo>
                    <a:pt x="28" y="1955"/>
                  </a:lnTo>
                  <a:lnTo>
                    <a:pt x="155" y="1886"/>
                  </a:lnTo>
                  <a:lnTo>
                    <a:pt x="39" y="1823"/>
                  </a:lnTo>
                  <a:lnTo>
                    <a:pt x="155" y="1749"/>
                  </a:lnTo>
                  <a:lnTo>
                    <a:pt x="39" y="1691"/>
                  </a:lnTo>
                  <a:lnTo>
                    <a:pt x="155" y="1611"/>
                  </a:lnTo>
                  <a:lnTo>
                    <a:pt x="28" y="1553"/>
                  </a:lnTo>
                  <a:lnTo>
                    <a:pt x="150" y="1485"/>
                  </a:lnTo>
                  <a:lnTo>
                    <a:pt x="33" y="1416"/>
                  </a:lnTo>
                  <a:lnTo>
                    <a:pt x="144" y="1337"/>
                  </a:lnTo>
                  <a:lnTo>
                    <a:pt x="33" y="1268"/>
                  </a:lnTo>
                  <a:lnTo>
                    <a:pt x="171" y="1184"/>
                  </a:lnTo>
                  <a:lnTo>
                    <a:pt x="33" y="1136"/>
                  </a:lnTo>
                  <a:lnTo>
                    <a:pt x="171" y="1036"/>
                  </a:lnTo>
                  <a:lnTo>
                    <a:pt x="39" y="973"/>
                  </a:lnTo>
                  <a:lnTo>
                    <a:pt x="171" y="883"/>
                  </a:lnTo>
                  <a:lnTo>
                    <a:pt x="33" y="846"/>
                  </a:lnTo>
                  <a:lnTo>
                    <a:pt x="171" y="761"/>
                  </a:lnTo>
                  <a:lnTo>
                    <a:pt x="39" y="703"/>
                  </a:lnTo>
                  <a:lnTo>
                    <a:pt x="160" y="608"/>
                  </a:lnTo>
                  <a:lnTo>
                    <a:pt x="28" y="550"/>
                  </a:lnTo>
                  <a:lnTo>
                    <a:pt x="171" y="481"/>
                  </a:lnTo>
                  <a:lnTo>
                    <a:pt x="39" y="413"/>
                  </a:lnTo>
                  <a:lnTo>
                    <a:pt x="171" y="339"/>
                  </a:lnTo>
                  <a:lnTo>
                    <a:pt x="44" y="254"/>
                  </a:lnTo>
                  <a:lnTo>
                    <a:pt x="176" y="191"/>
                  </a:lnTo>
                  <a:lnTo>
                    <a:pt x="49" y="107"/>
                  </a:lnTo>
                  <a:lnTo>
                    <a:pt x="192" y="1"/>
                  </a:lnTo>
                  <a:lnTo>
                    <a:pt x="2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14731" name="Rectangle 17"/>
          <p:cNvSpPr>
            <a:spLocks noGrp="1" noChangeArrowheads="1"/>
          </p:cNvSpPr>
          <p:nvPr>
            <p:ph type="title" idx="4294967295"/>
          </p:nvPr>
        </p:nvSpPr>
        <p:spPr>
          <a:xfrm>
            <a:off x="4648200" y="5867400"/>
            <a:ext cx="4495800" cy="762000"/>
          </a:xfrm>
          <a:solidFill>
            <a:srgbClr val="000000"/>
          </a:solidFill>
        </p:spPr>
        <p:txBody>
          <a:bodyPr/>
          <a:lstStyle/>
          <a:p>
            <a:pPr eaLnBrk="1" hangingPunct="1"/>
            <a:r>
              <a:rPr lang="zh-CN" altLang="en-US" sz="3600">
                <a:solidFill>
                  <a:schemeClr val="bg1"/>
                </a:solidFill>
                <a:latin typeface="Arial" charset="0"/>
                <a:ea typeface="MS PGothic" charset="0"/>
                <a:cs typeface="MS PGothic" charset="0"/>
              </a:rPr>
              <a:t>十字架的体</a:t>
            </a:r>
            <a:r>
              <a:rPr lang="zh-CN" altLang="en-US" sz="3600">
                <a:solidFill>
                  <a:schemeClr val="bg1"/>
                </a:solidFill>
                <a:latin typeface="Arial" charset="0"/>
                <a:ea typeface="华文细黑" charset="0"/>
                <a:cs typeface="华文细黑" charset="0"/>
              </a:rPr>
              <a:t>现</a:t>
            </a:r>
            <a:endParaRPr lang="zh-CN" altLang="en-US" sz="3600">
              <a:solidFill>
                <a:schemeClr val="bg1"/>
              </a:solidFill>
              <a:latin typeface="Arial" charset="0"/>
              <a:ea typeface="MS PGothic" charset="0"/>
              <a:cs typeface="MS PGothic" charset="0"/>
            </a:endParaRPr>
          </a:p>
        </p:txBody>
      </p:sp>
    </p:spTree>
  </p:cSld>
  <p:clrMapOvr>
    <a:masterClrMapping/>
  </p:clrMapOvr>
  <p:transition spd="med">
    <p:randomBar dir="vert"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769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0">
            <a:gsLst>
              <a:gs pos="0">
                <a:srgbClr val="000000"/>
              </a:gs>
              <a:gs pos="20000">
                <a:srgbClr val="000040"/>
              </a:gs>
              <a:gs pos="50000">
                <a:srgbClr val="400040"/>
              </a:gs>
              <a:gs pos="75000">
                <a:srgbClr val="8F0040"/>
              </a:gs>
              <a:gs pos="89999">
                <a:srgbClr val="F27300"/>
              </a:gs>
              <a:gs pos="100000">
                <a:srgbClr val="FFBF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pic>
        <p:nvPicPr>
          <p:cNvPr id="416770" name="Picture 3" descr="OMSSO08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625" y="0"/>
            <a:ext cx="58197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6771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762000" y="0"/>
            <a:ext cx="7772400" cy="838200"/>
          </a:xfrm>
        </p:spPr>
        <p:txBody>
          <a:bodyPr/>
          <a:lstStyle/>
          <a:p>
            <a:pPr eaLnBrk="1" hangingPunct="1"/>
            <a:r>
              <a:rPr lang="zh-CN" altLang="en-US">
                <a:latin typeface="Times New Roman" charset="0"/>
                <a:ea typeface="MS PGothic" charset="0"/>
                <a:cs typeface="MS PGothic" charset="0"/>
              </a:rPr>
              <a:t> </a:t>
            </a:r>
            <a:r>
              <a:rPr lang="zh-CN" altLang="en-US" b="1">
                <a:latin typeface="Times New Roman" charset="0"/>
                <a:ea typeface="华文细黑" charset="0"/>
                <a:cs typeface="华文细黑" charset="0"/>
              </a:rPr>
              <a:t>对</a:t>
            </a:r>
            <a:r>
              <a:rPr lang="zh-CN" altLang="en-US">
                <a:latin typeface="Times New Roman" charset="0"/>
                <a:ea typeface="MS PGothic" charset="0"/>
                <a:cs typeface="MS PGothic" charset="0"/>
              </a:rPr>
              <a:t>羔羊的信心</a:t>
            </a:r>
          </a:p>
        </p:txBody>
      </p:sp>
    </p:spTree>
  </p:cSld>
  <p:clrMapOvr>
    <a:masterClrMapping/>
  </p:clrMapOvr>
  <p:transition spd="med">
    <p:randomBar dir="vert"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7425" name="Picture 7" descr="Romans 200 Blue Backgroun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9144000" cy="700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4344556" y="980728"/>
            <a:ext cx="4835956" cy="3168352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ＭＳ Ｐゴシック" pitchFamily="-111" charset="-128"/>
                <a:cs typeface="ＭＳ Ｐゴシック" pitchFamily="-111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08" charset="0"/>
                <a:ea typeface="ＭＳ Ｐゴシック" pitchFamily="-111" charset="-128"/>
                <a:cs typeface="ＭＳ Ｐゴシック" pitchFamily="-111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08" charset="0"/>
                <a:ea typeface="ＭＳ Ｐゴシック" pitchFamily="-111" charset="-128"/>
                <a:cs typeface="ＭＳ Ｐゴシック" pitchFamily="-111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08" charset="0"/>
                <a:ea typeface="ＭＳ Ｐゴシック" pitchFamily="-111" charset="-128"/>
                <a:cs typeface="ＭＳ Ｐゴシック" pitchFamily="-111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08" charset="0"/>
                <a:ea typeface="ＭＳ Ｐゴシック" pitchFamily="-111" charset="-128"/>
                <a:cs typeface="ＭＳ Ｐゴシック" pitchFamily="-111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0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0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0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08" charset="0"/>
              </a:defRPr>
            </a:lvl9pPr>
          </a:lstStyle>
          <a:p>
            <a:pPr eaLnBrk="1" hangingPunct="1">
              <a:defRPr/>
            </a:pPr>
            <a:r>
              <a:rPr lang="zh-CN" altLang="en-US" sz="2800" b="1" kern="0" dirty="0">
                <a:solidFill>
                  <a:srgbClr val="00CC99">
                    <a:lumMod val="20000"/>
                    <a:lumOff val="80000"/>
                  </a:srgbClr>
                </a:solidFill>
                <a:effectLst>
                  <a:glow rad="774700">
                    <a:srgbClr val="FF0000">
                      <a:alpha val="28000"/>
                    </a:srgbClr>
                  </a:glow>
                </a:effectLst>
                <a:ea typeface="ＭＳ Ｐゴシック" charset="0"/>
                <a:cs typeface="Arial"/>
              </a:rPr>
              <a:t>“看啊！上帝的羔羊，除去世人罪恶的！</a:t>
            </a:r>
            <a:r>
              <a:rPr lang="en-US" altLang="zh-CN" sz="2800" b="1" kern="0" dirty="0">
                <a:solidFill>
                  <a:srgbClr val="00CC99">
                    <a:lumMod val="20000"/>
                    <a:lumOff val="80000"/>
                  </a:srgbClr>
                </a:solidFill>
                <a:effectLst>
                  <a:glow rad="774700">
                    <a:srgbClr val="FF0000">
                      <a:alpha val="28000"/>
                    </a:srgbClr>
                  </a:glow>
                </a:effectLst>
                <a:ea typeface="ＭＳ Ｐゴシック" charset="0"/>
                <a:cs typeface="Arial"/>
              </a:rPr>
              <a:t>(</a:t>
            </a:r>
            <a:r>
              <a:rPr lang="zh-CN" altLang="en-US" sz="2800" b="1" kern="0" dirty="0">
                <a:solidFill>
                  <a:srgbClr val="00CC99">
                    <a:lumMod val="20000"/>
                    <a:lumOff val="80000"/>
                  </a:srgbClr>
                </a:solidFill>
                <a:effectLst>
                  <a:glow rad="774700">
                    <a:srgbClr val="FF0000">
                      <a:alpha val="28000"/>
                    </a:srgbClr>
                  </a:glow>
                </a:effectLst>
                <a:ea typeface="ＭＳ Ｐゴシック" charset="0"/>
                <a:cs typeface="Arial"/>
              </a:rPr>
              <a:t>约翰福音 </a:t>
            </a:r>
            <a:r>
              <a:rPr lang="en-US" altLang="zh-CN" sz="2800" b="1" kern="0" dirty="0">
                <a:solidFill>
                  <a:srgbClr val="00CC99">
                    <a:lumMod val="20000"/>
                    <a:lumOff val="80000"/>
                  </a:srgbClr>
                </a:solidFill>
                <a:effectLst>
                  <a:glow rad="774700">
                    <a:srgbClr val="FF0000">
                      <a:alpha val="28000"/>
                    </a:srgbClr>
                  </a:glow>
                </a:effectLst>
                <a:ea typeface="ＭＳ Ｐゴシック" charset="0"/>
                <a:cs typeface="Arial"/>
              </a:rPr>
              <a:t>1:29)</a:t>
            </a:r>
          </a:p>
        </p:txBody>
      </p:sp>
      <p:pic>
        <p:nvPicPr>
          <p:cNvPr id="487427" name="Picture 3" descr="John Baptist Look Lamb of God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4988" y="3644900"/>
            <a:ext cx="4835525" cy="338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>
          <a:solidFill>
            <a:srgbClr val="0000FF"/>
          </a:solidFill>
        </p:spPr>
        <p:txBody>
          <a:bodyPr/>
          <a:lstStyle/>
          <a:p>
            <a:pPr eaLnBrk="1" hangingPunct="1">
              <a:defRPr/>
            </a:pPr>
            <a:r>
              <a:rPr lang="zh-CN" altLang="en-US" dirty="0">
                <a:solidFill>
                  <a:schemeClr val="tx1"/>
                </a:solidFill>
                <a:latin typeface="Arial" charset="0"/>
                <a:cs typeface="ＭＳ Ｐゴシック" charset="0"/>
              </a:rPr>
              <a:t>逾越节的羔羊</a:t>
            </a:r>
          </a:p>
        </p:txBody>
      </p:sp>
      <p:pic>
        <p:nvPicPr>
          <p:cNvPr id="487429" name="Picture 11" descr="lamb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81000"/>
            <a:ext cx="1028700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7430" name="Picture 1" descr="lamb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1573213"/>
            <a:ext cx="4368800" cy="5475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93069035"/>
      </p:ext>
    </p:extLst>
  </p:cSld>
  <p:clrMapOvr>
    <a:masterClrMapping/>
  </p:clrMapOvr>
  <p:transition spd="slow"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0865" name="Picture 3" descr="matzah stripe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72600" cy="7043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0866" name="Title 1"/>
          <p:cNvSpPr>
            <a:spLocks noGrp="1"/>
          </p:cNvSpPr>
          <p:nvPr>
            <p:ph type="ctrTitle"/>
          </p:nvPr>
        </p:nvSpPr>
        <p:spPr>
          <a:xfrm>
            <a:off x="685800" y="-76200"/>
            <a:ext cx="7772400" cy="914400"/>
          </a:xfrm>
        </p:spPr>
        <p:txBody>
          <a:bodyPr/>
          <a:lstStyle/>
          <a:p>
            <a:r>
              <a:rPr lang="en-US" sz="5400" b="1">
                <a:latin typeface="Arial" charset="0"/>
                <a:ea typeface="ヒラギノ角ゴ Pro W3" charset="0"/>
                <a:cs typeface="ヒラギノ角ゴ Pro W3" charset="0"/>
              </a:rPr>
              <a:t>The Three Matzah</a:t>
            </a:r>
          </a:p>
        </p:txBody>
      </p:sp>
      <p:sp>
        <p:nvSpPr>
          <p:cNvPr id="420867" name="Subtitle 2"/>
          <p:cNvSpPr>
            <a:spLocks noGrp="1"/>
          </p:cNvSpPr>
          <p:nvPr>
            <p:ph type="subTitle" idx="1"/>
          </p:nvPr>
        </p:nvSpPr>
        <p:spPr>
          <a:xfrm>
            <a:off x="1447800" y="838200"/>
            <a:ext cx="6400800" cy="674688"/>
          </a:xfrm>
        </p:spPr>
        <p:txBody>
          <a:bodyPr/>
          <a:lstStyle/>
          <a:p>
            <a:r>
              <a:rPr lang="en-US" b="1" i="1">
                <a:latin typeface="Arial" charset="0"/>
                <a:ea typeface="ヒラギノ角ゴ Pro W3" charset="0"/>
                <a:cs typeface="ヒラギノ角ゴ Pro W3" charset="0"/>
              </a:rPr>
              <a:t>Striped and pierced…</a:t>
            </a:r>
          </a:p>
        </p:txBody>
      </p:sp>
    </p:spTree>
  </p:cSld>
  <p:clrMapOvr>
    <a:masterClrMapping/>
  </p:clrMapOvr>
  <p:transition spd="slow"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1890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1891" name="Title 1"/>
          <p:cNvSpPr>
            <a:spLocks noGrp="1"/>
          </p:cNvSpPr>
          <p:nvPr>
            <p:ph type="ctrTitle"/>
          </p:nvPr>
        </p:nvSpPr>
        <p:spPr>
          <a:xfrm>
            <a:off x="0" y="-76200"/>
            <a:ext cx="9144000" cy="914400"/>
          </a:xfrm>
          <a:solidFill>
            <a:schemeClr val="tx1"/>
          </a:solidFill>
        </p:spPr>
        <p:txBody>
          <a:bodyPr/>
          <a:lstStyle/>
          <a:p>
            <a:r>
              <a:rPr lang="en-US" sz="3600" b="1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rPr>
              <a:t>The Passover Leader &amp; Matzah</a:t>
            </a:r>
          </a:p>
        </p:txBody>
      </p:sp>
    </p:spTree>
  </p:cSld>
  <p:clrMapOvr>
    <a:masterClrMapping/>
  </p:clrMapOvr>
  <p:transition spd="slow"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914" name="Title 1"/>
          <p:cNvSpPr>
            <a:spLocks noGrp="1"/>
          </p:cNvSpPr>
          <p:nvPr>
            <p:ph type="ctrTitle"/>
          </p:nvPr>
        </p:nvSpPr>
        <p:spPr>
          <a:xfrm>
            <a:off x="0" y="-76200"/>
            <a:ext cx="9144000" cy="914400"/>
          </a:xfrm>
        </p:spPr>
        <p:txBody>
          <a:bodyPr/>
          <a:lstStyle/>
          <a:p>
            <a:r>
              <a:rPr lang="en-US" sz="3600" b="1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rPr>
              <a:t>Jesus Passed the Matzah to Judas</a:t>
            </a:r>
          </a:p>
        </p:txBody>
      </p:sp>
      <p:sp>
        <p:nvSpPr>
          <p:cNvPr id="422915" name="Subtitle 2"/>
          <p:cNvSpPr>
            <a:spLocks noGrp="1"/>
          </p:cNvSpPr>
          <p:nvPr>
            <p:ph type="subTitle" idx="1"/>
          </p:nvPr>
        </p:nvSpPr>
        <p:spPr>
          <a:xfrm>
            <a:off x="1447800" y="838200"/>
            <a:ext cx="6400800" cy="674688"/>
          </a:xfrm>
        </p:spPr>
        <p:txBody>
          <a:bodyPr/>
          <a:lstStyle/>
          <a:p>
            <a:r>
              <a:rPr lang="en-US" b="1" i="1">
                <a:latin typeface="Arial" charset="0"/>
                <a:ea typeface="ヒラギノ角ゴ Pro W3" charset="0"/>
                <a:cs typeface="ヒラギノ角ゴ Pro W3" charset="0"/>
              </a:rPr>
              <a:t>Striped and pierced…</a:t>
            </a:r>
          </a:p>
        </p:txBody>
      </p:sp>
      <p:pic>
        <p:nvPicPr>
          <p:cNvPr id="422916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760413"/>
            <a:ext cx="9144000" cy="6097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0" name="Rectangle 10"/>
          <p:cNvSpPr>
            <a:spLocks noChangeArrowheads="1"/>
          </p:cNvSpPr>
          <p:nvPr/>
        </p:nvSpPr>
        <p:spPr bwMode="auto">
          <a:xfrm>
            <a:off x="0" y="0"/>
            <a:ext cx="7848600" cy="6858000"/>
          </a:xfrm>
          <a:prstGeom prst="rect">
            <a:avLst/>
          </a:prstGeom>
          <a:gradFill rotWithShape="0">
            <a:gsLst>
              <a:gs pos="0">
                <a:schemeClr val="bg2">
                  <a:alpha val="58000"/>
                </a:schemeClr>
              </a:gs>
              <a:gs pos="100000">
                <a:schemeClr val="bg2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800" dirty="0">
              <a:solidFill>
                <a:srgbClr val="2F1311"/>
              </a:solidFill>
              <a:latin typeface="Tahoma" pitchFamily="22" charset="-52"/>
            </a:endParaRPr>
          </a:p>
        </p:txBody>
      </p:sp>
      <p:sp>
        <p:nvSpPr>
          <p:cNvPr id="423938" name="Text Box 5"/>
          <p:cNvSpPr txBox="1">
            <a:spLocks noChangeArrowheads="1"/>
          </p:cNvSpPr>
          <p:nvPr/>
        </p:nvSpPr>
        <p:spPr bwMode="auto">
          <a:xfrm>
            <a:off x="8397875" y="82550"/>
            <a:ext cx="669925" cy="396875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r>
              <a:rPr lang="en-US" sz="2000" b="1">
                <a:solidFill>
                  <a:srgbClr val="2F1311"/>
                </a:solidFill>
              </a:rPr>
              <a:t>145</a:t>
            </a:r>
          </a:p>
        </p:txBody>
      </p:sp>
      <p:pic>
        <p:nvPicPr>
          <p:cNvPr id="423939" name="Picture 6" descr="j028038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990600"/>
            <a:ext cx="30353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3940" name="Picture 7" descr="j028038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7300" y="990600"/>
            <a:ext cx="30353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3941" name="Picture 8" descr="j028038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3733800"/>
            <a:ext cx="30353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3942" name="Text Box 11"/>
          <p:cNvSpPr txBox="1">
            <a:spLocks noChangeArrowheads="1"/>
          </p:cNvSpPr>
          <p:nvPr/>
        </p:nvSpPr>
        <p:spPr bwMode="auto">
          <a:xfrm>
            <a:off x="-76200" y="1981200"/>
            <a:ext cx="30162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r>
              <a:rPr lang="en-US" sz="3200" b="1">
                <a:solidFill>
                  <a:srgbClr val="2F1311"/>
                </a:solidFill>
              </a:rPr>
              <a:t>Sanctification</a:t>
            </a:r>
            <a:endParaRPr lang="en-US" sz="1800">
              <a:solidFill>
                <a:srgbClr val="2F1311"/>
              </a:solidFill>
            </a:endParaRPr>
          </a:p>
        </p:txBody>
      </p:sp>
      <p:sp>
        <p:nvSpPr>
          <p:cNvPr id="423943" name="Text Box 12"/>
          <p:cNvSpPr txBox="1">
            <a:spLocks noChangeArrowheads="1"/>
          </p:cNvSpPr>
          <p:nvPr/>
        </p:nvSpPr>
        <p:spPr bwMode="auto">
          <a:xfrm>
            <a:off x="2940050" y="1981200"/>
            <a:ext cx="178435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r>
              <a:rPr lang="en-US" sz="3200" b="1">
                <a:solidFill>
                  <a:srgbClr val="2F1311"/>
                </a:solidFill>
              </a:rPr>
              <a:t>Plagues</a:t>
            </a:r>
            <a:endParaRPr lang="en-US" sz="1800">
              <a:solidFill>
                <a:srgbClr val="2F1311"/>
              </a:solidFill>
            </a:endParaRPr>
          </a:p>
        </p:txBody>
      </p:sp>
      <p:sp>
        <p:nvSpPr>
          <p:cNvPr id="174093" name="Text Box 13"/>
          <p:cNvSpPr txBox="1">
            <a:spLocks noChangeArrowheads="1"/>
          </p:cNvSpPr>
          <p:nvPr/>
        </p:nvSpPr>
        <p:spPr bwMode="auto">
          <a:xfrm>
            <a:off x="-73025" y="4800600"/>
            <a:ext cx="266382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r>
              <a:rPr lang="en-US" sz="3200" b="1">
                <a:solidFill>
                  <a:srgbClr val="2F1311"/>
                </a:solidFill>
              </a:rPr>
              <a:t>Redemption</a:t>
            </a:r>
            <a:endParaRPr lang="en-US" sz="1800">
              <a:solidFill>
                <a:srgbClr val="2F1311"/>
              </a:solidFill>
            </a:endParaRPr>
          </a:p>
        </p:txBody>
      </p:sp>
      <p:sp>
        <p:nvSpPr>
          <p:cNvPr id="174082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0"/>
            <a:ext cx="7477125" cy="1143000"/>
          </a:xfrm>
          <a:solidFill>
            <a:schemeClr val="bg2"/>
          </a:solidFill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>
                <a:ea typeface="+mj-ea"/>
                <a:cs typeface="+mj-cs"/>
              </a:rPr>
              <a:t>The Four Cups (Exod. 6:6-7)</a:t>
            </a:r>
          </a:p>
        </p:txBody>
      </p:sp>
      <p:sp>
        <p:nvSpPr>
          <p:cNvPr id="423946" name="TextBox 13"/>
          <p:cNvSpPr txBox="1">
            <a:spLocks noChangeArrowheads="1"/>
          </p:cNvSpPr>
          <p:nvPr/>
        </p:nvSpPr>
        <p:spPr bwMode="auto">
          <a:xfrm>
            <a:off x="4724400" y="1295400"/>
            <a:ext cx="4419600" cy="1631950"/>
          </a:xfrm>
          <a:prstGeom prst="rect">
            <a:avLst/>
          </a:prstGeom>
          <a:solidFill>
            <a:srgbClr val="660066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r>
              <a:rPr lang="en-US" altLang="ja-JP" sz="2000">
                <a:solidFill>
                  <a:srgbClr val="FFFFFF"/>
                </a:solidFill>
              </a:rPr>
              <a:t>"</a:t>
            </a:r>
            <a:r>
              <a:rPr lang="en-US" sz="2000">
                <a:solidFill>
                  <a:srgbClr val="FFFFFF"/>
                </a:solidFill>
              </a:rPr>
              <a:t>Therefore, say to the Israelites: </a:t>
            </a:r>
          </a:p>
          <a:p>
            <a:r>
              <a:rPr lang="fr-FR" altLang="ja-JP" sz="2000">
                <a:solidFill>
                  <a:srgbClr val="FFFFFF"/>
                </a:solidFill>
              </a:rPr>
              <a:t>'</a:t>
            </a:r>
            <a:r>
              <a:rPr lang="en-US" sz="2000">
                <a:solidFill>
                  <a:srgbClr val="FFFFFF"/>
                </a:solidFill>
              </a:rPr>
              <a:t>I am the Lord, and </a:t>
            </a:r>
            <a:r>
              <a:rPr lang="en-US" sz="2000" u="sng">
                <a:solidFill>
                  <a:srgbClr val="FFFF00"/>
                </a:solidFill>
              </a:rPr>
              <a:t>I will </a:t>
            </a:r>
            <a:r>
              <a:rPr lang="en-US" sz="2000">
                <a:solidFill>
                  <a:srgbClr val="FFFF00"/>
                </a:solidFill>
              </a:rPr>
              <a:t>bring you out </a:t>
            </a:r>
            <a:r>
              <a:rPr lang="en-US" sz="2000">
                <a:solidFill>
                  <a:srgbClr val="FFFFFF"/>
                </a:solidFill>
              </a:rPr>
              <a:t>from under the yoke of the Egyptians. </a:t>
            </a:r>
          </a:p>
          <a:p>
            <a:endParaRPr lang="en-US" sz="2000">
              <a:solidFill>
                <a:srgbClr val="FFFFFF"/>
              </a:solidFill>
            </a:endParaRPr>
          </a:p>
        </p:txBody>
      </p:sp>
      <p:sp>
        <p:nvSpPr>
          <p:cNvPr id="423947" name="TextBox 14"/>
          <p:cNvSpPr txBox="1">
            <a:spLocks noChangeArrowheads="1"/>
          </p:cNvSpPr>
          <p:nvPr/>
        </p:nvSpPr>
        <p:spPr bwMode="auto">
          <a:xfrm>
            <a:off x="4724400" y="2743200"/>
            <a:ext cx="4419600" cy="1016000"/>
          </a:xfrm>
          <a:prstGeom prst="rect">
            <a:avLst/>
          </a:prstGeom>
          <a:solidFill>
            <a:srgbClr val="660066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r>
              <a:rPr lang="en-US" sz="2000" u="sng">
                <a:solidFill>
                  <a:srgbClr val="FFFF00"/>
                </a:solidFill>
              </a:rPr>
              <a:t>I will </a:t>
            </a:r>
            <a:r>
              <a:rPr lang="en-US" sz="2000">
                <a:solidFill>
                  <a:srgbClr val="FFFF00"/>
                </a:solidFill>
              </a:rPr>
              <a:t>free you </a:t>
            </a:r>
            <a:r>
              <a:rPr lang="en-US" sz="2000">
                <a:solidFill>
                  <a:srgbClr val="FFFFFF"/>
                </a:solidFill>
              </a:rPr>
              <a:t>from being slaves to them, </a:t>
            </a:r>
          </a:p>
          <a:p>
            <a:endParaRPr lang="en-US" sz="2000">
              <a:solidFill>
                <a:srgbClr val="FFFFFF"/>
              </a:solidFill>
            </a:endParaRP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4724400" y="3733800"/>
            <a:ext cx="4419600" cy="1323975"/>
          </a:xfrm>
          <a:prstGeom prst="rect">
            <a:avLst/>
          </a:prstGeom>
          <a:solidFill>
            <a:srgbClr val="660066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r>
              <a:rPr lang="en-US" sz="2000">
                <a:solidFill>
                  <a:srgbClr val="FFFFFF"/>
                </a:solidFill>
              </a:rPr>
              <a:t>and </a:t>
            </a:r>
            <a:r>
              <a:rPr lang="en-US" sz="2000" u="sng">
                <a:solidFill>
                  <a:srgbClr val="FFFF00"/>
                </a:solidFill>
              </a:rPr>
              <a:t>I will </a:t>
            </a:r>
            <a:r>
              <a:rPr lang="en-US" sz="2000">
                <a:solidFill>
                  <a:srgbClr val="FFFF00"/>
                </a:solidFill>
              </a:rPr>
              <a:t>redeem </a:t>
            </a:r>
            <a:r>
              <a:rPr lang="en-US" sz="2000">
                <a:solidFill>
                  <a:srgbClr val="FFFFFF"/>
                </a:solidFill>
              </a:rPr>
              <a:t>you with an outstretched arm and with mighty acts of judgment. </a:t>
            </a:r>
          </a:p>
          <a:p>
            <a:endParaRPr lang="en-US" sz="200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093" grpId="0"/>
      <p:bldP spid="16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5986" name="Picture 2" descr="Pesach Backgroun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0200" y="0"/>
            <a:ext cx="91281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5987" name="Title 1"/>
          <p:cNvSpPr>
            <a:spLocks noGrp="1"/>
          </p:cNvSpPr>
          <p:nvPr>
            <p:ph type="ctrTitle"/>
          </p:nvPr>
        </p:nvSpPr>
        <p:spPr>
          <a:xfrm>
            <a:off x="-36513" y="1844675"/>
            <a:ext cx="9144001" cy="403225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6600" b="1">
                <a:solidFill>
                  <a:srgbClr val="3F2B15"/>
                </a:solidFill>
                <a:latin typeface="Times New Roman" charset="0"/>
                <a:ea typeface="ヒラギノ角ゴ Pro W3" charset="0"/>
                <a:cs typeface="Times New Roman" charset="0"/>
              </a:rPr>
              <a:t>… </a:t>
            </a:r>
            <a:r>
              <a:rPr lang="en-US" sz="6600" b="1" i="1">
                <a:solidFill>
                  <a:srgbClr val="3F2B15"/>
                </a:solidFill>
                <a:latin typeface="Times New Roman" charset="0"/>
                <a:ea typeface="ヒラギノ角ゴ Pro W3" charset="0"/>
                <a:cs typeface="Times New Roman" charset="0"/>
              </a:rPr>
              <a:t>This is my body</a:t>
            </a:r>
            <a:br>
              <a:rPr lang="en-US" sz="6600" b="1" i="1">
                <a:solidFill>
                  <a:srgbClr val="3F2B15"/>
                </a:solidFill>
                <a:latin typeface="Times New Roman" charset="0"/>
                <a:ea typeface="ヒラギノ角ゴ Pro W3" charset="0"/>
                <a:cs typeface="Times New Roman" charset="0"/>
              </a:rPr>
            </a:br>
            <a:r>
              <a:rPr lang="en-US" sz="6600" b="1">
                <a:solidFill>
                  <a:srgbClr val="3F2B15"/>
                </a:solidFill>
                <a:latin typeface="Times New Roman" charset="0"/>
                <a:ea typeface="ヒラギノ角ゴ Pro W3" charset="0"/>
                <a:cs typeface="Times New Roman" charset="0"/>
              </a:rPr>
              <a:t>GIVEN FOR YOU </a:t>
            </a:r>
            <a:br>
              <a:rPr lang="en-US" sz="6600" b="1">
                <a:solidFill>
                  <a:srgbClr val="3F2B15"/>
                </a:solidFill>
                <a:latin typeface="Times New Roman" charset="0"/>
                <a:ea typeface="ヒラギノ角ゴ Pro W3" charset="0"/>
                <a:cs typeface="Times New Roman" charset="0"/>
              </a:rPr>
            </a:br>
            <a:r>
              <a:rPr lang="en-US" sz="6600" b="1" i="1">
                <a:solidFill>
                  <a:srgbClr val="3F2B15"/>
                </a:solidFill>
                <a:latin typeface="Times New Roman" charset="0"/>
                <a:ea typeface="ヒラギノ角ゴ Pro W3" charset="0"/>
                <a:cs typeface="Times New Roman" charset="0"/>
              </a:rPr>
              <a:t>do this in </a:t>
            </a:r>
            <a:br>
              <a:rPr lang="en-US" sz="6600" b="1" i="1">
                <a:solidFill>
                  <a:srgbClr val="3F2B15"/>
                </a:solidFill>
                <a:latin typeface="Times New Roman" charset="0"/>
                <a:ea typeface="ヒラギノ角ゴ Pro W3" charset="0"/>
                <a:cs typeface="Times New Roman" charset="0"/>
              </a:rPr>
            </a:br>
            <a:r>
              <a:rPr lang="en-US" sz="6600" b="1">
                <a:solidFill>
                  <a:srgbClr val="3F2B15"/>
                </a:solidFill>
                <a:latin typeface="Times New Roman" charset="0"/>
                <a:ea typeface="ヒラギノ角ゴ Pro W3" charset="0"/>
                <a:cs typeface="Times New Roman" charset="0"/>
              </a:rPr>
              <a:t>REMEMBRANCE </a:t>
            </a:r>
            <a:br>
              <a:rPr lang="en-US" sz="6600" b="1">
                <a:solidFill>
                  <a:srgbClr val="3F2B15"/>
                </a:solidFill>
                <a:latin typeface="Times New Roman" charset="0"/>
                <a:ea typeface="ヒラギノ角ゴ Pro W3" charset="0"/>
                <a:cs typeface="Times New Roman" charset="0"/>
              </a:rPr>
            </a:br>
            <a:r>
              <a:rPr lang="en-US" sz="6600" b="1" i="1">
                <a:solidFill>
                  <a:srgbClr val="3F2B15"/>
                </a:solidFill>
                <a:latin typeface="Times New Roman" charset="0"/>
                <a:ea typeface="ヒラギノ角ゴ Pro W3" charset="0"/>
                <a:cs typeface="Times New Roman" charset="0"/>
              </a:rPr>
              <a:t>of me.</a:t>
            </a:r>
          </a:p>
        </p:txBody>
      </p:sp>
      <p:sp>
        <p:nvSpPr>
          <p:cNvPr id="425988" name="Title 1"/>
          <p:cNvSpPr txBox="1">
            <a:spLocks/>
          </p:cNvSpPr>
          <p:nvPr/>
        </p:nvSpPr>
        <p:spPr bwMode="auto">
          <a:xfrm>
            <a:off x="0" y="5949950"/>
            <a:ext cx="91440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algn="ctr"/>
            <a:r>
              <a:rPr lang="en-US" sz="3600" b="1">
                <a:solidFill>
                  <a:srgbClr val="001F00"/>
                </a:solidFill>
                <a:latin typeface="Times New Roman" charset="0"/>
                <a:ea typeface="ヒラギノ角ゴ Pro W3" charset="0"/>
                <a:cs typeface="ヒラギノ角ゴ Pro W3" charset="0"/>
              </a:rPr>
              <a:t>LUKE 22:19</a:t>
            </a:r>
            <a:endParaRPr lang="en-US" sz="3600" b="1" i="1">
              <a:solidFill>
                <a:srgbClr val="001F00"/>
              </a:solidFill>
              <a:latin typeface="Times New Roman" charset="0"/>
              <a:ea typeface="ヒラギノ角ゴ Pro W3" charset="0"/>
              <a:cs typeface="ヒラギノ角ゴ Pro W3" charset="0"/>
            </a:endParaRPr>
          </a:p>
        </p:txBody>
      </p:sp>
    </p:spTree>
  </p:cSld>
  <p:clrMapOvr>
    <a:masterClrMapping/>
  </p:clrMapOvr>
  <p:transition spd="slow"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7010" name="Picture 2" descr="Pesach Backgroun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0200" y="0"/>
            <a:ext cx="91281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7011" name="Title 1"/>
          <p:cNvSpPr>
            <a:spLocks noGrp="1"/>
          </p:cNvSpPr>
          <p:nvPr>
            <p:ph type="ctrTitle"/>
          </p:nvPr>
        </p:nvSpPr>
        <p:spPr>
          <a:xfrm>
            <a:off x="0" y="2493963"/>
            <a:ext cx="9144000" cy="3743325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5400" b="1">
                <a:solidFill>
                  <a:srgbClr val="3F2B15"/>
                </a:solidFill>
                <a:latin typeface="Times New Roman" charset="0"/>
                <a:ea typeface="ヒラギノ角ゴ Pro W3" charset="0"/>
                <a:cs typeface="Times New Roman" charset="0"/>
              </a:rPr>
              <a:t>… </a:t>
            </a:r>
            <a:r>
              <a:rPr lang="en-US" sz="5400" b="1" i="1">
                <a:solidFill>
                  <a:srgbClr val="3F2B15"/>
                </a:solidFill>
                <a:latin typeface="Times New Roman" charset="0"/>
                <a:ea typeface="ヒラギノ角ゴ Pro W3" charset="0"/>
                <a:cs typeface="Times New Roman" charset="0"/>
              </a:rPr>
              <a:t>This cup is the </a:t>
            </a:r>
            <a:br>
              <a:rPr lang="en-US" sz="5400" b="1" i="1">
                <a:solidFill>
                  <a:srgbClr val="3F2B15"/>
                </a:solidFill>
                <a:latin typeface="Times New Roman" charset="0"/>
                <a:ea typeface="ヒラギノ角ゴ Pro W3" charset="0"/>
                <a:cs typeface="Times New Roman" charset="0"/>
              </a:rPr>
            </a:br>
            <a:r>
              <a:rPr lang="en-US" sz="5400" b="1">
                <a:solidFill>
                  <a:srgbClr val="3F2B15"/>
                </a:solidFill>
                <a:latin typeface="Times New Roman" charset="0"/>
                <a:ea typeface="ヒラギノ角ゴ Pro W3" charset="0"/>
                <a:cs typeface="Times New Roman" charset="0"/>
              </a:rPr>
              <a:t>NEW COVENANT </a:t>
            </a:r>
            <a:br>
              <a:rPr lang="en-US" sz="5400" b="1">
                <a:solidFill>
                  <a:srgbClr val="3F2B15"/>
                </a:solidFill>
                <a:latin typeface="Times New Roman" charset="0"/>
                <a:ea typeface="ヒラギノ角ゴ Pro W3" charset="0"/>
                <a:cs typeface="Times New Roman" charset="0"/>
              </a:rPr>
            </a:br>
            <a:r>
              <a:rPr lang="en-US" sz="5400" b="1" i="1">
                <a:solidFill>
                  <a:srgbClr val="3F2B15"/>
                </a:solidFill>
                <a:latin typeface="Times New Roman" charset="0"/>
                <a:ea typeface="ヒラギノ角ゴ Pro W3" charset="0"/>
                <a:cs typeface="Times New Roman" charset="0"/>
              </a:rPr>
              <a:t>in my blood, which is </a:t>
            </a:r>
            <a:r>
              <a:rPr lang="en-US" sz="5400" b="1">
                <a:solidFill>
                  <a:srgbClr val="3F2B15"/>
                </a:solidFill>
                <a:latin typeface="Times New Roman" charset="0"/>
                <a:ea typeface="ヒラギノ角ゴ Pro W3" charset="0"/>
                <a:cs typeface="Times New Roman" charset="0"/>
              </a:rPr>
              <a:t>POURED OUT </a:t>
            </a:r>
            <a:br>
              <a:rPr lang="en-US" sz="5400" b="1">
                <a:solidFill>
                  <a:srgbClr val="3F2B15"/>
                </a:solidFill>
                <a:latin typeface="Times New Roman" charset="0"/>
                <a:ea typeface="ヒラギノ角ゴ Pro W3" charset="0"/>
                <a:cs typeface="Times New Roman" charset="0"/>
              </a:rPr>
            </a:br>
            <a:r>
              <a:rPr lang="en-US" sz="5400" b="1" i="1">
                <a:solidFill>
                  <a:srgbClr val="3F2B15"/>
                </a:solidFill>
                <a:latin typeface="Times New Roman" charset="0"/>
                <a:ea typeface="ヒラギノ角ゴ Pro W3" charset="0"/>
                <a:cs typeface="Times New Roman" charset="0"/>
              </a:rPr>
              <a:t>for you.</a:t>
            </a:r>
          </a:p>
        </p:txBody>
      </p:sp>
      <p:sp>
        <p:nvSpPr>
          <p:cNvPr id="427012" name="Title 1"/>
          <p:cNvSpPr txBox="1">
            <a:spLocks/>
          </p:cNvSpPr>
          <p:nvPr/>
        </p:nvSpPr>
        <p:spPr bwMode="auto">
          <a:xfrm>
            <a:off x="0" y="5949950"/>
            <a:ext cx="91440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algn="ctr"/>
            <a:r>
              <a:rPr lang="en-US" sz="3600" b="1">
                <a:solidFill>
                  <a:srgbClr val="001F00"/>
                </a:solidFill>
                <a:latin typeface="Times New Roman" charset="0"/>
                <a:ea typeface="ヒラギノ角ゴ Pro W3" charset="0"/>
                <a:cs typeface="ヒラギノ角ゴ Pro W3" charset="0"/>
              </a:rPr>
              <a:t>LUKE 22:20</a:t>
            </a:r>
            <a:endParaRPr lang="en-US" sz="3600" b="1" i="1">
              <a:solidFill>
                <a:srgbClr val="001F00"/>
              </a:solidFill>
              <a:latin typeface="Times New Roman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76200" y="1700213"/>
            <a:ext cx="44958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ヒラギノ角ゴ Pro W3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ヒラギノ角ゴ Pro W3" pitchFamily="80" charset="-128"/>
                <a:cs typeface="ヒラギノ角ゴ Pro W3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ヒラギノ角ゴ Pro W3" pitchFamily="80" charset="-128"/>
                <a:cs typeface="ヒラギノ角ゴ Pro W3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ヒラギノ角ゴ Pro W3" pitchFamily="80" charset="-128"/>
                <a:cs typeface="ヒラギノ角ゴ Pro W3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ヒラギノ角ゴ Pro W3" pitchFamily="80" charset="-128"/>
                <a:cs typeface="ヒラギノ角ゴ Pro W3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ヒラギノ角ゴ Pro W3" pitchFamily="80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ヒラギノ角ゴ Pro W3" pitchFamily="80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ヒラギノ角ゴ Pro W3" pitchFamily="80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ヒラギノ角ゴ Pro W3" pitchFamily="80" charset="-128"/>
              </a:defRPr>
            </a:lvl9pPr>
          </a:lstStyle>
          <a:p>
            <a:pPr>
              <a:defRPr/>
            </a:pPr>
            <a:r>
              <a:rPr lang="en-US" sz="2800" b="1" i="1" dirty="0">
                <a:solidFill>
                  <a:srgbClr val="FFFFFF"/>
                </a:solidFill>
                <a:effectLst>
                  <a:outerShdw blurRad="50800" dist="88900" dir="2700000" algn="tl" rotWithShape="0">
                    <a:srgbClr val="000000"/>
                  </a:outerShdw>
                </a:effectLst>
                <a:latin typeface="Arial" charset="0"/>
                <a:ea typeface="ヒラギノ角ゴ Pro W3" charset="0"/>
              </a:rPr>
              <a:t>The cup (not baptism) is the new covenant sign</a:t>
            </a:r>
          </a:p>
        </p:txBody>
      </p:sp>
    </p:spTree>
  </p:cSld>
  <p:clrMapOvr>
    <a:masterClrMapping/>
  </p:clrMapOvr>
  <p:transition spd="slow"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259" name="Line 2"/>
          <p:cNvSpPr>
            <a:spLocks noChangeShapeType="1"/>
          </p:cNvSpPr>
          <p:nvPr/>
        </p:nvSpPr>
        <p:spPr bwMode="auto">
          <a:xfrm flipH="1" flipV="1">
            <a:off x="-1828800" y="165100"/>
            <a:ext cx="25400" cy="25400"/>
          </a:xfrm>
          <a:prstGeom prst="line">
            <a:avLst/>
          </a:prstGeom>
          <a:noFill/>
          <a:ln w="12700">
            <a:pattFill prst="pct50">
              <a:fgClr>
                <a:srgbClr val="000000"/>
              </a:fgClr>
              <a:bgClr>
                <a:srgbClr val="FFFFFF"/>
              </a:bgClr>
            </a:pattFill>
            <a:round/>
            <a:headEnd/>
            <a:tailEnd/>
          </a:ln>
        </p:spPr>
        <p:txBody>
          <a:bodyPr/>
          <a:lstStyle/>
          <a:p>
            <a:pPr defTabSz="457200" eaLnBrk="1" hangingPunct="1">
              <a:defRPr/>
            </a:pPr>
            <a:endParaRPr lang="en-US" sz="180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608260" name="Line 3"/>
          <p:cNvSpPr>
            <a:spLocks noChangeShapeType="1"/>
          </p:cNvSpPr>
          <p:nvPr/>
        </p:nvSpPr>
        <p:spPr bwMode="auto">
          <a:xfrm flipH="1" flipV="1">
            <a:off x="-1828800" y="165100"/>
            <a:ext cx="25400" cy="25400"/>
          </a:xfrm>
          <a:prstGeom prst="line">
            <a:avLst/>
          </a:prstGeom>
          <a:noFill/>
          <a:ln w="12700">
            <a:pattFill prst="pct50">
              <a:fgClr>
                <a:srgbClr val="000000"/>
              </a:fgClr>
              <a:bgClr>
                <a:srgbClr val="FFFFFF"/>
              </a:bgClr>
            </a:pattFill>
            <a:round/>
            <a:headEnd/>
            <a:tailEnd/>
          </a:ln>
        </p:spPr>
        <p:txBody>
          <a:bodyPr/>
          <a:lstStyle/>
          <a:p>
            <a:pPr defTabSz="457200" eaLnBrk="1" hangingPunct="1">
              <a:defRPr/>
            </a:pPr>
            <a:endParaRPr lang="en-US" sz="180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211971" name="Rectangle 4"/>
          <p:cNvSpPr>
            <a:spLocks noChangeArrowheads="1"/>
          </p:cNvSpPr>
          <p:nvPr/>
        </p:nvSpPr>
        <p:spPr bwMode="auto">
          <a:xfrm>
            <a:off x="1460500" y="2108200"/>
            <a:ext cx="1574800" cy="3568700"/>
          </a:xfrm>
          <a:prstGeom prst="rect">
            <a:avLst/>
          </a:prstGeom>
          <a:gradFill rotWithShape="0">
            <a:gsLst>
              <a:gs pos="0">
                <a:srgbClr val="47002C"/>
              </a:gs>
              <a:gs pos="100000">
                <a:srgbClr val="7F004A"/>
              </a:gs>
            </a:gsLst>
            <a:lin ang="0" scaled="1"/>
          </a:gradFill>
          <a:ln w="254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457200"/>
            <a:endParaRPr lang="zh-CN" altLang="en-US">
              <a:solidFill>
                <a:srgbClr val="FFFFFF"/>
              </a:solidFill>
              <a:latin typeface="Arial" charset="0"/>
              <a:ea typeface="SimSun" charset="0"/>
              <a:cs typeface="Arial" charset="0"/>
            </a:endParaRPr>
          </a:p>
        </p:txBody>
      </p:sp>
      <p:sp>
        <p:nvSpPr>
          <p:cNvPr id="211972" name="Rectangle 5"/>
          <p:cNvSpPr>
            <a:spLocks noChangeArrowheads="1"/>
          </p:cNvSpPr>
          <p:nvPr/>
        </p:nvSpPr>
        <p:spPr bwMode="auto">
          <a:xfrm>
            <a:off x="1073150" y="1682750"/>
            <a:ext cx="7988300" cy="406400"/>
          </a:xfrm>
          <a:prstGeom prst="rect">
            <a:avLst/>
          </a:prstGeom>
          <a:gradFill rotWithShape="0">
            <a:gsLst>
              <a:gs pos="0">
                <a:srgbClr val="003430"/>
              </a:gs>
              <a:gs pos="50000">
                <a:srgbClr val="007F74"/>
              </a:gs>
              <a:gs pos="100000">
                <a:srgbClr val="003430"/>
              </a:gs>
            </a:gsLst>
            <a:lin ang="5400000" scaled="1"/>
          </a:grad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457200"/>
            <a:endParaRPr lang="zh-CN" altLang="en-US">
              <a:solidFill>
                <a:srgbClr val="FFFFFF"/>
              </a:solidFill>
              <a:latin typeface="Arial" charset="0"/>
              <a:ea typeface="SimSun" charset="0"/>
              <a:cs typeface="Arial" charset="0"/>
            </a:endParaRPr>
          </a:p>
        </p:txBody>
      </p:sp>
      <p:sp>
        <p:nvSpPr>
          <p:cNvPr id="1556486" name="Rectangle 6"/>
          <p:cNvSpPr>
            <a:spLocks noChangeArrowheads="1"/>
          </p:cNvSpPr>
          <p:nvPr/>
        </p:nvSpPr>
        <p:spPr bwMode="auto">
          <a:xfrm>
            <a:off x="1214438" y="1676400"/>
            <a:ext cx="1196975" cy="393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defTabSz="457200">
              <a:defRPr/>
            </a:pPr>
            <a:r>
              <a:rPr lang="zh-CN" altLang="en-US" sz="18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osher-Normal" charset="0"/>
                <a:ea typeface="SimSun" pitchFamily="2" charset="-122"/>
                <a:cs typeface="Arial" charset="0"/>
              </a:rPr>
              <a:t>诺亚之约</a:t>
            </a:r>
          </a:p>
        </p:txBody>
      </p:sp>
      <p:sp>
        <p:nvSpPr>
          <p:cNvPr id="1556487" name="Rectangle 7"/>
          <p:cNvSpPr>
            <a:spLocks noChangeArrowheads="1"/>
          </p:cNvSpPr>
          <p:nvPr/>
        </p:nvSpPr>
        <p:spPr bwMode="auto">
          <a:xfrm>
            <a:off x="30163" y="836712"/>
            <a:ext cx="736600" cy="859210"/>
          </a:xfrm>
          <a:prstGeom prst="rect">
            <a:avLst/>
          </a:prstGeom>
          <a:noFill/>
          <a:ln>
            <a:noFill/>
          </a:ln>
        </p:spPr>
        <p:txBody>
          <a:bodyPr lIns="90488" tIns="44450" rIns="90488" bIns="44450">
            <a:spAutoFit/>
          </a:bodyPr>
          <a:lstStyle/>
          <a:p>
            <a:pPr algn="ctr" defTabSz="457200"/>
            <a:r>
              <a:rPr lang="zh-CN" altLang="en-US" sz="1000" dirty="0">
                <a:solidFill>
                  <a:srgbClr val="FFFFFF"/>
                </a:solidFill>
                <a:latin typeface="Arial" charset="0"/>
                <a:ea typeface="SimSun" charset="0"/>
                <a:cs typeface="Arial" charset="0"/>
              </a:rPr>
              <a:t>亚当与神同掌权（</a:t>
            </a:r>
            <a:r>
              <a:rPr lang="en-US" altLang="zh-CN" sz="1000" dirty="0">
                <a:solidFill>
                  <a:srgbClr val="FFFFFF"/>
                </a:solidFill>
                <a:latin typeface="Arial" charset="0"/>
                <a:ea typeface="SimSun" charset="0"/>
                <a:cs typeface="Arial" charset="0"/>
              </a:rPr>
              <a:t> </a:t>
            </a:r>
            <a:r>
              <a:rPr lang="zh-CN" altLang="en-US" sz="1000" dirty="0">
                <a:solidFill>
                  <a:srgbClr val="FFFFFF"/>
                </a:solidFill>
                <a:latin typeface="Arial" charset="0"/>
                <a:ea typeface="SimSun" charset="0"/>
                <a:cs typeface="Arial" charset="0"/>
              </a:rPr>
              <a:t>创</a:t>
            </a:r>
            <a:r>
              <a:rPr lang="en-US" altLang="zh-CN" sz="1000" dirty="0">
                <a:solidFill>
                  <a:srgbClr val="FFFFFF"/>
                </a:solidFill>
                <a:latin typeface="Arial" charset="0"/>
                <a:ea typeface="SimSun" charset="0"/>
                <a:cs typeface="Arial" charset="0"/>
              </a:rPr>
              <a:t>. 1:26, 28; 2:19) </a:t>
            </a:r>
          </a:p>
        </p:txBody>
      </p:sp>
      <p:sp>
        <p:nvSpPr>
          <p:cNvPr id="1556488" name="Rectangle 8"/>
          <p:cNvSpPr>
            <a:spLocks noChangeArrowheads="1"/>
          </p:cNvSpPr>
          <p:nvPr/>
        </p:nvSpPr>
        <p:spPr bwMode="auto">
          <a:xfrm>
            <a:off x="603250" y="836712"/>
            <a:ext cx="927100" cy="859210"/>
          </a:xfrm>
          <a:prstGeom prst="rect">
            <a:avLst/>
          </a:prstGeom>
          <a:noFill/>
          <a:ln>
            <a:noFill/>
          </a:ln>
        </p:spPr>
        <p:txBody>
          <a:bodyPr lIns="90488" tIns="44450" rIns="90488" bIns="44450">
            <a:spAutoFit/>
          </a:bodyPr>
          <a:lstStyle/>
          <a:p>
            <a:pPr algn="ctr" defTabSz="457200"/>
            <a:r>
              <a:rPr lang="zh-CN" altLang="en-US" sz="1000" dirty="0">
                <a:solidFill>
                  <a:srgbClr val="FFFFFF"/>
                </a:solidFill>
                <a:latin typeface="Arial" charset="0"/>
                <a:ea typeface="SimSun" charset="0"/>
                <a:cs typeface="Arial" charset="0"/>
              </a:rPr>
              <a:t>撒旦自以为神统治着这个世界</a:t>
            </a:r>
            <a:r>
              <a:rPr lang="en-US" altLang="zh-CN" sz="1000" dirty="0">
                <a:solidFill>
                  <a:srgbClr val="FFFFFF"/>
                </a:solidFill>
                <a:latin typeface="Arial" charset="0"/>
                <a:ea typeface="SimSun" charset="0"/>
                <a:cs typeface="Arial" charset="0"/>
              </a:rPr>
              <a:t> (</a:t>
            </a:r>
            <a:r>
              <a:rPr lang="zh-CN" altLang="en-US" sz="1000" dirty="0">
                <a:solidFill>
                  <a:srgbClr val="FFFFFF"/>
                </a:solidFill>
                <a:latin typeface="Arial" charset="0"/>
                <a:ea typeface="SimSun" charset="0"/>
                <a:cs typeface="Arial" charset="0"/>
              </a:rPr>
              <a:t>创</a:t>
            </a:r>
            <a:r>
              <a:rPr lang="en-US" altLang="zh-CN" sz="1000" dirty="0">
                <a:solidFill>
                  <a:srgbClr val="FFFFFF"/>
                </a:solidFill>
                <a:latin typeface="Arial" charset="0"/>
                <a:ea typeface="SimSun" charset="0"/>
                <a:cs typeface="Arial" charset="0"/>
              </a:rPr>
              <a:t>. 3:15; </a:t>
            </a:r>
          </a:p>
          <a:p>
            <a:pPr algn="ctr" defTabSz="457200"/>
            <a:r>
              <a:rPr lang="en-US" altLang="zh-CN" sz="1000" dirty="0">
                <a:solidFill>
                  <a:srgbClr val="FFFFFF"/>
                </a:solidFill>
                <a:latin typeface="Arial" charset="0"/>
                <a:ea typeface="SimSun" charset="0"/>
                <a:cs typeface="Arial" charset="0"/>
              </a:rPr>
              <a:t>2 Cor. 4:4)</a:t>
            </a:r>
          </a:p>
        </p:txBody>
      </p:sp>
      <p:sp>
        <p:nvSpPr>
          <p:cNvPr id="1556489" name="Rectangle 9"/>
          <p:cNvSpPr>
            <a:spLocks noChangeArrowheads="1"/>
          </p:cNvSpPr>
          <p:nvPr/>
        </p:nvSpPr>
        <p:spPr bwMode="auto">
          <a:xfrm rot="16200000" flipH="1">
            <a:off x="215900" y="3702050"/>
            <a:ext cx="20097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defTabSz="457200">
              <a:defRPr/>
            </a:pPr>
            <a:r>
              <a:rPr lang="zh-CN" altLang="en-US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osher-Normal" charset="0"/>
                <a:ea typeface="SimSun" pitchFamily="2" charset="-122"/>
                <a:cs typeface="Arial" charset="0"/>
              </a:rPr>
              <a:t>亚伯拉罕之约</a:t>
            </a:r>
          </a:p>
        </p:txBody>
      </p:sp>
      <p:sp>
        <p:nvSpPr>
          <p:cNvPr id="211977" name="Rectangle 10"/>
          <p:cNvSpPr>
            <a:spLocks noChangeArrowheads="1"/>
          </p:cNvSpPr>
          <p:nvPr/>
        </p:nvSpPr>
        <p:spPr bwMode="auto">
          <a:xfrm>
            <a:off x="1987550" y="2101850"/>
            <a:ext cx="3886200" cy="1244600"/>
          </a:xfrm>
          <a:prstGeom prst="rect">
            <a:avLst/>
          </a:prstGeom>
          <a:gradFill rotWithShape="0">
            <a:gsLst>
              <a:gs pos="0">
                <a:srgbClr val="CF0E30"/>
              </a:gs>
              <a:gs pos="100000">
                <a:srgbClr val="3E040E"/>
              </a:gs>
            </a:gsLst>
            <a:lin ang="0" scaled="1"/>
          </a:gradFill>
          <a:ln w="12700">
            <a:solidFill>
              <a:srgbClr val="372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457200"/>
            <a:endParaRPr lang="zh-CN" altLang="en-US">
              <a:solidFill>
                <a:srgbClr val="FFFFFF"/>
              </a:solidFill>
              <a:latin typeface="Arial" charset="0"/>
              <a:ea typeface="SimSun" charset="0"/>
              <a:cs typeface="Arial" charset="0"/>
            </a:endParaRPr>
          </a:p>
        </p:txBody>
      </p:sp>
      <p:sp>
        <p:nvSpPr>
          <p:cNvPr id="211978" name="Rectangle 11"/>
          <p:cNvSpPr>
            <a:spLocks noChangeArrowheads="1"/>
          </p:cNvSpPr>
          <p:nvPr/>
        </p:nvSpPr>
        <p:spPr bwMode="auto">
          <a:xfrm>
            <a:off x="3016250" y="4502150"/>
            <a:ext cx="2857500" cy="1181100"/>
          </a:xfrm>
          <a:prstGeom prst="rect">
            <a:avLst/>
          </a:prstGeom>
          <a:gradFill rotWithShape="0">
            <a:gsLst>
              <a:gs pos="0">
                <a:srgbClr val="438E00"/>
              </a:gs>
              <a:gs pos="100000">
                <a:srgbClr val="1B3900"/>
              </a:gs>
            </a:gsLst>
            <a:lin ang="0" scaled="1"/>
          </a:gra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457200"/>
            <a:endParaRPr lang="zh-CN" altLang="en-US">
              <a:solidFill>
                <a:srgbClr val="FFFFFF"/>
              </a:solidFill>
              <a:latin typeface="Arial" charset="0"/>
              <a:ea typeface="SimSun" charset="0"/>
              <a:cs typeface="Arial" charset="0"/>
            </a:endParaRPr>
          </a:p>
        </p:txBody>
      </p:sp>
      <p:sp>
        <p:nvSpPr>
          <p:cNvPr id="1556492" name="Rectangle 12"/>
          <p:cNvSpPr>
            <a:spLocks noChangeArrowheads="1"/>
          </p:cNvSpPr>
          <p:nvPr/>
        </p:nvSpPr>
        <p:spPr bwMode="auto">
          <a:xfrm>
            <a:off x="1847850" y="5695950"/>
            <a:ext cx="3949700" cy="609600"/>
          </a:xfrm>
          <a:prstGeom prst="rect">
            <a:avLst/>
          </a:prstGeom>
          <a:gradFill rotWithShape="0">
            <a:gsLst>
              <a:gs pos="0">
                <a:schemeClr val="tx1"/>
              </a:gs>
              <a:gs pos="100000">
                <a:schemeClr val="tx1">
                  <a:gamma/>
                  <a:shade val="0"/>
                  <a:invGamma/>
                </a:schemeClr>
              </a:gs>
            </a:gsLst>
            <a:lin ang="0" scaled="1"/>
          </a:gradFill>
          <a:ln w="127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  <a:latin typeface="Arial" pitchFamily="-128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211980" name="Rectangle 13"/>
          <p:cNvSpPr>
            <a:spLocks noChangeArrowheads="1"/>
          </p:cNvSpPr>
          <p:nvPr/>
        </p:nvSpPr>
        <p:spPr bwMode="auto">
          <a:xfrm>
            <a:off x="2003425" y="2060575"/>
            <a:ext cx="1106073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/>
          <a:p>
            <a:pPr defTabSz="457200"/>
            <a:r>
              <a:rPr lang="zh-CN" altLang="en-US" sz="1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osher-Normal" charset="0"/>
                <a:ea typeface="SimSun" pitchFamily="2" charset="-122"/>
                <a:cs typeface="Arial" charset="0"/>
              </a:rPr>
              <a:t>土地之约</a:t>
            </a:r>
          </a:p>
        </p:txBody>
      </p:sp>
      <p:sp>
        <p:nvSpPr>
          <p:cNvPr id="211981" name="Rectangle 14"/>
          <p:cNvSpPr>
            <a:spLocks noChangeArrowheads="1"/>
          </p:cNvSpPr>
          <p:nvPr/>
        </p:nvSpPr>
        <p:spPr bwMode="auto">
          <a:xfrm>
            <a:off x="2368550" y="3308350"/>
            <a:ext cx="3505200" cy="1181100"/>
          </a:xfrm>
          <a:prstGeom prst="rect">
            <a:avLst/>
          </a:prstGeom>
          <a:gradFill rotWithShape="0">
            <a:gsLst>
              <a:gs pos="0">
                <a:srgbClr val="BA5D00"/>
              </a:gs>
              <a:gs pos="100000">
                <a:srgbClr val="371C00"/>
              </a:gs>
            </a:gsLst>
            <a:lin ang="0" scaled="1"/>
          </a:gra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457200"/>
            <a:endParaRPr lang="zh-CN" altLang="en-US">
              <a:solidFill>
                <a:srgbClr val="FFFFFF"/>
              </a:solidFill>
              <a:latin typeface="Arial" charset="0"/>
              <a:ea typeface="SimSun" charset="0"/>
              <a:cs typeface="Arial" charset="0"/>
            </a:endParaRPr>
          </a:p>
        </p:txBody>
      </p:sp>
      <p:sp>
        <p:nvSpPr>
          <p:cNvPr id="211982" name="Rectangle 15"/>
          <p:cNvSpPr>
            <a:spLocks noChangeArrowheads="1"/>
          </p:cNvSpPr>
          <p:nvPr/>
        </p:nvSpPr>
        <p:spPr bwMode="auto">
          <a:xfrm>
            <a:off x="2549525" y="3327400"/>
            <a:ext cx="1106073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/>
          <a:p>
            <a:pPr defTabSz="457200"/>
            <a:r>
              <a:rPr lang="zh-CN" altLang="en-US" sz="1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osher-Normal" charset="0"/>
                <a:ea typeface="SimSun" pitchFamily="2" charset="-122"/>
                <a:cs typeface="Arial" charset="0"/>
              </a:rPr>
              <a:t>大卫之约</a:t>
            </a:r>
          </a:p>
        </p:txBody>
      </p:sp>
      <p:sp>
        <p:nvSpPr>
          <p:cNvPr id="1556496" name="Rectangle 16"/>
          <p:cNvSpPr>
            <a:spLocks noChangeArrowheads="1"/>
          </p:cNvSpPr>
          <p:nvPr/>
        </p:nvSpPr>
        <p:spPr bwMode="auto">
          <a:xfrm>
            <a:off x="3108325" y="4475163"/>
            <a:ext cx="692150" cy="393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defTabSz="457200">
              <a:defRPr/>
            </a:pPr>
            <a:r>
              <a:rPr lang="zh-CN" altLang="en-US" sz="1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osher-Normal" charset="0"/>
                <a:ea typeface="SimSun" pitchFamily="2" charset="-122"/>
                <a:cs typeface="Arial" charset="0"/>
              </a:rPr>
              <a:t>新约</a:t>
            </a:r>
          </a:p>
        </p:txBody>
      </p:sp>
      <p:sp>
        <p:nvSpPr>
          <p:cNvPr id="211984" name="Rectangle 17"/>
          <p:cNvSpPr>
            <a:spLocks noChangeArrowheads="1"/>
          </p:cNvSpPr>
          <p:nvPr/>
        </p:nvSpPr>
        <p:spPr bwMode="auto">
          <a:xfrm>
            <a:off x="1927225" y="5654675"/>
            <a:ext cx="1203325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/>
          <a:p>
            <a:pPr defTabSz="457200"/>
            <a:r>
              <a:rPr lang="zh-CN" altLang="en-US" sz="1800" b="1">
                <a:solidFill>
                  <a:srgbClr val="000000"/>
                </a:solidFill>
                <a:latin typeface="Kosher-Normal" charset="0"/>
                <a:ea typeface="SimSun" charset="0"/>
                <a:cs typeface="Arial" charset="0"/>
              </a:rPr>
              <a:t>摩西之约</a:t>
            </a:r>
          </a:p>
        </p:txBody>
      </p:sp>
      <p:grpSp>
        <p:nvGrpSpPr>
          <p:cNvPr id="211985" name="Group 18"/>
          <p:cNvGrpSpPr>
            <a:grpSpLocks/>
          </p:cNvGrpSpPr>
          <p:nvPr/>
        </p:nvGrpSpPr>
        <p:grpSpPr bwMode="auto">
          <a:xfrm>
            <a:off x="5689600" y="1376363"/>
            <a:ext cx="165100" cy="279400"/>
            <a:chOff x="3584" y="867"/>
            <a:chExt cx="104" cy="176"/>
          </a:xfrm>
        </p:grpSpPr>
        <p:sp>
          <p:nvSpPr>
            <p:cNvPr id="608360" name="Line 19"/>
            <p:cNvSpPr>
              <a:spLocks noChangeShapeType="1"/>
            </p:cNvSpPr>
            <p:nvPr/>
          </p:nvSpPr>
          <p:spPr bwMode="auto">
            <a:xfrm>
              <a:off x="3640" y="867"/>
              <a:ext cx="0" cy="176"/>
            </a:xfrm>
            <a:prstGeom prst="line">
              <a:avLst/>
            </a:prstGeom>
            <a:noFill/>
            <a:ln w="50800">
              <a:solidFill>
                <a:srgbClr val="CF0E3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eaLnBrk="1" hangingPunct="1"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608361" name="Line 20"/>
            <p:cNvSpPr>
              <a:spLocks noChangeShapeType="1"/>
            </p:cNvSpPr>
            <p:nvPr/>
          </p:nvSpPr>
          <p:spPr bwMode="auto">
            <a:xfrm>
              <a:off x="3584" y="923"/>
              <a:ext cx="104" cy="0"/>
            </a:xfrm>
            <a:prstGeom prst="line">
              <a:avLst/>
            </a:prstGeom>
            <a:noFill/>
            <a:ln w="50800">
              <a:solidFill>
                <a:srgbClr val="CF0E3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eaLnBrk="1" hangingPunct="1"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</p:grpSp>
      <p:sp>
        <p:nvSpPr>
          <p:cNvPr id="1556501" name="Rectangle 21"/>
          <p:cNvSpPr>
            <a:spLocks noChangeArrowheads="1"/>
          </p:cNvSpPr>
          <p:nvPr/>
        </p:nvSpPr>
        <p:spPr bwMode="auto">
          <a:xfrm>
            <a:off x="1519238" y="836712"/>
            <a:ext cx="1806575" cy="698500"/>
          </a:xfrm>
          <a:prstGeom prst="rect">
            <a:avLst/>
          </a:prstGeom>
          <a:noFill/>
          <a:ln>
            <a:noFill/>
          </a:ln>
        </p:spPr>
        <p:txBody>
          <a:bodyPr lIns="90488" tIns="44450" rIns="90488" bIns="44450">
            <a:spAutoFit/>
          </a:bodyPr>
          <a:lstStyle/>
          <a:p>
            <a:pPr algn="ctr" defTabSz="457200"/>
            <a:r>
              <a:rPr lang="zh-CN" altLang="en-US" sz="1000" dirty="0">
                <a:solidFill>
                  <a:srgbClr val="FFFFFF"/>
                </a:solidFill>
                <a:latin typeface="Arial" charset="0"/>
                <a:ea typeface="SimSun" charset="0"/>
                <a:cs typeface="Arial" charset="0"/>
              </a:rPr>
              <a:t>神与亚伯拉罕立约透过以色列成为“祭司的国度”重新建立人的统治权  </a:t>
            </a:r>
            <a:r>
              <a:rPr lang="en-US" altLang="zh-CN" sz="1000" dirty="0">
                <a:solidFill>
                  <a:srgbClr val="FFFFFF"/>
                </a:solidFill>
                <a:latin typeface="Arial" charset="0"/>
                <a:ea typeface="SimSun" charset="0"/>
                <a:cs typeface="Arial" charset="0"/>
              </a:rPr>
              <a:t>(</a:t>
            </a:r>
            <a:r>
              <a:rPr lang="zh-CN" altLang="en-US" sz="1000" dirty="0">
                <a:solidFill>
                  <a:srgbClr val="FFFFFF"/>
                </a:solidFill>
                <a:latin typeface="Arial" charset="0"/>
                <a:ea typeface="SimSun" charset="0"/>
                <a:cs typeface="Arial" charset="0"/>
              </a:rPr>
              <a:t>创</a:t>
            </a:r>
            <a:r>
              <a:rPr lang="en-US" altLang="zh-CN" sz="1000" dirty="0">
                <a:solidFill>
                  <a:srgbClr val="FFFFFF"/>
                </a:solidFill>
                <a:latin typeface="Arial" charset="0"/>
                <a:ea typeface="SimSun" charset="0"/>
                <a:cs typeface="Arial" charset="0"/>
              </a:rPr>
              <a:t>. 12:1-3; </a:t>
            </a:r>
            <a:r>
              <a:rPr lang="zh-CN" altLang="en-US" sz="1000" dirty="0">
                <a:solidFill>
                  <a:srgbClr val="FFFFFF"/>
                </a:solidFill>
                <a:latin typeface="Arial" charset="0"/>
                <a:ea typeface="SimSun" charset="0"/>
                <a:cs typeface="Arial" charset="0"/>
              </a:rPr>
              <a:t>出</a:t>
            </a:r>
            <a:r>
              <a:rPr lang="en-US" altLang="zh-CN" sz="1000" dirty="0">
                <a:solidFill>
                  <a:srgbClr val="FFFFFF"/>
                </a:solidFill>
                <a:latin typeface="Arial" charset="0"/>
                <a:ea typeface="SimSun" charset="0"/>
                <a:cs typeface="Arial" charset="0"/>
              </a:rPr>
              <a:t>. 19:6)</a:t>
            </a:r>
          </a:p>
        </p:txBody>
      </p:sp>
      <p:sp>
        <p:nvSpPr>
          <p:cNvPr id="1556502" name="Rectangle 22"/>
          <p:cNvSpPr>
            <a:spLocks noChangeArrowheads="1"/>
          </p:cNvSpPr>
          <p:nvPr/>
        </p:nvSpPr>
        <p:spPr bwMode="auto">
          <a:xfrm>
            <a:off x="47625" y="620688"/>
            <a:ext cx="1388227" cy="27443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defTabSz="457200">
              <a:defRPr/>
            </a:pPr>
            <a:r>
              <a:rPr lang="zh-CN" altLang="en-US" sz="1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cholar"/>
                <a:ea typeface="SimSun" pitchFamily="2" charset="-122"/>
                <a:cs typeface="Arial" charset="0"/>
              </a:rPr>
              <a:t>国度概念的教导</a:t>
            </a:r>
            <a:r>
              <a:rPr lang="en-US" altLang="zh-CN" sz="1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cholar"/>
                <a:ea typeface="SimSun" pitchFamily="2" charset="-122"/>
                <a:cs typeface="Arial" charset="0"/>
              </a:rPr>
              <a:t>...</a:t>
            </a:r>
          </a:p>
        </p:txBody>
      </p:sp>
      <p:sp>
        <p:nvSpPr>
          <p:cNvPr id="608278" name="Line 23"/>
          <p:cNvSpPr>
            <a:spLocks noChangeShapeType="1"/>
          </p:cNvSpPr>
          <p:nvPr/>
        </p:nvSpPr>
        <p:spPr bwMode="auto">
          <a:xfrm>
            <a:off x="693663" y="1325711"/>
            <a:ext cx="0" cy="406400"/>
          </a:xfrm>
          <a:prstGeom prst="line">
            <a:avLst/>
          </a:prstGeom>
          <a:noFill/>
          <a:ln w="12700">
            <a:solidFill>
              <a:schemeClr val="tx2"/>
            </a:solidFill>
            <a:round/>
            <a:headEnd/>
            <a:tailEnd/>
          </a:ln>
        </p:spPr>
        <p:txBody>
          <a:bodyPr/>
          <a:lstStyle/>
          <a:p>
            <a:pPr defTabSz="457200" eaLnBrk="1" hangingPunct="1">
              <a:defRPr/>
            </a:pPr>
            <a:endParaRPr lang="en-US" sz="1800">
              <a:solidFill>
                <a:srgbClr val="FFFF00"/>
              </a:solidFill>
              <a:latin typeface="Arial" charset="0"/>
              <a:cs typeface="Arial" charset="0"/>
            </a:endParaRPr>
          </a:p>
        </p:txBody>
      </p:sp>
      <p:sp>
        <p:nvSpPr>
          <p:cNvPr id="608279" name="Freeform 24"/>
          <p:cNvSpPr>
            <a:spLocks/>
          </p:cNvSpPr>
          <p:nvPr/>
        </p:nvSpPr>
        <p:spPr bwMode="auto">
          <a:xfrm>
            <a:off x="633338" y="1665436"/>
            <a:ext cx="122238" cy="179388"/>
          </a:xfrm>
          <a:custGeom>
            <a:avLst/>
            <a:gdLst>
              <a:gd name="T0" fmla="*/ 2147483647 w 77"/>
              <a:gd name="T1" fmla="*/ 2147483647 h 113"/>
              <a:gd name="T2" fmla="*/ 0 w 77"/>
              <a:gd name="T3" fmla="*/ 0 h 113"/>
              <a:gd name="T4" fmla="*/ 2147483647 w 77"/>
              <a:gd name="T5" fmla="*/ 2147483647 h 113"/>
              <a:gd name="T6" fmla="*/ 2147483647 w 77"/>
              <a:gd name="T7" fmla="*/ 0 h 113"/>
              <a:gd name="T8" fmla="*/ 2147483647 w 77"/>
              <a:gd name="T9" fmla="*/ 2147483647 h 11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7"/>
              <a:gd name="T16" fmla="*/ 0 h 113"/>
              <a:gd name="T17" fmla="*/ 77 w 77"/>
              <a:gd name="T18" fmla="*/ 113 h 11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7" h="113">
                <a:moveTo>
                  <a:pt x="38" y="37"/>
                </a:moveTo>
                <a:lnTo>
                  <a:pt x="0" y="0"/>
                </a:lnTo>
                <a:lnTo>
                  <a:pt x="38" y="112"/>
                </a:lnTo>
                <a:lnTo>
                  <a:pt x="76" y="0"/>
                </a:lnTo>
                <a:lnTo>
                  <a:pt x="38" y="37"/>
                </a:lnTo>
              </a:path>
            </a:pathLst>
          </a:custGeom>
          <a:solidFill>
            <a:schemeClr val="accent1"/>
          </a:solidFill>
          <a:ln w="12700" cap="rnd">
            <a:solidFill>
              <a:schemeClr val="tx2"/>
            </a:solidFill>
            <a:round/>
            <a:headEnd/>
            <a:tailEnd/>
          </a:ln>
        </p:spPr>
        <p:txBody>
          <a:bodyPr/>
          <a:lstStyle/>
          <a:p>
            <a:pPr defTabSz="457200" eaLnBrk="1" hangingPunct="1">
              <a:defRPr/>
            </a:pPr>
            <a:endParaRPr lang="en-US" sz="1800">
              <a:solidFill>
                <a:srgbClr val="FFFF00"/>
              </a:solidFill>
              <a:latin typeface="Arial" charset="0"/>
              <a:cs typeface="Arial" charset="0"/>
            </a:endParaRPr>
          </a:p>
        </p:txBody>
      </p:sp>
      <p:sp>
        <p:nvSpPr>
          <p:cNvPr id="1556505" name="Rectangle 25"/>
          <p:cNvSpPr>
            <a:spLocks noChangeArrowheads="1"/>
          </p:cNvSpPr>
          <p:nvPr/>
        </p:nvSpPr>
        <p:spPr bwMode="auto">
          <a:xfrm>
            <a:off x="234553" y="1916832"/>
            <a:ext cx="881063" cy="393700"/>
          </a:xfrm>
          <a:prstGeom prst="rect">
            <a:avLst/>
          </a:prstGeom>
          <a:noFill/>
          <a:ln>
            <a:noFill/>
          </a:ln>
        </p:spPr>
        <p:txBody>
          <a:bodyPr lIns="90488" tIns="44450" rIns="90488" bIns="44450">
            <a:spAutoFit/>
          </a:bodyPr>
          <a:lstStyle/>
          <a:p>
            <a:pPr algn="ctr" defTabSz="457200"/>
            <a:r>
              <a:rPr lang="zh-CN" altLang="en-US" sz="1000" dirty="0">
                <a:solidFill>
                  <a:srgbClr val="FFFFFF"/>
                </a:solidFill>
                <a:latin typeface="Arial" charset="0"/>
                <a:ea typeface="SimSun" charset="0"/>
                <a:cs typeface="Arial" charset="0"/>
              </a:rPr>
              <a:t>人的堕落 </a:t>
            </a:r>
            <a:r>
              <a:rPr lang="en-US" altLang="zh-CN" sz="1000" dirty="0">
                <a:solidFill>
                  <a:srgbClr val="FFFFFF"/>
                </a:solidFill>
                <a:latin typeface="Arial" charset="0"/>
                <a:ea typeface="SimSun" charset="0"/>
                <a:cs typeface="Arial" charset="0"/>
              </a:rPr>
              <a:t>(</a:t>
            </a:r>
            <a:r>
              <a:rPr lang="zh-CN" altLang="en-US" sz="1000" dirty="0">
                <a:solidFill>
                  <a:srgbClr val="FFFFFF"/>
                </a:solidFill>
                <a:latin typeface="Arial" charset="0"/>
                <a:ea typeface="SimSun" charset="0"/>
                <a:cs typeface="Arial" charset="0"/>
              </a:rPr>
              <a:t>创</a:t>
            </a:r>
            <a:r>
              <a:rPr lang="en-US" altLang="zh-CN" sz="1000" dirty="0">
                <a:solidFill>
                  <a:srgbClr val="FFFFFF"/>
                </a:solidFill>
                <a:latin typeface="Arial" charset="0"/>
                <a:ea typeface="SimSun" charset="0"/>
                <a:cs typeface="Arial" charset="0"/>
              </a:rPr>
              <a:t> 3)</a:t>
            </a:r>
          </a:p>
        </p:txBody>
      </p:sp>
      <p:sp>
        <p:nvSpPr>
          <p:cNvPr id="1556506" name="Rectangle 26"/>
          <p:cNvSpPr>
            <a:spLocks noChangeArrowheads="1"/>
          </p:cNvSpPr>
          <p:nvPr/>
        </p:nvSpPr>
        <p:spPr bwMode="auto">
          <a:xfrm>
            <a:off x="3348038" y="836712"/>
            <a:ext cx="1304925" cy="546100"/>
          </a:xfrm>
          <a:prstGeom prst="rect">
            <a:avLst/>
          </a:prstGeom>
          <a:noFill/>
          <a:ln>
            <a:noFill/>
          </a:ln>
        </p:spPr>
        <p:txBody>
          <a:bodyPr lIns="90488" tIns="44450" rIns="90488" bIns="44450">
            <a:spAutoFit/>
          </a:bodyPr>
          <a:lstStyle/>
          <a:p>
            <a:pPr algn="ctr" defTabSz="457200"/>
            <a:r>
              <a:rPr lang="zh-CN" altLang="en-US" sz="1000" dirty="0">
                <a:solidFill>
                  <a:srgbClr val="FFFFFF"/>
                </a:solidFill>
                <a:latin typeface="Arial" charset="0"/>
                <a:ea typeface="SimSun" charset="0"/>
                <a:cs typeface="Arial" charset="0"/>
              </a:rPr>
              <a:t>以色列失去祭司国度的见证，于是被掳受外邦统治 </a:t>
            </a:r>
            <a:endParaRPr lang="en-US" altLang="zh-CN" sz="1000" dirty="0">
              <a:solidFill>
                <a:srgbClr val="FFFFFF"/>
              </a:solidFill>
              <a:latin typeface="Arial" charset="0"/>
              <a:ea typeface="SimSun" charset="0"/>
              <a:cs typeface="Arial" charset="0"/>
            </a:endParaRPr>
          </a:p>
        </p:txBody>
      </p:sp>
      <p:sp>
        <p:nvSpPr>
          <p:cNvPr id="211992" name="Rectangle 27"/>
          <p:cNvSpPr>
            <a:spLocks noChangeArrowheads="1"/>
          </p:cNvSpPr>
          <p:nvPr/>
        </p:nvSpPr>
        <p:spPr bwMode="auto">
          <a:xfrm>
            <a:off x="3184525" y="4826000"/>
            <a:ext cx="1381125" cy="9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/>
          <a:p>
            <a:pPr defTabSz="457200"/>
            <a:r>
              <a:rPr lang="zh-CN" altLang="en-US" sz="900">
                <a:solidFill>
                  <a:srgbClr val="FFFFFF"/>
                </a:solidFill>
                <a:latin typeface="Arial" charset="0"/>
                <a:ea typeface="SimSun" charset="0"/>
                <a:cs typeface="Arial" charset="0"/>
              </a:rPr>
              <a:t>耶利米书</a:t>
            </a:r>
            <a:r>
              <a:rPr lang="en-US" altLang="zh-CN" sz="900">
                <a:solidFill>
                  <a:srgbClr val="FFFFFF"/>
                </a:solidFill>
                <a:latin typeface="Arial" charset="0"/>
                <a:ea typeface="SimSun" charset="0"/>
                <a:cs typeface="Arial" charset="0"/>
              </a:rPr>
              <a:t>31:31-34 </a:t>
            </a:r>
            <a:r>
              <a:rPr lang="zh-CN" altLang="en-US" sz="900">
                <a:solidFill>
                  <a:srgbClr val="FFFFFF"/>
                </a:solidFill>
                <a:latin typeface="Arial" charset="0"/>
                <a:ea typeface="SimSun" charset="0"/>
                <a:cs typeface="Arial" charset="0"/>
              </a:rPr>
              <a:t>应许</a:t>
            </a:r>
            <a:r>
              <a:rPr lang="en-US" altLang="zh-CN" sz="900">
                <a:solidFill>
                  <a:srgbClr val="FFFFFF"/>
                </a:solidFill>
                <a:latin typeface="Arial" charset="0"/>
                <a:ea typeface="SimSun" charset="0"/>
                <a:cs typeface="Arial" charset="0"/>
              </a:rPr>
              <a:t>:</a:t>
            </a:r>
          </a:p>
          <a:p>
            <a:pPr defTabSz="457200">
              <a:buFontTx/>
              <a:buChar char="•"/>
            </a:pPr>
            <a:r>
              <a:rPr lang="zh-CN" altLang="en-US" sz="900">
                <a:solidFill>
                  <a:srgbClr val="FFFFFF"/>
                </a:solidFill>
                <a:latin typeface="Arial" charset="0"/>
                <a:ea typeface="SimSun" charset="0"/>
                <a:cs typeface="Arial" charset="0"/>
              </a:rPr>
              <a:t>赦免</a:t>
            </a:r>
          </a:p>
          <a:p>
            <a:pPr defTabSz="457200">
              <a:buFontTx/>
              <a:buChar char="•"/>
            </a:pPr>
            <a:r>
              <a:rPr lang="zh-CN" altLang="en-US" sz="900">
                <a:solidFill>
                  <a:srgbClr val="FFFFFF"/>
                </a:solidFill>
                <a:latin typeface="Arial" charset="0"/>
                <a:ea typeface="SimSun" charset="0"/>
                <a:cs typeface="Arial" charset="0"/>
              </a:rPr>
              <a:t>圣灵内住</a:t>
            </a:r>
          </a:p>
          <a:p>
            <a:pPr defTabSz="457200">
              <a:buFontTx/>
              <a:buChar char="•"/>
            </a:pPr>
            <a:r>
              <a:rPr lang="zh-CN" altLang="en-US" sz="900">
                <a:solidFill>
                  <a:srgbClr val="FFFFFF"/>
                </a:solidFill>
                <a:latin typeface="Arial" charset="0"/>
                <a:ea typeface="SimSun" charset="0"/>
                <a:cs typeface="Arial" charset="0"/>
              </a:rPr>
              <a:t>新心，新人，新思想 </a:t>
            </a:r>
          </a:p>
          <a:p>
            <a:pPr defTabSz="457200">
              <a:buFontTx/>
              <a:buChar char="•"/>
            </a:pPr>
            <a:r>
              <a:rPr lang="zh-CN" altLang="en-US" sz="900">
                <a:solidFill>
                  <a:srgbClr val="FFFFFF"/>
                </a:solidFill>
                <a:latin typeface="Arial" charset="0"/>
                <a:ea typeface="SimSun" charset="0"/>
                <a:cs typeface="Arial" charset="0"/>
              </a:rPr>
              <a:t>以色列与犹大重新统一</a:t>
            </a:r>
          </a:p>
          <a:p>
            <a:pPr defTabSz="457200">
              <a:buFontTx/>
              <a:buChar char="•"/>
            </a:pPr>
            <a:r>
              <a:rPr lang="zh-CN" altLang="en-US" sz="900">
                <a:solidFill>
                  <a:srgbClr val="FFFFFF"/>
                </a:solidFill>
                <a:latin typeface="Arial" charset="0"/>
                <a:ea typeface="SimSun" charset="0"/>
                <a:cs typeface="Arial" charset="0"/>
              </a:rPr>
              <a:t>不需要传福音 </a:t>
            </a:r>
            <a:endParaRPr lang="en-US" altLang="zh-CN" sz="900">
              <a:solidFill>
                <a:srgbClr val="FFFFFF"/>
              </a:solidFill>
              <a:latin typeface="Arial" charset="0"/>
              <a:ea typeface="SimSun" charset="0"/>
              <a:cs typeface="Arial" charset="0"/>
            </a:endParaRPr>
          </a:p>
        </p:txBody>
      </p:sp>
      <p:sp>
        <p:nvSpPr>
          <p:cNvPr id="211993" name="Rectangle 28"/>
          <p:cNvSpPr>
            <a:spLocks noChangeArrowheads="1"/>
          </p:cNvSpPr>
          <p:nvPr/>
        </p:nvSpPr>
        <p:spPr bwMode="auto">
          <a:xfrm>
            <a:off x="2651125" y="3671888"/>
            <a:ext cx="1820863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/>
          <a:p>
            <a:pPr defTabSz="457200"/>
            <a:r>
              <a:rPr lang="zh-CN" altLang="en-US" sz="1000">
                <a:solidFill>
                  <a:srgbClr val="FFFFFF"/>
                </a:solidFill>
                <a:latin typeface="Arial" charset="0"/>
                <a:ea typeface="SimSun" charset="0"/>
                <a:cs typeface="Arial" charset="0"/>
              </a:rPr>
              <a:t>撒母耳下</a:t>
            </a:r>
            <a:r>
              <a:rPr lang="en-US" altLang="zh-CN" sz="1000">
                <a:solidFill>
                  <a:srgbClr val="FFFFFF"/>
                </a:solidFill>
                <a:latin typeface="Arial" charset="0"/>
                <a:ea typeface="SimSun" charset="0"/>
                <a:cs typeface="Arial" charset="0"/>
              </a:rPr>
              <a:t>7:12-16 </a:t>
            </a:r>
            <a:r>
              <a:rPr lang="zh-CN" altLang="en-US" sz="1000">
                <a:solidFill>
                  <a:srgbClr val="FFFFFF"/>
                </a:solidFill>
                <a:latin typeface="Arial" charset="0"/>
                <a:ea typeface="SimSun" charset="0"/>
                <a:cs typeface="Arial" charset="0"/>
              </a:rPr>
              <a:t>永久的应许</a:t>
            </a:r>
            <a:r>
              <a:rPr lang="en-US" altLang="zh-CN" sz="1000">
                <a:solidFill>
                  <a:srgbClr val="FFFFFF"/>
                </a:solidFill>
                <a:latin typeface="Arial" charset="0"/>
                <a:ea typeface="SimSun" charset="0"/>
                <a:cs typeface="Arial" charset="0"/>
              </a:rPr>
              <a:t>:</a:t>
            </a:r>
          </a:p>
          <a:p>
            <a:pPr defTabSz="457200">
              <a:buFontTx/>
              <a:buChar char="•"/>
            </a:pPr>
            <a:r>
              <a:rPr lang="zh-CN" altLang="en-US" sz="1000">
                <a:solidFill>
                  <a:srgbClr val="FFFFFF"/>
                </a:solidFill>
                <a:latin typeface="Arial" charset="0"/>
                <a:ea typeface="SimSun" charset="0"/>
                <a:cs typeface="Arial" charset="0"/>
              </a:rPr>
              <a:t>儿子 </a:t>
            </a:r>
            <a:r>
              <a:rPr lang="en-US" altLang="zh-CN" sz="1000">
                <a:solidFill>
                  <a:srgbClr val="FFFFFF"/>
                </a:solidFill>
                <a:latin typeface="Arial" charset="0"/>
                <a:ea typeface="SimSun" charset="0"/>
                <a:cs typeface="Arial" charset="0"/>
              </a:rPr>
              <a:t>(“</a:t>
            </a:r>
            <a:r>
              <a:rPr lang="zh-CN" altLang="en-US" sz="1000">
                <a:solidFill>
                  <a:srgbClr val="FFFFFF"/>
                </a:solidFill>
                <a:latin typeface="Arial" charset="0"/>
                <a:ea typeface="SimSun" charset="0"/>
                <a:cs typeface="Arial" charset="0"/>
              </a:rPr>
              <a:t>家室”永不遭废弃</a:t>
            </a:r>
            <a:r>
              <a:rPr lang="en-US" altLang="zh-CN" sz="1000">
                <a:solidFill>
                  <a:srgbClr val="FFFFFF"/>
                </a:solidFill>
                <a:latin typeface="Arial" charset="0"/>
                <a:ea typeface="SimSun" charset="0"/>
                <a:cs typeface="Arial" charset="0"/>
              </a:rPr>
              <a:t>)</a:t>
            </a:r>
          </a:p>
          <a:p>
            <a:pPr defTabSz="457200">
              <a:buFontTx/>
              <a:buChar char="•"/>
            </a:pPr>
            <a:r>
              <a:rPr lang="zh-CN" altLang="en-US" sz="1000">
                <a:solidFill>
                  <a:srgbClr val="FFFFFF"/>
                </a:solidFill>
                <a:latin typeface="Arial" charset="0"/>
                <a:ea typeface="SimSun" charset="0"/>
                <a:cs typeface="Arial" charset="0"/>
              </a:rPr>
              <a:t>国 </a:t>
            </a:r>
            <a:r>
              <a:rPr lang="en-US" altLang="zh-CN" sz="1000">
                <a:solidFill>
                  <a:srgbClr val="FFFFFF"/>
                </a:solidFill>
                <a:latin typeface="Arial" charset="0"/>
                <a:ea typeface="SimSun" charset="0"/>
                <a:cs typeface="Arial" charset="0"/>
              </a:rPr>
              <a:t>(</a:t>
            </a:r>
            <a:r>
              <a:rPr lang="zh-CN" altLang="en-US" sz="1000">
                <a:solidFill>
                  <a:srgbClr val="FFFFFF"/>
                </a:solidFill>
                <a:latin typeface="Arial" charset="0"/>
                <a:ea typeface="SimSun" charset="0"/>
                <a:cs typeface="Arial" charset="0"/>
              </a:rPr>
              <a:t>政治王朝</a:t>
            </a:r>
            <a:r>
              <a:rPr lang="en-US" altLang="zh-CN" sz="1000">
                <a:solidFill>
                  <a:srgbClr val="FFFFFF"/>
                </a:solidFill>
                <a:latin typeface="Arial" charset="0"/>
                <a:ea typeface="SimSun" charset="0"/>
                <a:cs typeface="Arial" charset="0"/>
              </a:rPr>
              <a:t>)</a:t>
            </a:r>
          </a:p>
          <a:p>
            <a:pPr defTabSz="457200">
              <a:buFontTx/>
              <a:buChar char="•"/>
            </a:pPr>
            <a:r>
              <a:rPr lang="zh-CN" altLang="en-US" sz="1000">
                <a:solidFill>
                  <a:srgbClr val="FFFFFF"/>
                </a:solidFill>
                <a:latin typeface="Arial" charset="0"/>
                <a:ea typeface="SimSun" charset="0"/>
                <a:cs typeface="Arial" charset="0"/>
              </a:rPr>
              <a:t>宝座 </a:t>
            </a:r>
            <a:r>
              <a:rPr lang="en-US" altLang="zh-CN" sz="1000">
                <a:solidFill>
                  <a:srgbClr val="FFFFFF"/>
                </a:solidFill>
                <a:latin typeface="Arial" charset="0"/>
                <a:ea typeface="SimSun" charset="0"/>
                <a:cs typeface="Arial" charset="0"/>
              </a:rPr>
              <a:t>(</a:t>
            </a:r>
            <a:r>
              <a:rPr lang="zh-CN" altLang="en-US" sz="1000">
                <a:solidFill>
                  <a:srgbClr val="FFFFFF"/>
                </a:solidFill>
                <a:latin typeface="Arial" charset="0"/>
                <a:ea typeface="SimSun" charset="0"/>
                <a:cs typeface="Arial" charset="0"/>
              </a:rPr>
              <a:t>后裔接续掌权</a:t>
            </a:r>
            <a:r>
              <a:rPr lang="en-US" altLang="zh-CN" sz="1000">
                <a:solidFill>
                  <a:srgbClr val="FFFFFF"/>
                </a:solidFill>
                <a:latin typeface="Arial" charset="0"/>
                <a:ea typeface="SimSun" charset="0"/>
                <a:cs typeface="Arial" charset="0"/>
              </a:rPr>
              <a:t>)</a:t>
            </a:r>
          </a:p>
          <a:p>
            <a:pPr defTabSz="457200">
              <a:buFontTx/>
              <a:buChar char="•"/>
            </a:pPr>
            <a:r>
              <a:rPr lang="zh-CN" altLang="en-US" sz="1000">
                <a:solidFill>
                  <a:srgbClr val="FFFFFF"/>
                </a:solidFill>
                <a:latin typeface="Arial" charset="0"/>
                <a:ea typeface="SimSun" charset="0"/>
                <a:cs typeface="Arial" charset="0"/>
              </a:rPr>
              <a:t>圣殿 </a:t>
            </a:r>
            <a:r>
              <a:rPr lang="en-US" altLang="zh-CN" sz="1000">
                <a:solidFill>
                  <a:srgbClr val="FFFFFF"/>
                </a:solidFill>
                <a:latin typeface="Arial" charset="0"/>
                <a:ea typeface="SimSun" charset="0"/>
                <a:cs typeface="Arial" charset="0"/>
              </a:rPr>
              <a:t>(</a:t>
            </a:r>
            <a:r>
              <a:rPr lang="zh-CN" altLang="en-US" sz="1000">
                <a:solidFill>
                  <a:srgbClr val="FFFFFF"/>
                </a:solidFill>
                <a:latin typeface="Arial" charset="0"/>
                <a:ea typeface="SimSun" charset="0"/>
                <a:cs typeface="Arial" charset="0"/>
              </a:rPr>
              <a:t>儿子来建造</a:t>
            </a:r>
            <a:r>
              <a:rPr lang="en-US" altLang="zh-CN" sz="1000">
                <a:solidFill>
                  <a:srgbClr val="FFFFFF"/>
                </a:solidFill>
                <a:latin typeface="Arial" charset="0"/>
                <a:ea typeface="SimSun" charset="0"/>
                <a:cs typeface="Arial" charset="0"/>
              </a:rPr>
              <a:t>)</a:t>
            </a:r>
          </a:p>
        </p:txBody>
      </p:sp>
      <p:sp>
        <p:nvSpPr>
          <p:cNvPr id="211994" name="Rectangle 29"/>
          <p:cNvSpPr>
            <a:spLocks noChangeArrowheads="1"/>
          </p:cNvSpPr>
          <p:nvPr/>
        </p:nvSpPr>
        <p:spPr bwMode="auto">
          <a:xfrm>
            <a:off x="2270125" y="2519363"/>
            <a:ext cx="3200400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/>
          <a:p>
            <a:pPr defTabSz="457200"/>
            <a:r>
              <a:rPr lang="zh-CN" altLang="en-US" sz="1000">
                <a:solidFill>
                  <a:srgbClr val="FFFFFF"/>
                </a:solidFill>
                <a:latin typeface="Arial" charset="0"/>
                <a:ea typeface="SimSun" charset="0"/>
                <a:cs typeface="Arial" charset="0"/>
              </a:rPr>
              <a:t>创世记 </a:t>
            </a:r>
            <a:r>
              <a:rPr lang="en-US" altLang="zh-CN" sz="1000">
                <a:solidFill>
                  <a:srgbClr val="FFFFFF"/>
                </a:solidFill>
                <a:latin typeface="Arial" charset="0"/>
                <a:ea typeface="SimSun" charset="0"/>
                <a:cs typeface="Arial" charset="0"/>
              </a:rPr>
              <a:t>15:18 (</a:t>
            </a:r>
            <a:r>
              <a:rPr lang="zh-CN" altLang="en-US" sz="1000">
                <a:solidFill>
                  <a:srgbClr val="FFFFFF"/>
                </a:solidFill>
                <a:latin typeface="Arial" charset="0"/>
                <a:ea typeface="SimSun" charset="0"/>
                <a:cs typeface="Arial" charset="0"/>
              </a:rPr>
              <a:t>参：申</a:t>
            </a:r>
            <a:r>
              <a:rPr lang="en-US" altLang="zh-CN" sz="1000">
                <a:solidFill>
                  <a:srgbClr val="FFFFFF"/>
                </a:solidFill>
                <a:latin typeface="Arial" charset="0"/>
                <a:ea typeface="SimSun" charset="0"/>
                <a:cs typeface="Arial" charset="0"/>
              </a:rPr>
              <a:t>30:1-10)</a:t>
            </a:r>
            <a:r>
              <a:rPr lang="zh-CN" altLang="en-US" sz="1000">
                <a:solidFill>
                  <a:srgbClr val="FFFFFF"/>
                </a:solidFill>
                <a:latin typeface="Arial" charset="0"/>
                <a:ea typeface="SimSun" charset="0"/>
                <a:cs typeface="Arial" charset="0"/>
              </a:rPr>
              <a:t>的应许</a:t>
            </a:r>
            <a:r>
              <a:rPr lang="en-US" altLang="zh-CN" sz="1000">
                <a:solidFill>
                  <a:srgbClr val="FFFFFF"/>
                </a:solidFill>
                <a:latin typeface="Arial" charset="0"/>
                <a:ea typeface="SimSun" charset="0"/>
                <a:cs typeface="Arial" charset="0"/>
              </a:rPr>
              <a:t>:</a:t>
            </a:r>
          </a:p>
          <a:p>
            <a:pPr defTabSz="457200">
              <a:buFontTx/>
              <a:buChar char="•"/>
            </a:pPr>
            <a:r>
              <a:rPr lang="zh-CN" altLang="en-US" sz="1000">
                <a:solidFill>
                  <a:srgbClr val="FFFFFF"/>
                </a:solidFill>
                <a:latin typeface="Arial" charset="0"/>
                <a:ea typeface="SimSun" charset="0"/>
                <a:cs typeface="Arial" charset="0"/>
              </a:rPr>
              <a:t>从埃及哇地至幼发拉底河流域</a:t>
            </a:r>
            <a:r>
              <a:rPr lang="en-US" altLang="zh-CN" sz="1000">
                <a:solidFill>
                  <a:srgbClr val="FFFFFF"/>
                </a:solidFill>
                <a:latin typeface="Arial" charset="0"/>
                <a:ea typeface="SimSun" charset="0"/>
                <a:cs typeface="Arial" charset="0"/>
              </a:rPr>
              <a:t>(</a:t>
            </a:r>
            <a:r>
              <a:rPr lang="zh-CN" altLang="en-US" sz="1000">
                <a:solidFill>
                  <a:srgbClr val="FFFFFF"/>
                </a:solidFill>
                <a:latin typeface="Arial" charset="0"/>
                <a:ea typeface="SimSun" charset="0"/>
                <a:cs typeface="Arial" charset="0"/>
              </a:rPr>
              <a:t>赛</a:t>
            </a:r>
            <a:r>
              <a:rPr lang="en-US" altLang="zh-CN" sz="1000">
                <a:solidFill>
                  <a:srgbClr val="FFFFFF"/>
                </a:solidFill>
                <a:latin typeface="Arial" charset="0"/>
                <a:ea typeface="SimSun" charset="0"/>
                <a:cs typeface="Arial" charset="0"/>
              </a:rPr>
              <a:t>27:12)</a:t>
            </a:r>
          </a:p>
          <a:p>
            <a:pPr defTabSz="457200">
              <a:buFontTx/>
              <a:buChar char="•"/>
            </a:pPr>
            <a:r>
              <a:rPr lang="zh-CN" altLang="en-US" sz="1000">
                <a:solidFill>
                  <a:srgbClr val="FFFFFF"/>
                </a:solidFill>
                <a:latin typeface="Arial" charset="0"/>
                <a:ea typeface="SimSun" charset="0"/>
                <a:cs typeface="Arial" charset="0"/>
              </a:rPr>
              <a:t>被掳归回／重建之后，土地永久占有权</a:t>
            </a:r>
            <a:r>
              <a:rPr lang="en-US" altLang="zh-CN" sz="1000">
                <a:solidFill>
                  <a:srgbClr val="FFFFFF"/>
                </a:solidFill>
                <a:latin typeface="Arial" charset="0"/>
                <a:ea typeface="SimSun" charset="0"/>
                <a:cs typeface="Arial" charset="0"/>
              </a:rPr>
              <a:t>(</a:t>
            </a:r>
            <a:r>
              <a:rPr lang="zh-CN" altLang="en-US" sz="1000">
                <a:solidFill>
                  <a:srgbClr val="FFFFFF"/>
                </a:solidFill>
                <a:latin typeface="Arial" charset="0"/>
                <a:ea typeface="SimSun" charset="0"/>
                <a:cs typeface="Arial" charset="0"/>
              </a:rPr>
              <a:t>创</a:t>
            </a:r>
            <a:r>
              <a:rPr lang="en-US" altLang="zh-CN" sz="1000">
                <a:solidFill>
                  <a:srgbClr val="FFFFFF"/>
                </a:solidFill>
                <a:latin typeface="Arial" charset="0"/>
                <a:ea typeface="SimSun" charset="0"/>
                <a:cs typeface="Arial" charset="0"/>
              </a:rPr>
              <a:t>17:8) </a:t>
            </a:r>
          </a:p>
          <a:p>
            <a:pPr defTabSz="457200">
              <a:buFontTx/>
              <a:buChar char="•"/>
            </a:pPr>
            <a:r>
              <a:rPr lang="zh-CN" altLang="en-US" sz="1000">
                <a:solidFill>
                  <a:srgbClr val="FFFFFF"/>
                </a:solidFill>
                <a:latin typeface="Arial" charset="0"/>
                <a:ea typeface="SimSun" charset="0"/>
                <a:cs typeface="Arial" charset="0"/>
              </a:rPr>
              <a:t>因着巴勒斯坦地全世界蒙祝福 </a:t>
            </a:r>
            <a:r>
              <a:rPr lang="en-US" altLang="zh-CN" sz="1000">
                <a:solidFill>
                  <a:srgbClr val="FFFFFF"/>
                </a:solidFill>
                <a:latin typeface="Arial" charset="0"/>
                <a:ea typeface="SimSun" charset="0"/>
                <a:cs typeface="Arial" charset="0"/>
              </a:rPr>
              <a:t>(</a:t>
            </a:r>
            <a:r>
              <a:rPr lang="zh-CN" altLang="en-US" sz="1000">
                <a:solidFill>
                  <a:srgbClr val="FFFFFF"/>
                </a:solidFill>
                <a:latin typeface="Arial" charset="0"/>
                <a:ea typeface="SimSun" charset="0"/>
                <a:cs typeface="Arial" charset="0"/>
              </a:rPr>
              <a:t>赛</a:t>
            </a:r>
            <a:r>
              <a:rPr lang="en-US" altLang="zh-CN" sz="1000">
                <a:solidFill>
                  <a:srgbClr val="FFFFFF"/>
                </a:solidFill>
                <a:latin typeface="Arial" charset="0"/>
                <a:ea typeface="SimSun" charset="0"/>
                <a:cs typeface="Arial" charset="0"/>
              </a:rPr>
              <a:t>14:1-2)</a:t>
            </a:r>
          </a:p>
        </p:txBody>
      </p:sp>
      <p:sp>
        <p:nvSpPr>
          <p:cNvPr id="1556510" name="Rectangle 30"/>
          <p:cNvSpPr>
            <a:spLocks noChangeArrowheads="1"/>
          </p:cNvSpPr>
          <p:nvPr/>
        </p:nvSpPr>
        <p:spPr bwMode="auto">
          <a:xfrm>
            <a:off x="5827489" y="836712"/>
            <a:ext cx="1120775" cy="698500"/>
          </a:xfrm>
          <a:prstGeom prst="rect">
            <a:avLst/>
          </a:prstGeom>
          <a:noFill/>
          <a:ln>
            <a:noFill/>
          </a:ln>
        </p:spPr>
        <p:txBody>
          <a:bodyPr lIns="90488" tIns="44450" rIns="90488" bIns="44450">
            <a:spAutoFit/>
          </a:bodyPr>
          <a:lstStyle/>
          <a:p>
            <a:pPr algn="ctr" defTabSz="457200"/>
            <a:r>
              <a:rPr lang="zh-CN" altLang="en-US" sz="1000" dirty="0">
                <a:solidFill>
                  <a:srgbClr val="FFFFFF"/>
                </a:solidFill>
                <a:latin typeface="Arial" charset="0"/>
                <a:ea typeface="SimSun" charset="0"/>
                <a:cs typeface="Arial" charset="0"/>
              </a:rPr>
              <a:t>耶稣藉着教会以神奇的方式扩展张他的国度（太</a:t>
            </a:r>
            <a:r>
              <a:rPr lang="en-US" altLang="zh-CN" sz="1000" dirty="0">
                <a:solidFill>
                  <a:srgbClr val="FFFFFF"/>
                </a:solidFill>
                <a:latin typeface="Arial" charset="0"/>
                <a:ea typeface="SimSun" charset="0"/>
                <a:cs typeface="Arial" charset="0"/>
              </a:rPr>
              <a:t>.13</a:t>
            </a:r>
            <a:r>
              <a:rPr lang="zh-CN" altLang="en-US" sz="1000" dirty="0">
                <a:solidFill>
                  <a:srgbClr val="FFFFFF"/>
                </a:solidFill>
                <a:latin typeface="Arial" charset="0"/>
                <a:ea typeface="SimSun" charset="0"/>
                <a:cs typeface="Arial" charset="0"/>
              </a:rPr>
              <a:t>）</a:t>
            </a:r>
            <a:endParaRPr lang="en-US" altLang="zh-CN" sz="1000" dirty="0">
              <a:solidFill>
                <a:srgbClr val="FFFFFF"/>
              </a:solidFill>
              <a:latin typeface="Arial" charset="0"/>
              <a:ea typeface="SimSun" charset="0"/>
              <a:cs typeface="Arial" charset="0"/>
            </a:endParaRPr>
          </a:p>
        </p:txBody>
      </p:sp>
      <p:sp>
        <p:nvSpPr>
          <p:cNvPr id="1556511" name="Rectangle 31"/>
          <p:cNvSpPr>
            <a:spLocks noChangeArrowheads="1"/>
          </p:cNvSpPr>
          <p:nvPr/>
        </p:nvSpPr>
        <p:spPr bwMode="auto">
          <a:xfrm>
            <a:off x="4643438" y="836712"/>
            <a:ext cx="1076325" cy="698500"/>
          </a:xfrm>
          <a:prstGeom prst="rect">
            <a:avLst/>
          </a:prstGeom>
          <a:noFill/>
          <a:ln>
            <a:noFill/>
          </a:ln>
        </p:spPr>
        <p:txBody>
          <a:bodyPr lIns="90488" tIns="44450" rIns="90488" bIns="44450">
            <a:spAutoFit/>
          </a:bodyPr>
          <a:lstStyle/>
          <a:p>
            <a:pPr algn="ctr" defTabSz="457200"/>
            <a:r>
              <a:rPr lang="zh-CN" altLang="en-US" sz="1000" dirty="0">
                <a:solidFill>
                  <a:srgbClr val="FFFFFF"/>
                </a:solidFill>
                <a:latin typeface="Arial" charset="0"/>
                <a:ea typeface="SimSun" charset="0"/>
                <a:cs typeface="Arial" charset="0"/>
              </a:rPr>
              <a:t>以色列拒绝弥赛亚国度的邀请</a:t>
            </a:r>
            <a:r>
              <a:rPr lang="en-US" altLang="zh-CN" sz="1000" dirty="0">
                <a:solidFill>
                  <a:srgbClr val="FFFFFF"/>
                </a:solidFill>
                <a:latin typeface="Arial" charset="0"/>
                <a:ea typeface="SimSun" charset="0"/>
                <a:cs typeface="Arial" charset="0"/>
              </a:rPr>
              <a:t>(</a:t>
            </a:r>
            <a:r>
              <a:rPr lang="zh-CN" altLang="en-US" sz="1000" dirty="0">
                <a:solidFill>
                  <a:srgbClr val="FFFFFF"/>
                </a:solidFill>
                <a:latin typeface="Arial" charset="0"/>
                <a:ea typeface="SimSun" charset="0"/>
                <a:cs typeface="Arial" charset="0"/>
              </a:rPr>
              <a:t>太</a:t>
            </a:r>
            <a:r>
              <a:rPr lang="en-US" altLang="zh-CN" sz="1000" dirty="0">
                <a:solidFill>
                  <a:srgbClr val="FFFFFF"/>
                </a:solidFill>
                <a:latin typeface="Arial" charset="0"/>
                <a:ea typeface="SimSun" charset="0"/>
                <a:cs typeface="Arial" charset="0"/>
              </a:rPr>
              <a:t>. 12:41-42; 23:37-39)</a:t>
            </a:r>
          </a:p>
        </p:txBody>
      </p:sp>
      <p:sp>
        <p:nvSpPr>
          <p:cNvPr id="1556512" name="Rectangle 32"/>
          <p:cNvSpPr>
            <a:spLocks noChangeArrowheads="1"/>
          </p:cNvSpPr>
          <p:nvPr/>
        </p:nvSpPr>
        <p:spPr bwMode="auto">
          <a:xfrm>
            <a:off x="6736035" y="836712"/>
            <a:ext cx="1076325" cy="859210"/>
          </a:xfrm>
          <a:prstGeom prst="rect">
            <a:avLst/>
          </a:prstGeom>
          <a:noFill/>
          <a:ln>
            <a:noFill/>
          </a:ln>
        </p:spPr>
        <p:txBody>
          <a:bodyPr lIns="90488" tIns="44450" rIns="90488" bIns="44450">
            <a:spAutoFit/>
          </a:bodyPr>
          <a:lstStyle/>
          <a:p>
            <a:pPr algn="ctr" defTabSz="457200"/>
            <a:r>
              <a:rPr lang="zh-CN" altLang="en-US" sz="1000" dirty="0">
                <a:solidFill>
                  <a:srgbClr val="FFFFFF"/>
                </a:solidFill>
                <a:latin typeface="Arial" charset="0"/>
                <a:ea typeface="SimSun" charset="0"/>
                <a:cs typeface="Arial" charset="0"/>
              </a:rPr>
              <a:t>基督得胜以色列的仇敌，以色列全家都要得救（罗</a:t>
            </a:r>
            <a:r>
              <a:rPr lang="en-US" altLang="zh-CN" sz="1000" dirty="0">
                <a:solidFill>
                  <a:srgbClr val="FFFFFF"/>
                </a:solidFill>
                <a:latin typeface="Arial" charset="0"/>
                <a:ea typeface="SimSun" charset="0"/>
                <a:cs typeface="Arial" charset="0"/>
              </a:rPr>
              <a:t>11:26-27</a:t>
            </a:r>
            <a:r>
              <a:rPr lang="zh-CN" altLang="en-US" sz="1000" dirty="0">
                <a:solidFill>
                  <a:srgbClr val="FFFFFF"/>
                </a:solidFill>
                <a:latin typeface="Arial" charset="0"/>
                <a:ea typeface="SimSun" charset="0"/>
                <a:cs typeface="Arial" charset="0"/>
              </a:rPr>
              <a:t>）</a:t>
            </a:r>
            <a:endParaRPr lang="en-US" altLang="zh-CN" sz="1000" dirty="0">
              <a:solidFill>
                <a:srgbClr val="FFFFFF"/>
              </a:solidFill>
              <a:latin typeface="Arial" charset="0"/>
              <a:ea typeface="SimSun" charset="0"/>
              <a:cs typeface="Arial" charset="0"/>
            </a:endParaRPr>
          </a:p>
        </p:txBody>
      </p:sp>
      <p:sp>
        <p:nvSpPr>
          <p:cNvPr id="211998" name="AutoShape 33"/>
          <p:cNvSpPr>
            <a:spLocks noChangeArrowheads="1"/>
          </p:cNvSpPr>
          <p:nvPr/>
        </p:nvSpPr>
        <p:spPr bwMode="auto">
          <a:xfrm rot="-5400000">
            <a:off x="5849938" y="1503363"/>
            <a:ext cx="228600" cy="76200"/>
          </a:xfrm>
          <a:prstGeom prst="rightArrow">
            <a:avLst>
              <a:gd name="adj1" fmla="val 50000"/>
              <a:gd name="adj2" fmla="val 150014"/>
            </a:avLst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457200"/>
            <a:endParaRPr lang="zh-CN" altLang="en-US">
              <a:solidFill>
                <a:srgbClr val="FFFFFF"/>
              </a:solidFill>
              <a:latin typeface="Arial" charset="0"/>
              <a:ea typeface="SimSun" charset="0"/>
              <a:cs typeface="Arial" charset="0"/>
            </a:endParaRPr>
          </a:p>
        </p:txBody>
      </p:sp>
      <p:sp>
        <p:nvSpPr>
          <p:cNvPr id="211999" name="Rectangle 34"/>
          <p:cNvSpPr>
            <a:spLocks noChangeArrowheads="1"/>
          </p:cNvSpPr>
          <p:nvPr/>
        </p:nvSpPr>
        <p:spPr bwMode="auto">
          <a:xfrm>
            <a:off x="5778500" y="4495800"/>
            <a:ext cx="3297238" cy="1193800"/>
          </a:xfrm>
          <a:prstGeom prst="rect">
            <a:avLst/>
          </a:prstGeom>
          <a:gradFill rotWithShape="0">
            <a:gsLst>
              <a:gs pos="0">
                <a:srgbClr val="438E00"/>
              </a:gs>
              <a:gs pos="100000">
                <a:srgbClr val="D9E8CC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457200"/>
            <a:endParaRPr lang="zh-CN" altLang="en-US">
              <a:solidFill>
                <a:srgbClr val="FFFFFF"/>
              </a:solidFill>
              <a:latin typeface="Arial" charset="0"/>
              <a:ea typeface="SimSun" charset="0"/>
              <a:cs typeface="Arial" charset="0"/>
            </a:endParaRPr>
          </a:p>
        </p:txBody>
      </p:sp>
      <p:sp>
        <p:nvSpPr>
          <p:cNvPr id="212000" name="Rectangle 35"/>
          <p:cNvSpPr>
            <a:spLocks noChangeArrowheads="1"/>
          </p:cNvSpPr>
          <p:nvPr/>
        </p:nvSpPr>
        <p:spPr bwMode="auto">
          <a:xfrm>
            <a:off x="5784850" y="2101850"/>
            <a:ext cx="1981200" cy="1244600"/>
          </a:xfrm>
          <a:prstGeom prst="rect">
            <a:avLst/>
          </a:prstGeom>
          <a:gradFill rotWithShape="0">
            <a:gsLst>
              <a:gs pos="0">
                <a:srgbClr val="3E040E"/>
              </a:gs>
              <a:gs pos="100000">
                <a:srgbClr val="CF0E30"/>
              </a:gs>
            </a:gsLst>
            <a:lin ang="0" scaled="1"/>
          </a:gradFill>
          <a:ln w="12700">
            <a:solidFill>
              <a:srgbClr val="372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457200"/>
            <a:endParaRPr lang="zh-CN" altLang="en-US">
              <a:solidFill>
                <a:srgbClr val="FFFFFF"/>
              </a:solidFill>
              <a:latin typeface="Arial" charset="0"/>
              <a:ea typeface="SimSun" charset="0"/>
              <a:cs typeface="Arial" charset="0"/>
            </a:endParaRPr>
          </a:p>
        </p:txBody>
      </p:sp>
      <p:sp>
        <p:nvSpPr>
          <p:cNvPr id="212001" name="Rectangle 36"/>
          <p:cNvSpPr>
            <a:spLocks noChangeArrowheads="1"/>
          </p:cNvSpPr>
          <p:nvPr/>
        </p:nvSpPr>
        <p:spPr bwMode="auto">
          <a:xfrm>
            <a:off x="7688263" y="2103438"/>
            <a:ext cx="1384300" cy="1211262"/>
          </a:xfrm>
          <a:prstGeom prst="rect">
            <a:avLst/>
          </a:prstGeom>
          <a:solidFill>
            <a:srgbClr val="CF0E3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457200"/>
            <a:endParaRPr lang="zh-CN" altLang="en-US">
              <a:solidFill>
                <a:srgbClr val="FFFFFF"/>
              </a:solidFill>
              <a:latin typeface="Arial" charset="0"/>
              <a:ea typeface="SimSun" charset="0"/>
              <a:cs typeface="Arial" charset="0"/>
            </a:endParaRPr>
          </a:p>
        </p:txBody>
      </p:sp>
      <p:sp>
        <p:nvSpPr>
          <p:cNvPr id="212002" name="Rectangle 37"/>
          <p:cNvSpPr>
            <a:spLocks noChangeArrowheads="1"/>
          </p:cNvSpPr>
          <p:nvPr/>
        </p:nvSpPr>
        <p:spPr bwMode="auto">
          <a:xfrm>
            <a:off x="5778500" y="3311525"/>
            <a:ext cx="3289300" cy="1193800"/>
          </a:xfrm>
          <a:prstGeom prst="rect">
            <a:avLst/>
          </a:prstGeom>
          <a:gradFill rotWithShape="0">
            <a:gsLst>
              <a:gs pos="0">
                <a:srgbClr val="371C00"/>
              </a:gs>
              <a:gs pos="100000">
                <a:srgbClr val="BA5D00"/>
              </a:gs>
            </a:gsLst>
            <a:lin ang="0" scaled="1"/>
          </a:gra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457200"/>
            <a:endParaRPr lang="zh-CN" altLang="en-US">
              <a:solidFill>
                <a:srgbClr val="FFFFFF"/>
              </a:solidFill>
              <a:latin typeface="Arial" charset="0"/>
              <a:ea typeface="SimSun" charset="0"/>
              <a:cs typeface="Arial" charset="0"/>
            </a:endParaRPr>
          </a:p>
        </p:txBody>
      </p:sp>
      <p:sp>
        <p:nvSpPr>
          <p:cNvPr id="212003" name="Rectangle 38"/>
          <p:cNvSpPr>
            <a:spLocks noChangeArrowheads="1"/>
          </p:cNvSpPr>
          <p:nvPr/>
        </p:nvSpPr>
        <p:spPr bwMode="auto">
          <a:xfrm>
            <a:off x="5786438" y="2519363"/>
            <a:ext cx="1881187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/>
          <a:p>
            <a:pPr algn="just" defTabSz="457200"/>
            <a:r>
              <a:rPr lang="zh-CN" altLang="en-US" sz="1000">
                <a:solidFill>
                  <a:srgbClr val="FFFFFF"/>
                </a:solidFill>
                <a:latin typeface="Arial" charset="0"/>
                <a:ea typeface="SimSun" charset="0"/>
                <a:cs typeface="Arial" charset="0"/>
              </a:rPr>
              <a:t>以色列因着拒绝弥赛亚受审判被赶逐出应许之地 长达</a:t>
            </a:r>
            <a:r>
              <a:rPr lang="en-US" altLang="zh-CN" sz="1000">
                <a:solidFill>
                  <a:srgbClr val="FFFFFF"/>
                </a:solidFill>
                <a:latin typeface="Arial" charset="0"/>
                <a:ea typeface="SimSun" charset="0"/>
                <a:cs typeface="Arial" charset="0"/>
              </a:rPr>
              <a:t>19</a:t>
            </a:r>
            <a:r>
              <a:rPr lang="zh-CN" altLang="en-US" sz="1000">
                <a:solidFill>
                  <a:srgbClr val="FFFFFF"/>
                </a:solidFill>
                <a:latin typeface="Arial" charset="0"/>
                <a:ea typeface="SimSun" charset="0"/>
                <a:cs typeface="Arial" charset="0"/>
              </a:rPr>
              <a:t>世纪（主后</a:t>
            </a:r>
            <a:r>
              <a:rPr lang="en-US" altLang="zh-CN" sz="1000">
                <a:solidFill>
                  <a:srgbClr val="FFFFFF"/>
                </a:solidFill>
                <a:latin typeface="Arial" charset="0"/>
                <a:ea typeface="SimSun" charset="0"/>
                <a:cs typeface="Arial" charset="0"/>
              </a:rPr>
              <a:t>70</a:t>
            </a:r>
            <a:r>
              <a:rPr lang="zh-CN" altLang="en-US" sz="1000">
                <a:solidFill>
                  <a:srgbClr val="FFFFFF"/>
                </a:solidFill>
                <a:latin typeface="Arial" charset="0"/>
                <a:ea typeface="SimSun" charset="0"/>
                <a:cs typeface="Arial" charset="0"/>
              </a:rPr>
              <a:t>－</a:t>
            </a:r>
            <a:r>
              <a:rPr lang="en-US" altLang="zh-CN" sz="1000">
                <a:solidFill>
                  <a:srgbClr val="FFFFFF"/>
                </a:solidFill>
                <a:latin typeface="Arial" charset="0"/>
                <a:ea typeface="SimSun" charset="0"/>
                <a:cs typeface="Arial" charset="0"/>
              </a:rPr>
              <a:t>1948</a:t>
            </a:r>
            <a:r>
              <a:rPr lang="zh-CN" altLang="en-US" sz="1000">
                <a:solidFill>
                  <a:srgbClr val="FFFFFF"/>
                </a:solidFill>
                <a:latin typeface="Arial" charset="0"/>
                <a:ea typeface="SimSun" charset="0"/>
                <a:cs typeface="Arial" charset="0"/>
              </a:rPr>
              <a:t>）现在部分恢复（结</a:t>
            </a:r>
            <a:r>
              <a:rPr lang="en-US" altLang="zh-CN" sz="1000">
                <a:solidFill>
                  <a:srgbClr val="FFFFFF"/>
                </a:solidFill>
                <a:latin typeface="Arial" charset="0"/>
                <a:ea typeface="SimSun" charset="0"/>
                <a:cs typeface="Arial" charset="0"/>
              </a:rPr>
              <a:t>37:1-7</a:t>
            </a:r>
            <a:r>
              <a:rPr lang="zh-CN" altLang="en-US" sz="1000">
                <a:solidFill>
                  <a:srgbClr val="FFFFFF"/>
                </a:solidFill>
                <a:latin typeface="Arial" charset="0"/>
                <a:ea typeface="SimSun" charset="0"/>
                <a:cs typeface="Arial" charset="0"/>
              </a:rPr>
              <a:t>）</a:t>
            </a:r>
            <a:endParaRPr lang="en-US" altLang="zh-CN" sz="1000">
              <a:solidFill>
                <a:srgbClr val="FFFFFF"/>
              </a:solidFill>
              <a:latin typeface="Arial" charset="0"/>
              <a:ea typeface="SimSun" charset="0"/>
              <a:cs typeface="Arial" charset="0"/>
            </a:endParaRPr>
          </a:p>
        </p:txBody>
      </p:sp>
      <p:sp>
        <p:nvSpPr>
          <p:cNvPr id="212004" name="Rectangle 39"/>
          <p:cNvSpPr>
            <a:spLocks noChangeArrowheads="1"/>
          </p:cNvSpPr>
          <p:nvPr/>
        </p:nvSpPr>
        <p:spPr bwMode="auto">
          <a:xfrm>
            <a:off x="6022975" y="3429000"/>
            <a:ext cx="1357337" cy="551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88" tIns="44450" rIns="90488" bIns="44450">
            <a:spAutoFit/>
          </a:bodyPr>
          <a:lstStyle/>
          <a:p>
            <a:pPr algn="ctr" defTabSz="457200"/>
            <a:r>
              <a:rPr lang="zh-CN" altLang="en-US" sz="1000" dirty="0">
                <a:solidFill>
                  <a:srgbClr val="FFFFFF"/>
                </a:solidFill>
                <a:latin typeface="Arial" charset="0"/>
                <a:ea typeface="SimSun" charset="0"/>
                <a:cs typeface="Arial" charset="0"/>
              </a:rPr>
              <a:t>基督是教会的头，教会是属灵的圣殿（</a:t>
            </a:r>
            <a:r>
              <a:rPr lang="en-US" altLang="zh-CN" sz="1000" dirty="0">
                <a:solidFill>
                  <a:srgbClr val="FFFFFF"/>
                </a:solidFill>
                <a:latin typeface="Arial" charset="0"/>
                <a:ea typeface="SimSun" charset="0"/>
                <a:cs typeface="Arial" charset="0"/>
              </a:rPr>
              <a:t>2:19-22; </a:t>
            </a:r>
            <a:r>
              <a:rPr lang="zh-CN" altLang="en-US" sz="1000" dirty="0">
                <a:solidFill>
                  <a:srgbClr val="FFFFFF"/>
                </a:solidFill>
                <a:latin typeface="Arial" charset="0"/>
                <a:ea typeface="SimSun" charset="0"/>
                <a:cs typeface="Arial" charset="0"/>
              </a:rPr>
              <a:t>林后</a:t>
            </a:r>
            <a:r>
              <a:rPr lang="en-US" altLang="zh-CN" sz="1000" dirty="0">
                <a:solidFill>
                  <a:srgbClr val="FFFFFF"/>
                </a:solidFill>
                <a:latin typeface="Arial" charset="0"/>
                <a:ea typeface="SimSun" charset="0"/>
                <a:cs typeface="Arial" charset="0"/>
              </a:rPr>
              <a:t>6:16)</a:t>
            </a:r>
          </a:p>
        </p:txBody>
      </p:sp>
      <p:sp>
        <p:nvSpPr>
          <p:cNvPr id="212005" name="Rectangle 40"/>
          <p:cNvSpPr>
            <a:spLocks noChangeArrowheads="1"/>
          </p:cNvSpPr>
          <p:nvPr/>
        </p:nvSpPr>
        <p:spPr bwMode="auto">
          <a:xfrm>
            <a:off x="5903913" y="4891088"/>
            <a:ext cx="1397000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88" tIns="44450" rIns="90488" bIns="44450">
            <a:spAutoFit/>
          </a:bodyPr>
          <a:lstStyle/>
          <a:p>
            <a:pPr algn="ctr" defTabSz="457200"/>
            <a:r>
              <a:rPr lang="zh-CN" altLang="en-US" sz="1000" dirty="0">
                <a:solidFill>
                  <a:srgbClr val="FFFFFF"/>
                </a:solidFill>
                <a:latin typeface="Arial" charset="0"/>
                <a:ea typeface="SimSun" charset="0"/>
                <a:cs typeface="Arial" charset="0"/>
              </a:rPr>
              <a:t>新约前三项取代摩西律法（路</a:t>
            </a:r>
            <a:r>
              <a:rPr lang="en-US" altLang="zh-CN" sz="1000" dirty="0">
                <a:solidFill>
                  <a:srgbClr val="FFFFFF"/>
                </a:solidFill>
                <a:latin typeface="Arial" charset="0"/>
                <a:ea typeface="SimSun" charset="0"/>
                <a:cs typeface="Arial" charset="0"/>
              </a:rPr>
              <a:t>22:20; </a:t>
            </a:r>
            <a:r>
              <a:rPr lang="zh-CN" altLang="en-US" sz="1000" dirty="0">
                <a:solidFill>
                  <a:srgbClr val="FFFFFF"/>
                </a:solidFill>
                <a:latin typeface="Arial" charset="0"/>
                <a:ea typeface="SimSun" charset="0"/>
                <a:cs typeface="Arial" charset="0"/>
              </a:rPr>
              <a:t>林后</a:t>
            </a:r>
            <a:r>
              <a:rPr lang="en-US" altLang="zh-CN" sz="1000" dirty="0">
                <a:solidFill>
                  <a:srgbClr val="FFFFFF"/>
                </a:solidFill>
                <a:latin typeface="Arial" charset="0"/>
                <a:ea typeface="SimSun" charset="0"/>
                <a:cs typeface="Arial" charset="0"/>
              </a:rPr>
              <a:t>3:6)</a:t>
            </a:r>
          </a:p>
        </p:txBody>
      </p:sp>
      <p:sp>
        <p:nvSpPr>
          <p:cNvPr id="212006" name="AutoShape 41"/>
          <p:cNvSpPr>
            <a:spLocks noChangeArrowheads="1"/>
          </p:cNvSpPr>
          <p:nvPr/>
        </p:nvSpPr>
        <p:spPr bwMode="auto">
          <a:xfrm rot="16200000" flipH="1">
            <a:off x="7551738" y="1516063"/>
            <a:ext cx="228600" cy="76200"/>
          </a:xfrm>
          <a:prstGeom prst="rightArrow">
            <a:avLst>
              <a:gd name="adj1" fmla="val 50000"/>
              <a:gd name="adj2" fmla="val 150014"/>
            </a:avLst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457200"/>
            <a:endParaRPr lang="zh-CN" altLang="en-US">
              <a:solidFill>
                <a:srgbClr val="FFFFFF"/>
              </a:solidFill>
              <a:latin typeface="Arial" charset="0"/>
              <a:ea typeface="SimSun" charset="0"/>
              <a:cs typeface="Arial" charset="0"/>
            </a:endParaRPr>
          </a:p>
        </p:txBody>
      </p:sp>
      <p:sp>
        <p:nvSpPr>
          <p:cNvPr id="608297" name="Line 42"/>
          <p:cNvSpPr>
            <a:spLocks noChangeShapeType="1"/>
          </p:cNvSpPr>
          <p:nvPr/>
        </p:nvSpPr>
        <p:spPr bwMode="auto">
          <a:xfrm>
            <a:off x="7675563" y="1689100"/>
            <a:ext cx="0" cy="4038600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457200" eaLnBrk="1" hangingPunct="1">
              <a:defRPr/>
            </a:pPr>
            <a:endParaRPr lang="en-US" sz="180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212008" name="Rectangle 43"/>
          <p:cNvSpPr>
            <a:spLocks noChangeArrowheads="1"/>
          </p:cNvSpPr>
          <p:nvPr/>
        </p:nvSpPr>
        <p:spPr bwMode="auto">
          <a:xfrm>
            <a:off x="7553325" y="2115071"/>
            <a:ext cx="159067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/>
          <a:p>
            <a:pPr algn="ctr" defTabSz="457200"/>
            <a:r>
              <a:rPr lang="zh-CN" altLang="en-US" sz="900">
                <a:solidFill>
                  <a:srgbClr val="FFFFFF"/>
                </a:solidFill>
                <a:latin typeface="Arial" charset="0"/>
                <a:ea typeface="SimSun" charset="0"/>
                <a:cs typeface="Arial" charset="0"/>
              </a:rPr>
              <a:t>弥赛亚国度</a:t>
            </a:r>
          </a:p>
        </p:txBody>
      </p:sp>
      <p:sp>
        <p:nvSpPr>
          <p:cNvPr id="608299" name="Line 44"/>
          <p:cNvSpPr>
            <a:spLocks noChangeShapeType="1"/>
          </p:cNvSpPr>
          <p:nvPr/>
        </p:nvSpPr>
        <p:spPr bwMode="auto">
          <a:xfrm>
            <a:off x="8458200" y="2057400"/>
            <a:ext cx="0" cy="3657600"/>
          </a:xfrm>
          <a:prstGeom prst="line">
            <a:avLst/>
          </a:prstGeom>
          <a:noFill/>
          <a:ln w="12700">
            <a:solidFill>
              <a:srgbClr val="6E0043"/>
            </a:solidFill>
            <a:prstDash val="sysDot"/>
            <a:round/>
            <a:headEnd/>
            <a:tailEnd/>
          </a:ln>
        </p:spPr>
        <p:txBody>
          <a:bodyPr/>
          <a:lstStyle/>
          <a:p>
            <a:pPr defTabSz="457200" eaLnBrk="1" hangingPunct="1">
              <a:defRPr/>
            </a:pPr>
            <a:endParaRPr lang="en-US" sz="180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212010" name="Rectangle 45"/>
          <p:cNvSpPr>
            <a:spLocks noChangeArrowheads="1"/>
          </p:cNvSpPr>
          <p:nvPr/>
        </p:nvSpPr>
        <p:spPr bwMode="auto">
          <a:xfrm>
            <a:off x="7620000" y="2251596"/>
            <a:ext cx="1458913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/>
          <a:p>
            <a:pPr algn="ctr" defTabSz="457200"/>
            <a:r>
              <a:rPr lang="zh-CN" altLang="en-US" sz="1000" dirty="0">
                <a:solidFill>
                  <a:srgbClr val="FFFFFF"/>
                </a:solidFill>
                <a:latin typeface="Arial" charset="0"/>
                <a:ea typeface="SimSun" charset="0"/>
                <a:cs typeface="Arial" charset="0"/>
              </a:rPr>
              <a:t>千禧年永恒</a:t>
            </a:r>
            <a:endParaRPr lang="en-US" altLang="zh-CN" sz="1000" dirty="0">
              <a:solidFill>
                <a:srgbClr val="FFFFFF"/>
              </a:solidFill>
              <a:latin typeface="Arial" charset="0"/>
              <a:ea typeface="SimSun" charset="0"/>
              <a:cs typeface="Arial" charset="0"/>
            </a:endParaRPr>
          </a:p>
        </p:txBody>
      </p:sp>
      <p:sp>
        <p:nvSpPr>
          <p:cNvPr id="212011" name="Rectangle 46"/>
          <p:cNvSpPr>
            <a:spLocks noChangeArrowheads="1"/>
          </p:cNvSpPr>
          <p:nvPr/>
        </p:nvSpPr>
        <p:spPr bwMode="auto">
          <a:xfrm>
            <a:off x="7627938" y="2502719"/>
            <a:ext cx="911225" cy="782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/>
          <a:p>
            <a:pPr algn="just" defTabSz="457200"/>
            <a:r>
              <a:rPr lang="zh-CN" altLang="en-US" sz="900" dirty="0">
                <a:solidFill>
                  <a:srgbClr val="FFFFFF"/>
                </a:solidFill>
                <a:latin typeface="Arial" charset="0"/>
                <a:ea typeface="SimSun" charset="0"/>
                <a:cs typeface="Arial" charset="0"/>
              </a:rPr>
              <a:t>完全恢复（结</a:t>
            </a:r>
            <a:r>
              <a:rPr lang="en-US" altLang="zh-CN" sz="900" dirty="0">
                <a:solidFill>
                  <a:srgbClr val="FFFFFF"/>
                </a:solidFill>
                <a:latin typeface="Arial" charset="0"/>
                <a:ea typeface="SimSun" charset="0"/>
                <a:cs typeface="Arial" charset="0"/>
              </a:rPr>
              <a:t>37:8-28) </a:t>
            </a:r>
            <a:r>
              <a:rPr lang="zh-CN" altLang="en-US" sz="900" dirty="0">
                <a:solidFill>
                  <a:srgbClr val="FFFFFF"/>
                </a:solidFill>
                <a:latin typeface="Arial" charset="0"/>
                <a:ea typeface="SimSun" charset="0"/>
                <a:cs typeface="Arial" charset="0"/>
              </a:rPr>
              <a:t>耶路撒冷世界的首府</a:t>
            </a:r>
            <a:r>
              <a:rPr lang="en-US" altLang="zh-CN" sz="900" dirty="0">
                <a:solidFill>
                  <a:srgbClr val="FFFFFF"/>
                </a:solidFill>
                <a:latin typeface="Arial" charset="0"/>
                <a:ea typeface="SimSun" charset="0"/>
                <a:cs typeface="Arial" charset="0"/>
              </a:rPr>
              <a:t>(</a:t>
            </a:r>
            <a:r>
              <a:rPr lang="zh-CN" altLang="en-US" sz="900" dirty="0">
                <a:solidFill>
                  <a:srgbClr val="FFFFFF"/>
                </a:solidFill>
                <a:latin typeface="Arial" charset="0"/>
                <a:ea typeface="SimSun" charset="0"/>
                <a:cs typeface="Arial" charset="0"/>
              </a:rPr>
              <a:t>赛 </a:t>
            </a:r>
            <a:r>
              <a:rPr lang="en-US" altLang="zh-CN" sz="900" dirty="0">
                <a:solidFill>
                  <a:srgbClr val="FFFFFF"/>
                </a:solidFill>
                <a:latin typeface="Arial" charset="0"/>
                <a:ea typeface="SimSun" charset="0"/>
                <a:cs typeface="Arial" charset="0"/>
              </a:rPr>
              <a:t>2:1-5)</a:t>
            </a:r>
          </a:p>
        </p:txBody>
      </p:sp>
      <p:sp>
        <p:nvSpPr>
          <p:cNvPr id="212012" name="Rectangle 47"/>
          <p:cNvSpPr>
            <a:spLocks noChangeArrowheads="1"/>
          </p:cNvSpPr>
          <p:nvPr/>
        </p:nvSpPr>
        <p:spPr bwMode="auto">
          <a:xfrm>
            <a:off x="8380413" y="2633663"/>
            <a:ext cx="800099" cy="551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88" tIns="44450" rIns="90488" bIns="44450">
            <a:spAutoFit/>
          </a:bodyPr>
          <a:lstStyle/>
          <a:p>
            <a:pPr algn="ctr" defTabSz="457200"/>
            <a:r>
              <a:rPr lang="zh-CN" altLang="en-US" sz="1000" dirty="0">
                <a:solidFill>
                  <a:srgbClr val="FFFFFF"/>
                </a:solidFill>
                <a:latin typeface="Arial" charset="0"/>
                <a:ea typeface="SimSun" charset="0"/>
                <a:cs typeface="Arial" charset="0"/>
              </a:rPr>
              <a:t>新耶路撒冷</a:t>
            </a:r>
          </a:p>
          <a:p>
            <a:pPr algn="ctr" defTabSz="457200"/>
            <a:r>
              <a:rPr lang="en-US" altLang="zh-CN" sz="1000" dirty="0">
                <a:solidFill>
                  <a:srgbClr val="FFFFFF"/>
                </a:solidFill>
                <a:latin typeface="Arial" charset="0"/>
                <a:ea typeface="SimSun" charset="0"/>
                <a:cs typeface="Arial" charset="0"/>
              </a:rPr>
              <a:t>(</a:t>
            </a:r>
            <a:r>
              <a:rPr lang="zh-CN" altLang="en-US" sz="1000" dirty="0">
                <a:solidFill>
                  <a:srgbClr val="FFFFFF"/>
                </a:solidFill>
                <a:latin typeface="Arial" charset="0"/>
                <a:ea typeface="SimSun" charset="0"/>
                <a:cs typeface="Arial" charset="0"/>
              </a:rPr>
              <a:t>启</a:t>
            </a:r>
            <a:r>
              <a:rPr lang="en-US" altLang="zh-CN" sz="1000" dirty="0">
                <a:solidFill>
                  <a:srgbClr val="FFFFFF"/>
                </a:solidFill>
                <a:latin typeface="Arial" charset="0"/>
                <a:ea typeface="SimSun" charset="0"/>
                <a:cs typeface="Arial" charset="0"/>
              </a:rPr>
              <a:t> 21)</a:t>
            </a:r>
          </a:p>
        </p:txBody>
      </p:sp>
      <p:sp>
        <p:nvSpPr>
          <p:cNvPr id="212013" name="Rectangle 48"/>
          <p:cNvSpPr>
            <a:spLocks noChangeArrowheads="1"/>
          </p:cNvSpPr>
          <p:nvPr/>
        </p:nvSpPr>
        <p:spPr bwMode="auto">
          <a:xfrm>
            <a:off x="7693025" y="3429000"/>
            <a:ext cx="803275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/>
          <a:p>
            <a:pPr algn="just" defTabSz="457200"/>
            <a:r>
              <a:rPr lang="zh-CN" altLang="en-US" sz="1000">
                <a:solidFill>
                  <a:srgbClr val="FFFFFF"/>
                </a:solidFill>
                <a:latin typeface="Arial" charset="0"/>
                <a:ea typeface="SimSun" charset="0"/>
                <a:cs typeface="Arial" charset="0"/>
              </a:rPr>
              <a:t>基督作王与众圣徒统治全世界</a:t>
            </a:r>
            <a:endParaRPr lang="en-US" altLang="zh-CN" sz="1000">
              <a:solidFill>
                <a:srgbClr val="FFFFFF"/>
              </a:solidFill>
              <a:latin typeface="Arial" charset="0"/>
              <a:ea typeface="SimSun" charset="0"/>
              <a:cs typeface="Arial" charset="0"/>
            </a:endParaRPr>
          </a:p>
        </p:txBody>
      </p:sp>
      <p:sp>
        <p:nvSpPr>
          <p:cNvPr id="212014" name="Rectangle 49"/>
          <p:cNvSpPr>
            <a:spLocks noChangeArrowheads="1"/>
          </p:cNvSpPr>
          <p:nvPr/>
        </p:nvSpPr>
        <p:spPr bwMode="auto">
          <a:xfrm>
            <a:off x="7818438" y="836712"/>
            <a:ext cx="1290066" cy="551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88" tIns="44450" rIns="90488" bIns="44450">
            <a:spAutoFit/>
          </a:bodyPr>
          <a:lstStyle/>
          <a:p>
            <a:pPr algn="ctr" defTabSz="457200"/>
            <a:r>
              <a:rPr lang="zh-CN" altLang="en-US" sz="1000" dirty="0">
                <a:solidFill>
                  <a:srgbClr val="FFFFFF"/>
                </a:solidFill>
                <a:latin typeface="Arial" charset="0"/>
                <a:ea typeface="SimSun" charset="0"/>
                <a:cs typeface="Arial" charset="0"/>
              </a:rPr>
              <a:t>基督与众圣徒一同掌权（弗</a:t>
            </a:r>
            <a:r>
              <a:rPr lang="en-US" altLang="zh-CN" sz="1000" dirty="0">
                <a:solidFill>
                  <a:srgbClr val="FFFFFF"/>
                </a:solidFill>
                <a:latin typeface="Arial" charset="0"/>
                <a:ea typeface="SimSun" charset="0"/>
                <a:cs typeface="Arial" charset="0"/>
              </a:rPr>
              <a:t>1:9-10; </a:t>
            </a:r>
            <a:r>
              <a:rPr lang="zh-CN" altLang="en-US" sz="1000" dirty="0">
                <a:solidFill>
                  <a:srgbClr val="FFFFFF"/>
                </a:solidFill>
                <a:latin typeface="Arial" charset="0"/>
                <a:ea typeface="SimSun" charset="0"/>
                <a:cs typeface="Arial" charset="0"/>
              </a:rPr>
              <a:t>启</a:t>
            </a:r>
            <a:r>
              <a:rPr lang="en-US" altLang="zh-CN" sz="1000" dirty="0">
                <a:solidFill>
                  <a:srgbClr val="FFFFFF"/>
                </a:solidFill>
                <a:latin typeface="Arial" charset="0"/>
                <a:ea typeface="SimSun" charset="0"/>
                <a:cs typeface="Arial" charset="0"/>
              </a:rPr>
              <a:t>20:1-6; 22:5</a:t>
            </a:r>
            <a:r>
              <a:rPr lang="zh-CN" altLang="en-US" sz="1000" dirty="0">
                <a:solidFill>
                  <a:srgbClr val="FFFFFF"/>
                </a:solidFill>
                <a:latin typeface="Arial" charset="0"/>
                <a:ea typeface="SimSun" charset="0"/>
                <a:cs typeface="Arial" charset="0"/>
              </a:rPr>
              <a:t>下）</a:t>
            </a:r>
            <a:endParaRPr lang="en-US" altLang="zh-CN" sz="1000" dirty="0">
              <a:solidFill>
                <a:srgbClr val="FFFFFF"/>
              </a:solidFill>
              <a:latin typeface="Arial" charset="0"/>
              <a:ea typeface="SimSun" charset="0"/>
              <a:cs typeface="Arial" charset="0"/>
            </a:endParaRPr>
          </a:p>
        </p:txBody>
      </p:sp>
      <p:grpSp>
        <p:nvGrpSpPr>
          <p:cNvPr id="212015" name="Group 50"/>
          <p:cNvGrpSpPr>
            <a:grpSpLocks/>
          </p:cNvGrpSpPr>
          <p:nvPr/>
        </p:nvGrpSpPr>
        <p:grpSpPr bwMode="auto">
          <a:xfrm>
            <a:off x="4648200" y="5105400"/>
            <a:ext cx="76200" cy="304800"/>
            <a:chOff x="2928" y="3216"/>
            <a:chExt cx="48" cy="192"/>
          </a:xfrm>
        </p:grpSpPr>
        <p:sp>
          <p:nvSpPr>
            <p:cNvPr id="608357" name="Line 51"/>
            <p:cNvSpPr>
              <a:spLocks noChangeShapeType="1"/>
            </p:cNvSpPr>
            <p:nvPr/>
          </p:nvSpPr>
          <p:spPr bwMode="auto">
            <a:xfrm>
              <a:off x="2928" y="3216"/>
              <a:ext cx="4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eaLnBrk="1" hangingPunct="1"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608358" name="Line 52"/>
            <p:cNvSpPr>
              <a:spLocks noChangeShapeType="1"/>
            </p:cNvSpPr>
            <p:nvPr/>
          </p:nvSpPr>
          <p:spPr bwMode="auto">
            <a:xfrm>
              <a:off x="2928" y="3408"/>
              <a:ext cx="4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eaLnBrk="1" hangingPunct="1"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608359" name="Line 53"/>
            <p:cNvSpPr>
              <a:spLocks noChangeShapeType="1"/>
            </p:cNvSpPr>
            <p:nvPr/>
          </p:nvSpPr>
          <p:spPr bwMode="auto">
            <a:xfrm>
              <a:off x="2976" y="3216"/>
              <a:ext cx="0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eaLnBrk="1" hangingPunct="1"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</p:grpSp>
      <p:grpSp>
        <p:nvGrpSpPr>
          <p:cNvPr id="212016" name="Group 54"/>
          <p:cNvGrpSpPr>
            <a:grpSpLocks/>
          </p:cNvGrpSpPr>
          <p:nvPr/>
        </p:nvGrpSpPr>
        <p:grpSpPr bwMode="auto">
          <a:xfrm>
            <a:off x="4876800" y="5426075"/>
            <a:ext cx="76200" cy="212725"/>
            <a:chOff x="3072" y="3418"/>
            <a:chExt cx="48" cy="134"/>
          </a:xfrm>
        </p:grpSpPr>
        <p:sp>
          <p:nvSpPr>
            <p:cNvPr id="608354" name="Line 55"/>
            <p:cNvSpPr>
              <a:spLocks noChangeShapeType="1"/>
            </p:cNvSpPr>
            <p:nvPr/>
          </p:nvSpPr>
          <p:spPr bwMode="auto">
            <a:xfrm>
              <a:off x="3072" y="3418"/>
              <a:ext cx="4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eaLnBrk="1" hangingPunct="1"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608355" name="Line 56"/>
            <p:cNvSpPr>
              <a:spLocks noChangeShapeType="1"/>
            </p:cNvSpPr>
            <p:nvPr/>
          </p:nvSpPr>
          <p:spPr bwMode="auto">
            <a:xfrm>
              <a:off x="3072" y="3552"/>
              <a:ext cx="4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eaLnBrk="1" hangingPunct="1"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608356" name="Line 57"/>
            <p:cNvSpPr>
              <a:spLocks noChangeShapeType="1"/>
            </p:cNvSpPr>
            <p:nvPr/>
          </p:nvSpPr>
          <p:spPr bwMode="auto">
            <a:xfrm>
              <a:off x="3120" y="3418"/>
              <a:ext cx="0" cy="13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eaLnBrk="1" hangingPunct="1"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</p:grpSp>
      <p:sp>
        <p:nvSpPr>
          <p:cNvPr id="212017" name="Rectangle 58"/>
          <p:cNvSpPr>
            <a:spLocks noChangeArrowheads="1"/>
          </p:cNvSpPr>
          <p:nvPr/>
        </p:nvSpPr>
        <p:spPr bwMode="auto">
          <a:xfrm rot="-5400000">
            <a:off x="1504951" y="2586037"/>
            <a:ext cx="590550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/>
          <a:p>
            <a:pPr defTabSz="457200"/>
            <a:r>
              <a:rPr lang="zh-CN" altLang="en-US" sz="1600" b="1">
                <a:solidFill>
                  <a:srgbClr val="FFFFFF"/>
                </a:solidFill>
                <a:latin typeface="Nadianne" charset="0"/>
                <a:ea typeface="SimSun" charset="0"/>
                <a:cs typeface="Arial" charset="0"/>
              </a:rPr>
              <a:t>土地</a:t>
            </a:r>
          </a:p>
        </p:txBody>
      </p:sp>
      <p:sp>
        <p:nvSpPr>
          <p:cNvPr id="212018" name="Rectangle 59"/>
          <p:cNvSpPr>
            <a:spLocks noChangeArrowheads="1"/>
          </p:cNvSpPr>
          <p:nvPr/>
        </p:nvSpPr>
        <p:spPr bwMode="auto">
          <a:xfrm rot="-5400000">
            <a:off x="1889126" y="3760787"/>
            <a:ext cx="590550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/>
          <a:p>
            <a:pPr defTabSz="457200"/>
            <a:r>
              <a:rPr lang="zh-CN" altLang="en-US" sz="1600" b="1">
                <a:solidFill>
                  <a:srgbClr val="FFFFFF"/>
                </a:solidFill>
                <a:latin typeface="Nadianne" charset="0"/>
                <a:ea typeface="SimSun" charset="0"/>
                <a:cs typeface="Arial" charset="0"/>
              </a:rPr>
              <a:t>后裔</a:t>
            </a:r>
          </a:p>
        </p:txBody>
      </p:sp>
      <p:sp>
        <p:nvSpPr>
          <p:cNvPr id="212019" name="Rectangle 60"/>
          <p:cNvSpPr>
            <a:spLocks noChangeArrowheads="1"/>
          </p:cNvSpPr>
          <p:nvPr/>
        </p:nvSpPr>
        <p:spPr bwMode="auto">
          <a:xfrm rot="-5400000">
            <a:off x="2554288" y="5145087"/>
            <a:ext cx="590550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/>
          <a:p>
            <a:pPr defTabSz="457200"/>
            <a:r>
              <a:rPr lang="zh-CN" altLang="en-US" sz="1600" b="1">
                <a:solidFill>
                  <a:srgbClr val="FFFFFF"/>
                </a:solidFill>
                <a:latin typeface="Nadianne" charset="0"/>
                <a:ea typeface="SimSun" charset="0"/>
                <a:cs typeface="Arial" charset="0"/>
              </a:rPr>
              <a:t>祝福</a:t>
            </a:r>
          </a:p>
        </p:txBody>
      </p:sp>
      <p:sp>
        <p:nvSpPr>
          <p:cNvPr id="212020" name="Rectangle 61"/>
          <p:cNvSpPr>
            <a:spLocks noChangeArrowheads="1"/>
          </p:cNvSpPr>
          <p:nvPr/>
        </p:nvSpPr>
        <p:spPr bwMode="auto">
          <a:xfrm rot="-5400000">
            <a:off x="1069975" y="3783013"/>
            <a:ext cx="96202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/>
          <a:p>
            <a:pPr defTabSz="457200"/>
            <a:r>
              <a:rPr lang="zh-CN" altLang="en-US" sz="1000" b="1">
                <a:solidFill>
                  <a:srgbClr val="FFFFFF"/>
                </a:solidFill>
                <a:latin typeface="Arial" charset="0"/>
                <a:ea typeface="SimSun" charset="0"/>
                <a:cs typeface="Arial" charset="0"/>
              </a:rPr>
              <a:t>创世记 </a:t>
            </a:r>
            <a:r>
              <a:rPr lang="en-US" altLang="zh-CN" sz="1000" b="1">
                <a:solidFill>
                  <a:srgbClr val="FFFFFF"/>
                </a:solidFill>
                <a:latin typeface="Arial" charset="0"/>
                <a:ea typeface="SimSun" charset="0"/>
                <a:cs typeface="Arial" charset="0"/>
              </a:rPr>
              <a:t>12:1-3</a:t>
            </a:r>
          </a:p>
        </p:txBody>
      </p:sp>
      <p:sp>
        <p:nvSpPr>
          <p:cNvPr id="212021" name="Rectangle 62"/>
          <p:cNvSpPr>
            <a:spLocks noChangeArrowheads="1"/>
          </p:cNvSpPr>
          <p:nvPr/>
        </p:nvSpPr>
        <p:spPr bwMode="auto">
          <a:xfrm>
            <a:off x="8385175" y="3429000"/>
            <a:ext cx="750888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/>
          <a:p>
            <a:pPr algn="ctr" defTabSz="457200"/>
            <a:r>
              <a:rPr lang="en-US" altLang="zh-CN" sz="1000">
                <a:solidFill>
                  <a:srgbClr val="FFFFFF"/>
                </a:solidFill>
                <a:latin typeface="Arial" charset="0"/>
                <a:ea typeface="SimSun" charset="0"/>
                <a:cs typeface="Arial" charset="0"/>
              </a:rPr>
              <a:t> </a:t>
            </a:r>
            <a:r>
              <a:rPr lang="zh-CN" altLang="en-US" sz="1000">
                <a:solidFill>
                  <a:srgbClr val="FFFFFF"/>
                </a:solidFill>
                <a:latin typeface="Arial" charset="0"/>
                <a:ea typeface="SimSun" charset="0"/>
                <a:cs typeface="Arial" charset="0"/>
              </a:rPr>
              <a:t>基督将国度呈递给天父（林前</a:t>
            </a:r>
            <a:r>
              <a:rPr lang="en-US" altLang="zh-CN" sz="1000">
                <a:solidFill>
                  <a:srgbClr val="FFFFFF"/>
                </a:solidFill>
                <a:latin typeface="Arial" charset="0"/>
                <a:ea typeface="SimSun" charset="0"/>
                <a:cs typeface="Arial" charset="0"/>
              </a:rPr>
              <a:t>15:24</a:t>
            </a:r>
            <a:r>
              <a:rPr lang="zh-CN" altLang="en-US" sz="1000">
                <a:solidFill>
                  <a:srgbClr val="FFFFFF"/>
                </a:solidFill>
                <a:latin typeface="Arial" charset="0"/>
                <a:ea typeface="SimSun" charset="0"/>
                <a:cs typeface="Arial" charset="0"/>
              </a:rPr>
              <a:t>）</a:t>
            </a:r>
            <a:endParaRPr lang="en-US" altLang="zh-CN" sz="1000">
              <a:solidFill>
                <a:srgbClr val="FFFFFF"/>
              </a:solidFill>
              <a:latin typeface="Arial" charset="0"/>
              <a:ea typeface="SimSun" charset="0"/>
              <a:cs typeface="Arial" charset="0"/>
            </a:endParaRPr>
          </a:p>
        </p:txBody>
      </p:sp>
      <p:grpSp>
        <p:nvGrpSpPr>
          <p:cNvPr id="212022" name="Group 63"/>
          <p:cNvGrpSpPr>
            <a:grpSpLocks/>
          </p:cNvGrpSpPr>
          <p:nvPr/>
        </p:nvGrpSpPr>
        <p:grpSpPr bwMode="auto">
          <a:xfrm>
            <a:off x="7823200" y="1676400"/>
            <a:ext cx="611188" cy="450850"/>
            <a:chOff x="4928" y="1056"/>
            <a:chExt cx="385" cy="284"/>
          </a:xfrm>
        </p:grpSpPr>
        <p:sp>
          <p:nvSpPr>
            <p:cNvPr id="608349" name="Freeform 64"/>
            <p:cNvSpPr>
              <a:spLocks/>
            </p:cNvSpPr>
            <p:nvPr/>
          </p:nvSpPr>
          <p:spPr bwMode="auto">
            <a:xfrm>
              <a:off x="4928" y="1056"/>
              <a:ext cx="385" cy="193"/>
            </a:xfrm>
            <a:custGeom>
              <a:avLst/>
              <a:gdLst>
                <a:gd name="T0" fmla="*/ 0 w 385"/>
                <a:gd name="T1" fmla="*/ 192 h 193"/>
                <a:gd name="T2" fmla="*/ 48 w 385"/>
                <a:gd name="T3" fmla="*/ 0 h 193"/>
                <a:gd name="T4" fmla="*/ 96 w 385"/>
                <a:gd name="T5" fmla="*/ 96 h 193"/>
                <a:gd name="T6" fmla="*/ 100 w 385"/>
                <a:gd name="T7" fmla="*/ 98 h 193"/>
                <a:gd name="T8" fmla="*/ 144 w 385"/>
                <a:gd name="T9" fmla="*/ 0 h 193"/>
                <a:gd name="T10" fmla="*/ 192 w 385"/>
                <a:gd name="T11" fmla="*/ 96 h 193"/>
                <a:gd name="T12" fmla="*/ 240 w 385"/>
                <a:gd name="T13" fmla="*/ 0 h 193"/>
                <a:gd name="T14" fmla="*/ 288 w 385"/>
                <a:gd name="T15" fmla="*/ 96 h 193"/>
                <a:gd name="T16" fmla="*/ 336 w 385"/>
                <a:gd name="T17" fmla="*/ 0 h 193"/>
                <a:gd name="T18" fmla="*/ 384 w 385"/>
                <a:gd name="T19" fmla="*/ 192 h 19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85"/>
                <a:gd name="T31" fmla="*/ 0 h 193"/>
                <a:gd name="T32" fmla="*/ 385 w 385"/>
                <a:gd name="T33" fmla="*/ 193 h 193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85" h="193">
                  <a:moveTo>
                    <a:pt x="0" y="192"/>
                  </a:moveTo>
                  <a:lnTo>
                    <a:pt x="48" y="0"/>
                  </a:lnTo>
                  <a:lnTo>
                    <a:pt x="96" y="96"/>
                  </a:lnTo>
                  <a:lnTo>
                    <a:pt x="100" y="98"/>
                  </a:lnTo>
                  <a:lnTo>
                    <a:pt x="144" y="0"/>
                  </a:lnTo>
                  <a:lnTo>
                    <a:pt x="192" y="96"/>
                  </a:lnTo>
                  <a:lnTo>
                    <a:pt x="240" y="0"/>
                  </a:lnTo>
                  <a:lnTo>
                    <a:pt x="288" y="96"/>
                  </a:lnTo>
                  <a:lnTo>
                    <a:pt x="336" y="0"/>
                  </a:lnTo>
                  <a:lnTo>
                    <a:pt x="384" y="192"/>
                  </a:lnTo>
                </a:path>
              </a:pathLst>
            </a:custGeom>
            <a:solidFill>
              <a:schemeClr val="folHlink"/>
            </a:solidFill>
            <a:ln w="12700" cap="rnd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eaLnBrk="1" hangingPunct="1"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212061" name="Rectangle 65"/>
            <p:cNvSpPr>
              <a:spLocks noChangeArrowheads="1"/>
            </p:cNvSpPr>
            <p:nvPr/>
          </p:nvSpPr>
          <p:spPr bwMode="auto">
            <a:xfrm>
              <a:off x="4928" y="1248"/>
              <a:ext cx="384" cy="48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457200"/>
              <a:endParaRPr lang="zh-CN" altLang="en-US">
                <a:solidFill>
                  <a:srgbClr val="FFFFFF"/>
                </a:solidFill>
                <a:latin typeface="Arial" charset="0"/>
                <a:ea typeface="SimSun" charset="0"/>
                <a:cs typeface="Arial" charset="0"/>
              </a:endParaRPr>
            </a:p>
          </p:txBody>
        </p:sp>
        <p:sp>
          <p:nvSpPr>
            <p:cNvPr id="212062" name="Oval 66"/>
            <p:cNvSpPr>
              <a:spLocks noChangeArrowheads="1"/>
            </p:cNvSpPr>
            <p:nvPr/>
          </p:nvSpPr>
          <p:spPr bwMode="auto">
            <a:xfrm>
              <a:off x="4932" y="1252"/>
              <a:ext cx="376" cy="88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457200"/>
              <a:endParaRPr lang="zh-CN" altLang="en-US">
                <a:solidFill>
                  <a:srgbClr val="FFFFFF"/>
                </a:solidFill>
                <a:latin typeface="Arial" charset="0"/>
                <a:ea typeface="SimSun" charset="0"/>
                <a:cs typeface="Arial" charset="0"/>
              </a:endParaRPr>
            </a:p>
          </p:txBody>
        </p:sp>
        <p:sp>
          <p:nvSpPr>
            <p:cNvPr id="608352" name="Line 67"/>
            <p:cNvSpPr>
              <a:spLocks noChangeShapeType="1"/>
            </p:cNvSpPr>
            <p:nvPr/>
          </p:nvSpPr>
          <p:spPr bwMode="auto">
            <a:xfrm>
              <a:off x="4928" y="1248"/>
              <a:ext cx="0" cy="4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eaLnBrk="1" hangingPunct="1"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608353" name="Line 68"/>
            <p:cNvSpPr>
              <a:spLocks noChangeShapeType="1"/>
            </p:cNvSpPr>
            <p:nvPr/>
          </p:nvSpPr>
          <p:spPr bwMode="auto">
            <a:xfrm>
              <a:off x="5312" y="1248"/>
              <a:ext cx="0" cy="4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eaLnBrk="1" hangingPunct="1"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</p:grpSp>
      <p:grpSp>
        <p:nvGrpSpPr>
          <p:cNvPr id="212023" name="Group 69"/>
          <p:cNvGrpSpPr>
            <a:grpSpLocks/>
          </p:cNvGrpSpPr>
          <p:nvPr/>
        </p:nvGrpSpPr>
        <p:grpSpPr bwMode="auto">
          <a:xfrm>
            <a:off x="4800600" y="5203825"/>
            <a:ext cx="1184275" cy="104775"/>
            <a:chOff x="3024" y="3278"/>
            <a:chExt cx="746" cy="66"/>
          </a:xfrm>
        </p:grpSpPr>
        <p:sp>
          <p:nvSpPr>
            <p:cNvPr id="608347" name="Line 70"/>
            <p:cNvSpPr>
              <a:spLocks noChangeShapeType="1"/>
            </p:cNvSpPr>
            <p:nvPr/>
          </p:nvSpPr>
          <p:spPr bwMode="auto">
            <a:xfrm>
              <a:off x="3024" y="3312"/>
              <a:ext cx="67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pPr defTabSz="457200" eaLnBrk="1" hangingPunct="1"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212059" name="AutoShape 71"/>
            <p:cNvSpPr>
              <a:spLocks noChangeArrowheads="1"/>
            </p:cNvSpPr>
            <p:nvPr/>
          </p:nvSpPr>
          <p:spPr bwMode="auto">
            <a:xfrm rot="5400000">
              <a:off x="3717" y="3291"/>
              <a:ext cx="66" cy="40"/>
            </a:xfrm>
            <a:prstGeom prst="triangle">
              <a:avLst>
                <a:gd name="adj" fmla="val 49995"/>
              </a:avLst>
            </a:prstGeom>
            <a:solidFill>
              <a:schemeClr val="tx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457200"/>
              <a:endParaRPr lang="zh-CN" altLang="en-US">
                <a:solidFill>
                  <a:srgbClr val="FFFFFF"/>
                </a:solidFill>
                <a:latin typeface="Arial" charset="0"/>
                <a:ea typeface="SimSun" charset="0"/>
                <a:cs typeface="Arial" charset="0"/>
              </a:endParaRPr>
            </a:p>
          </p:txBody>
        </p:sp>
      </p:grpSp>
      <p:grpSp>
        <p:nvGrpSpPr>
          <p:cNvPr id="212024" name="Group 72"/>
          <p:cNvGrpSpPr>
            <a:grpSpLocks/>
          </p:cNvGrpSpPr>
          <p:nvPr/>
        </p:nvGrpSpPr>
        <p:grpSpPr bwMode="auto">
          <a:xfrm>
            <a:off x="4954588" y="5489575"/>
            <a:ext cx="3001962" cy="104775"/>
            <a:chOff x="3168" y="3458"/>
            <a:chExt cx="1891" cy="66"/>
          </a:xfrm>
        </p:grpSpPr>
        <p:sp>
          <p:nvSpPr>
            <p:cNvPr id="608345" name="Line 73"/>
            <p:cNvSpPr>
              <a:spLocks noChangeShapeType="1"/>
            </p:cNvSpPr>
            <p:nvPr/>
          </p:nvSpPr>
          <p:spPr bwMode="auto">
            <a:xfrm>
              <a:off x="3168" y="3493"/>
              <a:ext cx="1812" cy="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pPr defTabSz="457200" eaLnBrk="1" hangingPunct="1"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212057" name="AutoShape 74"/>
            <p:cNvSpPr>
              <a:spLocks noChangeArrowheads="1"/>
            </p:cNvSpPr>
            <p:nvPr/>
          </p:nvSpPr>
          <p:spPr bwMode="auto">
            <a:xfrm rot="5400000">
              <a:off x="5006" y="3471"/>
              <a:ext cx="66" cy="40"/>
            </a:xfrm>
            <a:prstGeom prst="triangle">
              <a:avLst>
                <a:gd name="adj" fmla="val 49995"/>
              </a:avLst>
            </a:prstGeom>
            <a:solidFill>
              <a:srgbClr val="000000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457200"/>
              <a:endParaRPr lang="zh-CN" altLang="en-US">
                <a:solidFill>
                  <a:srgbClr val="FFFFFF"/>
                </a:solidFill>
                <a:latin typeface="Arial" charset="0"/>
                <a:ea typeface="SimSun" charset="0"/>
                <a:cs typeface="Arial" charset="0"/>
              </a:endParaRPr>
            </a:p>
          </p:txBody>
        </p:sp>
      </p:grpSp>
      <p:sp>
        <p:nvSpPr>
          <p:cNvPr id="212025" name="Rectangle 75"/>
          <p:cNvSpPr>
            <a:spLocks noChangeArrowheads="1"/>
          </p:cNvSpPr>
          <p:nvPr/>
        </p:nvSpPr>
        <p:spPr bwMode="auto">
          <a:xfrm>
            <a:off x="0" y="6400800"/>
            <a:ext cx="9177338" cy="3937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defTabSz="457200"/>
            <a:r>
              <a:rPr lang="zh-CN" altLang="en-US" sz="1200" b="1">
                <a:solidFill>
                  <a:srgbClr val="000A0D"/>
                </a:solidFill>
                <a:latin typeface="Arial" charset="0"/>
                <a:ea typeface="SimSun" charset="0"/>
                <a:cs typeface="Arial" charset="0"/>
              </a:rPr>
              <a:t>经文突出强调双重国度之约。以色列的角色从亚伯拉罕到基督其内涵延伸至教会（继续中），而教会并非指“新以色列人”</a:t>
            </a:r>
            <a:br>
              <a:rPr lang="en-US" altLang="zh-CN" sz="1200" b="1">
                <a:solidFill>
                  <a:srgbClr val="000A0D"/>
                </a:solidFill>
                <a:latin typeface="Arial" charset="0"/>
                <a:ea typeface="SimSun" charset="0"/>
                <a:cs typeface="Arial" charset="0"/>
              </a:rPr>
            </a:br>
            <a:r>
              <a:rPr lang="zh-CN" altLang="en-US" sz="1200" b="1">
                <a:solidFill>
                  <a:srgbClr val="000A0D"/>
                </a:solidFill>
                <a:latin typeface="Arial" charset="0"/>
                <a:ea typeface="SimSun" charset="0"/>
                <a:cs typeface="Arial" charset="0"/>
              </a:rPr>
              <a:t>（不连续）以便取代以色列民族。以色列将在基督第二次降临时信靠基督从而再现其世界显赫地位。</a:t>
            </a:r>
            <a:endParaRPr lang="en-US" altLang="zh-CN" sz="1200" b="1">
              <a:solidFill>
                <a:srgbClr val="000A0D"/>
              </a:solidFill>
              <a:latin typeface="Arial" charset="0"/>
              <a:ea typeface="SimSun" charset="0"/>
              <a:cs typeface="Arial" charset="0"/>
            </a:endParaRPr>
          </a:p>
        </p:txBody>
      </p:sp>
      <p:sp>
        <p:nvSpPr>
          <p:cNvPr id="212026" name="Rectangle 76"/>
          <p:cNvSpPr>
            <a:spLocks noChangeArrowheads="1"/>
          </p:cNvSpPr>
          <p:nvPr/>
        </p:nvSpPr>
        <p:spPr bwMode="auto">
          <a:xfrm>
            <a:off x="5114925" y="2095500"/>
            <a:ext cx="52387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/>
          <a:p>
            <a:pPr defTabSz="457200"/>
            <a:r>
              <a:rPr lang="zh-CN" altLang="en-US" sz="900">
                <a:solidFill>
                  <a:srgbClr val="FFFFFF"/>
                </a:solidFill>
                <a:latin typeface="Arial" charset="0"/>
                <a:ea typeface="SimSun" charset="0"/>
                <a:cs typeface="Arial" charset="0"/>
              </a:rPr>
              <a:t>以色列</a:t>
            </a:r>
          </a:p>
        </p:txBody>
      </p:sp>
      <p:sp>
        <p:nvSpPr>
          <p:cNvPr id="212027" name="Rectangle 77"/>
          <p:cNvSpPr>
            <a:spLocks noChangeArrowheads="1"/>
          </p:cNvSpPr>
          <p:nvPr/>
        </p:nvSpPr>
        <p:spPr bwMode="auto">
          <a:xfrm>
            <a:off x="6394450" y="2095500"/>
            <a:ext cx="40957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/>
          <a:p>
            <a:pPr defTabSz="457200"/>
            <a:r>
              <a:rPr lang="zh-CN" altLang="en-US" sz="900">
                <a:solidFill>
                  <a:srgbClr val="FFFFFF"/>
                </a:solidFill>
                <a:latin typeface="Arial" charset="0"/>
                <a:ea typeface="SimSun" charset="0"/>
                <a:cs typeface="Arial" charset="0"/>
              </a:rPr>
              <a:t>教会</a:t>
            </a:r>
          </a:p>
        </p:txBody>
      </p:sp>
      <p:sp>
        <p:nvSpPr>
          <p:cNvPr id="212028" name="Rectangle 78"/>
          <p:cNvSpPr>
            <a:spLocks noChangeArrowheads="1"/>
          </p:cNvSpPr>
          <p:nvPr/>
        </p:nvSpPr>
        <p:spPr bwMode="auto">
          <a:xfrm>
            <a:off x="5011738" y="2239963"/>
            <a:ext cx="722312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ctr" defTabSz="457200"/>
            <a:r>
              <a:rPr lang="zh-CN" altLang="en-US" sz="800">
                <a:solidFill>
                  <a:srgbClr val="FFFFFF"/>
                </a:solidFill>
                <a:latin typeface="Arial" charset="0"/>
                <a:ea typeface="SimSun" charset="0"/>
                <a:cs typeface="Arial" charset="0"/>
              </a:rPr>
              <a:t>民族的焦点</a:t>
            </a:r>
            <a:r>
              <a:rPr lang="en-US" altLang="zh-CN" sz="800">
                <a:solidFill>
                  <a:srgbClr val="FFFFFF"/>
                </a:solidFill>
                <a:latin typeface="Arial" charset="0"/>
                <a:ea typeface="SimSun" charset="0"/>
                <a:cs typeface="Arial" charset="0"/>
              </a:rPr>
              <a:t>)</a:t>
            </a:r>
          </a:p>
        </p:txBody>
      </p:sp>
      <p:graphicFrame>
        <p:nvGraphicFramePr>
          <p:cNvPr id="212029" name="Object 2"/>
          <p:cNvGraphicFramePr>
            <a:graphicFrameLocks/>
          </p:cNvGraphicFramePr>
          <p:nvPr/>
        </p:nvGraphicFramePr>
        <p:xfrm>
          <a:off x="381000" y="49213"/>
          <a:ext cx="665163" cy="636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9072" name="Microsoft ClipArt Gallery" r:id="rId4" imgW="2120900" imgH="2108200" progId="">
                  <p:embed/>
                </p:oleObj>
              </mc:Choice>
              <mc:Fallback>
                <p:oleObj name="Microsoft ClipArt Gallery" r:id="rId4" imgW="2120900" imgH="2108200" progId="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49213"/>
                        <a:ext cx="665163" cy="6365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7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2030" name="Rectangle 80"/>
          <p:cNvSpPr>
            <a:spLocks noChangeArrowheads="1"/>
          </p:cNvSpPr>
          <p:nvPr/>
        </p:nvSpPr>
        <p:spPr bwMode="auto">
          <a:xfrm>
            <a:off x="6132513" y="2239963"/>
            <a:ext cx="101282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ctr" defTabSz="457200"/>
            <a:r>
              <a:rPr lang="en-US" altLang="zh-CN" sz="1000">
                <a:solidFill>
                  <a:srgbClr val="FFFFFF"/>
                </a:solidFill>
                <a:latin typeface="Arial" charset="0"/>
                <a:ea typeface="SimSun" charset="0"/>
                <a:cs typeface="Arial" charset="0"/>
              </a:rPr>
              <a:t>“</a:t>
            </a:r>
            <a:r>
              <a:rPr lang="zh-CN" altLang="en-US" sz="1000">
                <a:solidFill>
                  <a:srgbClr val="FFFFFF"/>
                </a:solidFill>
                <a:latin typeface="Arial" charset="0"/>
                <a:ea typeface="SimSun" charset="0"/>
                <a:cs typeface="Arial" charset="0"/>
              </a:rPr>
              <a:t>新人” </a:t>
            </a:r>
            <a:r>
              <a:rPr lang="en-US" altLang="zh-CN" sz="1000">
                <a:solidFill>
                  <a:srgbClr val="FFFFFF"/>
                </a:solidFill>
                <a:latin typeface="Arial" charset="0"/>
                <a:ea typeface="SimSun" charset="0"/>
                <a:cs typeface="Arial" charset="0"/>
              </a:rPr>
              <a:t>(</a:t>
            </a:r>
            <a:r>
              <a:rPr lang="zh-CN" altLang="en-US" sz="1000">
                <a:solidFill>
                  <a:srgbClr val="FFFFFF"/>
                </a:solidFill>
                <a:latin typeface="Arial" charset="0"/>
                <a:ea typeface="SimSun" charset="0"/>
                <a:cs typeface="Arial" charset="0"/>
              </a:rPr>
              <a:t>弗</a:t>
            </a:r>
            <a:r>
              <a:rPr lang="en-US" altLang="zh-CN" sz="1000">
                <a:solidFill>
                  <a:srgbClr val="FFFFFF"/>
                </a:solidFill>
                <a:latin typeface="Arial" charset="0"/>
                <a:ea typeface="SimSun" charset="0"/>
                <a:cs typeface="Arial" charset="0"/>
              </a:rPr>
              <a:t>2:15)</a:t>
            </a:r>
          </a:p>
        </p:txBody>
      </p:sp>
      <p:sp>
        <p:nvSpPr>
          <p:cNvPr id="608320" name="Line 81"/>
          <p:cNvSpPr>
            <a:spLocks noChangeShapeType="1"/>
          </p:cNvSpPr>
          <p:nvPr/>
        </p:nvSpPr>
        <p:spPr bwMode="auto">
          <a:xfrm>
            <a:off x="5783263" y="2116138"/>
            <a:ext cx="7937" cy="237966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457200" eaLnBrk="1" hangingPunct="1">
              <a:defRPr/>
            </a:pPr>
            <a:endParaRPr lang="en-US" sz="180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212032" name="Rectangle 82"/>
          <p:cNvSpPr>
            <a:spLocks noChangeArrowheads="1"/>
          </p:cNvSpPr>
          <p:nvPr/>
        </p:nvSpPr>
        <p:spPr bwMode="auto">
          <a:xfrm>
            <a:off x="8029575" y="5772150"/>
            <a:ext cx="1079500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/>
          <a:p>
            <a:pPr algn="just" defTabSz="457200"/>
            <a:r>
              <a:rPr lang="zh-CN" altLang="en-US" sz="1000" dirty="0">
                <a:solidFill>
                  <a:srgbClr val="FFFFFF"/>
                </a:solidFill>
                <a:latin typeface="Arial" charset="0"/>
                <a:ea typeface="SimSun" charset="0"/>
                <a:cs typeface="Arial" charset="0"/>
              </a:rPr>
              <a:t>第五版</a:t>
            </a:r>
          </a:p>
          <a:p>
            <a:pPr algn="just" defTabSz="457200"/>
            <a:r>
              <a:rPr lang="en-US" altLang="zh-CN" sz="1000" dirty="0">
                <a:solidFill>
                  <a:srgbClr val="FFFFFF"/>
                </a:solidFill>
                <a:latin typeface="Arial" charset="0"/>
                <a:ea typeface="SimSun" charset="0"/>
                <a:cs typeface="Arial" charset="0"/>
              </a:rPr>
              <a:t>2015</a:t>
            </a:r>
            <a:r>
              <a:rPr lang="zh-CN" altLang="en-US" sz="1000" dirty="0">
                <a:solidFill>
                  <a:srgbClr val="FFFFFF"/>
                </a:solidFill>
                <a:latin typeface="Arial" charset="0"/>
                <a:ea typeface="SimSun" charset="0"/>
                <a:cs typeface="Arial" charset="0"/>
              </a:rPr>
              <a:t>年</a:t>
            </a:r>
            <a:r>
              <a:rPr lang="en-US" altLang="zh-CN" sz="1000" dirty="0">
                <a:solidFill>
                  <a:srgbClr val="FFFFFF"/>
                </a:solidFill>
                <a:latin typeface="Arial" charset="0"/>
                <a:ea typeface="SimSun" charset="0"/>
                <a:cs typeface="Arial" charset="0"/>
              </a:rPr>
              <a:t>7</a:t>
            </a:r>
            <a:r>
              <a:rPr lang="zh-CN" altLang="en-US" sz="1000" dirty="0">
                <a:solidFill>
                  <a:srgbClr val="FFFFFF"/>
                </a:solidFill>
                <a:latin typeface="Arial" charset="0"/>
                <a:ea typeface="SimSun" charset="0"/>
                <a:cs typeface="Arial" charset="0"/>
              </a:rPr>
              <a:t>月</a:t>
            </a:r>
            <a:r>
              <a:rPr lang="en-US" altLang="zh-CN" sz="1000" dirty="0">
                <a:solidFill>
                  <a:srgbClr val="FFFFFF"/>
                </a:solidFill>
                <a:latin typeface="Arial" charset="0"/>
                <a:ea typeface="SimSun" charset="0"/>
                <a:cs typeface="Arial" charset="0"/>
              </a:rPr>
              <a:t>17</a:t>
            </a:r>
            <a:r>
              <a:rPr lang="zh-CN" altLang="en-US" sz="1000" dirty="0">
                <a:solidFill>
                  <a:srgbClr val="FFFFFF"/>
                </a:solidFill>
                <a:latin typeface="Arial" charset="0"/>
                <a:ea typeface="SimSun" charset="0"/>
                <a:cs typeface="Arial" charset="0"/>
              </a:rPr>
              <a:t>日</a:t>
            </a:r>
            <a:endParaRPr lang="en-US" altLang="zh-CN" sz="1000" dirty="0">
              <a:solidFill>
                <a:srgbClr val="FFFFFF"/>
              </a:solidFill>
              <a:latin typeface="Arial" charset="0"/>
              <a:ea typeface="SimSun" charset="0"/>
              <a:cs typeface="Arial" charset="0"/>
            </a:endParaRPr>
          </a:p>
        </p:txBody>
      </p:sp>
      <p:grpSp>
        <p:nvGrpSpPr>
          <p:cNvPr id="212033" name="Group 83"/>
          <p:cNvGrpSpPr>
            <a:grpSpLocks/>
          </p:cNvGrpSpPr>
          <p:nvPr/>
        </p:nvGrpSpPr>
        <p:grpSpPr bwMode="auto">
          <a:xfrm>
            <a:off x="1387475" y="2087563"/>
            <a:ext cx="165100" cy="176212"/>
            <a:chOff x="874" y="1315"/>
            <a:chExt cx="104" cy="111"/>
          </a:xfrm>
        </p:grpSpPr>
        <p:sp>
          <p:nvSpPr>
            <p:cNvPr id="212054" name="AutoShape 84"/>
            <p:cNvSpPr>
              <a:spLocks noChangeArrowheads="1"/>
            </p:cNvSpPr>
            <p:nvPr/>
          </p:nvSpPr>
          <p:spPr bwMode="auto">
            <a:xfrm>
              <a:off x="874" y="1315"/>
              <a:ext cx="100" cy="81"/>
            </a:xfrm>
            <a:prstGeom prst="triangle">
              <a:avLst>
                <a:gd name="adj" fmla="val 49995"/>
              </a:avLst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457200"/>
              <a:endParaRPr lang="zh-CN" altLang="en-US">
                <a:solidFill>
                  <a:srgbClr val="FFFFFF"/>
                </a:solidFill>
                <a:latin typeface="Arial" charset="0"/>
                <a:ea typeface="SimSun" charset="0"/>
                <a:cs typeface="Arial" charset="0"/>
              </a:endParaRPr>
            </a:p>
          </p:txBody>
        </p:sp>
        <p:sp>
          <p:nvSpPr>
            <p:cNvPr id="212055" name="AutoShape 85"/>
            <p:cNvSpPr>
              <a:spLocks noChangeArrowheads="1"/>
            </p:cNvSpPr>
            <p:nvPr/>
          </p:nvSpPr>
          <p:spPr bwMode="auto">
            <a:xfrm rot="10800000" flipH="1">
              <a:off x="876" y="1340"/>
              <a:ext cx="102" cy="86"/>
            </a:xfrm>
            <a:prstGeom prst="triangle">
              <a:avLst>
                <a:gd name="adj" fmla="val 49995"/>
              </a:avLst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457200"/>
              <a:endParaRPr lang="zh-CN" altLang="en-US">
                <a:solidFill>
                  <a:srgbClr val="FFFFFF"/>
                </a:solidFill>
                <a:latin typeface="Arial" charset="0"/>
                <a:ea typeface="SimSun" charset="0"/>
                <a:cs typeface="Arial" charset="0"/>
              </a:endParaRPr>
            </a:p>
          </p:txBody>
        </p:sp>
      </p:grpSp>
      <p:grpSp>
        <p:nvGrpSpPr>
          <p:cNvPr id="212034" name="Group 86"/>
          <p:cNvGrpSpPr>
            <a:grpSpLocks/>
          </p:cNvGrpSpPr>
          <p:nvPr/>
        </p:nvGrpSpPr>
        <p:grpSpPr bwMode="auto">
          <a:xfrm>
            <a:off x="2305050" y="3333750"/>
            <a:ext cx="288925" cy="222250"/>
            <a:chOff x="1452" y="2100"/>
            <a:chExt cx="182" cy="140"/>
          </a:xfrm>
        </p:grpSpPr>
        <p:sp>
          <p:nvSpPr>
            <p:cNvPr id="608338" name="Freeform 87"/>
            <p:cNvSpPr>
              <a:spLocks/>
            </p:cNvSpPr>
            <p:nvPr/>
          </p:nvSpPr>
          <p:spPr bwMode="auto">
            <a:xfrm>
              <a:off x="1452" y="2100"/>
              <a:ext cx="182" cy="97"/>
            </a:xfrm>
            <a:custGeom>
              <a:avLst/>
              <a:gdLst>
                <a:gd name="T0" fmla="*/ 0 w 182"/>
                <a:gd name="T1" fmla="*/ 96 h 97"/>
                <a:gd name="T2" fmla="*/ 23 w 182"/>
                <a:gd name="T3" fmla="*/ 0 h 97"/>
                <a:gd name="T4" fmla="*/ 45 w 182"/>
                <a:gd name="T5" fmla="*/ 48 h 97"/>
                <a:gd name="T6" fmla="*/ 47 w 182"/>
                <a:gd name="T7" fmla="*/ 49 h 97"/>
                <a:gd name="T8" fmla="*/ 68 w 182"/>
                <a:gd name="T9" fmla="*/ 0 h 97"/>
                <a:gd name="T10" fmla="*/ 91 w 182"/>
                <a:gd name="T11" fmla="*/ 48 h 97"/>
                <a:gd name="T12" fmla="*/ 113 w 182"/>
                <a:gd name="T13" fmla="*/ 0 h 97"/>
                <a:gd name="T14" fmla="*/ 136 w 182"/>
                <a:gd name="T15" fmla="*/ 48 h 97"/>
                <a:gd name="T16" fmla="*/ 158 w 182"/>
                <a:gd name="T17" fmla="*/ 0 h 97"/>
                <a:gd name="T18" fmla="*/ 181 w 182"/>
                <a:gd name="T19" fmla="*/ 96 h 9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82"/>
                <a:gd name="T31" fmla="*/ 0 h 97"/>
                <a:gd name="T32" fmla="*/ 182 w 182"/>
                <a:gd name="T33" fmla="*/ 97 h 9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82" h="97">
                  <a:moveTo>
                    <a:pt x="0" y="96"/>
                  </a:moveTo>
                  <a:lnTo>
                    <a:pt x="23" y="0"/>
                  </a:lnTo>
                  <a:lnTo>
                    <a:pt x="45" y="48"/>
                  </a:lnTo>
                  <a:lnTo>
                    <a:pt x="47" y="49"/>
                  </a:lnTo>
                  <a:lnTo>
                    <a:pt x="68" y="0"/>
                  </a:lnTo>
                  <a:lnTo>
                    <a:pt x="91" y="48"/>
                  </a:lnTo>
                  <a:lnTo>
                    <a:pt x="113" y="0"/>
                  </a:lnTo>
                  <a:lnTo>
                    <a:pt x="136" y="48"/>
                  </a:lnTo>
                  <a:lnTo>
                    <a:pt x="158" y="0"/>
                  </a:lnTo>
                  <a:lnTo>
                    <a:pt x="181" y="96"/>
                  </a:lnTo>
                </a:path>
              </a:pathLst>
            </a:custGeom>
            <a:solidFill>
              <a:schemeClr val="folHlink"/>
            </a:solidFill>
            <a:ln w="12700" cap="rnd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eaLnBrk="1" hangingPunct="1"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212050" name="Rectangle 88"/>
            <p:cNvSpPr>
              <a:spLocks noChangeArrowheads="1"/>
            </p:cNvSpPr>
            <p:nvPr/>
          </p:nvSpPr>
          <p:spPr bwMode="auto">
            <a:xfrm>
              <a:off x="1452" y="2196"/>
              <a:ext cx="181" cy="24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457200"/>
              <a:endParaRPr lang="zh-CN" altLang="en-US">
                <a:solidFill>
                  <a:srgbClr val="FFFFFF"/>
                </a:solidFill>
                <a:latin typeface="Arial" charset="0"/>
                <a:ea typeface="SimSun" charset="0"/>
                <a:cs typeface="Arial" charset="0"/>
              </a:endParaRPr>
            </a:p>
          </p:txBody>
        </p:sp>
        <p:sp>
          <p:nvSpPr>
            <p:cNvPr id="212051" name="Oval 89"/>
            <p:cNvSpPr>
              <a:spLocks noChangeArrowheads="1"/>
            </p:cNvSpPr>
            <p:nvPr/>
          </p:nvSpPr>
          <p:spPr bwMode="auto">
            <a:xfrm>
              <a:off x="1456" y="2200"/>
              <a:ext cx="173" cy="40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457200"/>
              <a:endParaRPr lang="zh-CN" altLang="en-US">
                <a:solidFill>
                  <a:srgbClr val="FFFFFF"/>
                </a:solidFill>
                <a:latin typeface="Arial" charset="0"/>
                <a:ea typeface="SimSun" charset="0"/>
                <a:cs typeface="Arial" charset="0"/>
              </a:endParaRPr>
            </a:p>
          </p:txBody>
        </p:sp>
        <p:sp>
          <p:nvSpPr>
            <p:cNvPr id="608341" name="Line 90"/>
            <p:cNvSpPr>
              <a:spLocks noChangeShapeType="1"/>
            </p:cNvSpPr>
            <p:nvPr/>
          </p:nvSpPr>
          <p:spPr bwMode="auto">
            <a:xfrm>
              <a:off x="1452" y="2196"/>
              <a:ext cx="0" cy="2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eaLnBrk="1" hangingPunct="1"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608342" name="Line 91"/>
            <p:cNvSpPr>
              <a:spLocks noChangeShapeType="1"/>
            </p:cNvSpPr>
            <p:nvPr/>
          </p:nvSpPr>
          <p:spPr bwMode="auto">
            <a:xfrm>
              <a:off x="1633" y="2196"/>
              <a:ext cx="0" cy="2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eaLnBrk="1" hangingPunct="1"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</p:grpSp>
      <p:grpSp>
        <p:nvGrpSpPr>
          <p:cNvPr id="212035" name="Group 92"/>
          <p:cNvGrpSpPr>
            <a:grpSpLocks/>
          </p:cNvGrpSpPr>
          <p:nvPr/>
        </p:nvGrpSpPr>
        <p:grpSpPr bwMode="auto">
          <a:xfrm>
            <a:off x="1609725" y="1535113"/>
            <a:ext cx="298450" cy="238125"/>
            <a:chOff x="1118" y="900"/>
            <a:chExt cx="188" cy="150"/>
          </a:xfrm>
        </p:grpSpPr>
        <p:grpSp>
          <p:nvGrpSpPr>
            <p:cNvPr id="212043" name="Group 93"/>
            <p:cNvGrpSpPr>
              <a:grpSpLocks/>
            </p:cNvGrpSpPr>
            <p:nvPr/>
          </p:nvGrpSpPr>
          <p:grpSpPr bwMode="auto">
            <a:xfrm>
              <a:off x="1118" y="900"/>
              <a:ext cx="84" cy="150"/>
              <a:chOff x="1118" y="900"/>
              <a:chExt cx="84" cy="150"/>
            </a:xfrm>
          </p:grpSpPr>
          <p:sp>
            <p:nvSpPr>
              <p:cNvPr id="212047" name="Rectangle 94"/>
              <p:cNvSpPr>
                <a:spLocks noChangeArrowheads="1"/>
              </p:cNvSpPr>
              <p:nvPr/>
            </p:nvSpPr>
            <p:spPr bwMode="auto">
              <a:xfrm>
                <a:off x="1118" y="935"/>
                <a:ext cx="84" cy="115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457200"/>
                <a:endParaRPr lang="zh-CN" altLang="en-US">
                  <a:solidFill>
                    <a:srgbClr val="FFFFFF"/>
                  </a:solidFill>
                  <a:latin typeface="Arial" charset="0"/>
                  <a:ea typeface="SimSun" charset="0"/>
                  <a:cs typeface="Arial" charset="0"/>
                </a:endParaRPr>
              </a:p>
            </p:txBody>
          </p:sp>
          <p:sp>
            <p:nvSpPr>
              <p:cNvPr id="212048" name="Oval 95"/>
              <p:cNvSpPr>
                <a:spLocks noChangeArrowheads="1"/>
              </p:cNvSpPr>
              <p:nvPr/>
            </p:nvSpPr>
            <p:spPr bwMode="auto">
              <a:xfrm>
                <a:off x="1118" y="900"/>
                <a:ext cx="84" cy="56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457200"/>
                <a:endParaRPr lang="zh-CN" altLang="en-US">
                  <a:solidFill>
                    <a:srgbClr val="FFFFFF"/>
                  </a:solidFill>
                  <a:latin typeface="Arial" charset="0"/>
                  <a:ea typeface="SimSun" charset="0"/>
                  <a:cs typeface="Arial" charset="0"/>
                </a:endParaRPr>
              </a:p>
            </p:txBody>
          </p:sp>
        </p:grpSp>
        <p:grpSp>
          <p:nvGrpSpPr>
            <p:cNvPr id="212044" name="Group 96"/>
            <p:cNvGrpSpPr>
              <a:grpSpLocks/>
            </p:cNvGrpSpPr>
            <p:nvPr/>
          </p:nvGrpSpPr>
          <p:grpSpPr bwMode="auto">
            <a:xfrm>
              <a:off x="1222" y="900"/>
              <a:ext cx="84" cy="150"/>
              <a:chOff x="1222" y="900"/>
              <a:chExt cx="84" cy="150"/>
            </a:xfrm>
          </p:grpSpPr>
          <p:sp>
            <p:nvSpPr>
              <p:cNvPr id="212045" name="Rectangle 97"/>
              <p:cNvSpPr>
                <a:spLocks noChangeArrowheads="1"/>
              </p:cNvSpPr>
              <p:nvPr/>
            </p:nvSpPr>
            <p:spPr bwMode="auto">
              <a:xfrm>
                <a:off x="1222" y="935"/>
                <a:ext cx="84" cy="115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457200"/>
                <a:endParaRPr lang="zh-CN" altLang="en-US">
                  <a:solidFill>
                    <a:srgbClr val="FFFFFF"/>
                  </a:solidFill>
                  <a:latin typeface="Arial" charset="0"/>
                  <a:ea typeface="SimSun" charset="0"/>
                  <a:cs typeface="Arial" charset="0"/>
                </a:endParaRPr>
              </a:p>
            </p:txBody>
          </p:sp>
          <p:sp>
            <p:nvSpPr>
              <p:cNvPr id="212046" name="Oval 98"/>
              <p:cNvSpPr>
                <a:spLocks noChangeArrowheads="1"/>
              </p:cNvSpPr>
              <p:nvPr/>
            </p:nvSpPr>
            <p:spPr bwMode="auto">
              <a:xfrm>
                <a:off x="1222" y="900"/>
                <a:ext cx="84" cy="56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457200"/>
                <a:endParaRPr lang="zh-CN" altLang="en-US">
                  <a:solidFill>
                    <a:srgbClr val="FFFFFF"/>
                  </a:solidFill>
                  <a:latin typeface="Arial" charset="0"/>
                  <a:ea typeface="SimSun" charset="0"/>
                  <a:cs typeface="Arial" charset="0"/>
                </a:endParaRPr>
              </a:p>
            </p:txBody>
          </p:sp>
        </p:grpSp>
      </p:grpSp>
      <p:sp>
        <p:nvSpPr>
          <p:cNvPr id="212036" name="Rectangle 99"/>
          <p:cNvSpPr>
            <a:spLocks noChangeArrowheads="1"/>
          </p:cNvSpPr>
          <p:nvPr/>
        </p:nvSpPr>
        <p:spPr bwMode="auto">
          <a:xfrm>
            <a:off x="7667625" y="4508500"/>
            <a:ext cx="865188" cy="100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/>
          <a:p>
            <a:pPr algn="ctr" defTabSz="457200"/>
            <a:r>
              <a:rPr lang="zh-CN" altLang="en-US" sz="1000" b="1">
                <a:solidFill>
                  <a:srgbClr val="000000"/>
                </a:solidFill>
                <a:latin typeface="Arial" charset="0"/>
                <a:ea typeface="SimSun" charset="0"/>
                <a:cs typeface="Arial" charset="0"/>
              </a:rPr>
              <a:t>在民族复兴之际，新约的五个内容均得以实现（亚</a:t>
            </a:r>
            <a:r>
              <a:rPr lang="en-US" altLang="zh-CN" sz="1000" b="1">
                <a:solidFill>
                  <a:srgbClr val="000000"/>
                </a:solidFill>
                <a:latin typeface="Arial" charset="0"/>
                <a:ea typeface="SimSun" charset="0"/>
                <a:cs typeface="Arial" charset="0"/>
              </a:rPr>
              <a:t>8</a:t>
            </a:r>
            <a:r>
              <a:rPr lang="zh-CN" altLang="en-US" sz="1000" b="1">
                <a:solidFill>
                  <a:srgbClr val="000000"/>
                </a:solidFill>
                <a:latin typeface="Arial" charset="0"/>
                <a:ea typeface="SimSun" charset="0"/>
                <a:cs typeface="Arial" charset="0"/>
              </a:rPr>
              <a:t>）</a:t>
            </a:r>
            <a:endParaRPr lang="en-US" altLang="zh-CN" sz="1000" b="1">
              <a:solidFill>
                <a:srgbClr val="000000"/>
              </a:solidFill>
              <a:latin typeface="Arial" charset="0"/>
              <a:ea typeface="SimSun" charset="0"/>
              <a:cs typeface="Arial" charset="0"/>
            </a:endParaRPr>
          </a:p>
        </p:txBody>
      </p:sp>
      <p:sp>
        <p:nvSpPr>
          <p:cNvPr id="212037" name="Rectangle 100"/>
          <p:cNvSpPr>
            <a:spLocks noChangeArrowheads="1"/>
          </p:cNvSpPr>
          <p:nvPr/>
        </p:nvSpPr>
        <p:spPr bwMode="auto">
          <a:xfrm>
            <a:off x="8416925" y="4675188"/>
            <a:ext cx="727075" cy="705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88" tIns="44450" rIns="90488" bIns="44450">
            <a:spAutoFit/>
          </a:bodyPr>
          <a:lstStyle/>
          <a:p>
            <a:pPr algn="just" defTabSz="457200"/>
            <a:r>
              <a:rPr lang="zh-CN" altLang="en-US" sz="1000" b="1" dirty="0">
                <a:solidFill>
                  <a:srgbClr val="000000"/>
                </a:solidFill>
                <a:latin typeface="Arial" charset="0"/>
                <a:ea typeface="SimSun" charset="0"/>
                <a:cs typeface="Arial" charset="0"/>
              </a:rPr>
              <a:t>一切都更新了！（启</a:t>
            </a:r>
            <a:r>
              <a:rPr lang="en-US" altLang="zh-CN" sz="1000" b="1" dirty="0">
                <a:solidFill>
                  <a:srgbClr val="000000"/>
                </a:solidFill>
                <a:latin typeface="Arial" charset="0"/>
                <a:ea typeface="SimSun" charset="0"/>
                <a:cs typeface="Arial" charset="0"/>
              </a:rPr>
              <a:t>21:5</a:t>
            </a:r>
            <a:r>
              <a:rPr lang="zh-CN" altLang="en-US" sz="1000" b="1" dirty="0">
                <a:solidFill>
                  <a:srgbClr val="000000"/>
                </a:solidFill>
                <a:latin typeface="Arial" charset="0"/>
                <a:ea typeface="SimSun" charset="0"/>
                <a:cs typeface="Arial" charset="0"/>
              </a:rPr>
              <a:t>）</a:t>
            </a:r>
            <a:endParaRPr lang="en-US" altLang="zh-CN" sz="1000" b="1" dirty="0">
              <a:solidFill>
                <a:srgbClr val="000000"/>
              </a:solidFill>
              <a:latin typeface="Arial" charset="0"/>
              <a:ea typeface="SimSun" charset="0"/>
              <a:cs typeface="Arial" charset="0"/>
            </a:endParaRPr>
          </a:p>
        </p:txBody>
      </p:sp>
      <p:sp>
        <p:nvSpPr>
          <p:cNvPr id="212038" name="Rectangle 101"/>
          <p:cNvSpPr>
            <a:spLocks noChangeArrowheads="1"/>
          </p:cNvSpPr>
          <p:nvPr/>
        </p:nvSpPr>
        <p:spPr bwMode="auto">
          <a:xfrm>
            <a:off x="1905000" y="5915025"/>
            <a:ext cx="2811463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/>
          <a:p>
            <a:pPr defTabSz="457200"/>
            <a:r>
              <a:rPr lang="zh-CN" altLang="en-US" sz="1000" dirty="0">
                <a:solidFill>
                  <a:srgbClr val="000A0D"/>
                </a:solidFill>
                <a:latin typeface="SimSun" charset="0"/>
                <a:ea typeface="SimSun" charset="0"/>
                <a:cs typeface="Arial" charset="0"/>
              </a:rPr>
              <a:t>暂时的（加</a:t>
            </a:r>
            <a:r>
              <a:rPr lang="en-US" altLang="zh-CN" sz="1000" dirty="0">
                <a:solidFill>
                  <a:srgbClr val="000A0D"/>
                </a:solidFill>
                <a:latin typeface="SimSun" charset="0"/>
                <a:ea typeface="SimSun" charset="0"/>
                <a:cs typeface="Arial" charset="0"/>
              </a:rPr>
              <a:t>3:19</a:t>
            </a:r>
            <a:r>
              <a:rPr lang="zh-CN" altLang="en-US" sz="1000" dirty="0">
                <a:solidFill>
                  <a:srgbClr val="000A0D"/>
                </a:solidFill>
                <a:latin typeface="SimSun" charset="0"/>
                <a:ea typeface="SimSun" charset="0"/>
                <a:cs typeface="Arial" charset="0"/>
              </a:rPr>
              <a:t>）、有条件的，显明人的罪（罗</a:t>
            </a:r>
            <a:r>
              <a:rPr lang="en-US" altLang="zh-CN" sz="1000" dirty="0">
                <a:solidFill>
                  <a:srgbClr val="000A0D"/>
                </a:solidFill>
                <a:latin typeface="SimSun" charset="0"/>
                <a:ea typeface="SimSun" charset="0"/>
                <a:cs typeface="Arial" charset="0"/>
              </a:rPr>
              <a:t>7:7</a:t>
            </a:r>
            <a:r>
              <a:rPr lang="zh-CN" altLang="en-US" sz="1000" dirty="0">
                <a:solidFill>
                  <a:srgbClr val="000A0D"/>
                </a:solidFill>
                <a:latin typeface="SimSun" charset="0"/>
                <a:ea typeface="SimSun" charset="0"/>
                <a:cs typeface="Arial" charset="0"/>
              </a:rPr>
              <a:t>）并规范以色列人（加</a:t>
            </a:r>
            <a:r>
              <a:rPr lang="en-US" altLang="zh-CN" sz="1000" dirty="0">
                <a:solidFill>
                  <a:srgbClr val="000A0D"/>
                </a:solidFill>
                <a:latin typeface="SimSun" charset="0"/>
                <a:ea typeface="SimSun" charset="0"/>
                <a:cs typeface="Arial" charset="0"/>
              </a:rPr>
              <a:t>3:23-25</a:t>
            </a:r>
            <a:r>
              <a:rPr lang="zh-CN" altLang="en-US" sz="1000" dirty="0">
                <a:solidFill>
                  <a:srgbClr val="000A0D"/>
                </a:solidFill>
                <a:latin typeface="SimSun" charset="0"/>
                <a:ea typeface="SimSun" charset="0"/>
                <a:cs typeface="Arial" charset="0"/>
              </a:rPr>
              <a:t>）</a:t>
            </a:r>
            <a:endParaRPr lang="en-US" altLang="zh-CN" sz="1000" dirty="0">
              <a:solidFill>
                <a:srgbClr val="000A0D"/>
              </a:solidFill>
              <a:latin typeface="SimSun" charset="0"/>
              <a:ea typeface="SimSun" charset="0"/>
              <a:cs typeface="Arial" charset="0"/>
            </a:endParaRPr>
          </a:p>
        </p:txBody>
      </p:sp>
      <p:sp>
        <p:nvSpPr>
          <p:cNvPr id="212039" name="Rectangle 102"/>
          <p:cNvSpPr>
            <a:spLocks noChangeArrowheads="1"/>
          </p:cNvSpPr>
          <p:nvPr/>
        </p:nvSpPr>
        <p:spPr bwMode="auto">
          <a:xfrm>
            <a:off x="5862638" y="5734050"/>
            <a:ext cx="1517650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/>
          <a:p>
            <a:pPr algn="ctr" defTabSz="457200"/>
            <a:r>
              <a:rPr lang="zh-CN" altLang="en-US" sz="1000">
                <a:solidFill>
                  <a:srgbClr val="FFFFFF"/>
                </a:solidFill>
                <a:latin typeface="Arial" charset="0"/>
                <a:ea typeface="SimSun" charset="0"/>
                <a:cs typeface="Arial" charset="0"/>
              </a:rPr>
              <a:t>十字架废除、成就、取代了律法</a:t>
            </a:r>
            <a:r>
              <a:rPr lang="en-US" altLang="zh-CN" sz="1000">
                <a:solidFill>
                  <a:srgbClr val="FFFFFF"/>
                </a:solidFill>
                <a:latin typeface="Arial" charset="0"/>
                <a:ea typeface="SimSun" charset="0"/>
                <a:cs typeface="Arial" charset="0"/>
              </a:rPr>
              <a:t>(</a:t>
            </a:r>
            <a:r>
              <a:rPr lang="zh-CN" altLang="en-US" sz="1000">
                <a:solidFill>
                  <a:srgbClr val="FFFFFF"/>
                </a:solidFill>
                <a:latin typeface="Arial" charset="0"/>
                <a:ea typeface="SimSun" charset="0"/>
                <a:cs typeface="Arial" charset="0"/>
              </a:rPr>
              <a:t>罗</a:t>
            </a:r>
            <a:r>
              <a:rPr lang="en-US" altLang="zh-CN" sz="1000">
                <a:solidFill>
                  <a:srgbClr val="FFFFFF"/>
                </a:solidFill>
                <a:latin typeface="Arial" charset="0"/>
                <a:ea typeface="SimSun" charset="0"/>
                <a:cs typeface="Arial" charset="0"/>
              </a:rPr>
              <a:t>7:1-6;1 </a:t>
            </a:r>
            <a:r>
              <a:rPr lang="zh-CN" altLang="en-US" sz="1000">
                <a:solidFill>
                  <a:srgbClr val="FFFFFF"/>
                </a:solidFill>
                <a:latin typeface="Arial" charset="0"/>
                <a:ea typeface="SimSun" charset="0"/>
                <a:cs typeface="Arial" charset="0"/>
              </a:rPr>
              <a:t>林前</a:t>
            </a:r>
            <a:r>
              <a:rPr lang="en-US" altLang="zh-CN" sz="1000">
                <a:solidFill>
                  <a:srgbClr val="FFFFFF"/>
                </a:solidFill>
                <a:latin typeface="Arial" charset="0"/>
                <a:ea typeface="SimSun" charset="0"/>
                <a:cs typeface="Arial" charset="0"/>
              </a:rPr>
              <a:t>9:19-21; </a:t>
            </a:r>
            <a:r>
              <a:rPr lang="zh-CN" altLang="en-US" sz="1000">
                <a:solidFill>
                  <a:srgbClr val="FFFFFF"/>
                </a:solidFill>
                <a:latin typeface="Arial" charset="0"/>
                <a:ea typeface="SimSun" charset="0"/>
                <a:cs typeface="Arial" charset="0"/>
              </a:rPr>
              <a:t>希</a:t>
            </a:r>
            <a:r>
              <a:rPr lang="en-US" altLang="zh-CN" sz="1000">
                <a:solidFill>
                  <a:srgbClr val="FFFFFF"/>
                </a:solidFill>
                <a:latin typeface="Arial" charset="0"/>
                <a:ea typeface="SimSun" charset="0"/>
                <a:cs typeface="Arial" charset="0"/>
              </a:rPr>
              <a:t>8:13)</a:t>
            </a:r>
          </a:p>
        </p:txBody>
      </p:sp>
      <p:sp>
        <p:nvSpPr>
          <p:cNvPr id="1556583" name="Rectangle 103"/>
          <p:cNvSpPr>
            <a:spLocks noChangeArrowheads="1"/>
          </p:cNvSpPr>
          <p:nvPr/>
        </p:nvSpPr>
        <p:spPr bwMode="auto">
          <a:xfrm>
            <a:off x="2819400" y="1755775"/>
            <a:ext cx="1680592" cy="243656"/>
          </a:xfrm>
          <a:prstGeom prst="rect">
            <a:avLst/>
          </a:prstGeom>
          <a:noFill/>
          <a:ln>
            <a:noFill/>
          </a:ln>
        </p:spPr>
        <p:txBody>
          <a:bodyPr wrap="square" lIns="90488" tIns="44450" rIns="90488" bIns="44450">
            <a:spAutoFit/>
          </a:bodyPr>
          <a:lstStyle/>
          <a:p>
            <a:pPr algn="ctr" defTabSz="457200"/>
            <a:r>
              <a:rPr lang="zh-CN" altLang="en-US" sz="1000" dirty="0">
                <a:solidFill>
                  <a:srgbClr val="FFFFFF"/>
                </a:solidFill>
                <a:latin typeface="Arial" charset="0"/>
                <a:ea typeface="SimSun" charset="0"/>
                <a:cs typeface="Arial" charset="0"/>
              </a:rPr>
              <a:t>创世记 </a:t>
            </a:r>
            <a:r>
              <a:rPr lang="en-US" altLang="zh-CN" sz="1000" dirty="0">
                <a:solidFill>
                  <a:srgbClr val="FFFFFF"/>
                </a:solidFill>
                <a:latin typeface="Arial" charset="0"/>
                <a:ea typeface="SimSun" charset="0"/>
                <a:cs typeface="Arial" charset="0"/>
              </a:rPr>
              <a:t>6:18; 9:8-17</a:t>
            </a:r>
          </a:p>
        </p:txBody>
      </p:sp>
      <p:sp>
        <p:nvSpPr>
          <p:cNvPr id="1556584" name="Rectangle 104"/>
          <p:cNvSpPr>
            <a:spLocks noGrp="1" noChangeArrowheads="1"/>
          </p:cNvSpPr>
          <p:nvPr>
            <p:ph type="ctrTitle"/>
          </p:nvPr>
        </p:nvSpPr>
        <p:spPr>
          <a:xfrm>
            <a:off x="838200" y="44624"/>
            <a:ext cx="7696200" cy="820737"/>
          </a:xfrm>
          <a:effectLst>
            <a:outerShdw blurRad="63500" dist="35921" dir="2700000" algn="ctr" rotWithShape="0">
              <a:srgbClr val="000000">
                <a:alpha val="50000"/>
              </a:srgbClr>
            </a:outerShdw>
          </a:effectLst>
        </p:spPr>
        <p:txBody>
          <a:bodyPr anchor="t">
            <a:spAutoFit/>
          </a:bodyPr>
          <a:lstStyle/>
          <a:p>
            <a:pPr>
              <a:defRPr/>
            </a:pPr>
            <a:r>
              <a:rPr lang="zh-CN" altLang="en-US" sz="4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raggadocio"/>
                <a:ea typeface="SimSun" pitchFamily="2" charset="-122"/>
              </a:rPr>
              <a:t>国度与约的时间表</a:t>
            </a:r>
            <a:r>
              <a:rPr lang="en-US" altLang="zh-CN" sz="4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raggadocio"/>
                <a:ea typeface="SimSun" pitchFamily="2" charset="-122"/>
              </a:rPr>
              <a:t> </a:t>
            </a:r>
            <a:endParaRPr lang="en-US" altLang="zh-CN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raggadocio"/>
              <a:ea typeface="SimSun" pitchFamily="2" charset="-122"/>
            </a:endParaRPr>
          </a:p>
        </p:txBody>
      </p:sp>
      <p:sp>
        <p:nvSpPr>
          <p:cNvPr id="106" name="Text Box 105"/>
          <p:cNvSpPr txBox="1">
            <a:spLocks noChangeArrowheads="1"/>
          </p:cNvSpPr>
          <p:nvPr/>
        </p:nvSpPr>
        <p:spPr bwMode="auto">
          <a:xfrm>
            <a:off x="8243888" y="87313"/>
            <a:ext cx="869950" cy="4619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b="1" dirty="0">
                <a:solidFill>
                  <a:srgbClr val="FFFFFF"/>
                </a:solidFill>
                <a:latin typeface="Arial" pitchFamily="-111" charset="0"/>
              </a:rPr>
              <a:t>117b</a:t>
            </a:r>
          </a:p>
        </p:txBody>
      </p:sp>
    </p:spTree>
    <p:extLst>
      <p:ext uri="{BB962C8B-B14F-4D97-AF65-F5344CB8AC3E}">
        <p14:creationId xmlns:p14="http://schemas.microsoft.com/office/powerpoint/2010/main" val="1813249902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3281" name="Picture 2" descr="Purim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40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9987" name="Rectangle 3"/>
          <p:cNvSpPr>
            <a:spLocks noGrp="1" noChangeArrowheads="1"/>
          </p:cNvSpPr>
          <p:nvPr>
            <p:ph type="title"/>
          </p:nvPr>
        </p:nvSpPr>
        <p:spPr>
          <a:xfrm>
            <a:off x="827088" y="-244475"/>
            <a:ext cx="2952750" cy="2160588"/>
          </a:xfrm>
        </p:spPr>
        <p:txBody>
          <a:bodyPr/>
          <a:lstStyle/>
          <a:p>
            <a:pPr eaLnBrk="1" hangingPunct="1"/>
            <a:r>
              <a:rPr lang="zh-CN" altLang="en-US" sz="6000"/>
              <a:t>今日的逾越节</a:t>
            </a:r>
            <a:endParaRPr lang="en-US" altLang="en-US" sz="6000"/>
          </a:p>
        </p:txBody>
      </p:sp>
    </p:spTree>
    <p:extLst>
      <p:ext uri="{BB962C8B-B14F-4D97-AF65-F5344CB8AC3E}">
        <p14:creationId xmlns:p14="http://schemas.microsoft.com/office/powerpoint/2010/main" val="386917679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0" name="Rectangle 10"/>
          <p:cNvSpPr>
            <a:spLocks noChangeArrowheads="1"/>
          </p:cNvSpPr>
          <p:nvPr/>
        </p:nvSpPr>
        <p:spPr bwMode="auto">
          <a:xfrm>
            <a:off x="0" y="0"/>
            <a:ext cx="7848600" cy="6858000"/>
          </a:xfrm>
          <a:prstGeom prst="rect">
            <a:avLst/>
          </a:prstGeom>
          <a:gradFill rotWithShape="0">
            <a:gsLst>
              <a:gs pos="0">
                <a:schemeClr val="bg2">
                  <a:alpha val="58000"/>
                </a:schemeClr>
              </a:gs>
              <a:gs pos="100000">
                <a:schemeClr val="bg2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800" dirty="0">
              <a:solidFill>
                <a:srgbClr val="2F1311"/>
              </a:solidFill>
              <a:latin typeface="Tahoma" pitchFamily="22" charset="-52"/>
            </a:endParaRPr>
          </a:p>
        </p:txBody>
      </p:sp>
      <p:sp>
        <p:nvSpPr>
          <p:cNvPr id="430082" name="Text Box 5"/>
          <p:cNvSpPr txBox="1">
            <a:spLocks noChangeArrowheads="1"/>
          </p:cNvSpPr>
          <p:nvPr/>
        </p:nvSpPr>
        <p:spPr bwMode="auto">
          <a:xfrm>
            <a:off x="8397875" y="82550"/>
            <a:ext cx="669925" cy="396875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r>
              <a:rPr lang="en-US" sz="2000" b="1">
                <a:solidFill>
                  <a:srgbClr val="2F1311"/>
                </a:solidFill>
              </a:rPr>
              <a:t>145</a:t>
            </a:r>
          </a:p>
        </p:txBody>
      </p:sp>
      <p:pic>
        <p:nvPicPr>
          <p:cNvPr id="430083" name="Picture 6" descr="j028038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990600"/>
            <a:ext cx="30353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084" name="Picture 7" descr="j028038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7300" y="990600"/>
            <a:ext cx="30353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085" name="Picture 8" descr="j028038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3733800"/>
            <a:ext cx="30353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086" name="Picture 9" descr="j028038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7300" y="3733800"/>
            <a:ext cx="30353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087" name="Text Box 11"/>
          <p:cNvSpPr txBox="1">
            <a:spLocks noChangeArrowheads="1"/>
          </p:cNvSpPr>
          <p:nvPr/>
        </p:nvSpPr>
        <p:spPr bwMode="auto">
          <a:xfrm>
            <a:off x="-76200" y="1981200"/>
            <a:ext cx="30162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r>
              <a:rPr lang="en-US" sz="3200" b="1">
                <a:solidFill>
                  <a:srgbClr val="2F1311"/>
                </a:solidFill>
              </a:rPr>
              <a:t>Sanctification</a:t>
            </a:r>
            <a:endParaRPr lang="en-US" sz="1800">
              <a:solidFill>
                <a:srgbClr val="2F1311"/>
              </a:solidFill>
            </a:endParaRPr>
          </a:p>
        </p:txBody>
      </p:sp>
      <p:sp>
        <p:nvSpPr>
          <p:cNvPr id="430088" name="Text Box 12"/>
          <p:cNvSpPr txBox="1">
            <a:spLocks noChangeArrowheads="1"/>
          </p:cNvSpPr>
          <p:nvPr/>
        </p:nvSpPr>
        <p:spPr bwMode="auto">
          <a:xfrm>
            <a:off x="2940050" y="1981200"/>
            <a:ext cx="178435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r>
              <a:rPr lang="en-US" sz="3200" b="1">
                <a:solidFill>
                  <a:srgbClr val="2F1311"/>
                </a:solidFill>
              </a:rPr>
              <a:t>Plagues</a:t>
            </a:r>
            <a:endParaRPr lang="en-US" sz="1800">
              <a:solidFill>
                <a:srgbClr val="2F1311"/>
              </a:solidFill>
            </a:endParaRPr>
          </a:p>
        </p:txBody>
      </p:sp>
      <p:sp>
        <p:nvSpPr>
          <p:cNvPr id="430089" name="Text Box 13"/>
          <p:cNvSpPr txBox="1">
            <a:spLocks noChangeArrowheads="1"/>
          </p:cNvSpPr>
          <p:nvPr/>
        </p:nvSpPr>
        <p:spPr bwMode="auto">
          <a:xfrm>
            <a:off x="-73025" y="4800600"/>
            <a:ext cx="266382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r>
              <a:rPr lang="en-US" sz="3200" b="1">
                <a:solidFill>
                  <a:srgbClr val="2F1311"/>
                </a:solidFill>
              </a:rPr>
              <a:t>Redemption</a:t>
            </a:r>
            <a:endParaRPr lang="en-US" sz="1800">
              <a:solidFill>
                <a:srgbClr val="2F1311"/>
              </a:solidFill>
            </a:endParaRPr>
          </a:p>
        </p:txBody>
      </p:sp>
      <p:sp>
        <p:nvSpPr>
          <p:cNvPr id="174094" name="Text Box 14"/>
          <p:cNvSpPr txBox="1">
            <a:spLocks noChangeArrowheads="1"/>
          </p:cNvSpPr>
          <p:nvPr/>
        </p:nvSpPr>
        <p:spPr bwMode="auto">
          <a:xfrm>
            <a:off x="3200400" y="4800600"/>
            <a:ext cx="144462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r>
              <a:rPr lang="en-US" sz="3200" b="1">
                <a:solidFill>
                  <a:srgbClr val="2F1311"/>
                </a:solidFill>
              </a:rPr>
              <a:t>Praise</a:t>
            </a:r>
            <a:endParaRPr lang="en-US" sz="1800">
              <a:solidFill>
                <a:srgbClr val="2F1311"/>
              </a:solidFill>
            </a:endParaRPr>
          </a:p>
        </p:txBody>
      </p:sp>
      <p:sp>
        <p:nvSpPr>
          <p:cNvPr id="174082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0"/>
            <a:ext cx="7477125" cy="1143000"/>
          </a:xfrm>
          <a:solidFill>
            <a:schemeClr val="bg2"/>
          </a:solidFill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>
                <a:ea typeface="+mj-ea"/>
                <a:cs typeface="+mj-cs"/>
              </a:rPr>
              <a:t>The Four Cups (Exod. 6:6-7)</a:t>
            </a:r>
          </a:p>
        </p:txBody>
      </p:sp>
      <p:sp>
        <p:nvSpPr>
          <p:cNvPr id="430092" name="TextBox 13"/>
          <p:cNvSpPr txBox="1">
            <a:spLocks noChangeArrowheads="1"/>
          </p:cNvSpPr>
          <p:nvPr/>
        </p:nvSpPr>
        <p:spPr bwMode="auto">
          <a:xfrm>
            <a:off x="4724400" y="1295400"/>
            <a:ext cx="4419600" cy="1631950"/>
          </a:xfrm>
          <a:prstGeom prst="rect">
            <a:avLst/>
          </a:prstGeom>
          <a:solidFill>
            <a:srgbClr val="660066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r>
              <a:rPr lang="en-US" altLang="ja-JP" sz="2000">
                <a:solidFill>
                  <a:srgbClr val="FFFFFF"/>
                </a:solidFill>
              </a:rPr>
              <a:t>"</a:t>
            </a:r>
            <a:r>
              <a:rPr lang="en-US" sz="2000">
                <a:solidFill>
                  <a:srgbClr val="FFFFFF"/>
                </a:solidFill>
              </a:rPr>
              <a:t>Therefore, say to the Israelites: </a:t>
            </a:r>
          </a:p>
          <a:p>
            <a:r>
              <a:rPr lang="fr-FR" altLang="ja-JP" sz="2000">
                <a:solidFill>
                  <a:srgbClr val="FFFFFF"/>
                </a:solidFill>
              </a:rPr>
              <a:t>'</a:t>
            </a:r>
            <a:r>
              <a:rPr lang="en-US" sz="2000">
                <a:solidFill>
                  <a:srgbClr val="FFFFFF"/>
                </a:solidFill>
              </a:rPr>
              <a:t>I am the Lord, and </a:t>
            </a:r>
            <a:r>
              <a:rPr lang="en-US" sz="2000" u="sng">
                <a:solidFill>
                  <a:srgbClr val="FFFF00"/>
                </a:solidFill>
              </a:rPr>
              <a:t>I will </a:t>
            </a:r>
            <a:r>
              <a:rPr lang="en-US" sz="2000">
                <a:solidFill>
                  <a:srgbClr val="FFFF00"/>
                </a:solidFill>
              </a:rPr>
              <a:t>bring you out </a:t>
            </a:r>
            <a:r>
              <a:rPr lang="en-US" sz="2000">
                <a:solidFill>
                  <a:srgbClr val="FFFFFF"/>
                </a:solidFill>
              </a:rPr>
              <a:t>from under the yoke of the Egyptians. </a:t>
            </a:r>
          </a:p>
          <a:p>
            <a:endParaRPr lang="en-US" sz="2000">
              <a:solidFill>
                <a:srgbClr val="FFFFFF"/>
              </a:solidFill>
            </a:endParaRPr>
          </a:p>
        </p:txBody>
      </p:sp>
      <p:sp>
        <p:nvSpPr>
          <p:cNvPr id="430093" name="TextBox 14"/>
          <p:cNvSpPr txBox="1">
            <a:spLocks noChangeArrowheads="1"/>
          </p:cNvSpPr>
          <p:nvPr/>
        </p:nvSpPr>
        <p:spPr bwMode="auto">
          <a:xfrm>
            <a:off x="4724400" y="2743200"/>
            <a:ext cx="4419600" cy="1016000"/>
          </a:xfrm>
          <a:prstGeom prst="rect">
            <a:avLst/>
          </a:prstGeom>
          <a:solidFill>
            <a:srgbClr val="660066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r>
              <a:rPr lang="en-US" sz="2000" u="sng">
                <a:solidFill>
                  <a:srgbClr val="FFFF00"/>
                </a:solidFill>
              </a:rPr>
              <a:t>I will </a:t>
            </a:r>
            <a:r>
              <a:rPr lang="en-US" sz="2000">
                <a:solidFill>
                  <a:srgbClr val="FFFF00"/>
                </a:solidFill>
              </a:rPr>
              <a:t>free you </a:t>
            </a:r>
            <a:r>
              <a:rPr lang="en-US" sz="2000">
                <a:solidFill>
                  <a:srgbClr val="FFFFFF"/>
                </a:solidFill>
              </a:rPr>
              <a:t>from being slaves to them, </a:t>
            </a:r>
          </a:p>
          <a:p>
            <a:endParaRPr lang="en-US" sz="2000">
              <a:solidFill>
                <a:srgbClr val="FFFFFF"/>
              </a:solidFill>
            </a:endParaRPr>
          </a:p>
        </p:txBody>
      </p:sp>
      <p:sp>
        <p:nvSpPr>
          <p:cNvPr id="430094" name="TextBox 15"/>
          <p:cNvSpPr txBox="1">
            <a:spLocks noChangeArrowheads="1"/>
          </p:cNvSpPr>
          <p:nvPr/>
        </p:nvSpPr>
        <p:spPr bwMode="auto">
          <a:xfrm>
            <a:off x="4724400" y="3733800"/>
            <a:ext cx="4419600" cy="1323975"/>
          </a:xfrm>
          <a:prstGeom prst="rect">
            <a:avLst/>
          </a:prstGeom>
          <a:solidFill>
            <a:srgbClr val="660066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r>
              <a:rPr lang="en-US" sz="2000">
                <a:solidFill>
                  <a:srgbClr val="FFFFFF"/>
                </a:solidFill>
              </a:rPr>
              <a:t>and </a:t>
            </a:r>
            <a:r>
              <a:rPr lang="en-US" sz="2000" u="sng">
                <a:solidFill>
                  <a:srgbClr val="FFFF00"/>
                </a:solidFill>
              </a:rPr>
              <a:t>I will </a:t>
            </a:r>
            <a:r>
              <a:rPr lang="en-US" sz="2000">
                <a:solidFill>
                  <a:srgbClr val="FFFF00"/>
                </a:solidFill>
              </a:rPr>
              <a:t>redeem </a:t>
            </a:r>
            <a:r>
              <a:rPr lang="en-US" sz="2000">
                <a:solidFill>
                  <a:srgbClr val="FFFFFF"/>
                </a:solidFill>
              </a:rPr>
              <a:t>you with an outstretched arm and with mighty acts of judgment. </a:t>
            </a:r>
          </a:p>
          <a:p>
            <a:endParaRPr lang="en-US" sz="2000">
              <a:solidFill>
                <a:srgbClr val="FFFFFF"/>
              </a:solidFill>
            </a:endParaRP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4724400" y="4919663"/>
            <a:ext cx="4419600" cy="1631950"/>
          </a:xfrm>
          <a:prstGeom prst="rect">
            <a:avLst/>
          </a:prstGeom>
          <a:solidFill>
            <a:srgbClr val="660066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r>
              <a:rPr lang="en-US" sz="2000" baseline="30000">
                <a:solidFill>
                  <a:srgbClr val="FFFFFF"/>
                </a:solidFill>
              </a:rPr>
              <a:t>7 </a:t>
            </a:r>
            <a:r>
              <a:rPr lang="en-US" sz="2000" u="sng">
                <a:solidFill>
                  <a:srgbClr val="FFFF00"/>
                </a:solidFill>
              </a:rPr>
              <a:t>I will </a:t>
            </a:r>
            <a:r>
              <a:rPr lang="en-US" sz="2000">
                <a:solidFill>
                  <a:srgbClr val="FFFF00"/>
                </a:solidFill>
              </a:rPr>
              <a:t>take you as my own people and be your God</a:t>
            </a:r>
            <a:r>
              <a:rPr lang="en-US" sz="2000">
                <a:solidFill>
                  <a:srgbClr val="FFFFFF"/>
                </a:solidFill>
              </a:rPr>
              <a:t>. Then you will know that I am the Lord your God, who brought you out from under the yoke of the Egyptians.</a:t>
            </a:r>
            <a:r>
              <a:rPr lang="en-US" altLang="ja-JP" sz="2000">
                <a:solidFill>
                  <a:srgbClr val="FFFFFF"/>
                </a:solidFill>
              </a:rPr>
              <a:t>"</a:t>
            </a:r>
            <a:endParaRPr lang="en-US" sz="200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094" grpId="0"/>
      <p:bldP spid="17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2129" name="Picture 6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75"/>
            <a:ext cx="9144000" cy="687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213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5029200"/>
            <a:ext cx="8229600" cy="1676400"/>
          </a:xfrm>
          <a:solidFill>
            <a:srgbClr val="000000"/>
          </a:solidFill>
        </p:spPr>
        <p:txBody>
          <a:bodyPr/>
          <a:lstStyle/>
          <a:p>
            <a:r>
              <a:rPr lang="en-US" altLang="ja-JP">
                <a:effectLst/>
                <a:latin typeface="Tahoma" charset="0"/>
                <a:ea typeface="ＭＳ Ｐゴシック" charset="0"/>
                <a:cs typeface="ＭＳ Ｐゴシック" charset="0"/>
              </a:rPr>
              <a:t>"</a:t>
            </a:r>
            <a:r>
              <a:rPr lang="en-US">
                <a:effectLst/>
                <a:latin typeface="Tahoma" charset="0"/>
                <a:ea typeface="ＭＳ Ｐゴシック" charset="0"/>
                <a:cs typeface="ＭＳ Ｐゴシック" charset="0"/>
              </a:rPr>
              <a:t>This year we are here.  </a:t>
            </a:r>
            <a:br>
              <a:rPr lang="en-US">
                <a:effectLst/>
                <a:latin typeface="Tahoma" charset="0"/>
                <a:ea typeface="ＭＳ Ｐゴシック" charset="0"/>
                <a:cs typeface="ＭＳ Ｐゴシック" charset="0"/>
              </a:rPr>
            </a:br>
            <a:r>
              <a:rPr lang="en-US">
                <a:effectLst/>
                <a:latin typeface="Tahoma" charset="0"/>
                <a:ea typeface="ＭＳ Ｐゴシック" charset="0"/>
                <a:cs typeface="ＭＳ Ｐゴシック" charset="0"/>
              </a:rPr>
              <a:t>Next year in Jerusalem!</a:t>
            </a:r>
            <a:r>
              <a:rPr lang="en-US" altLang="ja-JP">
                <a:effectLst/>
                <a:latin typeface="Tahoma" charset="0"/>
                <a:ea typeface="ＭＳ Ｐゴシック" charset="0"/>
                <a:cs typeface="ＭＳ Ｐゴシック" charset="0"/>
              </a:rPr>
              <a:t>"</a:t>
            </a:r>
            <a:endParaRPr lang="en-US">
              <a:effectLst/>
              <a:latin typeface="Tahoma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  <p:transition spd="slow"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76200"/>
            <a:ext cx="7772400" cy="917575"/>
          </a:xfrm>
        </p:spPr>
        <p:txBody>
          <a:bodyPr/>
          <a:lstStyle/>
          <a:p>
            <a:pPr>
              <a:defRPr/>
            </a:pPr>
            <a:r>
              <a:rPr lang="en-US" sz="4800" b="1" dirty="0">
                <a:solidFill>
                  <a:schemeClr val="bg1"/>
                </a:solidFill>
                <a:effectLst>
                  <a:glow rad="127000">
                    <a:schemeClr val="tx1">
                      <a:alpha val="98000"/>
                    </a:schemeClr>
                  </a:glow>
                </a:effectLst>
                <a:latin typeface="Arial" charset="0"/>
                <a:ea typeface="ヒラギノ角ゴ Pro W3" charset="0"/>
                <a:cs typeface="ヒラギノ角ゴ Pro W3" charset="0"/>
              </a:rPr>
              <a:t>Coming of Elijah</a:t>
            </a:r>
          </a:p>
        </p:txBody>
      </p:sp>
      <p:sp>
        <p:nvSpPr>
          <p:cNvPr id="3" name="Title 1"/>
          <p:cNvSpPr txBox="1">
            <a:spLocks/>
          </p:cNvSpPr>
          <p:nvPr/>
        </p:nvSpPr>
        <p:spPr bwMode="auto">
          <a:xfrm>
            <a:off x="1763688" y="2290192"/>
            <a:ext cx="6190456" cy="2434952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ctr">
              <a:defRPr sz="4800" b="1">
                <a:solidFill>
                  <a:schemeClr val="bg1"/>
                </a:solidFill>
                <a:effectLst>
                  <a:glow rad="127000">
                    <a:schemeClr val="tx1">
                      <a:alpha val="98000"/>
                    </a:schemeClr>
                  </a:glow>
                </a:effectLst>
                <a:latin typeface="Arial" charset="0"/>
                <a:ea typeface="ヒラギノ角ゴ Pro W3" charset="0"/>
                <a:cs typeface="ヒラギノ角ゴ Pro W3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charset="0"/>
                <a:ea typeface="ヒラギノ角ゴ Pro W3" pitchFamily="80" charset="-128"/>
                <a:cs typeface="ヒラギノ角ゴ Pro W3" charset="-128"/>
              </a:defRPr>
            </a:lvl2pPr>
            <a:lvl3pPr algn="ctr">
              <a:defRPr sz="4400">
                <a:solidFill>
                  <a:schemeClr val="tx2"/>
                </a:solidFill>
                <a:latin typeface="Arial" charset="0"/>
                <a:ea typeface="ヒラギノ角ゴ Pro W3" pitchFamily="80" charset="-128"/>
                <a:cs typeface="ヒラギノ角ゴ Pro W3" charset="-128"/>
              </a:defRPr>
            </a:lvl3pPr>
            <a:lvl4pPr algn="ctr">
              <a:defRPr sz="4400">
                <a:solidFill>
                  <a:schemeClr val="tx2"/>
                </a:solidFill>
                <a:latin typeface="Arial" charset="0"/>
                <a:ea typeface="ヒラギノ角ゴ Pro W3" pitchFamily="80" charset="-128"/>
                <a:cs typeface="ヒラギノ角ゴ Pro W3" charset="-128"/>
              </a:defRPr>
            </a:lvl4pPr>
            <a:lvl5pPr algn="ctr">
              <a:defRPr sz="4400">
                <a:solidFill>
                  <a:schemeClr val="tx2"/>
                </a:solidFill>
                <a:latin typeface="Arial" charset="0"/>
                <a:ea typeface="ヒラギノ角ゴ Pro W3" pitchFamily="80" charset="-128"/>
                <a:cs typeface="ヒラギノ角ゴ Pro W3" charset="-128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ヒラギノ角ゴ Pro W3" pitchFamily="80" charset="-128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ヒラギノ角ゴ Pro W3" pitchFamily="80" charset="-128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ヒラギノ角ゴ Pro W3" pitchFamily="80" charset="-128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ヒラギノ角ゴ Pro W3" pitchFamily="80" charset="-128"/>
              </a:defRPr>
            </a:lvl9pPr>
          </a:lstStyle>
          <a:p>
            <a:pPr marL="571500" indent="-571500" algn="l">
              <a:buFont typeface="Arial"/>
              <a:buChar char="•"/>
              <a:defRPr/>
            </a:pPr>
            <a:r>
              <a:rPr lang="en-US" sz="4000" i="1" dirty="0">
                <a:solidFill>
                  <a:srgbClr val="FFFFFF"/>
                </a:solidFill>
                <a:effectLst>
                  <a:glow rad="127000">
                    <a:srgbClr val="000000">
                      <a:alpha val="98000"/>
                    </a:srgbClr>
                  </a:glow>
                </a:effectLst>
              </a:rPr>
              <a:t>Extra Place Setting</a:t>
            </a:r>
          </a:p>
          <a:p>
            <a:pPr marL="571500" indent="-571500" algn="l">
              <a:buFont typeface="Arial"/>
              <a:buChar char="•"/>
              <a:defRPr/>
            </a:pPr>
            <a:r>
              <a:rPr lang="en-US" sz="4000" i="1" dirty="0">
                <a:solidFill>
                  <a:srgbClr val="FFFFFF"/>
                </a:solidFill>
                <a:effectLst>
                  <a:glow rad="127000">
                    <a:srgbClr val="000000">
                      <a:alpha val="98000"/>
                    </a:srgbClr>
                  </a:glow>
                </a:effectLst>
              </a:rPr>
              <a:t>5th Cup</a:t>
            </a:r>
          </a:p>
          <a:p>
            <a:pPr marL="571500" indent="-571500" algn="l">
              <a:buFont typeface="Arial"/>
              <a:buChar char="•"/>
              <a:defRPr/>
            </a:pPr>
            <a:r>
              <a:rPr lang="en-US" sz="4000" i="1" dirty="0">
                <a:solidFill>
                  <a:srgbClr val="FFFFFF"/>
                </a:solidFill>
                <a:effectLst>
                  <a:glow rad="127000">
                    <a:srgbClr val="000000">
                      <a:alpha val="98000"/>
                    </a:srgbClr>
                  </a:glow>
                </a:effectLst>
              </a:rPr>
              <a:t>Open Door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683568" y="1484784"/>
            <a:ext cx="7772400" cy="91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ヒラギノ角ゴ Pro W3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ヒラギノ角ゴ Pro W3" pitchFamily="80" charset="-128"/>
                <a:cs typeface="ヒラギノ角ゴ Pro W3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ヒラギノ角ゴ Pro W3" pitchFamily="80" charset="-128"/>
                <a:cs typeface="ヒラギノ角ゴ Pro W3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ヒラギノ角ゴ Pro W3" pitchFamily="80" charset="-128"/>
                <a:cs typeface="ヒラギノ角ゴ Pro W3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ヒラギノ角ゴ Pro W3" pitchFamily="80" charset="-128"/>
                <a:cs typeface="ヒラギノ角ゴ Pro W3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ヒラギノ角ゴ Pro W3" pitchFamily="80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ヒラギノ角ゴ Pro W3" pitchFamily="80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ヒラギノ角ゴ Pro W3" pitchFamily="80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ヒラギノ角ゴ Pro W3" pitchFamily="80" charset="-128"/>
              </a:defRPr>
            </a:lvl9pPr>
          </a:lstStyle>
          <a:p>
            <a:pPr>
              <a:defRPr/>
            </a:pPr>
            <a:r>
              <a:rPr lang="en-US" sz="4000" b="1" u="sng" dirty="0">
                <a:solidFill>
                  <a:srgbClr val="FFFFFF"/>
                </a:solidFill>
                <a:effectLst>
                  <a:glow rad="127000">
                    <a:srgbClr val="000000">
                      <a:alpha val="98000"/>
                    </a:srgbClr>
                  </a:glow>
                </a:effectLst>
                <a:latin typeface="Arial" charset="0"/>
                <a:ea typeface="ヒラギノ角ゴ Pro W3" charset="0"/>
                <a:cs typeface="ヒラギノ角ゴ Pro W3" charset="0"/>
              </a:rPr>
              <a:t>For Elijah there is:</a:t>
            </a:r>
          </a:p>
        </p:txBody>
      </p:sp>
    </p:spTree>
  </p:cSld>
  <p:clrMapOvr>
    <a:masterClrMapping/>
  </p:clrMapOvr>
  <p:transition spd="slow"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0929" name="Picture 2" descr="Pesache bakgroun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6350"/>
            <a:ext cx="9144000" cy="685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0930" name="Text Box 4"/>
          <p:cNvSpPr txBox="1">
            <a:spLocks noChangeArrowheads="1"/>
          </p:cNvSpPr>
          <p:nvPr/>
        </p:nvSpPr>
        <p:spPr bwMode="auto">
          <a:xfrm>
            <a:off x="998538" y="1628775"/>
            <a:ext cx="42068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135632" y="4099503"/>
            <a:ext cx="5580062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152400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4400" b="0" i="1" u="none" strike="noStrike" kern="1200" cap="none" spc="0" normalizeH="0" baseline="0" noProof="0">
                <a:ln>
                  <a:noFill/>
                </a:ln>
                <a:solidFill>
                  <a:srgbClr val="FFE595"/>
                </a:solidFill>
                <a:effectLst>
                  <a:outerShdw blurRad="50800" dist="63500" dir="2700000" algn="tl" rotWithShape="0">
                    <a:srgbClr val="000000">
                      <a:alpha val="87000"/>
                    </a:srgbClr>
                  </a:outerShdw>
                </a:effectLst>
                <a:uLnTx/>
                <a:uFillTx/>
                <a:latin typeface="Arial" charset="0"/>
                <a:ea typeface="ヒラギノ角ゴ Pro W3" charset="0"/>
                <a:cs typeface="ヒラギノ角ゴ Pro W3" charset="0"/>
              </a:rPr>
              <a:t>逾越节晚餐</a:t>
            </a:r>
            <a:endParaRPr kumimoji="0" lang="en-US" sz="4400" b="0" i="1" u="none" strike="noStrike" kern="1200" cap="none" spc="0" normalizeH="0" baseline="0" noProof="0" dirty="0">
              <a:ln>
                <a:noFill/>
              </a:ln>
              <a:solidFill>
                <a:srgbClr val="CFF989"/>
              </a:solidFill>
              <a:effectLst>
                <a:outerShdw blurRad="50800" dist="63500" dir="2700000" algn="tl" rotWithShape="0">
                  <a:srgbClr val="000000">
                    <a:alpha val="87000"/>
                  </a:srgbClr>
                </a:outerShdw>
              </a:effectLst>
              <a:uLnTx/>
              <a:uFillTx/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380932" name="Rectangle 10"/>
          <p:cNvSpPr>
            <a:spLocks noChangeArrowheads="1"/>
          </p:cNvSpPr>
          <p:nvPr/>
        </p:nvSpPr>
        <p:spPr bwMode="auto">
          <a:xfrm>
            <a:off x="4214813" y="3790950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124930" name="Title 1"/>
          <p:cNvSpPr>
            <a:spLocks noGrp="1"/>
          </p:cNvSpPr>
          <p:nvPr>
            <p:ph type="ctrTitle"/>
          </p:nvPr>
        </p:nvSpPr>
        <p:spPr>
          <a:xfrm>
            <a:off x="135632" y="1916832"/>
            <a:ext cx="9144000" cy="1728192"/>
          </a:xfrm>
        </p:spPr>
        <p:txBody>
          <a:bodyPr/>
          <a:lstStyle/>
          <a:p>
            <a:pPr>
              <a:spcBef>
                <a:spcPct val="50000"/>
              </a:spcBef>
              <a:defRPr/>
            </a:pPr>
            <a:r>
              <a:rPr lang="ja-JP" altLang="en-US" sz="9600">
                <a:solidFill>
                  <a:srgbClr val="EFE409"/>
                </a:solidFill>
                <a:effectLst>
                  <a:glow rad="139700">
                    <a:schemeClr val="tx1">
                      <a:alpha val="99000"/>
                    </a:schemeClr>
                  </a:glow>
                </a:effectLst>
                <a:latin typeface="Times New Roman"/>
                <a:ea typeface="ヒラギノ角ゴ Pro W3" charset="0"/>
                <a:cs typeface="Times New Roman"/>
              </a:rPr>
              <a:t>传福音</a:t>
            </a:r>
            <a:endParaRPr lang="en-US" sz="6600" dirty="0">
              <a:solidFill>
                <a:srgbClr val="EFE409"/>
              </a:solidFill>
              <a:effectLst>
                <a:glow rad="139700">
                  <a:schemeClr val="tx1">
                    <a:alpha val="99000"/>
                  </a:schemeClr>
                </a:glow>
              </a:effectLst>
              <a:latin typeface="Times New Roman"/>
              <a:ea typeface="ヒラギノ角ゴ Pro W3" charset="0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42636457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6225" name="Picture 3" descr="Ominous Sky Wallpaper with Cross and Thorns.jpg"/>
          <p:cNvPicPr>
            <a:picLocks noChangeAspect="1"/>
          </p:cNvPicPr>
          <p:nvPr/>
        </p:nvPicPr>
        <p:blipFill>
          <a:blip r:embed="rId3">
            <a:lum bright="-2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7252" name="Title 1"/>
          <p:cNvSpPr>
            <a:spLocks/>
          </p:cNvSpPr>
          <p:nvPr/>
        </p:nvSpPr>
        <p:spPr bwMode="auto">
          <a:xfrm>
            <a:off x="990600" y="1600200"/>
            <a:ext cx="76962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 anchor="ctr"/>
          <a:lstStyle/>
          <a:p>
            <a:pPr algn="ctr" eaLnBrk="1" hangingPunct="1">
              <a:defRPr/>
            </a:pPr>
            <a:r>
              <a:rPr lang="en-US" sz="6000" i="1" dirty="0">
                <a:solidFill>
                  <a:srgbClr val="FFFFFF"/>
                </a:solidFill>
                <a:latin typeface="Aramis Regular" charset="0"/>
              </a:rPr>
              <a:t>O Calvary</a:t>
            </a:r>
            <a:r>
              <a:rPr lang="fr-FR" altLang="ja-JP" sz="6000" i="1" dirty="0">
                <a:solidFill>
                  <a:srgbClr val="FFFFFF"/>
                </a:solidFill>
                <a:latin typeface="Aramis Regular" charset="0"/>
              </a:rPr>
              <a:t>'</a:t>
            </a:r>
            <a:r>
              <a:rPr lang="en-US" sz="6000" i="1" dirty="0">
                <a:solidFill>
                  <a:srgbClr val="FFFFFF"/>
                </a:solidFill>
                <a:latin typeface="Aramis Regular" charset="0"/>
              </a:rPr>
              <a:t>s Lamb</a:t>
            </a:r>
            <a:endParaRPr lang="en-US" sz="6600" dirty="0">
              <a:solidFill>
                <a:srgbClr val="000000"/>
              </a:solidFill>
              <a:latin typeface="Calibri" charset="0"/>
            </a:endParaRPr>
          </a:p>
        </p:txBody>
      </p:sp>
    </p:spTree>
  </p:cSld>
  <p:clrMapOvr>
    <a:masterClrMapping/>
  </p:clrMapOvr>
  <p:transition spd="slow"/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8273" name="Picture 3" descr="Ominous Sky Wallpaper with Cross and Thorns.jpg"/>
          <p:cNvPicPr>
            <a:picLocks noChangeAspect="1"/>
          </p:cNvPicPr>
          <p:nvPr/>
        </p:nvPicPr>
        <p:blipFill>
          <a:blip r:embed="rId3">
            <a:lum bright="-2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7252" name="Title 1"/>
          <p:cNvSpPr>
            <a:spLocks/>
          </p:cNvSpPr>
          <p:nvPr/>
        </p:nvSpPr>
        <p:spPr bwMode="auto">
          <a:xfrm>
            <a:off x="152400" y="-533400"/>
            <a:ext cx="42672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 anchor="ctr"/>
          <a:lstStyle/>
          <a:p>
            <a:pPr eaLnBrk="1" hangingPunct="1">
              <a:defRPr/>
            </a:pPr>
            <a:r>
              <a:rPr lang="en-US" sz="3600" i="1" dirty="0">
                <a:solidFill>
                  <a:srgbClr val="FFFFFF"/>
                </a:solidFill>
                <a:latin typeface="Aramis Regular" charset="0"/>
              </a:rPr>
              <a:t>O Calvary</a:t>
            </a:r>
            <a:r>
              <a:rPr lang="fr-FR" altLang="ja-JP" sz="3600" i="1" dirty="0">
                <a:solidFill>
                  <a:srgbClr val="FFFFFF"/>
                </a:solidFill>
                <a:latin typeface="Aramis Regular" charset="0"/>
              </a:rPr>
              <a:t>'</a:t>
            </a:r>
            <a:r>
              <a:rPr lang="en-US" sz="3600" i="1" dirty="0">
                <a:solidFill>
                  <a:srgbClr val="FFFFFF"/>
                </a:solidFill>
                <a:latin typeface="Aramis Regular" charset="0"/>
              </a:rPr>
              <a:t>s Lamb</a:t>
            </a:r>
            <a:endParaRPr lang="en-US" sz="4000" dirty="0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1000" y="441325"/>
            <a:ext cx="8583613" cy="3203575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>
              <a:lnSpc>
                <a:spcPct val="90000"/>
              </a:lnSpc>
              <a:defRPr/>
            </a:pPr>
            <a:r>
              <a:rPr lang="en-US" sz="3200" b="1" dirty="0">
                <a:solidFill>
                  <a:srgbClr val="FFFFFF"/>
                </a:solidFill>
                <a:effectLst>
                  <a:outerShdw blurRad="50800" dist="76200" dir="2700000" algn="tl" rotWithShape="0">
                    <a:srgbClr val="000000">
                      <a:alpha val="97000"/>
                    </a:srgbClr>
                  </a:outerShdw>
                </a:effectLst>
                <a:latin typeface="Arial"/>
                <a:cs typeface="Arial"/>
              </a:rPr>
              <a:t>This faltering tongue</a:t>
            </a:r>
            <a:br>
              <a:rPr lang="en-US" sz="3200" b="1" dirty="0">
                <a:solidFill>
                  <a:srgbClr val="FFFFFF"/>
                </a:solidFill>
                <a:effectLst>
                  <a:outerShdw blurRad="50800" dist="76200" dir="2700000" algn="tl" rotWithShape="0">
                    <a:srgbClr val="000000">
                      <a:alpha val="97000"/>
                    </a:srgbClr>
                  </a:outerShdw>
                </a:effectLst>
                <a:latin typeface="Arial"/>
                <a:cs typeface="Arial"/>
              </a:rPr>
            </a:br>
            <a:r>
              <a:rPr lang="en-US" sz="3200" b="1" dirty="0">
                <a:solidFill>
                  <a:srgbClr val="FFFFFF"/>
                </a:solidFill>
                <a:effectLst>
                  <a:outerShdw blurRad="50800" dist="76200" dir="2700000" algn="tl" rotWithShape="0">
                    <a:srgbClr val="000000">
                      <a:alpha val="97000"/>
                    </a:srgbClr>
                  </a:outerShdw>
                </a:effectLst>
                <a:latin typeface="Arial"/>
                <a:cs typeface="Arial"/>
              </a:rPr>
              <a:t>Would dare to speak</a:t>
            </a:r>
            <a:br>
              <a:rPr lang="en-US" sz="3200" b="1" dirty="0">
                <a:solidFill>
                  <a:srgbClr val="FFFFFF"/>
                </a:solidFill>
                <a:effectLst>
                  <a:outerShdw blurRad="50800" dist="76200" dir="2700000" algn="tl" rotWithShape="0">
                    <a:srgbClr val="000000">
                      <a:alpha val="97000"/>
                    </a:srgbClr>
                  </a:outerShdw>
                </a:effectLst>
                <a:latin typeface="Arial"/>
                <a:cs typeface="Arial"/>
              </a:rPr>
            </a:br>
            <a:r>
              <a:rPr lang="en-US" sz="3200" b="1" dirty="0">
                <a:solidFill>
                  <a:srgbClr val="FFFFFF"/>
                </a:solidFill>
                <a:effectLst>
                  <a:outerShdw blurRad="50800" dist="76200" dir="2700000" algn="tl" rotWithShape="0">
                    <a:srgbClr val="000000">
                      <a:alpha val="97000"/>
                    </a:srgbClr>
                  </a:outerShdw>
                </a:effectLst>
                <a:latin typeface="Arial"/>
                <a:cs typeface="Arial"/>
              </a:rPr>
              <a:t>Of Thee my Lord</a:t>
            </a:r>
            <a:br>
              <a:rPr lang="en-US" sz="3200" b="1" dirty="0">
                <a:solidFill>
                  <a:srgbClr val="FFFFFF"/>
                </a:solidFill>
                <a:effectLst>
                  <a:outerShdw blurRad="50800" dist="76200" dir="2700000" algn="tl" rotWithShape="0">
                    <a:srgbClr val="000000">
                      <a:alpha val="97000"/>
                    </a:srgbClr>
                  </a:outerShdw>
                </a:effectLst>
                <a:latin typeface="Arial"/>
                <a:cs typeface="Arial"/>
              </a:rPr>
            </a:br>
            <a:r>
              <a:rPr lang="en-US" sz="3200" b="1" dirty="0">
                <a:solidFill>
                  <a:srgbClr val="FFFFFF"/>
                </a:solidFill>
                <a:effectLst>
                  <a:outerShdw blurRad="50800" dist="76200" dir="2700000" algn="tl" rotWithShape="0">
                    <a:srgbClr val="000000">
                      <a:alpha val="97000"/>
                    </a:srgbClr>
                  </a:outerShdw>
                </a:effectLst>
                <a:latin typeface="Arial"/>
                <a:cs typeface="Arial"/>
              </a:rPr>
              <a:t>From one so weak.</a:t>
            </a:r>
            <a:br>
              <a:rPr lang="en-US" sz="3200" b="1" dirty="0">
                <a:solidFill>
                  <a:srgbClr val="FFFFFF"/>
                </a:solidFill>
                <a:effectLst>
                  <a:outerShdw blurRad="50800" dist="76200" dir="2700000" algn="tl" rotWithShape="0">
                    <a:srgbClr val="000000">
                      <a:alpha val="97000"/>
                    </a:srgbClr>
                  </a:outerShdw>
                </a:effectLst>
                <a:latin typeface="Arial"/>
                <a:cs typeface="Arial"/>
              </a:rPr>
            </a:br>
            <a:br>
              <a:rPr lang="en-US" sz="3200" b="1" dirty="0">
                <a:solidFill>
                  <a:srgbClr val="FFFFFF"/>
                </a:solidFill>
                <a:effectLst>
                  <a:outerShdw blurRad="50800" dist="76200" dir="2700000" algn="tl" rotWithShape="0">
                    <a:srgbClr val="000000">
                      <a:alpha val="97000"/>
                    </a:srgbClr>
                  </a:outerShdw>
                </a:effectLst>
                <a:latin typeface="Arial"/>
                <a:cs typeface="Arial"/>
              </a:rPr>
            </a:br>
            <a:r>
              <a:rPr lang="en-US" sz="3200" b="1" dirty="0">
                <a:solidFill>
                  <a:srgbClr val="FFFFFF"/>
                </a:solidFill>
                <a:effectLst>
                  <a:outerShdw blurRad="50800" dist="76200" dir="2700000" algn="tl" rotWithShape="0">
                    <a:srgbClr val="000000">
                      <a:alpha val="97000"/>
                    </a:srgbClr>
                  </a:outerShdw>
                </a:effectLst>
                <a:latin typeface="Arial"/>
                <a:cs typeface="Arial"/>
              </a:rPr>
              <a:t>I must not keep from thee my praise.</a:t>
            </a:r>
            <a:br>
              <a:rPr lang="en-US" sz="3200" b="1" dirty="0">
                <a:solidFill>
                  <a:srgbClr val="FFFFFF"/>
                </a:solidFill>
                <a:effectLst>
                  <a:outerShdw blurRad="50800" dist="76200" dir="2700000" algn="tl" rotWithShape="0">
                    <a:srgbClr val="000000">
                      <a:alpha val="97000"/>
                    </a:srgbClr>
                  </a:outerShdw>
                </a:effectLst>
                <a:latin typeface="Arial"/>
                <a:cs typeface="Arial"/>
              </a:rPr>
            </a:br>
            <a:r>
              <a:rPr lang="en-US" sz="3200" b="1" dirty="0">
                <a:solidFill>
                  <a:srgbClr val="FFFFFF"/>
                </a:solidFill>
                <a:effectLst>
                  <a:outerShdw blurRad="50800" dist="76200" dir="2700000" algn="tl" rotWithShape="0">
                    <a:srgbClr val="000000">
                      <a:alpha val="97000"/>
                    </a:srgbClr>
                  </a:outerShdw>
                </a:effectLst>
                <a:latin typeface="Arial"/>
                <a:cs typeface="Arial"/>
              </a:rPr>
              <a:t>For thy glory I will lift my voice and sing.</a:t>
            </a:r>
          </a:p>
        </p:txBody>
      </p:sp>
    </p:spTree>
  </p:cSld>
  <p:clrMapOvr>
    <a:masterClrMapping/>
  </p:clrMapOvr>
  <p:transition spd="slow"/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21" name="Picture 3" descr="Ominous Sky Wallpaper with Cross and Thorns.jpg"/>
          <p:cNvPicPr>
            <a:picLocks noChangeAspect="1"/>
          </p:cNvPicPr>
          <p:nvPr/>
        </p:nvPicPr>
        <p:blipFill>
          <a:blip r:embed="rId3">
            <a:lum bright="-2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7252" name="Title 1"/>
          <p:cNvSpPr>
            <a:spLocks/>
          </p:cNvSpPr>
          <p:nvPr/>
        </p:nvSpPr>
        <p:spPr bwMode="auto">
          <a:xfrm>
            <a:off x="152400" y="-533400"/>
            <a:ext cx="42672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 anchor="ctr"/>
          <a:lstStyle/>
          <a:p>
            <a:pPr eaLnBrk="1" hangingPunct="1">
              <a:defRPr/>
            </a:pPr>
            <a:r>
              <a:rPr lang="en-US" sz="3600" i="1" dirty="0">
                <a:solidFill>
                  <a:srgbClr val="FFFFFF"/>
                </a:solidFill>
                <a:latin typeface="Aramis Regular" charset="0"/>
              </a:rPr>
              <a:t>O Calvary</a:t>
            </a:r>
            <a:r>
              <a:rPr lang="fr-FR" altLang="ja-JP" sz="3600" i="1" dirty="0">
                <a:solidFill>
                  <a:srgbClr val="FFFFFF"/>
                </a:solidFill>
                <a:latin typeface="Aramis Regular" charset="0"/>
              </a:rPr>
              <a:t>'</a:t>
            </a:r>
            <a:r>
              <a:rPr lang="en-US" sz="3600" i="1" dirty="0">
                <a:solidFill>
                  <a:srgbClr val="FFFFFF"/>
                </a:solidFill>
                <a:latin typeface="Aramis Regular" charset="0"/>
              </a:rPr>
              <a:t>s Lamb</a:t>
            </a:r>
            <a:endParaRPr lang="en-US" sz="4000" dirty="0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1000" y="441325"/>
            <a:ext cx="8077200" cy="4532313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n-US"/>
            </a:defPPr>
            <a:lvl1pPr>
              <a:lnSpc>
                <a:spcPct val="90000"/>
              </a:lnSpc>
              <a:defRPr sz="3200" b="1">
                <a:solidFill>
                  <a:schemeClr val="bg1"/>
                </a:solidFill>
                <a:effectLst>
                  <a:outerShdw blurRad="50800" dist="76200" dir="2700000" algn="tl" rotWithShape="0">
                    <a:srgbClr val="000000">
                      <a:alpha val="97000"/>
                    </a:srgbClr>
                  </a:outerShdw>
                </a:effectLst>
                <a:latin typeface="Arial"/>
                <a:cs typeface="Arial"/>
              </a:defRPr>
            </a:lvl1pPr>
            <a:lvl2pPr marL="37931725" indent="-37474525"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/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/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/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/>
            </a:lvl9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O Calvary</a:t>
            </a:r>
            <a:r>
              <a:rPr lang="fr-FR" dirty="0">
                <a:solidFill>
                  <a:srgbClr val="FFFFFF"/>
                </a:solidFill>
              </a:rPr>
              <a:t>'</a:t>
            </a:r>
            <a:r>
              <a:rPr lang="en-US" dirty="0">
                <a:solidFill>
                  <a:srgbClr val="FFFFFF"/>
                </a:solidFill>
              </a:rPr>
              <a:t>s Lamb,</a:t>
            </a:r>
            <a:br>
              <a:rPr lang="en-US" dirty="0">
                <a:solidFill>
                  <a:srgbClr val="FFFFFF"/>
                </a:solidFill>
              </a:rPr>
            </a:br>
            <a:r>
              <a:rPr lang="en-US" dirty="0">
                <a:solidFill>
                  <a:srgbClr val="FFFFFF"/>
                </a:solidFill>
              </a:rPr>
              <a:t>O righteous One.</a:t>
            </a:r>
            <a:br>
              <a:rPr lang="en-US" dirty="0">
                <a:solidFill>
                  <a:srgbClr val="FFFFFF"/>
                </a:solidFill>
              </a:rPr>
            </a:br>
            <a:r>
              <a:rPr lang="en-US" dirty="0">
                <a:solidFill>
                  <a:srgbClr val="FFFFFF"/>
                </a:solidFill>
              </a:rPr>
              <a:t>For sinners died</a:t>
            </a:r>
            <a:br>
              <a:rPr lang="en-US" dirty="0">
                <a:solidFill>
                  <a:srgbClr val="FFFFFF"/>
                </a:solidFill>
              </a:rPr>
            </a:br>
            <a:r>
              <a:rPr lang="en-US" dirty="0">
                <a:solidFill>
                  <a:srgbClr val="FFFFFF"/>
                </a:solidFill>
              </a:rPr>
              <a:t>Whose sins were none.</a:t>
            </a:r>
            <a:br>
              <a:rPr lang="en-US" dirty="0">
                <a:solidFill>
                  <a:srgbClr val="FFFFFF"/>
                </a:solidFill>
              </a:rPr>
            </a:br>
            <a:br>
              <a:rPr lang="en-US" dirty="0">
                <a:solidFill>
                  <a:srgbClr val="FFFFFF"/>
                </a:solidFill>
              </a:rPr>
            </a:br>
            <a:r>
              <a:rPr lang="en-US" dirty="0">
                <a:solidFill>
                  <a:srgbClr val="FFFFFF"/>
                </a:solidFill>
              </a:rPr>
              <a:t>All that I have,</a:t>
            </a:r>
            <a:br>
              <a:rPr lang="en-US" dirty="0">
                <a:solidFill>
                  <a:srgbClr val="FFFFFF"/>
                </a:solidFill>
              </a:rPr>
            </a:br>
            <a:r>
              <a:rPr lang="en-US" dirty="0">
                <a:solidFill>
                  <a:srgbClr val="FFFFFF"/>
                </a:solidFill>
              </a:rPr>
              <a:t>All that I am</a:t>
            </a:r>
            <a:br>
              <a:rPr lang="en-US" dirty="0">
                <a:solidFill>
                  <a:srgbClr val="FFFFFF"/>
                </a:solidFill>
              </a:rPr>
            </a:br>
            <a:r>
              <a:rPr lang="en-US" dirty="0">
                <a:solidFill>
                  <a:srgbClr val="FFFFFF"/>
                </a:solidFill>
              </a:rPr>
              <a:t>I owe to Thee</a:t>
            </a:r>
            <a:br>
              <a:rPr lang="en-US" dirty="0">
                <a:solidFill>
                  <a:srgbClr val="FFFFFF"/>
                </a:solidFill>
              </a:rPr>
            </a:br>
            <a:r>
              <a:rPr lang="en-US" dirty="0">
                <a:solidFill>
                  <a:srgbClr val="FFFFFF"/>
                </a:solidFill>
              </a:rPr>
              <a:t>O Calvary</a:t>
            </a:r>
            <a:r>
              <a:rPr lang="fr-FR" dirty="0">
                <a:solidFill>
                  <a:srgbClr val="FFFFFF"/>
                </a:solidFill>
              </a:rPr>
              <a:t>'</a:t>
            </a:r>
            <a:r>
              <a:rPr lang="en-US" dirty="0">
                <a:solidFill>
                  <a:srgbClr val="FFFFFF"/>
                </a:solidFill>
              </a:rPr>
              <a:t>s Lamb.</a:t>
            </a:r>
            <a:br>
              <a:rPr lang="en-US" dirty="0">
                <a:solidFill>
                  <a:srgbClr val="FFFFFF"/>
                </a:solidFill>
              </a:rPr>
            </a:br>
            <a:endParaRPr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/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2369" name="Picture 3" descr="Ominous Sky Wallpaper with Cross and Thorns.jpg"/>
          <p:cNvPicPr>
            <a:picLocks noChangeAspect="1"/>
          </p:cNvPicPr>
          <p:nvPr/>
        </p:nvPicPr>
        <p:blipFill>
          <a:blip r:embed="rId3">
            <a:lum bright="-2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7252" name="Title 1"/>
          <p:cNvSpPr>
            <a:spLocks/>
          </p:cNvSpPr>
          <p:nvPr/>
        </p:nvSpPr>
        <p:spPr bwMode="auto">
          <a:xfrm>
            <a:off x="152400" y="-533400"/>
            <a:ext cx="42672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 anchor="ctr"/>
          <a:lstStyle/>
          <a:p>
            <a:pPr eaLnBrk="1" hangingPunct="1">
              <a:defRPr/>
            </a:pPr>
            <a:r>
              <a:rPr lang="en-US" sz="3600" i="1" dirty="0">
                <a:solidFill>
                  <a:srgbClr val="FFFFFF"/>
                </a:solidFill>
                <a:latin typeface="Aramis Regular" charset="0"/>
              </a:rPr>
              <a:t>O Calvary</a:t>
            </a:r>
            <a:r>
              <a:rPr lang="fr-FR" altLang="ja-JP" sz="3600" i="1" dirty="0">
                <a:solidFill>
                  <a:srgbClr val="FFFFFF"/>
                </a:solidFill>
                <a:latin typeface="Aramis Regular" charset="0"/>
              </a:rPr>
              <a:t>'</a:t>
            </a:r>
            <a:r>
              <a:rPr lang="en-US" sz="3600" i="1" dirty="0">
                <a:solidFill>
                  <a:srgbClr val="FFFFFF"/>
                </a:solidFill>
                <a:latin typeface="Aramis Regular" charset="0"/>
              </a:rPr>
              <a:t>s Lamb</a:t>
            </a:r>
            <a:endParaRPr lang="en-US" sz="4000" dirty="0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1000" y="441325"/>
            <a:ext cx="8077200" cy="4532313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n-US"/>
            </a:defPPr>
            <a:lvl1pPr>
              <a:lnSpc>
                <a:spcPct val="90000"/>
              </a:lnSpc>
              <a:defRPr sz="3200" b="1">
                <a:solidFill>
                  <a:schemeClr val="bg1"/>
                </a:solidFill>
                <a:effectLst>
                  <a:outerShdw blurRad="50800" dist="76200" dir="2700000" algn="tl" rotWithShape="0">
                    <a:srgbClr val="000000">
                      <a:alpha val="97000"/>
                    </a:srgbClr>
                  </a:outerShdw>
                </a:effectLst>
                <a:latin typeface="Arial"/>
                <a:cs typeface="Arial"/>
              </a:defRPr>
            </a:lvl1pPr>
            <a:lvl2pPr marL="37931725" indent="-37474525"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/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/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/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/>
            </a:lvl9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And when my eyes</a:t>
            </a:r>
            <a:br>
              <a:rPr lang="en-US" dirty="0">
                <a:solidFill>
                  <a:srgbClr val="FFFFFF"/>
                </a:solidFill>
              </a:rPr>
            </a:br>
            <a:r>
              <a:rPr lang="en-US" dirty="0">
                <a:solidFill>
                  <a:srgbClr val="FFFFFF"/>
                </a:solidFill>
              </a:rPr>
              <a:t>At last shall see</a:t>
            </a:r>
            <a:br>
              <a:rPr lang="en-US" dirty="0">
                <a:solidFill>
                  <a:srgbClr val="FFFFFF"/>
                </a:solidFill>
              </a:rPr>
            </a:br>
            <a:r>
              <a:rPr lang="en-US" dirty="0">
                <a:solidFill>
                  <a:srgbClr val="FFFFFF"/>
                </a:solidFill>
              </a:rPr>
              <a:t>Thy holy face</a:t>
            </a:r>
            <a:br>
              <a:rPr lang="en-US" dirty="0">
                <a:solidFill>
                  <a:srgbClr val="FFFFFF"/>
                </a:solidFill>
              </a:rPr>
            </a:br>
            <a:r>
              <a:rPr lang="en-US" dirty="0">
                <a:solidFill>
                  <a:srgbClr val="FFFFFF"/>
                </a:solidFill>
              </a:rPr>
              <a:t>I</a:t>
            </a:r>
            <a:r>
              <a:rPr lang="fr-FR" dirty="0">
                <a:solidFill>
                  <a:srgbClr val="FFFFFF"/>
                </a:solidFill>
              </a:rPr>
              <a:t>'</a:t>
            </a:r>
            <a:r>
              <a:rPr lang="en-US" dirty="0" err="1">
                <a:solidFill>
                  <a:srgbClr val="FFFFFF"/>
                </a:solidFill>
              </a:rPr>
              <a:t>ll</a:t>
            </a:r>
            <a:r>
              <a:rPr lang="en-US" dirty="0">
                <a:solidFill>
                  <a:srgbClr val="FFFFFF"/>
                </a:solidFill>
              </a:rPr>
              <a:t> bow to thee.</a:t>
            </a:r>
            <a:br>
              <a:rPr lang="en-US" dirty="0">
                <a:solidFill>
                  <a:srgbClr val="FFFFFF"/>
                </a:solidFill>
              </a:rPr>
            </a:br>
            <a:br>
              <a:rPr lang="en-US" dirty="0">
                <a:solidFill>
                  <a:srgbClr val="FFFFFF"/>
                </a:solidFill>
              </a:rPr>
            </a:br>
            <a:r>
              <a:rPr lang="en-US" dirty="0">
                <a:solidFill>
                  <a:srgbClr val="FFFFFF"/>
                </a:solidFill>
              </a:rPr>
              <a:t>Before Thy throne</a:t>
            </a:r>
            <a:br>
              <a:rPr lang="en-US" dirty="0">
                <a:solidFill>
                  <a:srgbClr val="FFFFFF"/>
                </a:solidFill>
              </a:rPr>
            </a:br>
            <a:r>
              <a:rPr lang="en-US" dirty="0">
                <a:solidFill>
                  <a:srgbClr val="FFFFFF"/>
                </a:solidFill>
              </a:rPr>
              <a:t>With the redeemed</a:t>
            </a:r>
            <a:br>
              <a:rPr lang="en-US" dirty="0">
                <a:solidFill>
                  <a:srgbClr val="FFFFFF"/>
                </a:solidFill>
              </a:rPr>
            </a:br>
            <a:r>
              <a:rPr lang="en-US" dirty="0">
                <a:solidFill>
                  <a:srgbClr val="FFFFFF"/>
                </a:solidFill>
              </a:rPr>
              <a:t>Unto Thee O Lord</a:t>
            </a:r>
            <a:br>
              <a:rPr lang="en-US" dirty="0">
                <a:solidFill>
                  <a:srgbClr val="FFFFFF"/>
                </a:solidFill>
              </a:rPr>
            </a:br>
            <a:r>
              <a:rPr lang="en-US" dirty="0">
                <a:solidFill>
                  <a:srgbClr val="FFFFFF"/>
                </a:solidFill>
              </a:rPr>
              <a:t>I</a:t>
            </a:r>
            <a:r>
              <a:rPr lang="fr-FR" dirty="0">
                <a:solidFill>
                  <a:srgbClr val="FFFFFF"/>
                </a:solidFill>
              </a:rPr>
              <a:t>'</a:t>
            </a:r>
            <a:r>
              <a:rPr lang="en-US" dirty="0" err="1">
                <a:solidFill>
                  <a:srgbClr val="FFFFFF"/>
                </a:solidFill>
              </a:rPr>
              <a:t>ll</a:t>
            </a:r>
            <a:r>
              <a:rPr lang="en-US" dirty="0">
                <a:solidFill>
                  <a:srgbClr val="FFFFFF"/>
                </a:solidFill>
              </a:rPr>
              <a:t> lift my voice and sing.</a:t>
            </a:r>
            <a:br>
              <a:rPr lang="en-US" dirty="0">
                <a:solidFill>
                  <a:srgbClr val="FFFFFF"/>
                </a:solidFill>
              </a:rPr>
            </a:br>
            <a:endParaRPr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/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4417" name="Picture 3" descr="Ominous Sky Wallpaper with Cross and Thorns.jpg"/>
          <p:cNvPicPr>
            <a:picLocks noChangeAspect="1"/>
          </p:cNvPicPr>
          <p:nvPr/>
        </p:nvPicPr>
        <p:blipFill>
          <a:blip r:embed="rId3">
            <a:lum bright="-2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7252" name="Title 1"/>
          <p:cNvSpPr>
            <a:spLocks/>
          </p:cNvSpPr>
          <p:nvPr/>
        </p:nvSpPr>
        <p:spPr bwMode="auto">
          <a:xfrm>
            <a:off x="152400" y="-533400"/>
            <a:ext cx="42672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 anchor="ctr"/>
          <a:lstStyle/>
          <a:p>
            <a:pPr eaLnBrk="1" hangingPunct="1">
              <a:defRPr/>
            </a:pPr>
            <a:r>
              <a:rPr lang="en-US" sz="3600" i="1" dirty="0">
                <a:solidFill>
                  <a:srgbClr val="FFFFFF"/>
                </a:solidFill>
                <a:latin typeface="Aramis Regular" charset="0"/>
              </a:rPr>
              <a:t>O Calvary</a:t>
            </a:r>
            <a:r>
              <a:rPr lang="fr-FR" altLang="ja-JP" sz="3600" i="1" dirty="0">
                <a:solidFill>
                  <a:srgbClr val="FFFFFF"/>
                </a:solidFill>
                <a:latin typeface="Aramis Regular" charset="0"/>
              </a:rPr>
              <a:t>'</a:t>
            </a:r>
            <a:r>
              <a:rPr lang="en-US" sz="3600" i="1" dirty="0">
                <a:solidFill>
                  <a:srgbClr val="FFFFFF"/>
                </a:solidFill>
                <a:latin typeface="Aramis Regular" charset="0"/>
              </a:rPr>
              <a:t>s Lamb</a:t>
            </a:r>
            <a:endParaRPr lang="en-US" sz="4000" dirty="0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1000" y="441325"/>
            <a:ext cx="8077200" cy="4532313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n-US"/>
            </a:defPPr>
            <a:lvl1pPr>
              <a:lnSpc>
                <a:spcPct val="90000"/>
              </a:lnSpc>
              <a:defRPr sz="3200" b="1">
                <a:solidFill>
                  <a:schemeClr val="bg1"/>
                </a:solidFill>
                <a:effectLst>
                  <a:outerShdw blurRad="50800" dist="76200" dir="2700000" algn="tl" rotWithShape="0">
                    <a:srgbClr val="000000">
                      <a:alpha val="97000"/>
                    </a:srgbClr>
                  </a:outerShdw>
                </a:effectLst>
                <a:latin typeface="Arial"/>
                <a:cs typeface="Arial"/>
              </a:defRPr>
            </a:lvl1pPr>
            <a:lvl2pPr marL="37931725" indent="-37474525"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/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/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/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/>
            </a:lvl9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O Calvary</a:t>
            </a:r>
            <a:r>
              <a:rPr lang="fr-FR" dirty="0">
                <a:solidFill>
                  <a:srgbClr val="FFFFFF"/>
                </a:solidFill>
              </a:rPr>
              <a:t>'</a:t>
            </a:r>
            <a:r>
              <a:rPr lang="en-US" dirty="0">
                <a:solidFill>
                  <a:srgbClr val="FFFFFF"/>
                </a:solidFill>
              </a:rPr>
              <a:t>s Lamb,</a:t>
            </a:r>
            <a:br>
              <a:rPr lang="en-US" dirty="0">
                <a:solidFill>
                  <a:srgbClr val="FFFFFF"/>
                </a:solidFill>
              </a:rPr>
            </a:br>
            <a:r>
              <a:rPr lang="en-US" dirty="0">
                <a:solidFill>
                  <a:srgbClr val="FFFFFF"/>
                </a:solidFill>
              </a:rPr>
              <a:t>O righteous One.</a:t>
            </a:r>
            <a:br>
              <a:rPr lang="en-US" dirty="0">
                <a:solidFill>
                  <a:srgbClr val="FFFFFF"/>
                </a:solidFill>
              </a:rPr>
            </a:br>
            <a:r>
              <a:rPr lang="en-US" dirty="0">
                <a:solidFill>
                  <a:srgbClr val="FFFFFF"/>
                </a:solidFill>
              </a:rPr>
              <a:t>For sinners died</a:t>
            </a:r>
            <a:br>
              <a:rPr lang="en-US" dirty="0">
                <a:solidFill>
                  <a:srgbClr val="FFFFFF"/>
                </a:solidFill>
              </a:rPr>
            </a:br>
            <a:r>
              <a:rPr lang="en-US" dirty="0">
                <a:solidFill>
                  <a:srgbClr val="FFFFFF"/>
                </a:solidFill>
              </a:rPr>
              <a:t>Whose sins were none.</a:t>
            </a:r>
            <a:br>
              <a:rPr lang="en-US" dirty="0">
                <a:solidFill>
                  <a:srgbClr val="FFFFFF"/>
                </a:solidFill>
              </a:rPr>
            </a:br>
            <a:br>
              <a:rPr lang="en-US" dirty="0">
                <a:solidFill>
                  <a:srgbClr val="FFFFFF"/>
                </a:solidFill>
              </a:rPr>
            </a:br>
            <a:r>
              <a:rPr lang="en-US" dirty="0">
                <a:solidFill>
                  <a:srgbClr val="FFFFFF"/>
                </a:solidFill>
              </a:rPr>
              <a:t>All that I have,</a:t>
            </a:r>
            <a:br>
              <a:rPr lang="en-US" dirty="0">
                <a:solidFill>
                  <a:srgbClr val="FFFFFF"/>
                </a:solidFill>
              </a:rPr>
            </a:br>
            <a:r>
              <a:rPr lang="en-US" dirty="0">
                <a:solidFill>
                  <a:srgbClr val="FFFFFF"/>
                </a:solidFill>
              </a:rPr>
              <a:t>All that I am</a:t>
            </a:r>
            <a:br>
              <a:rPr lang="en-US" dirty="0">
                <a:solidFill>
                  <a:srgbClr val="FFFFFF"/>
                </a:solidFill>
              </a:rPr>
            </a:br>
            <a:r>
              <a:rPr lang="en-US" dirty="0">
                <a:solidFill>
                  <a:srgbClr val="FFFFFF"/>
                </a:solidFill>
              </a:rPr>
              <a:t>I owe to Thee</a:t>
            </a:r>
            <a:br>
              <a:rPr lang="en-US" dirty="0">
                <a:solidFill>
                  <a:srgbClr val="FFFFFF"/>
                </a:solidFill>
              </a:rPr>
            </a:br>
            <a:r>
              <a:rPr lang="en-US" dirty="0">
                <a:solidFill>
                  <a:srgbClr val="FFFFFF"/>
                </a:solidFill>
              </a:rPr>
              <a:t>O Calvary</a:t>
            </a:r>
            <a:r>
              <a:rPr lang="fr-FR" dirty="0">
                <a:solidFill>
                  <a:srgbClr val="FFFFFF"/>
                </a:solidFill>
              </a:rPr>
              <a:t>'</a:t>
            </a:r>
            <a:r>
              <a:rPr lang="en-US" dirty="0">
                <a:solidFill>
                  <a:srgbClr val="FFFFFF"/>
                </a:solidFill>
              </a:rPr>
              <a:t>s Lamb.</a:t>
            </a:r>
            <a:br>
              <a:rPr lang="en-US" dirty="0">
                <a:solidFill>
                  <a:srgbClr val="FFFFFF"/>
                </a:solidFill>
              </a:rPr>
            </a:br>
            <a:endParaRPr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/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6465" name="Picture 3" descr="Ominous Sky Wallpaper with Cross and Thorns.jpg"/>
          <p:cNvPicPr>
            <a:picLocks noChangeAspect="1"/>
          </p:cNvPicPr>
          <p:nvPr/>
        </p:nvPicPr>
        <p:blipFill>
          <a:blip r:embed="rId3">
            <a:lum bright="-2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7252" name="Title 1"/>
          <p:cNvSpPr>
            <a:spLocks/>
          </p:cNvSpPr>
          <p:nvPr/>
        </p:nvSpPr>
        <p:spPr bwMode="auto">
          <a:xfrm>
            <a:off x="152400" y="-533400"/>
            <a:ext cx="42672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 anchor="ctr"/>
          <a:lstStyle/>
          <a:p>
            <a:pPr eaLnBrk="1" hangingPunct="1">
              <a:defRPr/>
            </a:pPr>
            <a:r>
              <a:rPr lang="en-US" sz="3600" i="1" dirty="0">
                <a:solidFill>
                  <a:srgbClr val="FFFFFF"/>
                </a:solidFill>
                <a:latin typeface="Aramis Regular" charset="0"/>
              </a:rPr>
              <a:t>O Calvary</a:t>
            </a:r>
            <a:r>
              <a:rPr lang="fr-FR" altLang="ja-JP" sz="3600" i="1" dirty="0">
                <a:solidFill>
                  <a:srgbClr val="FFFFFF"/>
                </a:solidFill>
                <a:latin typeface="Aramis Regular" charset="0"/>
              </a:rPr>
              <a:t>'</a:t>
            </a:r>
            <a:r>
              <a:rPr lang="en-US" sz="3600" i="1" dirty="0">
                <a:solidFill>
                  <a:srgbClr val="FFFFFF"/>
                </a:solidFill>
                <a:latin typeface="Aramis Regular" charset="0"/>
              </a:rPr>
              <a:t>s Lamb</a:t>
            </a:r>
            <a:endParaRPr lang="en-US" sz="4000" dirty="0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1000" y="441325"/>
            <a:ext cx="8077200" cy="453231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defPPr>
              <a:defRPr lang="en-US"/>
            </a:defPPr>
            <a:lvl1pPr>
              <a:lnSpc>
                <a:spcPct val="90000"/>
              </a:lnSpc>
              <a:defRPr sz="3200" b="1">
                <a:solidFill>
                  <a:schemeClr val="bg1"/>
                </a:solidFill>
                <a:effectLst>
                  <a:outerShdw blurRad="50800" dist="76200" dir="2700000" algn="tl" rotWithShape="0">
                    <a:srgbClr val="000000">
                      <a:alpha val="97000"/>
                    </a:srgbClr>
                  </a:outerShdw>
                </a:effectLst>
                <a:latin typeface="Arial"/>
                <a:cs typeface="Arial"/>
              </a:defRPr>
            </a:lvl1pPr>
            <a:lvl2pPr marL="37931725" indent="-37474525"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/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/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/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/>
            </a:lvl9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O Calvary</a:t>
            </a:r>
            <a:r>
              <a:rPr lang="fr-FR" dirty="0">
                <a:solidFill>
                  <a:srgbClr val="FFFFFF"/>
                </a:solidFill>
              </a:rPr>
              <a:t>'</a:t>
            </a:r>
            <a:r>
              <a:rPr lang="en-US" dirty="0">
                <a:solidFill>
                  <a:srgbClr val="FFFFFF"/>
                </a:solidFill>
              </a:rPr>
              <a:t>s Lamb,</a:t>
            </a:r>
            <a:br>
              <a:rPr lang="en-US" dirty="0">
                <a:solidFill>
                  <a:srgbClr val="FFFFFF"/>
                </a:solidFill>
              </a:rPr>
            </a:br>
            <a:r>
              <a:rPr lang="en-US" dirty="0">
                <a:solidFill>
                  <a:srgbClr val="FFFFFF"/>
                </a:solidFill>
              </a:rPr>
              <a:t>O righteous One.</a:t>
            </a:r>
            <a:br>
              <a:rPr lang="en-US" dirty="0">
                <a:solidFill>
                  <a:srgbClr val="FFFFFF"/>
                </a:solidFill>
              </a:rPr>
            </a:br>
            <a:r>
              <a:rPr lang="en-US" dirty="0">
                <a:solidFill>
                  <a:srgbClr val="FFFFFF"/>
                </a:solidFill>
              </a:rPr>
              <a:t>For sinners died</a:t>
            </a:r>
            <a:br>
              <a:rPr lang="en-US" dirty="0">
                <a:solidFill>
                  <a:srgbClr val="FFFFFF"/>
                </a:solidFill>
              </a:rPr>
            </a:br>
            <a:r>
              <a:rPr lang="en-US" dirty="0">
                <a:solidFill>
                  <a:srgbClr val="FFFFFF"/>
                </a:solidFill>
              </a:rPr>
              <a:t>Whose sins were none.</a:t>
            </a:r>
            <a:br>
              <a:rPr lang="en-US" dirty="0">
                <a:solidFill>
                  <a:srgbClr val="FFFFFF"/>
                </a:solidFill>
              </a:rPr>
            </a:br>
            <a:br>
              <a:rPr lang="en-US" dirty="0">
                <a:solidFill>
                  <a:srgbClr val="FFFFFF"/>
                </a:solidFill>
              </a:rPr>
            </a:br>
            <a:r>
              <a:rPr lang="en-US" dirty="0">
                <a:solidFill>
                  <a:srgbClr val="FFFFFF"/>
                </a:solidFill>
              </a:rPr>
              <a:t>All that I have,</a:t>
            </a:r>
            <a:br>
              <a:rPr lang="en-US" dirty="0">
                <a:solidFill>
                  <a:srgbClr val="FFFFFF"/>
                </a:solidFill>
              </a:rPr>
            </a:br>
            <a:r>
              <a:rPr lang="en-US" dirty="0">
                <a:solidFill>
                  <a:srgbClr val="FFFFFF"/>
                </a:solidFill>
              </a:rPr>
              <a:t>All that I am</a:t>
            </a:r>
            <a:br>
              <a:rPr lang="en-US" dirty="0">
                <a:solidFill>
                  <a:srgbClr val="FFFFFF"/>
                </a:solidFill>
              </a:rPr>
            </a:br>
            <a:r>
              <a:rPr lang="en-US" dirty="0">
                <a:solidFill>
                  <a:srgbClr val="FFFFFF"/>
                </a:solidFill>
              </a:rPr>
              <a:t>I owe to Thee</a:t>
            </a:r>
            <a:br>
              <a:rPr lang="en-US" dirty="0">
                <a:solidFill>
                  <a:srgbClr val="FFFFFF"/>
                </a:solidFill>
              </a:rPr>
            </a:br>
            <a:r>
              <a:rPr lang="en-US" dirty="0">
                <a:solidFill>
                  <a:srgbClr val="FFFFFF"/>
                </a:solidFill>
              </a:rPr>
              <a:t>O Calvary</a:t>
            </a:r>
            <a:r>
              <a:rPr lang="fr-FR" dirty="0">
                <a:solidFill>
                  <a:srgbClr val="FFFFFF"/>
                </a:solidFill>
              </a:rPr>
              <a:t>'</a:t>
            </a:r>
            <a:r>
              <a:rPr lang="en-US" dirty="0">
                <a:solidFill>
                  <a:srgbClr val="FFFFFF"/>
                </a:solidFill>
              </a:rPr>
              <a:t>s Lamb.</a:t>
            </a:r>
            <a:br>
              <a:rPr lang="en-US" dirty="0">
                <a:solidFill>
                  <a:srgbClr val="FFFFFF"/>
                </a:solidFill>
              </a:rPr>
            </a:br>
            <a:endParaRPr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0513" name="Picture 6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75"/>
            <a:ext cx="9144000" cy="687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05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5029200"/>
            <a:ext cx="8229600" cy="1676400"/>
          </a:xfrm>
          <a:solidFill>
            <a:srgbClr val="000000"/>
          </a:solidFill>
        </p:spPr>
        <p:txBody>
          <a:bodyPr/>
          <a:lstStyle/>
          <a:p>
            <a:r>
              <a:rPr lang="en-US" altLang="ja-JP">
                <a:effectLst/>
                <a:latin typeface="Tahoma" charset="0"/>
                <a:ea typeface="ＭＳ Ｐゴシック" charset="0"/>
                <a:cs typeface="ＭＳ Ｐゴシック" charset="0"/>
              </a:rPr>
              <a:t>"</a:t>
            </a:r>
            <a:r>
              <a:rPr lang="en-US">
                <a:effectLst/>
                <a:latin typeface="Tahoma" charset="0"/>
                <a:ea typeface="ＭＳ Ｐゴシック" charset="0"/>
                <a:cs typeface="ＭＳ Ｐゴシック" charset="0"/>
              </a:rPr>
              <a:t>This year we are here.  </a:t>
            </a:r>
            <a:br>
              <a:rPr lang="en-US">
                <a:effectLst/>
                <a:latin typeface="Tahoma" charset="0"/>
                <a:ea typeface="ＭＳ Ｐゴシック" charset="0"/>
                <a:cs typeface="ＭＳ Ｐゴシック" charset="0"/>
              </a:rPr>
            </a:br>
            <a:r>
              <a:rPr lang="en-US">
                <a:effectLst/>
                <a:latin typeface="Tahoma" charset="0"/>
                <a:ea typeface="ＭＳ Ｐゴシック" charset="0"/>
                <a:cs typeface="ＭＳ Ｐゴシック" charset="0"/>
              </a:rPr>
              <a:t>Next year in Jerusalem!</a:t>
            </a:r>
            <a:r>
              <a:rPr lang="en-US" altLang="ja-JP">
                <a:effectLst/>
                <a:latin typeface="Tahoma" charset="0"/>
                <a:ea typeface="ＭＳ Ｐゴシック" charset="0"/>
                <a:cs typeface="ＭＳ Ｐゴシック" charset="0"/>
              </a:rPr>
              <a:t>"</a:t>
            </a:r>
            <a:endParaRPr lang="en-US">
              <a:effectLst/>
              <a:latin typeface="Tahoma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  <p:transition spd="slow"/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8513" name="Picture 3" descr="Ominous Sky Wallpaper with Cross and Thorns.jpg"/>
          <p:cNvPicPr>
            <a:picLocks noChangeAspect="1"/>
          </p:cNvPicPr>
          <p:nvPr/>
        </p:nvPicPr>
        <p:blipFill>
          <a:blip r:embed="rId3">
            <a:lum bright="-2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7252" name="Title 1"/>
          <p:cNvSpPr>
            <a:spLocks/>
          </p:cNvSpPr>
          <p:nvPr/>
        </p:nvSpPr>
        <p:spPr bwMode="auto">
          <a:xfrm>
            <a:off x="152400" y="-533400"/>
            <a:ext cx="42672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 anchor="ctr"/>
          <a:lstStyle/>
          <a:p>
            <a:pPr eaLnBrk="1" hangingPunct="1">
              <a:defRPr/>
            </a:pPr>
            <a:r>
              <a:rPr lang="en-US" sz="3600" i="1" dirty="0">
                <a:solidFill>
                  <a:srgbClr val="FFFFFF"/>
                </a:solidFill>
                <a:latin typeface="Aramis Regular" charset="0"/>
              </a:rPr>
              <a:t>O Calvary</a:t>
            </a:r>
            <a:r>
              <a:rPr lang="fr-FR" altLang="ja-JP" sz="3600" i="1" dirty="0">
                <a:solidFill>
                  <a:srgbClr val="FFFFFF"/>
                </a:solidFill>
                <a:latin typeface="Aramis Regular" charset="0"/>
              </a:rPr>
              <a:t>'</a:t>
            </a:r>
            <a:r>
              <a:rPr lang="en-US" sz="3600" i="1" dirty="0">
                <a:solidFill>
                  <a:srgbClr val="FFFFFF"/>
                </a:solidFill>
                <a:latin typeface="Aramis Regular" charset="0"/>
              </a:rPr>
              <a:t>s Lamb</a:t>
            </a:r>
            <a:endParaRPr lang="en-US" sz="4000" dirty="0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1000" y="441325"/>
            <a:ext cx="8077200" cy="187325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defPPr>
              <a:defRPr lang="en-US"/>
            </a:defPPr>
            <a:lvl1pPr>
              <a:lnSpc>
                <a:spcPct val="90000"/>
              </a:lnSpc>
              <a:defRPr sz="3200" b="1">
                <a:solidFill>
                  <a:schemeClr val="bg1"/>
                </a:solidFill>
                <a:effectLst>
                  <a:outerShdw blurRad="50800" dist="76200" dir="2700000" algn="tl" rotWithShape="0">
                    <a:srgbClr val="000000">
                      <a:alpha val="97000"/>
                    </a:srgbClr>
                  </a:outerShdw>
                </a:effectLst>
                <a:latin typeface="Arial"/>
                <a:cs typeface="Arial"/>
              </a:defRPr>
            </a:lvl1pPr>
            <a:lvl2pPr marL="37931725" indent="-37474525"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/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/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/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/>
            </a:lvl9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All that I have,</a:t>
            </a:r>
            <a:br>
              <a:rPr lang="en-US" dirty="0">
                <a:solidFill>
                  <a:srgbClr val="FFFFFF"/>
                </a:solidFill>
              </a:rPr>
            </a:br>
            <a:r>
              <a:rPr lang="en-US" dirty="0">
                <a:solidFill>
                  <a:srgbClr val="FFFFFF"/>
                </a:solidFill>
              </a:rPr>
              <a:t>All that I am</a:t>
            </a:r>
            <a:br>
              <a:rPr lang="en-US" dirty="0">
                <a:solidFill>
                  <a:srgbClr val="FFFFFF"/>
                </a:solidFill>
              </a:rPr>
            </a:br>
            <a:r>
              <a:rPr lang="en-US" dirty="0">
                <a:solidFill>
                  <a:srgbClr val="FFFFFF"/>
                </a:solidFill>
              </a:rPr>
              <a:t>I owe to Thee</a:t>
            </a:r>
            <a:br>
              <a:rPr lang="en-US" dirty="0">
                <a:solidFill>
                  <a:srgbClr val="FFFFFF"/>
                </a:solidFill>
              </a:rPr>
            </a:br>
            <a:r>
              <a:rPr lang="en-US" dirty="0">
                <a:solidFill>
                  <a:srgbClr val="FFFFFF"/>
                </a:solidFill>
              </a:rPr>
              <a:t>O Calvary</a:t>
            </a:r>
            <a:r>
              <a:rPr lang="fr-FR" dirty="0">
                <a:solidFill>
                  <a:srgbClr val="FFFFFF"/>
                </a:solidFill>
              </a:rPr>
              <a:t>'</a:t>
            </a:r>
            <a:r>
              <a:rPr lang="en-US" dirty="0">
                <a:solidFill>
                  <a:srgbClr val="FFFFFF"/>
                </a:solidFill>
              </a:rPr>
              <a:t>s Lamb.</a:t>
            </a:r>
          </a:p>
        </p:txBody>
      </p:sp>
    </p:spTree>
  </p:cSld>
  <p:clrMapOvr>
    <a:masterClrMapping/>
  </p:clrMapOvr>
  <p:transition spd="slow"/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61" name="Rectangle 6"/>
          <p:cNvSpPr>
            <a:spLocks noChangeArrowheads="1"/>
          </p:cNvSpPr>
          <p:nvPr/>
        </p:nvSpPr>
        <p:spPr bwMode="auto">
          <a:xfrm>
            <a:off x="5791200" y="6553200"/>
            <a:ext cx="3352800" cy="304800"/>
          </a:xfrm>
          <a:prstGeom prst="rect">
            <a:avLst/>
          </a:prstGeom>
          <a:solidFill>
            <a:schemeClr val="tx1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/>
          <a:lstStyle/>
          <a:p>
            <a:pPr algn="ctr"/>
            <a:endParaRPr lang="en-US" sz="16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8600" y="304800"/>
            <a:ext cx="4648200" cy="993775"/>
          </a:xfrm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zh-CN" altLang="en-US" b="1" dirty="0">
                <a:solidFill>
                  <a:schemeClr val="bg1"/>
                </a:solidFill>
                <a:effectLst>
                  <a:glow rad="228600">
                    <a:schemeClr val="tx1">
                      <a:alpha val="75000"/>
                    </a:schemeClr>
                  </a:glow>
                </a:effectLst>
                <a:ea typeface="+mj-ea"/>
                <a:cs typeface="+mj-cs"/>
              </a:rPr>
              <a:t>神的羔羊</a:t>
            </a:r>
            <a:endParaRPr lang="en-US" b="1" dirty="0">
              <a:solidFill>
                <a:schemeClr val="bg1"/>
              </a:solidFill>
              <a:effectLst>
                <a:glow rad="228600">
                  <a:schemeClr val="tx1">
                    <a:alpha val="75000"/>
                  </a:schemeClr>
                </a:glow>
              </a:effectLst>
              <a:ea typeface="+mj-ea"/>
              <a:cs typeface="+mj-cs"/>
            </a:endParaRPr>
          </a:p>
        </p:txBody>
      </p:sp>
      <p:sp>
        <p:nvSpPr>
          <p:cNvPr id="450563" name="Date Placeholder 3"/>
          <p:cNvSpPr>
            <a:spLocks noGrp="1"/>
          </p:cNvSpPr>
          <p:nvPr>
            <p:ph type="dt" sz="quarter" idx="10"/>
          </p:nvPr>
        </p:nvSpPr>
        <p:spPr>
          <a:xfrm>
            <a:off x="0" y="6553200"/>
            <a:ext cx="3276600" cy="476250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r>
              <a:rPr lang="en-US" sz="1400">
                <a:solidFill>
                  <a:srgbClr val="FFFFFF"/>
                </a:solidFill>
              </a:rPr>
              <a:t>Words &amp; music: Twila Paris</a:t>
            </a:r>
          </a:p>
        </p:txBody>
      </p:sp>
    </p:spTree>
  </p:cSld>
  <p:clrMapOvr>
    <a:masterClrMapping/>
  </p:clrMapOvr>
  <p:transition spd="slow"/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145" name="Date Placeholder 3"/>
          <p:cNvSpPr>
            <a:spLocks noGrp="1"/>
          </p:cNvSpPr>
          <p:nvPr>
            <p:ph type="dt" sz="quarter" idx="10"/>
          </p:nvPr>
        </p:nvSpPr>
        <p:spPr>
          <a:xfrm>
            <a:off x="0" y="6553200"/>
            <a:ext cx="3276600" cy="476250"/>
          </a:xfrm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1400">
                <a:solidFill>
                  <a:srgbClr val="FFFFFF"/>
                </a:solidFill>
                <a:effectLst>
                  <a:glow rad="228600">
                    <a:srgbClr val="000000">
                      <a:alpha val="75000"/>
                    </a:srgbClr>
                  </a:glow>
                </a:effectLst>
              </a:rPr>
              <a:t>Words &amp; music: Twila Paris</a:t>
            </a:r>
          </a:p>
        </p:txBody>
      </p:sp>
      <p:sp>
        <p:nvSpPr>
          <p:cNvPr id="187904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33600" y="0"/>
            <a:ext cx="6858000" cy="3352800"/>
          </a:xfrm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/>
          <a:lstStyle/>
          <a:p>
            <a:pPr algn="r" eaLnBrk="1" hangingPunct="1">
              <a:defRPr/>
            </a:pPr>
            <a:r>
              <a:rPr lang="zh-CN" altLang="en-US" b="1" dirty="0">
                <a:solidFill>
                  <a:schemeClr val="bg1"/>
                </a:solidFill>
                <a:effectLst>
                  <a:glow rad="228600">
                    <a:schemeClr val="tx1">
                      <a:alpha val="75000"/>
                    </a:schemeClr>
                  </a:glow>
                </a:effectLst>
                <a:ea typeface="+mn-ea"/>
                <a:cs typeface="+mn-cs"/>
              </a:rPr>
              <a:t>上帝儿子圣洁无瑕，</a:t>
            </a:r>
          </a:p>
          <a:p>
            <a:pPr algn="r" eaLnBrk="1" hangingPunct="1">
              <a:defRPr/>
            </a:pPr>
            <a:r>
              <a:rPr lang="zh-CN" altLang="en-US" b="1" dirty="0">
                <a:solidFill>
                  <a:schemeClr val="bg1"/>
                </a:solidFill>
                <a:effectLst>
                  <a:glow rad="228600">
                    <a:schemeClr val="tx1">
                      <a:alpha val="75000"/>
                    </a:schemeClr>
                  </a:glow>
                </a:effectLst>
                <a:ea typeface="+mn-ea"/>
                <a:cs typeface="+mn-cs"/>
              </a:rPr>
              <a:t>竟被差遣离天座位，</a:t>
            </a:r>
          </a:p>
          <a:p>
            <a:pPr algn="r" eaLnBrk="1" hangingPunct="1">
              <a:defRPr/>
            </a:pPr>
            <a:r>
              <a:rPr lang="zh-CN" altLang="en-US" b="1" dirty="0">
                <a:solidFill>
                  <a:schemeClr val="bg1"/>
                </a:solidFill>
                <a:effectLst>
                  <a:glow rad="228600">
                    <a:schemeClr val="tx1">
                      <a:alpha val="75000"/>
                    </a:schemeClr>
                  </a:glow>
                </a:effectLst>
                <a:ea typeface="+mn-ea"/>
                <a:cs typeface="+mn-cs"/>
              </a:rPr>
              <a:t>踏上尘土罪恶世界，</a:t>
            </a:r>
          </a:p>
          <a:p>
            <a:pPr algn="r" eaLnBrk="1" hangingPunct="1">
              <a:defRPr/>
            </a:pPr>
            <a:r>
              <a:rPr lang="zh-CN" altLang="en-US" b="1" dirty="0">
                <a:solidFill>
                  <a:schemeClr val="bg1"/>
                </a:solidFill>
                <a:effectLst>
                  <a:glow rad="228600">
                    <a:schemeClr val="tx1">
                      <a:alpha val="75000"/>
                    </a:schemeClr>
                  </a:glow>
                </a:effectLst>
                <a:ea typeface="+mn-ea"/>
                <a:cs typeface="+mn-cs"/>
              </a:rPr>
              <a:t>甘𫖸成为神的羔羊。</a:t>
            </a:r>
            <a:endParaRPr lang="en-US" b="1" dirty="0">
              <a:solidFill>
                <a:schemeClr val="bg1"/>
              </a:solidFill>
              <a:effectLst>
                <a:glow rad="228600">
                  <a:schemeClr val="tx1">
                    <a:alpha val="75000"/>
                  </a:schemeClr>
                </a:glow>
              </a:effectLst>
              <a:ea typeface="+mn-ea"/>
              <a:cs typeface="+mn-cs"/>
            </a:endParaRPr>
          </a:p>
        </p:txBody>
      </p:sp>
      <p:sp>
        <p:nvSpPr>
          <p:cNvPr id="262147" name="Rectangle 4"/>
          <p:cNvSpPr>
            <a:spLocks noChangeArrowheads="1"/>
          </p:cNvSpPr>
          <p:nvPr/>
        </p:nvSpPr>
        <p:spPr bwMode="auto">
          <a:xfrm>
            <a:off x="5791200" y="6553200"/>
            <a:ext cx="3352800" cy="304800"/>
          </a:xfrm>
          <a:prstGeom prst="rect">
            <a:avLst/>
          </a:prstGeom>
          <a:solidFill>
            <a:schemeClr val="tx1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/>
          <a:lstStyle/>
          <a:p>
            <a:pPr algn="ctr">
              <a:defRPr/>
            </a:pPr>
            <a:endParaRPr lang="en-US" sz="1600">
              <a:solidFill>
                <a:srgbClr val="000000"/>
              </a:solidFill>
              <a:effectLst>
                <a:glow rad="228600">
                  <a:srgbClr val="000000">
                    <a:alpha val="75000"/>
                  </a:srgbClr>
                </a:glow>
              </a:effectLst>
              <a:latin typeface="Times New Roman" charset="0"/>
            </a:endParaRPr>
          </a:p>
        </p:txBody>
      </p:sp>
    </p:spTree>
  </p:cSld>
  <p:clrMapOvr>
    <a:masterClrMapping/>
  </p:clrMapOvr>
  <p:transition spd="slow"/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657" name="Date Placeholder 3"/>
          <p:cNvSpPr>
            <a:spLocks noGrp="1"/>
          </p:cNvSpPr>
          <p:nvPr>
            <p:ph type="dt" sz="quarter" idx="10"/>
          </p:nvPr>
        </p:nvSpPr>
        <p:spPr>
          <a:xfrm>
            <a:off x="0" y="6553200"/>
            <a:ext cx="3124200" cy="476250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r>
              <a:rPr lang="en-US" sz="1400">
                <a:solidFill>
                  <a:srgbClr val="FFFFFF"/>
                </a:solidFill>
              </a:rPr>
              <a:t>Words &amp; music: Twila Paris</a:t>
            </a:r>
          </a:p>
        </p:txBody>
      </p:sp>
      <p:sp>
        <p:nvSpPr>
          <p:cNvPr id="1880066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152400" y="152400"/>
            <a:ext cx="8610600" cy="4038600"/>
          </a:xfrm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/>
          <a:lstStyle/>
          <a:p>
            <a:pPr algn="l" eaLnBrk="1" hangingPunct="1">
              <a:defRPr/>
            </a:pPr>
            <a:r>
              <a:rPr lang="zh-CN" altLang="en-US" b="1" dirty="0">
                <a:solidFill>
                  <a:schemeClr val="bg1"/>
                </a:solidFill>
                <a:effectLst>
                  <a:glow rad="228600">
                    <a:schemeClr val="tx1">
                      <a:alpha val="75000"/>
                    </a:schemeClr>
                  </a:glow>
                </a:effectLst>
                <a:ea typeface="Geneva" charset="-128"/>
              </a:rPr>
              <a:t>神的爱子被钉十架，</a:t>
            </a:r>
          </a:p>
          <a:p>
            <a:pPr algn="l" eaLnBrk="1" hangingPunct="1">
              <a:defRPr/>
            </a:pPr>
            <a:r>
              <a:rPr lang="zh-CN" altLang="en-US" b="1" dirty="0">
                <a:solidFill>
                  <a:schemeClr val="bg1"/>
                </a:solidFill>
                <a:effectLst>
                  <a:glow rad="228600">
                    <a:schemeClr val="tx1">
                      <a:alpha val="75000"/>
                    </a:schemeClr>
                  </a:glow>
                </a:effectLst>
                <a:ea typeface="Geneva" charset="-128"/>
              </a:rPr>
              <a:t>受尽淩辱，遭人厌弃，</a:t>
            </a:r>
          </a:p>
          <a:p>
            <a:pPr algn="l" eaLnBrk="1" hangingPunct="1">
              <a:defRPr/>
            </a:pPr>
            <a:r>
              <a:rPr lang="zh-CN" altLang="en-US" b="1" dirty="0">
                <a:solidFill>
                  <a:schemeClr val="bg1"/>
                </a:solidFill>
                <a:effectLst>
                  <a:glow rad="228600">
                    <a:schemeClr val="tx1">
                      <a:alpha val="75000"/>
                    </a:schemeClr>
                  </a:glow>
                </a:effectLst>
                <a:ea typeface="Geneva" charset="-128"/>
              </a:rPr>
              <a:t>谦卑君王头戴荆冠，</a:t>
            </a:r>
          </a:p>
          <a:p>
            <a:pPr algn="l" eaLnBrk="1" hangingPunct="1">
              <a:defRPr/>
            </a:pPr>
            <a:r>
              <a:rPr lang="zh-CN" altLang="en-US" b="1" dirty="0">
                <a:solidFill>
                  <a:schemeClr val="bg1"/>
                </a:solidFill>
                <a:effectLst>
                  <a:glow rad="228600">
                    <a:schemeClr val="tx1">
                      <a:alpha val="75000"/>
                    </a:schemeClr>
                  </a:glow>
                </a:effectLst>
                <a:ea typeface="Geneva" charset="-128"/>
              </a:rPr>
              <a:t>成为牺牲，真神羔羊。</a:t>
            </a:r>
            <a:endParaRPr lang="en-US" b="1" dirty="0">
              <a:solidFill>
                <a:schemeClr val="bg1"/>
              </a:solidFill>
              <a:effectLst>
                <a:glow rad="228600">
                  <a:schemeClr val="tx1">
                    <a:alpha val="75000"/>
                  </a:schemeClr>
                </a:glow>
              </a:effectLst>
              <a:ea typeface="Geneva" charset="-128"/>
            </a:endParaRPr>
          </a:p>
        </p:txBody>
      </p:sp>
      <p:sp>
        <p:nvSpPr>
          <p:cNvPr id="454659" name="Rectangle 3"/>
          <p:cNvSpPr>
            <a:spLocks noChangeArrowheads="1"/>
          </p:cNvSpPr>
          <p:nvPr/>
        </p:nvSpPr>
        <p:spPr bwMode="auto">
          <a:xfrm>
            <a:off x="5791200" y="6553200"/>
            <a:ext cx="3352800" cy="304800"/>
          </a:xfrm>
          <a:prstGeom prst="rect">
            <a:avLst/>
          </a:prstGeom>
          <a:solidFill>
            <a:schemeClr val="tx1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/>
          <a:lstStyle/>
          <a:p>
            <a:pPr algn="ctr"/>
            <a:endParaRPr lang="en-US" sz="1600">
              <a:solidFill>
                <a:srgbClr val="000000"/>
              </a:solidFill>
              <a:latin typeface="Times New Roman" charset="0"/>
            </a:endParaRPr>
          </a:p>
        </p:txBody>
      </p:sp>
    </p:spTree>
  </p:cSld>
  <p:clrMapOvr>
    <a:masterClrMapping/>
  </p:clrMapOvr>
  <p:transition spd="slow"/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705" name="Date Placeholder 3"/>
          <p:cNvSpPr>
            <a:spLocks noGrp="1"/>
          </p:cNvSpPr>
          <p:nvPr>
            <p:ph type="dt" sz="quarter" idx="10"/>
          </p:nvPr>
        </p:nvSpPr>
        <p:spPr>
          <a:xfrm>
            <a:off x="0" y="6553200"/>
            <a:ext cx="3200400" cy="476250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r>
              <a:rPr lang="en-US" sz="1400">
                <a:solidFill>
                  <a:srgbClr val="FFFFFF"/>
                </a:solidFill>
              </a:rPr>
              <a:t>Words &amp; music: Twila Paris</a:t>
            </a:r>
          </a:p>
        </p:txBody>
      </p:sp>
      <p:sp>
        <p:nvSpPr>
          <p:cNvPr id="1881090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914400" y="152400"/>
            <a:ext cx="7315200" cy="4038600"/>
          </a:xfrm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zh-TW" altLang="en-US" b="1" dirty="0">
                <a:solidFill>
                  <a:schemeClr val="bg1"/>
                </a:solidFill>
                <a:effectLst>
                  <a:glow rad="228600">
                    <a:schemeClr val="tx1">
                      <a:alpha val="75000"/>
                    </a:schemeClr>
                  </a:glow>
                </a:effectLst>
                <a:ea typeface="Geneva" charset="-128"/>
              </a:rPr>
              <a:t>真神羔羊，寶貴羔羊，</a:t>
            </a:r>
          </a:p>
          <a:p>
            <a:pPr eaLnBrk="1" hangingPunct="1">
              <a:defRPr/>
            </a:pPr>
            <a:r>
              <a:rPr lang="zh-TW" altLang="en-US" b="1" dirty="0">
                <a:solidFill>
                  <a:schemeClr val="bg1"/>
                </a:solidFill>
                <a:effectLst>
                  <a:glow rad="228600">
                    <a:schemeClr val="tx1">
                      <a:alpha val="75000"/>
                    </a:schemeClr>
                  </a:glow>
                </a:effectLst>
                <a:ea typeface="Geneva" charset="-128"/>
              </a:rPr>
              <a:t>我深愛慕聖潔羔羊，</a:t>
            </a:r>
          </a:p>
          <a:p>
            <a:pPr eaLnBrk="1" hangingPunct="1">
              <a:defRPr/>
            </a:pPr>
            <a:r>
              <a:rPr lang="zh-TW" altLang="en-US" b="1" dirty="0">
                <a:solidFill>
                  <a:schemeClr val="bg1"/>
                </a:solidFill>
                <a:effectLst>
                  <a:glow rad="228600">
                    <a:schemeClr val="tx1">
                      <a:alpha val="75000"/>
                    </a:schemeClr>
                  </a:glow>
                </a:effectLst>
                <a:ea typeface="Geneva" charset="-128"/>
              </a:rPr>
              <a:t>求你寶血來洗淨我，</a:t>
            </a:r>
          </a:p>
          <a:p>
            <a:pPr eaLnBrk="1" hangingPunct="1">
              <a:defRPr/>
            </a:pPr>
            <a:r>
              <a:rPr lang="zh-TW" altLang="en-US" b="1" dirty="0">
                <a:solidFill>
                  <a:schemeClr val="bg1"/>
                </a:solidFill>
                <a:effectLst>
                  <a:glow rad="228600">
                    <a:schemeClr val="tx1">
                      <a:alpha val="75000"/>
                    </a:schemeClr>
                  </a:glow>
                </a:effectLst>
                <a:ea typeface="Geneva" charset="-128"/>
              </a:rPr>
              <a:t>耶穌基督真神羔羊。</a:t>
            </a:r>
            <a:endParaRPr lang="en-US" b="1" dirty="0">
              <a:solidFill>
                <a:schemeClr val="bg1"/>
              </a:solidFill>
              <a:effectLst>
                <a:glow rad="228600">
                  <a:schemeClr val="tx1">
                    <a:alpha val="75000"/>
                  </a:schemeClr>
                </a:glow>
              </a:effectLst>
              <a:ea typeface="Geneva" charset="-128"/>
            </a:endParaRPr>
          </a:p>
        </p:txBody>
      </p:sp>
      <p:sp>
        <p:nvSpPr>
          <p:cNvPr id="456707" name="Rectangle 3"/>
          <p:cNvSpPr>
            <a:spLocks noChangeArrowheads="1"/>
          </p:cNvSpPr>
          <p:nvPr/>
        </p:nvSpPr>
        <p:spPr bwMode="auto">
          <a:xfrm>
            <a:off x="5791200" y="6553200"/>
            <a:ext cx="3352800" cy="304800"/>
          </a:xfrm>
          <a:prstGeom prst="rect">
            <a:avLst/>
          </a:prstGeom>
          <a:solidFill>
            <a:schemeClr val="tx1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/>
          <a:lstStyle/>
          <a:p>
            <a:pPr algn="ctr"/>
            <a:endParaRPr lang="en-US" sz="1600">
              <a:solidFill>
                <a:srgbClr val="000000"/>
              </a:solidFill>
              <a:latin typeface="Times New Roman" charset="0"/>
            </a:endParaRPr>
          </a:p>
        </p:txBody>
      </p:sp>
    </p:spTree>
  </p:cSld>
  <p:clrMapOvr>
    <a:masterClrMapping/>
  </p:clrMapOvr>
  <p:transition spd="slow"/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753" name="Date Placeholder 3"/>
          <p:cNvSpPr>
            <a:spLocks noGrp="1"/>
          </p:cNvSpPr>
          <p:nvPr>
            <p:ph type="dt" sz="quarter" idx="10"/>
          </p:nvPr>
        </p:nvSpPr>
        <p:spPr>
          <a:xfrm>
            <a:off x="0" y="6553200"/>
            <a:ext cx="3124200" cy="476250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r>
              <a:rPr lang="en-US" sz="1400">
                <a:solidFill>
                  <a:srgbClr val="FFFFFF"/>
                </a:solidFill>
              </a:rPr>
              <a:t>Words &amp; music: Twila Paris</a:t>
            </a:r>
          </a:p>
        </p:txBody>
      </p:sp>
      <p:sp>
        <p:nvSpPr>
          <p:cNvPr id="1882114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2514600" y="76200"/>
            <a:ext cx="6400800" cy="3124200"/>
          </a:xfrm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/>
          <a:lstStyle/>
          <a:p>
            <a:pPr algn="r" eaLnBrk="1" hangingPunct="1">
              <a:defRPr/>
            </a:pPr>
            <a:r>
              <a:rPr lang="zh-TW" altLang="en-US" b="1" dirty="0">
                <a:solidFill>
                  <a:schemeClr val="bg1"/>
                </a:solidFill>
                <a:effectLst>
                  <a:glow rad="228600">
                    <a:schemeClr val="tx1">
                      <a:alpha val="75000"/>
                    </a:schemeClr>
                  </a:glow>
                </a:effectLst>
                <a:ea typeface="Geneva" charset="-128"/>
              </a:rPr>
              <a:t>前我失喪，真神羔羊，</a:t>
            </a:r>
          </a:p>
          <a:p>
            <a:pPr algn="r" eaLnBrk="1" hangingPunct="1">
              <a:defRPr/>
            </a:pPr>
            <a:r>
              <a:rPr lang="zh-TW" altLang="en-US" b="1" dirty="0">
                <a:solidFill>
                  <a:schemeClr val="bg1"/>
                </a:solidFill>
                <a:effectLst>
                  <a:glow rad="228600">
                    <a:schemeClr val="tx1">
                      <a:alpha val="75000"/>
                    </a:schemeClr>
                  </a:glow>
                </a:effectLst>
                <a:ea typeface="Geneva" charset="-128"/>
              </a:rPr>
              <a:t>蒙你救贖，近你身旁，</a:t>
            </a:r>
          </a:p>
          <a:p>
            <a:pPr algn="r" eaLnBrk="1" hangingPunct="1">
              <a:defRPr/>
            </a:pPr>
            <a:r>
              <a:rPr lang="zh-TW" altLang="en-US" b="1" dirty="0">
                <a:solidFill>
                  <a:schemeClr val="bg1"/>
                </a:solidFill>
                <a:effectLst>
                  <a:glow rad="228600">
                    <a:schemeClr val="tx1">
                      <a:alpha val="75000"/>
                    </a:schemeClr>
                  </a:glow>
                </a:effectLst>
                <a:ea typeface="Geneva" charset="-128"/>
              </a:rPr>
              <a:t>用杖和竿領我一生，</a:t>
            </a:r>
          </a:p>
          <a:p>
            <a:pPr algn="r" eaLnBrk="1" hangingPunct="1">
              <a:defRPr/>
            </a:pPr>
            <a:r>
              <a:rPr lang="zh-TW" altLang="en-US" b="1" dirty="0">
                <a:solidFill>
                  <a:schemeClr val="bg1"/>
                </a:solidFill>
                <a:effectLst>
                  <a:glow rad="228600">
                    <a:schemeClr val="tx1">
                      <a:alpha val="75000"/>
                    </a:schemeClr>
                  </a:glow>
                </a:effectLst>
                <a:ea typeface="Geneva" charset="-128"/>
              </a:rPr>
              <a:t>我今成為主的小羊。</a:t>
            </a:r>
            <a:endParaRPr lang="en-US" b="1" dirty="0">
              <a:solidFill>
                <a:schemeClr val="bg1"/>
              </a:solidFill>
              <a:effectLst>
                <a:glow rad="228600">
                  <a:schemeClr val="tx1">
                    <a:alpha val="75000"/>
                  </a:schemeClr>
                </a:glow>
              </a:effectLst>
              <a:ea typeface="Geneva" charset="-128"/>
            </a:endParaRPr>
          </a:p>
        </p:txBody>
      </p:sp>
      <p:sp>
        <p:nvSpPr>
          <p:cNvPr id="458755" name="Rectangle 3"/>
          <p:cNvSpPr>
            <a:spLocks noChangeArrowheads="1"/>
          </p:cNvSpPr>
          <p:nvPr/>
        </p:nvSpPr>
        <p:spPr bwMode="auto">
          <a:xfrm>
            <a:off x="5791200" y="6553200"/>
            <a:ext cx="3352800" cy="304800"/>
          </a:xfrm>
          <a:prstGeom prst="rect">
            <a:avLst/>
          </a:prstGeom>
          <a:solidFill>
            <a:schemeClr val="tx1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/>
          <a:lstStyle/>
          <a:p>
            <a:pPr algn="ctr"/>
            <a:endParaRPr lang="en-US" sz="1600">
              <a:solidFill>
                <a:srgbClr val="000000"/>
              </a:solidFill>
              <a:latin typeface="Times New Roman" charset="0"/>
            </a:endParaRPr>
          </a:p>
        </p:txBody>
      </p:sp>
    </p:spTree>
  </p:cSld>
  <p:clrMapOvr>
    <a:masterClrMapping/>
  </p:clrMapOvr>
  <p:transition spd="slow"/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01" name="Date Placeholder 3"/>
          <p:cNvSpPr>
            <a:spLocks noGrp="1"/>
          </p:cNvSpPr>
          <p:nvPr>
            <p:ph type="dt" sz="quarter" idx="10"/>
          </p:nvPr>
        </p:nvSpPr>
        <p:spPr>
          <a:xfrm>
            <a:off x="0" y="6553200"/>
            <a:ext cx="3124200" cy="476250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r>
              <a:rPr lang="en-US" sz="1400">
                <a:solidFill>
                  <a:srgbClr val="FFFFFF"/>
                </a:solidFill>
              </a:rPr>
              <a:t>Words &amp; music: Twila Paris</a:t>
            </a:r>
          </a:p>
        </p:txBody>
      </p:sp>
      <p:sp>
        <p:nvSpPr>
          <p:cNvPr id="1883138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914400" y="228600"/>
            <a:ext cx="7162800" cy="4038600"/>
          </a:xfrm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zh-TW" altLang="en-US" b="1" dirty="0">
                <a:solidFill>
                  <a:schemeClr val="bg1"/>
                </a:solidFill>
                <a:effectLst>
                  <a:glow rad="228600">
                    <a:schemeClr val="tx1">
                      <a:alpha val="75000"/>
                    </a:schemeClr>
                  </a:glow>
                </a:effectLst>
                <a:ea typeface="Geneva" charset="-128"/>
              </a:rPr>
              <a:t>真神羔羊，寶貴羔羊，</a:t>
            </a:r>
          </a:p>
          <a:p>
            <a:pPr eaLnBrk="1" hangingPunct="1">
              <a:defRPr/>
            </a:pPr>
            <a:r>
              <a:rPr lang="zh-TW" altLang="en-US" b="1" dirty="0">
                <a:solidFill>
                  <a:schemeClr val="bg1"/>
                </a:solidFill>
                <a:effectLst>
                  <a:glow rad="228600">
                    <a:schemeClr val="tx1">
                      <a:alpha val="75000"/>
                    </a:schemeClr>
                  </a:glow>
                </a:effectLst>
                <a:ea typeface="Geneva" charset="-128"/>
              </a:rPr>
              <a:t>我深愛慕聖潔羔羊，</a:t>
            </a:r>
          </a:p>
          <a:p>
            <a:pPr eaLnBrk="1" hangingPunct="1">
              <a:defRPr/>
            </a:pPr>
            <a:r>
              <a:rPr lang="zh-TW" altLang="en-US" b="1" dirty="0">
                <a:solidFill>
                  <a:schemeClr val="bg1"/>
                </a:solidFill>
                <a:effectLst>
                  <a:glow rad="228600">
                    <a:schemeClr val="tx1">
                      <a:alpha val="75000"/>
                    </a:schemeClr>
                  </a:glow>
                </a:effectLst>
                <a:ea typeface="Geneva" charset="-128"/>
              </a:rPr>
              <a:t>求你寶血來洗淨我，</a:t>
            </a:r>
          </a:p>
          <a:p>
            <a:pPr eaLnBrk="1" hangingPunct="1">
              <a:defRPr/>
            </a:pPr>
            <a:r>
              <a:rPr lang="zh-TW" altLang="en-US" b="1" dirty="0">
                <a:solidFill>
                  <a:schemeClr val="bg1"/>
                </a:solidFill>
                <a:effectLst>
                  <a:glow rad="228600">
                    <a:schemeClr val="tx1">
                      <a:alpha val="75000"/>
                    </a:schemeClr>
                  </a:glow>
                </a:effectLst>
                <a:ea typeface="Geneva" charset="-128"/>
              </a:rPr>
              <a:t>耶穌基督真神羔羊。</a:t>
            </a:r>
            <a:endParaRPr lang="en-US" b="1" dirty="0">
              <a:solidFill>
                <a:schemeClr val="bg1"/>
              </a:solidFill>
              <a:effectLst>
                <a:glow rad="228600">
                  <a:schemeClr val="tx1">
                    <a:alpha val="75000"/>
                  </a:schemeClr>
                </a:glow>
              </a:effectLst>
              <a:ea typeface="Geneva" charset="-128"/>
            </a:endParaRPr>
          </a:p>
        </p:txBody>
      </p:sp>
      <p:sp>
        <p:nvSpPr>
          <p:cNvPr id="460803" name="Rectangle 3"/>
          <p:cNvSpPr>
            <a:spLocks noChangeArrowheads="1"/>
          </p:cNvSpPr>
          <p:nvPr/>
        </p:nvSpPr>
        <p:spPr bwMode="auto">
          <a:xfrm>
            <a:off x="5791200" y="6553200"/>
            <a:ext cx="3352800" cy="304800"/>
          </a:xfrm>
          <a:prstGeom prst="rect">
            <a:avLst/>
          </a:prstGeom>
          <a:solidFill>
            <a:schemeClr val="tx1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/>
          <a:lstStyle/>
          <a:p>
            <a:pPr algn="ctr"/>
            <a:endParaRPr lang="en-US" sz="1600">
              <a:solidFill>
                <a:srgbClr val="000000"/>
              </a:solidFill>
              <a:latin typeface="Times New Roman" charset="0"/>
            </a:endParaRPr>
          </a:p>
        </p:txBody>
      </p:sp>
    </p:spTree>
  </p:cSld>
  <p:clrMapOvr>
    <a:masterClrMapping/>
  </p:clrMapOvr>
  <p:transition spd="slow"/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849" name="Date Placeholder 3"/>
          <p:cNvSpPr>
            <a:spLocks noGrp="1"/>
          </p:cNvSpPr>
          <p:nvPr>
            <p:ph type="dt" sz="quarter" idx="10"/>
          </p:nvPr>
        </p:nvSpPr>
        <p:spPr>
          <a:xfrm>
            <a:off x="0" y="6553200"/>
            <a:ext cx="3429000" cy="476250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r>
              <a:rPr lang="en-US" sz="1400">
                <a:solidFill>
                  <a:srgbClr val="FFFFFF"/>
                </a:solidFill>
              </a:rPr>
              <a:t>Words &amp; music: Twila Paris</a:t>
            </a:r>
          </a:p>
        </p:txBody>
      </p:sp>
      <p:sp>
        <p:nvSpPr>
          <p:cNvPr id="1884162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381000" y="152400"/>
            <a:ext cx="8077200" cy="4038600"/>
          </a:xfrm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zh-TW" altLang="en-US" b="1" dirty="0">
                <a:solidFill>
                  <a:schemeClr val="bg1"/>
                </a:solidFill>
                <a:effectLst>
                  <a:glow rad="228600">
                    <a:schemeClr val="tx1">
                      <a:alpha val="75000"/>
                    </a:schemeClr>
                  </a:glow>
                </a:effectLst>
                <a:ea typeface="Geneva" charset="-128"/>
              </a:rPr>
              <a:t>真神羔羊，寶貴羔羊，</a:t>
            </a:r>
          </a:p>
          <a:p>
            <a:pPr eaLnBrk="1" hangingPunct="1">
              <a:defRPr/>
            </a:pPr>
            <a:r>
              <a:rPr lang="zh-TW" altLang="en-US" b="1" dirty="0">
                <a:solidFill>
                  <a:schemeClr val="bg1"/>
                </a:solidFill>
                <a:effectLst>
                  <a:glow rad="228600">
                    <a:schemeClr val="tx1">
                      <a:alpha val="75000"/>
                    </a:schemeClr>
                  </a:glow>
                </a:effectLst>
                <a:ea typeface="Geneva" charset="-128"/>
              </a:rPr>
              <a:t>我深愛慕聖潔羔羊，</a:t>
            </a:r>
          </a:p>
          <a:p>
            <a:pPr eaLnBrk="1" hangingPunct="1">
              <a:defRPr/>
            </a:pPr>
            <a:r>
              <a:rPr lang="zh-TW" altLang="en-US" b="1" dirty="0">
                <a:solidFill>
                  <a:schemeClr val="bg1"/>
                </a:solidFill>
                <a:effectLst>
                  <a:glow rad="228600">
                    <a:schemeClr val="tx1">
                      <a:alpha val="75000"/>
                    </a:schemeClr>
                  </a:glow>
                </a:effectLst>
                <a:ea typeface="Geneva" charset="-128"/>
              </a:rPr>
              <a:t>求你寶血來洗淨我，</a:t>
            </a:r>
          </a:p>
          <a:p>
            <a:pPr eaLnBrk="1" hangingPunct="1">
              <a:defRPr/>
            </a:pPr>
            <a:r>
              <a:rPr lang="zh-TW" altLang="en-US" b="1" dirty="0">
                <a:solidFill>
                  <a:schemeClr val="bg1"/>
                </a:solidFill>
                <a:effectLst>
                  <a:glow rad="228600">
                    <a:schemeClr val="tx1">
                      <a:alpha val="75000"/>
                    </a:schemeClr>
                  </a:glow>
                </a:effectLst>
                <a:ea typeface="Geneva" charset="-128"/>
              </a:rPr>
              <a:t>耶穌基督真神羔羊。</a:t>
            </a:r>
            <a:endParaRPr lang="en-US" altLang="zh-TW" b="1" dirty="0">
              <a:solidFill>
                <a:schemeClr val="bg1"/>
              </a:solidFill>
              <a:effectLst>
                <a:glow rad="228600">
                  <a:schemeClr val="tx1">
                    <a:alpha val="75000"/>
                  </a:schemeClr>
                </a:glow>
              </a:effectLst>
              <a:ea typeface="Geneva" charset="-128"/>
            </a:endParaRPr>
          </a:p>
          <a:p>
            <a:pPr eaLnBrk="1" hangingPunct="1">
              <a:defRPr/>
            </a:pPr>
            <a:endParaRPr lang="en-US" altLang="zh-TW" b="1" dirty="0">
              <a:solidFill>
                <a:schemeClr val="bg1"/>
              </a:solidFill>
              <a:effectLst>
                <a:glow rad="228600">
                  <a:schemeClr val="tx1">
                    <a:alpha val="75000"/>
                  </a:schemeClr>
                </a:glow>
              </a:effectLst>
              <a:ea typeface="Geneva" charset="-128"/>
            </a:endParaRPr>
          </a:p>
          <a:p>
            <a:pPr eaLnBrk="1" hangingPunct="1">
              <a:defRPr/>
            </a:pPr>
            <a:r>
              <a:rPr lang="zh-TW" altLang="en-US" b="1" dirty="0">
                <a:solidFill>
                  <a:schemeClr val="bg1"/>
                </a:solidFill>
                <a:effectLst>
                  <a:glow rad="228600">
                    <a:schemeClr val="tx1">
                      <a:alpha val="75000"/>
                    </a:schemeClr>
                  </a:glow>
                </a:effectLst>
                <a:ea typeface="Geneva" charset="-128"/>
              </a:rPr>
              <a:t>求你寶血來洗淨我，</a:t>
            </a:r>
          </a:p>
          <a:p>
            <a:pPr eaLnBrk="1" hangingPunct="1">
              <a:defRPr/>
            </a:pPr>
            <a:r>
              <a:rPr lang="zh-TW" altLang="en-US" b="1" dirty="0">
                <a:solidFill>
                  <a:schemeClr val="bg1"/>
                </a:solidFill>
                <a:effectLst>
                  <a:glow rad="228600">
                    <a:schemeClr val="tx1">
                      <a:alpha val="75000"/>
                    </a:schemeClr>
                  </a:glow>
                </a:effectLst>
                <a:ea typeface="Geneva" charset="-128"/>
              </a:rPr>
              <a:t>耶穌基督真神羔羊。</a:t>
            </a:r>
          </a:p>
          <a:p>
            <a:pPr eaLnBrk="1" hangingPunct="1">
              <a:defRPr/>
            </a:pPr>
            <a:endParaRPr lang="zh-TW" altLang="en-US" b="1" dirty="0">
              <a:solidFill>
                <a:schemeClr val="bg1"/>
              </a:solidFill>
              <a:effectLst>
                <a:glow rad="228600">
                  <a:schemeClr val="tx1">
                    <a:alpha val="75000"/>
                  </a:schemeClr>
                </a:glow>
              </a:effectLst>
              <a:ea typeface="Geneva" charset="-128"/>
            </a:endParaRPr>
          </a:p>
        </p:txBody>
      </p:sp>
      <p:sp>
        <p:nvSpPr>
          <p:cNvPr id="462851" name="Rectangle 3"/>
          <p:cNvSpPr>
            <a:spLocks noChangeArrowheads="1"/>
          </p:cNvSpPr>
          <p:nvPr/>
        </p:nvSpPr>
        <p:spPr bwMode="auto">
          <a:xfrm>
            <a:off x="5791200" y="6553200"/>
            <a:ext cx="3352800" cy="304800"/>
          </a:xfrm>
          <a:prstGeom prst="rect">
            <a:avLst/>
          </a:prstGeom>
          <a:solidFill>
            <a:schemeClr val="tx1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/>
          <a:lstStyle/>
          <a:p>
            <a:pPr algn="ctr"/>
            <a:endParaRPr lang="en-US" sz="1600">
              <a:solidFill>
                <a:srgbClr val="000000"/>
              </a:solidFill>
              <a:latin typeface="Times New Roman" charset="0"/>
            </a:endParaRPr>
          </a:p>
        </p:txBody>
      </p:sp>
    </p:spTree>
  </p:cSld>
  <p:clrMapOvr>
    <a:masterClrMapping/>
  </p:clrMapOvr>
  <p:transition spd="slow"/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0929" name="Picture 2" descr="Pesache bakgroun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6350"/>
            <a:ext cx="9144000" cy="685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0930" name="Text Box 4"/>
          <p:cNvSpPr txBox="1">
            <a:spLocks noChangeArrowheads="1"/>
          </p:cNvSpPr>
          <p:nvPr/>
        </p:nvSpPr>
        <p:spPr bwMode="auto">
          <a:xfrm>
            <a:off x="998538" y="1628775"/>
            <a:ext cx="42068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135632" y="4099503"/>
            <a:ext cx="5580062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152400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4400" b="0" i="1" u="none" strike="noStrike" kern="1200" cap="none" spc="0" normalizeH="0" baseline="0" noProof="0">
                <a:ln>
                  <a:noFill/>
                </a:ln>
                <a:solidFill>
                  <a:srgbClr val="FFE595"/>
                </a:solidFill>
                <a:effectLst>
                  <a:outerShdw blurRad="50800" dist="63500" dir="2700000" algn="tl" rotWithShape="0">
                    <a:srgbClr val="000000">
                      <a:alpha val="87000"/>
                    </a:srgbClr>
                  </a:outerShdw>
                </a:effectLst>
                <a:uLnTx/>
                <a:uFillTx/>
                <a:latin typeface="Arial" charset="0"/>
                <a:ea typeface="ヒラギノ角ゴ Pro W3" charset="0"/>
                <a:cs typeface="ヒラギノ角ゴ Pro W3" charset="0"/>
              </a:rPr>
              <a:t>逾越节晚餐</a:t>
            </a:r>
            <a:endParaRPr kumimoji="0" lang="en-US" sz="4400" b="0" i="1" u="none" strike="noStrike" kern="1200" cap="none" spc="0" normalizeH="0" baseline="0" noProof="0" dirty="0">
              <a:ln>
                <a:noFill/>
              </a:ln>
              <a:solidFill>
                <a:srgbClr val="CFF989"/>
              </a:solidFill>
              <a:effectLst>
                <a:outerShdw blurRad="50800" dist="63500" dir="2700000" algn="tl" rotWithShape="0">
                  <a:srgbClr val="000000">
                    <a:alpha val="87000"/>
                  </a:srgbClr>
                </a:outerShdw>
              </a:effectLst>
              <a:uLnTx/>
              <a:uFillTx/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380932" name="Rectangle 10"/>
          <p:cNvSpPr>
            <a:spLocks noChangeArrowheads="1"/>
          </p:cNvSpPr>
          <p:nvPr/>
        </p:nvSpPr>
        <p:spPr bwMode="auto">
          <a:xfrm>
            <a:off x="4214813" y="3790950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124930" name="Title 1"/>
          <p:cNvSpPr>
            <a:spLocks noGrp="1"/>
          </p:cNvSpPr>
          <p:nvPr>
            <p:ph type="ctrTitle"/>
          </p:nvPr>
        </p:nvSpPr>
        <p:spPr>
          <a:xfrm>
            <a:off x="135632" y="1916832"/>
            <a:ext cx="9144000" cy="1728192"/>
          </a:xfrm>
        </p:spPr>
        <p:txBody>
          <a:bodyPr/>
          <a:lstStyle/>
          <a:p>
            <a:pPr>
              <a:spcBef>
                <a:spcPct val="50000"/>
              </a:spcBef>
              <a:defRPr/>
            </a:pPr>
            <a:r>
              <a:rPr lang="ja-JP" altLang="en-US" sz="9600">
                <a:solidFill>
                  <a:srgbClr val="EFE409"/>
                </a:solidFill>
                <a:effectLst>
                  <a:glow rad="139700">
                    <a:schemeClr val="tx1">
                      <a:alpha val="99000"/>
                    </a:schemeClr>
                  </a:glow>
                </a:effectLst>
                <a:latin typeface="Times New Roman"/>
                <a:ea typeface="ヒラギノ角ゴ Pro W3" charset="0"/>
                <a:cs typeface="Times New Roman"/>
              </a:rPr>
              <a:t>传福音</a:t>
            </a:r>
            <a:endParaRPr lang="en-US" sz="6600" dirty="0">
              <a:solidFill>
                <a:srgbClr val="EFE409"/>
              </a:solidFill>
              <a:effectLst>
                <a:glow rad="139700">
                  <a:schemeClr val="tx1">
                    <a:alpha val="99000"/>
                  </a:schemeClr>
                </a:glow>
              </a:effectLst>
              <a:latin typeface="Times New Roman"/>
              <a:ea typeface="ヒラギノ角ゴ Pro W3" charset="0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041838527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5922" name="Picture 4" descr="christ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64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304800"/>
            <a:ext cx="9144000" cy="1143000"/>
          </a:xfrm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altLang="ja-JP" sz="3600" b="1" dirty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"</a:t>
            </a:r>
            <a:r>
              <a:rPr lang="en-US" sz="3600" b="1" dirty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This is my body, which is for you…</a:t>
            </a:r>
            <a:r>
              <a:rPr lang="en-US" altLang="ja-JP" sz="3600" b="1" dirty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"</a:t>
            </a:r>
            <a:endParaRPr lang="en-US" sz="3200" b="1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  <p:transition spd="slow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2561" name="Picture 4" descr="Love Feas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-50800"/>
            <a:ext cx="7924800" cy="690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920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981075"/>
            <a:ext cx="5715000" cy="914400"/>
          </a:xfrm>
          <a:effectLst>
            <a:outerShdw blurRad="63500" dist="35921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zh-TW" altLang="en-US" sz="6000" b="1">
                <a:solidFill>
                  <a:srgbClr val="FFFFFF"/>
                </a:solidFill>
                <a:ea typeface="新細明體" charset="0"/>
                <a:cs typeface="新細明體" charset="0"/>
              </a:rPr>
              <a:t>爱宴</a:t>
            </a:r>
            <a:br>
              <a:rPr lang="zh-TW" altLang="en-US" sz="5400">
                <a:solidFill>
                  <a:srgbClr val="FFFFFF"/>
                </a:solidFill>
                <a:ea typeface="新細明體" charset="0"/>
                <a:cs typeface="新細明體" charset="0"/>
              </a:rPr>
            </a:br>
            <a:br>
              <a:rPr lang="zh-TW" altLang="en-US" sz="3600">
                <a:solidFill>
                  <a:srgbClr val="FFFFFF"/>
                </a:solidFill>
                <a:ea typeface="新細明體" charset="0"/>
                <a:cs typeface="新細明體" charset="0"/>
              </a:rPr>
            </a:br>
            <a:endParaRPr lang="zh-TW" altLang="en-US" sz="3600">
              <a:solidFill>
                <a:srgbClr val="FFFFFF"/>
              </a:solidFill>
              <a:ea typeface="新細明體" charset="0"/>
              <a:cs typeface="新細明體" charset="0"/>
            </a:endParaRP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7969" name="Picture 1" descr="Exod 1 Pharaoh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3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685800" y="762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zh-CN" altLang="en-US">
                <a:latin typeface="Times New Roman" charset="0"/>
                <a:ea typeface="MS PGothic" charset="0"/>
                <a:cs typeface="MS PGothic" charset="0"/>
              </a:rPr>
              <a:t>“</a:t>
            </a:r>
            <a:r>
              <a:rPr lang="zh-CN" altLang="en-US">
                <a:latin typeface="Times New Roman" charset="0"/>
                <a:ea typeface="宋体" charset="0"/>
                <a:cs typeface="宋体" charset="0"/>
              </a:rPr>
              <a:t>至高</a:t>
            </a:r>
            <a:r>
              <a:rPr lang="zh-CN" altLang="en-US">
                <a:latin typeface="Times New Roman" charset="0"/>
                <a:ea typeface="MS PGothic" charset="0"/>
                <a:cs typeface="MS PGothic" charset="0"/>
              </a:rPr>
              <a:t>” </a:t>
            </a:r>
            <a:r>
              <a:rPr lang="zh-CN" altLang="en-US">
                <a:latin typeface="Times New Roman" charset="0"/>
                <a:ea typeface="宋体" charset="0"/>
                <a:cs typeface="宋体" charset="0"/>
              </a:rPr>
              <a:t>王权</a:t>
            </a:r>
            <a:endParaRPr lang="zh-CN" altLang="en-US">
              <a:latin typeface="Times New Roman" charset="0"/>
              <a:ea typeface="MS PGothic" charset="0"/>
              <a:cs typeface="MS PGothic" charset="0"/>
            </a:endParaRP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0017" name="Picture 1" descr="exodramses-boat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0018" name="Title 2"/>
          <p:cNvSpPr>
            <a:spLocks noGrp="1"/>
          </p:cNvSpPr>
          <p:nvPr>
            <p:ph type="title" idx="4294967295"/>
          </p:nvPr>
        </p:nvSpPr>
        <p:spPr>
          <a:xfrm>
            <a:off x="0" y="152400"/>
            <a:ext cx="9144000" cy="762000"/>
          </a:xfrm>
        </p:spPr>
        <p:txBody>
          <a:bodyPr/>
          <a:lstStyle/>
          <a:p>
            <a:pPr>
              <a:spcBef>
                <a:spcPct val="50000"/>
              </a:spcBef>
            </a:pPr>
            <a:r>
              <a:rPr lang="zh-CN" altLang="en-US" b="1" i="1">
                <a:solidFill>
                  <a:srgbClr val="FFFF00"/>
                </a:solidFill>
                <a:latin typeface="Times New Roman" charset="0"/>
                <a:ea typeface="宋体" charset="0"/>
                <a:cs typeface="宋体" charset="0"/>
              </a:rPr>
              <a:t>法老被魔鬼捆锁</a:t>
            </a:r>
            <a:endParaRPr lang="zh-CN" altLang="en-US" b="1" i="1">
              <a:solidFill>
                <a:srgbClr val="FFFF00"/>
              </a:solidFill>
              <a:latin typeface="Times New Roman" charset="0"/>
              <a:ea typeface="MS PGothic" charset="0"/>
              <a:cs typeface="MS PGothic" charset="0"/>
            </a:endParaRPr>
          </a:p>
        </p:txBody>
      </p:sp>
    </p:spTree>
  </p:cSld>
  <p:clrMapOvr>
    <a:masterClrMapping/>
  </p:clrMapOvr>
  <p:transition spd="med">
    <p:randomBar dir="vert"/>
  </p:transition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41" name="Rectangle 5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altLang="zh-CN">
                <a:latin typeface="Times New Roman" charset="0"/>
                <a:ea typeface="MS PGothic" charset="0"/>
                <a:cs typeface="MS PGothic" charset="0"/>
              </a:rPr>
              <a:t>IRS Plague</a:t>
            </a: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4572000"/>
            <a:ext cx="9144000" cy="22860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50000">
                <a:schemeClr val="tx1"/>
              </a:gs>
              <a:gs pos="100000">
                <a:schemeClr val="bg1"/>
              </a:gs>
            </a:gsLst>
            <a:lin ang="27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MS PGothic" pitchFamily="34" charset="-128"/>
              <a:cs typeface="MS PGothic" pitchFamily="34" charset="-128"/>
            </a:endParaRPr>
          </a:p>
        </p:txBody>
      </p:sp>
      <p:pic>
        <p:nvPicPr>
          <p:cNvPr id="471043" name="Picture 3" descr="MF - Egypt cartoon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0"/>
            <a:ext cx="9134475" cy="492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4" descr="Purple mesh"/>
          <p:cNvSpPr txBox="1">
            <a:spLocks noChangeArrowheads="1"/>
          </p:cNvSpPr>
          <p:nvPr/>
        </p:nvSpPr>
        <p:spPr bwMode="auto">
          <a:xfrm>
            <a:off x="0" y="4843463"/>
            <a:ext cx="9144000" cy="1465262"/>
          </a:xfrm>
          <a:prstGeom prst="rect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endParaRPr lang="zh-CN" altLang="en-US" sz="3600" b="1">
              <a:solidFill>
                <a:srgbClr val="F1F7E9"/>
              </a:solidFill>
              <a:latin typeface="Copperplate Gothic Light" charset="0"/>
            </a:endParaRPr>
          </a:p>
          <a:p>
            <a:pPr eaLnBrk="1" hangingPunct="1">
              <a:spcBef>
                <a:spcPct val="50000"/>
              </a:spcBef>
              <a:defRPr/>
            </a:pPr>
            <a:r>
              <a:rPr lang="zh-CN" altLang="en-US" sz="3600">
                <a:solidFill>
                  <a:srgbClr val="F1F7E9"/>
                </a:solidFill>
              </a:rPr>
              <a:t>十灾过后，埃及人觉悟了</a:t>
            </a:r>
          </a:p>
        </p:txBody>
      </p:sp>
    </p:spTree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75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 autoUpdateAnimBg="0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3089" name="Picture 6" descr="Exod 2 Pharaoh.jpg"/>
          <p:cNvPicPr>
            <a:picLocks noChangeAspect="1"/>
          </p:cNvPicPr>
          <p:nvPr/>
        </p:nvPicPr>
        <p:blipFill>
          <a:blip r:embed="rId3" cstate="screen">
            <a:lum bright="-2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3540" name="Text Box 4"/>
          <p:cNvSpPr txBox="1">
            <a:spLocks noChangeArrowheads="1"/>
          </p:cNvSpPr>
          <p:nvPr/>
        </p:nvSpPr>
        <p:spPr bwMode="auto">
          <a:xfrm>
            <a:off x="685800" y="1295400"/>
            <a:ext cx="7696200" cy="2530475"/>
          </a:xfrm>
          <a:prstGeom prst="rect">
            <a:avLst/>
          </a:prstGeom>
          <a:noFill/>
          <a:ln>
            <a:noFill/>
          </a:ln>
          <a:effectLst>
            <a:outerShdw dist="38099" dir="2700000" algn="ctr" rotWithShape="0">
              <a:schemeClr val="tx1">
                <a:alpha val="74997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zh-CN" altLang="en-US" sz="4000" b="1" i="1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rPr>
              <a:t>因为那夜我要巡行埃及地，把埃及地一切头生的，无论是人或牲畜，都击杀了，</a:t>
            </a:r>
            <a:r>
              <a:rPr lang="zh-CN" altLang="en-US" sz="4000" b="1" i="1">
                <a:solidFill>
                  <a:srgbClr val="FFFF00"/>
                </a:solidFill>
                <a:latin typeface="Times New Roman" charset="0"/>
                <a:ea typeface="宋体" charset="0"/>
                <a:cs typeface="宋体" charset="0"/>
              </a:rPr>
              <a:t>又要败坏埃及一切的神。</a:t>
            </a:r>
            <a:endParaRPr lang="zh-CN" altLang="en-US" sz="4000" b="1" i="1">
              <a:solidFill>
                <a:srgbClr val="FFFF00"/>
              </a:solidFill>
              <a:latin typeface="Times New Roman" charset="0"/>
              <a:ea typeface="MS PGothic" charset="0"/>
              <a:cs typeface="MS PGothic" charset="0"/>
            </a:endParaRPr>
          </a:p>
        </p:txBody>
      </p:sp>
      <p:sp>
        <p:nvSpPr>
          <p:cNvPr id="473091" name="Text Box 5"/>
          <p:cNvSpPr txBox="1">
            <a:spLocks noChangeArrowheads="1"/>
          </p:cNvSpPr>
          <p:nvPr/>
        </p:nvSpPr>
        <p:spPr bwMode="auto">
          <a:xfrm>
            <a:off x="4191000" y="5943600"/>
            <a:ext cx="4648200" cy="579438"/>
          </a:xfrm>
          <a:prstGeom prst="rect">
            <a:avLst/>
          </a:prstGeom>
          <a:noFill/>
          <a:ln>
            <a:noFill/>
          </a:ln>
          <a:effectLst>
            <a:outerShdw dist="38099" dir="2700000" algn="ctr" rotWithShape="0">
              <a:schemeClr val="tx1">
                <a:alpha val="74997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zh-CN" altLang="en-US" sz="3200" b="1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rPr>
              <a:t>出埃及记</a:t>
            </a:r>
            <a:r>
              <a:rPr lang="en-US" altLang="ja-JP" sz="3200" b="1">
                <a:solidFill>
                  <a:schemeClr val="bg1"/>
                </a:solidFill>
                <a:latin typeface="Times New Roman" charset="0"/>
                <a:ea typeface="MS PGothic" charset="0"/>
                <a:cs typeface="MS PGothic" charset="0"/>
              </a:rPr>
              <a:t> 12:12 </a:t>
            </a:r>
            <a:endParaRPr lang="en-US" altLang="zh-CN" sz="3200" b="1">
              <a:solidFill>
                <a:schemeClr val="bg1"/>
              </a:solidFill>
              <a:latin typeface="Times New Roman" charset="0"/>
              <a:ea typeface="MS PGothic" charset="0"/>
              <a:cs typeface="MS PGothic" charset="0"/>
            </a:endParaRPr>
          </a:p>
        </p:txBody>
      </p:sp>
      <p:sp>
        <p:nvSpPr>
          <p:cNvPr id="193542" name="Text Box 6"/>
          <p:cNvSpPr txBox="1">
            <a:spLocks noChangeArrowheads="1"/>
          </p:cNvSpPr>
          <p:nvPr/>
        </p:nvSpPr>
        <p:spPr bwMode="auto">
          <a:xfrm>
            <a:off x="762000" y="3962400"/>
            <a:ext cx="7696200" cy="701675"/>
          </a:xfrm>
          <a:prstGeom prst="rect">
            <a:avLst/>
          </a:prstGeom>
          <a:noFill/>
          <a:ln>
            <a:noFill/>
          </a:ln>
          <a:effectLst>
            <a:outerShdw dist="38099" dir="2700000" algn="ctr" rotWithShape="0">
              <a:schemeClr val="tx1">
                <a:alpha val="74997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000" b="1" i="1">
                <a:solidFill>
                  <a:schemeClr val="bg1"/>
                </a:solidFill>
                <a:latin typeface="Times New Roman" charset="0"/>
                <a:ea typeface="MS PGothic" charset="0"/>
                <a:cs typeface="MS PGothic" charset="0"/>
              </a:rPr>
              <a:t> </a:t>
            </a:r>
          </a:p>
        </p:txBody>
      </p:sp>
      <p:sp>
        <p:nvSpPr>
          <p:cNvPr id="193543" name="Rectangle 7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8229600" cy="762000"/>
          </a:xfrm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</p:spPr>
        <p:txBody>
          <a:bodyPr anchor="t">
            <a:spAutoFit/>
          </a:bodyPr>
          <a:lstStyle/>
          <a:p>
            <a:pPr algn="l" eaLnBrk="1" hangingPunct="1">
              <a:spcBef>
                <a:spcPct val="50000"/>
              </a:spcBef>
              <a:defRPr/>
            </a:pPr>
            <a:r>
              <a:rPr lang="zh-CN" altLang="en-US" b="1" u="sng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rPr>
              <a:t>降灾的意义</a:t>
            </a:r>
            <a:endParaRPr lang="zh-CN" altLang="en-US" b="1" u="sng">
              <a:solidFill>
                <a:schemeClr val="bg1"/>
              </a:solidFill>
              <a:latin typeface="Times New Roman" charset="0"/>
              <a:ea typeface="MS PGothic" charset="0"/>
              <a:cs typeface="MS PGothic" charset="0"/>
            </a:endParaRPr>
          </a:p>
        </p:txBody>
      </p:sp>
    </p:spTree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93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400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75"/>
                                        <p:tgtEl>
                                          <p:spTgt spid="1935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3540" grpId="0" autoUpdateAnimBg="0"/>
      <p:bldP spid="193542" grpId="0" autoUpdateAnimBg="0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5137" name="Picture 5" descr="Exod 2 Nile.jpg"/>
          <p:cNvPicPr>
            <a:picLocks noChangeAspect="1"/>
          </p:cNvPicPr>
          <p:nvPr/>
        </p:nvPicPr>
        <p:blipFill>
          <a:blip r:embed="rId3">
            <a:lum bright="-4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6613"/>
            <a:ext cx="9280525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5138" name="Text Box 4"/>
          <p:cNvSpPr txBox="1">
            <a:spLocks noChangeArrowheads="1"/>
          </p:cNvSpPr>
          <p:nvPr/>
        </p:nvSpPr>
        <p:spPr bwMode="auto">
          <a:xfrm>
            <a:off x="685800" y="1295400"/>
            <a:ext cx="7696200" cy="3140075"/>
          </a:xfrm>
          <a:prstGeom prst="rect">
            <a:avLst/>
          </a:prstGeom>
          <a:noFill/>
          <a:ln>
            <a:noFill/>
          </a:ln>
          <a:effectLst>
            <a:outerShdw dist="38099" dir="2700000" algn="ctr" rotWithShape="0">
              <a:schemeClr val="tx1">
                <a:alpha val="74997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zh-CN" altLang="en-US" sz="4000" b="1" i="1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rPr>
              <a:t>正月十五日，就是逾越节的次日，以色列人从兰塞起行，在一切埃及人眼前昂然无惧地离去。所行的路程记在下面。那时，埃及人正埋葬他们的长子，</a:t>
            </a:r>
            <a:endParaRPr lang="zh-CN" altLang="en-US" sz="4000" b="1" i="1">
              <a:solidFill>
                <a:schemeClr val="bg1"/>
              </a:solidFill>
              <a:latin typeface="Times New Roman" charset="0"/>
              <a:ea typeface="MS PGothic" charset="0"/>
              <a:cs typeface="MS PGothic" charset="0"/>
            </a:endParaRPr>
          </a:p>
        </p:txBody>
      </p:sp>
      <p:sp>
        <p:nvSpPr>
          <p:cNvPr id="475139" name="Text Box 5"/>
          <p:cNvSpPr txBox="1">
            <a:spLocks noChangeArrowheads="1"/>
          </p:cNvSpPr>
          <p:nvPr/>
        </p:nvSpPr>
        <p:spPr bwMode="auto">
          <a:xfrm>
            <a:off x="4191000" y="5943600"/>
            <a:ext cx="4648200" cy="579438"/>
          </a:xfrm>
          <a:prstGeom prst="rect">
            <a:avLst/>
          </a:prstGeom>
          <a:noFill/>
          <a:ln>
            <a:noFill/>
          </a:ln>
          <a:effectLst>
            <a:outerShdw dist="38099" dir="2700000" algn="ctr" rotWithShape="0">
              <a:schemeClr val="tx1">
                <a:alpha val="74997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zh-CN" altLang="en-US" sz="3200" b="1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rPr>
              <a:t>民数计</a:t>
            </a:r>
            <a:r>
              <a:rPr lang="en-US" altLang="ja-JP" sz="3200" b="1">
                <a:solidFill>
                  <a:schemeClr val="bg1"/>
                </a:solidFill>
                <a:latin typeface="Times New Roman" charset="0"/>
                <a:ea typeface="MS PGothic" charset="0"/>
                <a:cs typeface="MS PGothic" charset="0"/>
              </a:rPr>
              <a:t> 33:3-4 </a:t>
            </a:r>
            <a:endParaRPr lang="en-US" altLang="zh-CN" sz="3200" b="1">
              <a:solidFill>
                <a:schemeClr val="bg1"/>
              </a:solidFill>
              <a:latin typeface="Times New Roman" charset="0"/>
              <a:ea typeface="MS PGothic" charset="0"/>
              <a:cs typeface="MS PGothic" charset="0"/>
            </a:endParaRPr>
          </a:p>
        </p:txBody>
      </p:sp>
      <p:sp>
        <p:nvSpPr>
          <p:cNvPr id="194566" name="Rectangle 6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74638"/>
            <a:ext cx="6858000" cy="762000"/>
          </a:xfrm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</p:spPr>
        <p:txBody>
          <a:bodyPr anchor="t">
            <a:spAutoFit/>
          </a:bodyPr>
          <a:lstStyle/>
          <a:p>
            <a:pPr algn="l" eaLnBrk="1" hangingPunct="1">
              <a:spcBef>
                <a:spcPct val="50000"/>
              </a:spcBef>
              <a:defRPr/>
            </a:pPr>
            <a:r>
              <a:rPr lang="zh-CN" altLang="en-US" b="1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rPr>
              <a:t>回顾出埃及的意义</a:t>
            </a:r>
            <a:endParaRPr lang="en-US" altLang="zh-CN" b="1">
              <a:solidFill>
                <a:schemeClr val="bg1"/>
              </a:solidFill>
              <a:latin typeface="Times New Roman" charset="0"/>
              <a:ea typeface="MS PGothic" charset="0"/>
              <a:cs typeface="MS PGothic" charset="0"/>
            </a:endParaRPr>
          </a:p>
        </p:txBody>
      </p:sp>
    </p:spTree>
  </p:cSld>
  <p:clrMapOvr>
    <a:masterClrMapping/>
  </p:clrMapOvr>
  <p:transition spd="med">
    <p:randomBar dir="vert"/>
  </p:transition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7185" name="Picture 5" descr="Exod 7 Moses before Pharaoh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1763" y="1268413"/>
            <a:ext cx="9275763" cy="561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5588" name="Text Box 4"/>
          <p:cNvSpPr txBox="1">
            <a:spLocks noChangeArrowheads="1"/>
          </p:cNvSpPr>
          <p:nvPr/>
        </p:nvSpPr>
        <p:spPr bwMode="auto">
          <a:xfrm>
            <a:off x="1187450" y="1935163"/>
            <a:ext cx="6121400" cy="1311275"/>
          </a:xfrm>
          <a:prstGeom prst="rect">
            <a:avLst/>
          </a:prstGeom>
          <a:noFill/>
          <a:ln>
            <a:noFill/>
          </a:ln>
          <a:effectLst>
            <a:outerShdw dist="38099" dir="2700000" algn="ctr" rotWithShape="0">
              <a:schemeClr val="tx1">
                <a:alpha val="74997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zh-CN" sz="4000" b="1" i="1">
                <a:solidFill>
                  <a:srgbClr val="FFFF00"/>
                </a:solidFill>
                <a:latin typeface="Times New Roman" charset="0"/>
                <a:ea typeface="MS PGothic" charset="0"/>
                <a:cs typeface="MS PGothic" charset="0"/>
              </a:rPr>
              <a:t>……</a:t>
            </a:r>
            <a:r>
              <a:rPr lang="zh-CN" altLang="en-US" sz="4000" b="1" i="1">
                <a:solidFill>
                  <a:srgbClr val="FFFF00"/>
                </a:solidFill>
                <a:latin typeface="Times New Roman" charset="0"/>
                <a:ea typeface="MS PGothic" charset="0"/>
                <a:cs typeface="MS PGothic" charset="0"/>
              </a:rPr>
              <a:t>耶和华也对他们的神施行审判。</a:t>
            </a:r>
          </a:p>
        </p:txBody>
      </p:sp>
      <p:sp>
        <p:nvSpPr>
          <p:cNvPr id="477187" name="Text Box 5"/>
          <p:cNvSpPr txBox="1">
            <a:spLocks noChangeArrowheads="1"/>
          </p:cNvSpPr>
          <p:nvPr/>
        </p:nvSpPr>
        <p:spPr bwMode="auto">
          <a:xfrm>
            <a:off x="4114800" y="5943600"/>
            <a:ext cx="4648200" cy="579438"/>
          </a:xfrm>
          <a:prstGeom prst="rect">
            <a:avLst/>
          </a:prstGeom>
          <a:noFill/>
          <a:ln>
            <a:noFill/>
          </a:ln>
          <a:effectLst>
            <a:outerShdw dist="38099" dir="2700000" algn="ctr" rotWithShape="0">
              <a:schemeClr val="tx1">
                <a:alpha val="74997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zh-CN" altLang="en-US" sz="3200" b="1">
                <a:solidFill>
                  <a:schemeClr val="bg1"/>
                </a:solidFill>
                <a:latin typeface="Times New Roman" charset="0"/>
                <a:ea typeface="MS PGothic" charset="0"/>
                <a:cs typeface="MS PGothic" charset="0"/>
              </a:rPr>
              <a:t>民数记</a:t>
            </a:r>
            <a:r>
              <a:rPr lang="en-US" altLang="ja-JP" sz="3200" b="1">
                <a:solidFill>
                  <a:schemeClr val="bg1"/>
                </a:solidFill>
                <a:latin typeface="Times New Roman" charset="0"/>
                <a:ea typeface="MS PGothic" charset="0"/>
                <a:cs typeface="MS PGothic" charset="0"/>
              </a:rPr>
              <a:t>33:4 </a:t>
            </a:r>
            <a:endParaRPr lang="en-US" altLang="zh-CN" sz="3200" b="1">
              <a:solidFill>
                <a:schemeClr val="bg1"/>
              </a:solidFill>
              <a:latin typeface="Times New Roman" charset="0"/>
              <a:ea typeface="MS PGothic" charset="0"/>
              <a:cs typeface="MS PGothic" charset="0"/>
            </a:endParaRPr>
          </a:p>
        </p:txBody>
      </p:sp>
      <p:sp>
        <p:nvSpPr>
          <p:cNvPr id="194566" name="Rectangle 6"/>
          <p:cNvSpPr>
            <a:spLocks noChangeArrowheads="1"/>
          </p:cNvSpPr>
          <p:nvPr/>
        </p:nvSpPr>
        <p:spPr bwMode="auto">
          <a:xfrm>
            <a:off x="457200" y="274638"/>
            <a:ext cx="6858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zh-CN" altLang="en-US" sz="4400" b="1">
                <a:solidFill>
                  <a:schemeClr val="bg1"/>
                </a:solidFill>
                <a:ea typeface="宋体" charset="0"/>
                <a:cs typeface="宋体" charset="0"/>
              </a:rPr>
              <a:t>回顾出埃及的意义</a:t>
            </a:r>
            <a:endParaRPr lang="en-US" altLang="zh-CN" sz="4400" b="1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75"/>
                                        <p:tgtEl>
                                          <p:spTgt spid="1955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5588" grpId="0" autoUpdateAnimBg="0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9234" name="Picture 70" descr="Exod 12 TutMask(11July)MA7060188-0009.jpg"/>
          <p:cNvPicPr>
            <a:picLocks noChangeAspect="1"/>
          </p:cNvPicPr>
          <p:nvPr/>
        </p:nvPicPr>
        <p:blipFill>
          <a:blip r:embed="rId3">
            <a:lum bright="-1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9235" name="Text Box 2"/>
          <p:cNvSpPr txBox="1">
            <a:spLocks noChangeArrowheads="1"/>
          </p:cNvSpPr>
          <p:nvPr/>
        </p:nvSpPr>
        <p:spPr bwMode="auto">
          <a:xfrm>
            <a:off x="8153400" y="228600"/>
            <a:ext cx="692150" cy="457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algn="ctr"/>
            <a:r>
              <a:rPr lang="en-US" altLang="zh-CN">
                <a:solidFill>
                  <a:srgbClr val="000000"/>
                </a:solidFill>
                <a:latin typeface="Arial" charset="0"/>
                <a:ea typeface="MS PGothic" charset="0"/>
                <a:cs typeface="MS PGothic" charset="0"/>
              </a:rPr>
              <a:t>106</a:t>
            </a:r>
          </a:p>
        </p:txBody>
      </p:sp>
      <p:sp>
        <p:nvSpPr>
          <p:cNvPr id="196611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6350"/>
            <a:ext cx="7848600" cy="685800"/>
          </a:xfrm>
        </p:spPr>
        <p:txBody>
          <a:bodyPr/>
          <a:lstStyle/>
          <a:p>
            <a:pPr algn="ctr">
              <a:defRPr/>
            </a:pPr>
            <a:r>
              <a:rPr lang="zh-CN" altLang="en-US" sz="5000" b="1" i="0">
                <a:latin typeface="Arial Black" charset="0"/>
                <a:ea typeface="宋体" charset="0"/>
                <a:cs typeface="宋体" charset="0"/>
              </a:rPr>
              <a:t>灾祸与埃及神灵</a:t>
            </a:r>
            <a:endParaRPr lang="en-US" altLang="zh-CN" sz="3600" b="1" i="0">
              <a:latin typeface="Arial Black" charset="0"/>
              <a:ea typeface="宋体" charset="0"/>
              <a:cs typeface="宋体" charset="0"/>
            </a:endParaRPr>
          </a:p>
        </p:txBody>
      </p:sp>
      <p:grpSp>
        <p:nvGrpSpPr>
          <p:cNvPr id="479237" name="Group 4"/>
          <p:cNvGrpSpPr>
            <a:grpSpLocks/>
          </p:cNvGrpSpPr>
          <p:nvPr/>
        </p:nvGrpSpPr>
        <p:grpSpPr bwMode="auto">
          <a:xfrm>
            <a:off x="76200" y="1163638"/>
            <a:ext cx="9074150" cy="5694362"/>
            <a:chOff x="48" y="733"/>
            <a:chExt cx="5716" cy="3587"/>
          </a:xfrm>
        </p:grpSpPr>
        <p:sp>
          <p:nvSpPr>
            <p:cNvPr id="479239" name="Rectangle 5"/>
            <p:cNvSpPr>
              <a:spLocks noChangeArrowheads="1"/>
            </p:cNvSpPr>
            <p:nvPr/>
          </p:nvSpPr>
          <p:spPr bwMode="auto">
            <a:xfrm>
              <a:off x="5756" y="844"/>
              <a:ext cx="8" cy="267"/>
            </a:xfrm>
            <a:prstGeom prst="rect">
              <a:avLst/>
            </a:prstGeom>
            <a:noFill/>
            <a:ln w="12700" cap="sq">
              <a:solidFill>
                <a:schemeClr val="tx2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anchor="ctr" anchorCtr="1">
              <a:spAutoFit/>
            </a:bodyPr>
            <a:lstStyle/>
            <a:p>
              <a:endParaRPr lang="zh-CN" altLang="en-US">
                <a:solidFill>
                  <a:srgbClr val="003300"/>
                </a:solidFill>
                <a:latin typeface="Arial" charset="0"/>
                <a:ea typeface="MS PGothic" charset="0"/>
                <a:cs typeface="MS PGothic" charset="0"/>
              </a:endParaRPr>
            </a:p>
          </p:txBody>
        </p:sp>
        <p:sp>
          <p:nvSpPr>
            <p:cNvPr id="479240" name="Rectangle 6"/>
            <p:cNvSpPr>
              <a:spLocks noChangeArrowheads="1"/>
            </p:cNvSpPr>
            <p:nvPr/>
          </p:nvSpPr>
          <p:spPr bwMode="auto">
            <a:xfrm>
              <a:off x="5756" y="2059"/>
              <a:ext cx="8" cy="267"/>
            </a:xfrm>
            <a:prstGeom prst="rect">
              <a:avLst/>
            </a:prstGeom>
            <a:noFill/>
            <a:ln w="12700" cap="sq">
              <a:solidFill>
                <a:schemeClr val="tx2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anchor="ctr" anchorCtr="1">
              <a:spAutoFit/>
            </a:bodyPr>
            <a:lstStyle/>
            <a:p>
              <a:endParaRPr lang="zh-CN" altLang="en-US">
                <a:solidFill>
                  <a:srgbClr val="003300"/>
                </a:solidFill>
                <a:latin typeface="Arial" charset="0"/>
                <a:ea typeface="MS PGothic" charset="0"/>
                <a:cs typeface="MS PGothic" charset="0"/>
              </a:endParaRPr>
            </a:p>
          </p:txBody>
        </p:sp>
        <p:sp>
          <p:nvSpPr>
            <p:cNvPr id="479241" name="Rectangle 7"/>
            <p:cNvSpPr>
              <a:spLocks noChangeArrowheads="1"/>
            </p:cNvSpPr>
            <p:nvPr/>
          </p:nvSpPr>
          <p:spPr bwMode="auto">
            <a:xfrm>
              <a:off x="5756" y="3163"/>
              <a:ext cx="8" cy="267"/>
            </a:xfrm>
            <a:prstGeom prst="rect">
              <a:avLst/>
            </a:prstGeom>
            <a:noFill/>
            <a:ln w="12700" cap="sq">
              <a:solidFill>
                <a:schemeClr val="tx2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anchor="ctr" anchorCtr="1">
              <a:spAutoFit/>
            </a:bodyPr>
            <a:lstStyle/>
            <a:p>
              <a:endParaRPr lang="zh-CN" altLang="en-US">
                <a:solidFill>
                  <a:srgbClr val="003300"/>
                </a:solidFill>
                <a:latin typeface="Arial" charset="0"/>
                <a:ea typeface="MS PGothic" charset="0"/>
                <a:cs typeface="MS PGothic" charset="0"/>
              </a:endParaRPr>
            </a:p>
          </p:txBody>
        </p:sp>
        <p:sp>
          <p:nvSpPr>
            <p:cNvPr id="479242" name="Rectangle 8"/>
            <p:cNvSpPr>
              <a:spLocks noChangeArrowheads="1"/>
            </p:cNvSpPr>
            <p:nvPr/>
          </p:nvSpPr>
          <p:spPr bwMode="auto">
            <a:xfrm>
              <a:off x="5756" y="3811"/>
              <a:ext cx="8" cy="267"/>
            </a:xfrm>
            <a:prstGeom prst="rect">
              <a:avLst/>
            </a:prstGeom>
            <a:noFill/>
            <a:ln w="12700" cap="sq">
              <a:solidFill>
                <a:schemeClr val="tx2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anchor="ctr" anchorCtr="1">
              <a:spAutoFit/>
            </a:bodyPr>
            <a:lstStyle/>
            <a:p>
              <a:endParaRPr lang="zh-CN" altLang="en-US">
                <a:solidFill>
                  <a:srgbClr val="003300"/>
                </a:solidFill>
                <a:latin typeface="Arial" charset="0"/>
                <a:ea typeface="MS PGothic" charset="0"/>
                <a:cs typeface="MS PGothic" charset="0"/>
              </a:endParaRPr>
            </a:p>
          </p:txBody>
        </p:sp>
        <p:grpSp>
          <p:nvGrpSpPr>
            <p:cNvPr id="479243" name="Group 9"/>
            <p:cNvGrpSpPr>
              <a:grpSpLocks/>
            </p:cNvGrpSpPr>
            <p:nvPr/>
          </p:nvGrpSpPr>
          <p:grpSpPr bwMode="auto">
            <a:xfrm>
              <a:off x="48" y="733"/>
              <a:ext cx="1477" cy="490"/>
              <a:chOff x="0" y="0"/>
              <a:chExt cx="981" cy="614"/>
            </a:xfrm>
          </p:grpSpPr>
          <p:sp>
            <p:nvSpPr>
              <p:cNvPr id="479303" name="Rectangle 10"/>
              <p:cNvSpPr>
                <a:spLocks noChangeArrowheads="1"/>
              </p:cNvSpPr>
              <p:nvPr/>
            </p:nvSpPr>
            <p:spPr bwMode="auto">
              <a:xfrm>
                <a:off x="0" y="0"/>
                <a:ext cx="981" cy="614"/>
              </a:xfrm>
              <a:prstGeom prst="rect">
                <a:avLst/>
              </a:prstGeom>
              <a:noFill/>
              <a:ln w="12700" cap="sq">
                <a:solidFill>
                  <a:schemeClr val="tx2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pPr algn="ctr"/>
                <a:r>
                  <a:rPr lang="zh-CN" altLang="en-US" sz="2800">
                    <a:solidFill>
                      <a:srgbClr val="FFFFFF"/>
                    </a:solidFill>
                    <a:latin typeface="Arial Black" charset="0"/>
                    <a:ea typeface="宋体" charset="0"/>
                    <a:cs typeface="宋体" charset="0"/>
                  </a:rPr>
                  <a:t>灾祸</a:t>
                </a:r>
                <a:endParaRPr lang="zh-CN" altLang="en-US" sz="2800">
                  <a:solidFill>
                    <a:srgbClr val="FFFFFF"/>
                  </a:solidFill>
                  <a:latin typeface="Arial Black" charset="0"/>
                  <a:ea typeface="MS PGothic" charset="0"/>
                  <a:cs typeface="MS PGothic" charset="0"/>
                </a:endParaRPr>
              </a:p>
            </p:txBody>
          </p:sp>
          <p:sp>
            <p:nvSpPr>
              <p:cNvPr id="479304" name="Rectangle 11"/>
              <p:cNvSpPr>
                <a:spLocks noChangeArrowheads="1"/>
              </p:cNvSpPr>
              <p:nvPr/>
            </p:nvSpPr>
            <p:spPr bwMode="auto">
              <a:xfrm>
                <a:off x="0" y="0"/>
                <a:ext cx="981" cy="614"/>
              </a:xfrm>
              <a:prstGeom prst="rect">
                <a:avLst/>
              </a:prstGeom>
              <a:noFill/>
              <a:ln w="7" cap="sq">
                <a:solidFill>
                  <a:schemeClr val="tx2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0" tIns="0" rIns="0" anchor="ctr" anchorCtr="1"/>
              <a:lstStyle/>
              <a:p>
                <a:endParaRPr lang="zh-CN" altLang="en-US">
                  <a:solidFill>
                    <a:srgbClr val="003300"/>
                  </a:solidFill>
                  <a:latin typeface="Arial" charset="0"/>
                  <a:ea typeface="MS PGothic" charset="0"/>
                  <a:cs typeface="MS PGothic" charset="0"/>
                </a:endParaRPr>
              </a:p>
            </p:txBody>
          </p:sp>
        </p:grpSp>
        <p:grpSp>
          <p:nvGrpSpPr>
            <p:cNvPr id="479244" name="Group 12"/>
            <p:cNvGrpSpPr>
              <a:grpSpLocks/>
            </p:cNvGrpSpPr>
            <p:nvPr/>
          </p:nvGrpSpPr>
          <p:grpSpPr bwMode="auto">
            <a:xfrm>
              <a:off x="1525" y="733"/>
              <a:ext cx="847" cy="490"/>
              <a:chOff x="981" y="0"/>
              <a:chExt cx="562" cy="614"/>
            </a:xfrm>
          </p:grpSpPr>
          <p:sp>
            <p:nvSpPr>
              <p:cNvPr id="479301" name="Rectangle 13"/>
              <p:cNvSpPr>
                <a:spLocks noChangeArrowheads="1"/>
              </p:cNvSpPr>
              <p:nvPr/>
            </p:nvSpPr>
            <p:spPr bwMode="auto">
              <a:xfrm>
                <a:off x="981" y="0"/>
                <a:ext cx="562" cy="614"/>
              </a:xfrm>
              <a:prstGeom prst="rect">
                <a:avLst/>
              </a:prstGeom>
              <a:noFill/>
              <a:ln w="12700" cap="sq">
                <a:solidFill>
                  <a:schemeClr val="tx2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pPr algn="ctr"/>
                <a:r>
                  <a:rPr lang="zh-CN" altLang="en-US" sz="2000" b="1">
                    <a:solidFill>
                      <a:srgbClr val="FFFFFF"/>
                    </a:solidFill>
                    <a:latin typeface="Arial Narrow" charset="0"/>
                    <a:ea typeface="宋体" charset="0"/>
                    <a:cs typeface="宋体" charset="0"/>
                  </a:rPr>
                  <a:t>经文</a:t>
                </a:r>
                <a:endParaRPr lang="zh-CN" altLang="en-US" sz="2000" b="1">
                  <a:solidFill>
                    <a:srgbClr val="FFFFFF"/>
                  </a:solidFill>
                  <a:latin typeface="Arial Narrow" charset="0"/>
                  <a:ea typeface="MS PGothic" charset="0"/>
                  <a:cs typeface="MS PGothic" charset="0"/>
                </a:endParaRPr>
              </a:p>
            </p:txBody>
          </p:sp>
          <p:sp>
            <p:nvSpPr>
              <p:cNvPr id="479302" name="Rectangle 14"/>
              <p:cNvSpPr>
                <a:spLocks noChangeArrowheads="1"/>
              </p:cNvSpPr>
              <p:nvPr/>
            </p:nvSpPr>
            <p:spPr bwMode="auto">
              <a:xfrm>
                <a:off x="981" y="0"/>
                <a:ext cx="562" cy="614"/>
              </a:xfrm>
              <a:prstGeom prst="rect">
                <a:avLst/>
              </a:prstGeom>
              <a:noFill/>
              <a:ln w="7" cap="sq">
                <a:solidFill>
                  <a:schemeClr val="tx2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0" tIns="0" rIns="0" anchor="ctr" anchorCtr="1"/>
              <a:lstStyle/>
              <a:p>
                <a:endParaRPr lang="zh-CN" altLang="en-US">
                  <a:solidFill>
                    <a:srgbClr val="003300"/>
                  </a:solidFill>
                  <a:latin typeface="Arial" charset="0"/>
                  <a:ea typeface="MS PGothic" charset="0"/>
                  <a:cs typeface="MS PGothic" charset="0"/>
                </a:endParaRPr>
              </a:p>
            </p:txBody>
          </p:sp>
        </p:grpSp>
        <p:grpSp>
          <p:nvGrpSpPr>
            <p:cNvPr id="479245" name="Group 15"/>
            <p:cNvGrpSpPr>
              <a:grpSpLocks/>
            </p:cNvGrpSpPr>
            <p:nvPr/>
          </p:nvGrpSpPr>
          <p:grpSpPr bwMode="auto">
            <a:xfrm>
              <a:off x="2372" y="733"/>
              <a:ext cx="3388" cy="490"/>
              <a:chOff x="1543" y="0"/>
              <a:chExt cx="2250" cy="614"/>
            </a:xfrm>
          </p:grpSpPr>
          <p:sp>
            <p:nvSpPr>
              <p:cNvPr id="479299" name="Rectangle 16"/>
              <p:cNvSpPr>
                <a:spLocks noChangeArrowheads="1"/>
              </p:cNvSpPr>
              <p:nvPr/>
            </p:nvSpPr>
            <p:spPr bwMode="auto">
              <a:xfrm>
                <a:off x="1543" y="0"/>
                <a:ext cx="2250" cy="614"/>
              </a:xfrm>
              <a:prstGeom prst="rect">
                <a:avLst/>
              </a:prstGeom>
              <a:noFill/>
              <a:ln w="12700" cap="sq">
                <a:solidFill>
                  <a:schemeClr val="tx2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pPr algn="ctr"/>
                <a:r>
                  <a:rPr lang="zh-CN" altLang="en-US" b="1">
                    <a:solidFill>
                      <a:srgbClr val="FFFFFF"/>
                    </a:solidFill>
                    <a:latin typeface="Arial Black" charset="0"/>
                    <a:ea typeface="宋体" charset="0"/>
                    <a:cs typeface="宋体" charset="0"/>
                  </a:rPr>
                  <a:t>可能的受审判的埃及神祗</a:t>
                </a:r>
                <a:endParaRPr lang="zh-CN" altLang="en-US" b="1">
                  <a:solidFill>
                    <a:srgbClr val="FFFFFF"/>
                  </a:solidFill>
                  <a:latin typeface="Arial Black" charset="0"/>
                  <a:ea typeface="MS PGothic" charset="0"/>
                  <a:cs typeface="MS PGothic" charset="0"/>
                </a:endParaRPr>
              </a:p>
            </p:txBody>
          </p:sp>
          <p:sp>
            <p:nvSpPr>
              <p:cNvPr id="479300" name="Rectangle 17"/>
              <p:cNvSpPr>
                <a:spLocks noChangeArrowheads="1"/>
              </p:cNvSpPr>
              <p:nvPr/>
            </p:nvSpPr>
            <p:spPr bwMode="auto">
              <a:xfrm>
                <a:off x="1543" y="0"/>
                <a:ext cx="2250" cy="614"/>
              </a:xfrm>
              <a:prstGeom prst="rect">
                <a:avLst/>
              </a:prstGeom>
              <a:noFill/>
              <a:ln w="7" cap="sq">
                <a:solidFill>
                  <a:schemeClr val="tx2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0" tIns="0" rIns="0" anchor="ctr" anchorCtr="1"/>
              <a:lstStyle/>
              <a:p>
                <a:endParaRPr lang="zh-CN" altLang="en-US">
                  <a:solidFill>
                    <a:srgbClr val="003300"/>
                  </a:solidFill>
                  <a:latin typeface="Arial" charset="0"/>
                  <a:ea typeface="MS PGothic" charset="0"/>
                  <a:cs typeface="MS PGothic" charset="0"/>
                </a:endParaRPr>
              </a:p>
            </p:txBody>
          </p:sp>
        </p:grpSp>
        <p:grpSp>
          <p:nvGrpSpPr>
            <p:cNvPr id="479246" name="Group 18"/>
            <p:cNvGrpSpPr>
              <a:grpSpLocks/>
            </p:cNvGrpSpPr>
            <p:nvPr/>
          </p:nvGrpSpPr>
          <p:grpSpPr bwMode="auto">
            <a:xfrm>
              <a:off x="48" y="1223"/>
              <a:ext cx="5716" cy="697"/>
              <a:chOff x="48" y="1223"/>
              <a:chExt cx="5716" cy="545"/>
            </a:xfrm>
          </p:grpSpPr>
          <p:sp>
            <p:nvSpPr>
              <p:cNvPr id="479287" name="Rectangle 19"/>
              <p:cNvSpPr>
                <a:spLocks noChangeArrowheads="1"/>
              </p:cNvSpPr>
              <p:nvPr/>
            </p:nvSpPr>
            <p:spPr bwMode="auto">
              <a:xfrm>
                <a:off x="5756" y="1236"/>
                <a:ext cx="8" cy="209"/>
              </a:xfrm>
              <a:prstGeom prst="rect">
                <a:avLst/>
              </a:prstGeom>
              <a:noFill/>
              <a:ln w="12700" cap="sq">
                <a:solidFill>
                  <a:schemeClr val="tx2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anchor="ctr" anchorCtr="1">
                <a:spAutoFit/>
              </a:bodyPr>
              <a:lstStyle/>
              <a:p>
                <a:endParaRPr lang="zh-CN" altLang="en-US">
                  <a:solidFill>
                    <a:srgbClr val="003300"/>
                  </a:solidFill>
                  <a:latin typeface="Arial" charset="0"/>
                  <a:ea typeface="MS PGothic" charset="0"/>
                  <a:cs typeface="MS PGothic" charset="0"/>
                </a:endParaRPr>
              </a:p>
            </p:txBody>
          </p:sp>
          <p:sp>
            <p:nvSpPr>
              <p:cNvPr id="479288" name="Rectangle 20"/>
              <p:cNvSpPr>
                <a:spLocks noChangeArrowheads="1"/>
              </p:cNvSpPr>
              <p:nvPr/>
            </p:nvSpPr>
            <p:spPr bwMode="auto">
              <a:xfrm>
                <a:off x="5756" y="1387"/>
                <a:ext cx="8" cy="209"/>
              </a:xfrm>
              <a:prstGeom prst="rect">
                <a:avLst/>
              </a:prstGeom>
              <a:noFill/>
              <a:ln w="12700" cap="sq">
                <a:solidFill>
                  <a:schemeClr val="tx2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anchor="ctr" anchorCtr="1">
                <a:spAutoFit/>
              </a:bodyPr>
              <a:lstStyle/>
              <a:p>
                <a:endParaRPr lang="zh-CN" altLang="en-US">
                  <a:solidFill>
                    <a:srgbClr val="003300"/>
                  </a:solidFill>
                  <a:latin typeface="Arial" charset="0"/>
                  <a:ea typeface="MS PGothic" charset="0"/>
                  <a:cs typeface="MS PGothic" charset="0"/>
                </a:endParaRPr>
              </a:p>
            </p:txBody>
          </p:sp>
          <p:sp>
            <p:nvSpPr>
              <p:cNvPr id="479289" name="Rectangle 21"/>
              <p:cNvSpPr>
                <a:spLocks noChangeArrowheads="1"/>
              </p:cNvSpPr>
              <p:nvPr/>
            </p:nvSpPr>
            <p:spPr bwMode="auto">
              <a:xfrm>
                <a:off x="5756" y="1541"/>
                <a:ext cx="8" cy="209"/>
              </a:xfrm>
              <a:prstGeom prst="rect">
                <a:avLst/>
              </a:prstGeom>
              <a:noFill/>
              <a:ln w="12700" cap="sq">
                <a:solidFill>
                  <a:schemeClr val="tx2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anchor="ctr" anchorCtr="1">
                <a:spAutoFit/>
              </a:bodyPr>
              <a:lstStyle/>
              <a:p>
                <a:endParaRPr lang="zh-CN" altLang="en-US">
                  <a:solidFill>
                    <a:srgbClr val="003300"/>
                  </a:solidFill>
                  <a:latin typeface="Arial" charset="0"/>
                  <a:ea typeface="MS PGothic" charset="0"/>
                  <a:cs typeface="MS PGothic" charset="0"/>
                </a:endParaRPr>
              </a:p>
            </p:txBody>
          </p:sp>
          <p:grpSp>
            <p:nvGrpSpPr>
              <p:cNvPr id="479290" name="Group 22"/>
              <p:cNvGrpSpPr>
                <a:grpSpLocks/>
              </p:cNvGrpSpPr>
              <p:nvPr/>
            </p:nvGrpSpPr>
            <p:grpSpPr bwMode="auto">
              <a:xfrm>
                <a:off x="48" y="1223"/>
                <a:ext cx="1477" cy="545"/>
                <a:chOff x="0" y="614"/>
                <a:chExt cx="981" cy="684"/>
              </a:xfrm>
            </p:grpSpPr>
            <p:sp>
              <p:nvSpPr>
                <p:cNvPr id="479297" name="Rectangle 23"/>
                <p:cNvSpPr>
                  <a:spLocks noChangeArrowheads="1"/>
                </p:cNvSpPr>
                <p:nvPr/>
              </p:nvSpPr>
              <p:spPr bwMode="auto">
                <a:xfrm>
                  <a:off x="0" y="614"/>
                  <a:ext cx="981" cy="684"/>
                </a:xfrm>
                <a:prstGeom prst="rect">
                  <a:avLst/>
                </a:prstGeom>
                <a:noFill/>
                <a:ln w="12700" cap="sq">
                  <a:solidFill>
                    <a:schemeClr val="tx2"/>
                  </a:solidFill>
                  <a:miter lim="800000"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anchor="ctr" anchorCtr="1"/>
                <a:lstStyle/>
                <a:p>
                  <a:pPr algn="ctr"/>
                  <a:r>
                    <a:rPr lang="zh-CN" altLang="en-US">
                      <a:solidFill>
                        <a:srgbClr val="FFFFFF"/>
                      </a:solidFill>
                      <a:latin typeface="Arial Narrow" charset="0"/>
                      <a:ea typeface="宋体" charset="0"/>
                      <a:cs typeface="宋体" charset="0"/>
                    </a:rPr>
                    <a:t>河水变成血</a:t>
                  </a:r>
                  <a:endParaRPr lang="zh-CN" altLang="en-US">
                    <a:solidFill>
                      <a:srgbClr val="FFFFFF"/>
                    </a:solidFill>
                    <a:latin typeface="Arial Narrow" charset="0"/>
                    <a:ea typeface="MS PGothic" charset="0"/>
                    <a:cs typeface="MS PGothic" charset="0"/>
                  </a:endParaRPr>
                </a:p>
              </p:txBody>
            </p:sp>
            <p:sp>
              <p:nvSpPr>
                <p:cNvPr id="479298" name="Rectangle 24"/>
                <p:cNvSpPr>
                  <a:spLocks noChangeArrowheads="1"/>
                </p:cNvSpPr>
                <p:nvPr/>
              </p:nvSpPr>
              <p:spPr bwMode="auto">
                <a:xfrm>
                  <a:off x="0" y="614"/>
                  <a:ext cx="981" cy="684"/>
                </a:xfrm>
                <a:prstGeom prst="rect">
                  <a:avLst/>
                </a:prstGeom>
                <a:noFill/>
                <a:ln w="7" cap="sq">
                  <a:solidFill>
                    <a:schemeClr val="tx2"/>
                  </a:solidFill>
                  <a:miter lim="800000"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lIns="0" tIns="0" rIns="0" anchor="ctr" anchorCtr="1"/>
                <a:lstStyle/>
                <a:p>
                  <a:endParaRPr lang="zh-CN" altLang="en-US">
                    <a:solidFill>
                      <a:srgbClr val="003300"/>
                    </a:solidFill>
                    <a:latin typeface="Arial" charset="0"/>
                    <a:ea typeface="MS PGothic" charset="0"/>
                    <a:cs typeface="MS PGothic" charset="0"/>
                  </a:endParaRPr>
                </a:p>
              </p:txBody>
            </p:sp>
          </p:grpSp>
          <p:grpSp>
            <p:nvGrpSpPr>
              <p:cNvPr id="479291" name="Group 25"/>
              <p:cNvGrpSpPr>
                <a:grpSpLocks/>
              </p:cNvGrpSpPr>
              <p:nvPr/>
            </p:nvGrpSpPr>
            <p:grpSpPr bwMode="auto">
              <a:xfrm>
                <a:off x="1525" y="1223"/>
                <a:ext cx="847" cy="545"/>
                <a:chOff x="981" y="614"/>
                <a:chExt cx="562" cy="684"/>
              </a:xfrm>
            </p:grpSpPr>
            <p:sp>
              <p:nvSpPr>
                <p:cNvPr id="479295" name="Rectangle 26"/>
                <p:cNvSpPr>
                  <a:spLocks noChangeArrowheads="1"/>
                </p:cNvSpPr>
                <p:nvPr/>
              </p:nvSpPr>
              <p:spPr bwMode="auto">
                <a:xfrm>
                  <a:off x="981" y="614"/>
                  <a:ext cx="562" cy="684"/>
                </a:xfrm>
                <a:prstGeom prst="rect">
                  <a:avLst/>
                </a:prstGeom>
                <a:noFill/>
                <a:ln w="12700" cap="sq">
                  <a:solidFill>
                    <a:schemeClr val="tx2"/>
                  </a:solidFill>
                  <a:miter lim="800000"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anchor="ctr" anchorCtr="1"/>
                <a:lstStyle/>
                <a:p>
                  <a:pPr algn="ctr"/>
                  <a:r>
                    <a:rPr lang="zh-CN" altLang="en-US">
                      <a:solidFill>
                        <a:srgbClr val="FFFFFF"/>
                      </a:solidFill>
                      <a:latin typeface="Arial Narrow" charset="0"/>
                      <a:ea typeface="宋体" charset="0"/>
                      <a:cs typeface="宋体" charset="0"/>
                    </a:rPr>
                    <a:t>出</a:t>
                  </a:r>
                  <a:endParaRPr lang="en-US" altLang="ja-JP">
                    <a:solidFill>
                      <a:srgbClr val="FFFFFF"/>
                    </a:solidFill>
                    <a:latin typeface="Arial Narrow" charset="0"/>
                    <a:ea typeface="Times New Roman" charset="0"/>
                    <a:cs typeface="Times New Roman" charset="0"/>
                  </a:endParaRPr>
                </a:p>
                <a:p>
                  <a:pPr algn="ctr"/>
                  <a:r>
                    <a:rPr lang="en-US" altLang="zh-CN">
                      <a:solidFill>
                        <a:srgbClr val="FFFFFF"/>
                      </a:solidFill>
                      <a:latin typeface="Arial Narrow" charset="0"/>
                      <a:ea typeface="Arial" charset="0"/>
                      <a:cs typeface="Arial" charset="0"/>
                    </a:rPr>
                    <a:t>7:14-25</a:t>
                  </a:r>
                </a:p>
              </p:txBody>
            </p:sp>
            <p:sp>
              <p:nvSpPr>
                <p:cNvPr id="479296" name="Rectangle 27"/>
                <p:cNvSpPr>
                  <a:spLocks noChangeArrowheads="1"/>
                </p:cNvSpPr>
                <p:nvPr/>
              </p:nvSpPr>
              <p:spPr bwMode="auto">
                <a:xfrm>
                  <a:off x="981" y="614"/>
                  <a:ext cx="562" cy="684"/>
                </a:xfrm>
                <a:prstGeom prst="rect">
                  <a:avLst/>
                </a:prstGeom>
                <a:noFill/>
                <a:ln w="7" cap="sq">
                  <a:solidFill>
                    <a:schemeClr val="tx2"/>
                  </a:solidFill>
                  <a:miter lim="800000"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lIns="0" tIns="0" rIns="0" anchor="ctr" anchorCtr="1"/>
                <a:lstStyle/>
                <a:p>
                  <a:endParaRPr lang="zh-CN" altLang="en-US">
                    <a:solidFill>
                      <a:srgbClr val="003300"/>
                    </a:solidFill>
                    <a:latin typeface="Arial" charset="0"/>
                    <a:ea typeface="MS PGothic" charset="0"/>
                    <a:cs typeface="MS PGothic" charset="0"/>
                  </a:endParaRPr>
                </a:p>
              </p:txBody>
            </p:sp>
          </p:grpSp>
          <p:grpSp>
            <p:nvGrpSpPr>
              <p:cNvPr id="479292" name="Group 28"/>
              <p:cNvGrpSpPr>
                <a:grpSpLocks/>
              </p:cNvGrpSpPr>
              <p:nvPr/>
            </p:nvGrpSpPr>
            <p:grpSpPr bwMode="auto">
              <a:xfrm>
                <a:off x="2372" y="1223"/>
                <a:ext cx="3388" cy="545"/>
                <a:chOff x="1543" y="614"/>
                <a:chExt cx="2250" cy="684"/>
              </a:xfrm>
            </p:grpSpPr>
            <p:sp>
              <p:nvSpPr>
                <p:cNvPr id="479293" name="Rectangle 29"/>
                <p:cNvSpPr>
                  <a:spLocks noChangeArrowheads="1"/>
                </p:cNvSpPr>
                <p:nvPr/>
              </p:nvSpPr>
              <p:spPr bwMode="auto">
                <a:xfrm>
                  <a:off x="1543" y="614"/>
                  <a:ext cx="2250" cy="684"/>
                </a:xfrm>
                <a:prstGeom prst="rect">
                  <a:avLst/>
                </a:prstGeom>
                <a:noFill/>
                <a:ln w="12700" cap="sq">
                  <a:solidFill>
                    <a:schemeClr val="tx2"/>
                  </a:solidFill>
                  <a:miter lim="800000"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anchor="ctr" anchorCtr="1"/>
                <a:lstStyle/>
                <a:p>
                  <a:pPr algn="ctr"/>
                  <a:r>
                    <a:rPr lang="en-US" altLang="zh-CN">
                      <a:solidFill>
                        <a:srgbClr val="FFFFFF"/>
                      </a:solidFill>
                      <a:latin typeface="Arial Narrow" charset="0"/>
                      <a:ea typeface="Arial" charset="0"/>
                      <a:cs typeface="Arial" charset="0"/>
                    </a:rPr>
                    <a:t>Khnum: </a:t>
                  </a:r>
                  <a:r>
                    <a:rPr lang="zh-CN" altLang="en-US">
                      <a:solidFill>
                        <a:srgbClr val="FFFFFF"/>
                      </a:solidFill>
                      <a:latin typeface="Arial Narrow" charset="0"/>
                      <a:ea typeface="宋体" charset="0"/>
                      <a:cs typeface="宋体" charset="0"/>
                    </a:rPr>
                    <a:t>尼罗河的守护神</a:t>
                  </a:r>
                  <a:endParaRPr lang="en-US" altLang="ja-JP">
                    <a:solidFill>
                      <a:srgbClr val="FFFFFF"/>
                    </a:solidFill>
                    <a:latin typeface="Arial Narrow" charset="0"/>
                    <a:ea typeface="Times New Roman" charset="0"/>
                    <a:cs typeface="Times New Roman" charset="0"/>
                  </a:endParaRPr>
                </a:p>
                <a:p>
                  <a:pPr algn="ctr"/>
                  <a:r>
                    <a:rPr lang="en-US" altLang="zh-CN">
                      <a:solidFill>
                        <a:srgbClr val="FFFFFF"/>
                      </a:solidFill>
                      <a:latin typeface="Arial Narrow" charset="0"/>
                      <a:ea typeface="Arial" charset="0"/>
                      <a:cs typeface="Arial" charset="0"/>
                    </a:rPr>
                    <a:t>Hapi: </a:t>
                  </a:r>
                  <a:r>
                    <a:rPr lang="zh-CN" altLang="en-US">
                      <a:solidFill>
                        <a:srgbClr val="FFFFFF"/>
                      </a:solidFill>
                      <a:latin typeface="Arial Narrow" charset="0"/>
                      <a:ea typeface="宋体" charset="0"/>
                      <a:cs typeface="宋体" charset="0"/>
                    </a:rPr>
                    <a:t>尼罗河神</a:t>
                  </a:r>
                  <a:endParaRPr lang="en-US" altLang="ja-JP">
                    <a:solidFill>
                      <a:srgbClr val="FFFFFF"/>
                    </a:solidFill>
                    <a:latin typeface="Arial Narrow" charset="0"/>
                    <a:cs typeface="Times New Roman" charset="0"/>
                  </a:endParaRPr>
                </a:p>
                <a:p>
                  <a:pPr algn="ctr"/>
                  <a:r>
                    <a:rPr lang="en-US" altLang="zh-CN">
                      <a:solidFill>
                        <a:srgbClr val="FFFFFF"/>
                      </a:solidFill>
                      <a:latin typeface="Arial Narrow" charset="0"/>
                      <a:cs typeface="Arial" charset="0"/>
                    </a:rPr>
                    <a:t>Osiris: </a:t>
                  </a:r>
                  <a:r>
                    <a:rPr lang="zh-CN" altLang="en-US">
                      <a:solidFill>
                        <a:srgbClr val="FFFFFF"/>
                      </a:solidFill>
                      <a:latin typeface="Arial Narrow" charset="0"/>
                      <a:ea typeface="宋体" charset="0"/>
                      <a:cs typeface="宋体" charset="0"/>
                    </a:rPr>
                    <a:t>尼罗河成血</a:t>
                  </a:r>
                  <a:endParaRPr lang="zh-CN" altLang="en-US">
                    <a:solidFill>
                      <a:srgbClr val="FFFFFF"/>
                    </a:solidFill>
                    <a:latin typeface="Arial Narrow" charset="0"/>
                    <a:ea typeface="MS PGothic" charset="0"/>
                    <a:cs typeface="MS PGothic" charset="0"/>
                  </a:endParaRPr>
                </a:p>
              </p:txBody>
            </p:sp>
            <p:sp>
              <p:nvSpPr>
                <p:cNvPr id="479294" name="Rectangle 30"/>
                <p:cNvSpPr>
                  <a:spLocks noChangeArrowheads="1"/>
                </p:cNvSpPr>
                <p:nvPr/>
              </p:nvSpPr>
              <p:spPr bwMode="auto">
                <a:xfrm>
                  <a:off x="1543" y="614"/>
                  <a:ext cx="2250" cy="684"/>
                </a:xfrm>
                <a:prstGeom prst="rect">
                  <a:avLst/>
                </a:prstGeom>
                <a:noFill/>
                <a:ln w="7" cap="sq">
                  <a:solidFill>
                    <a:schemeClr val="tx2"/>
                  </a:solidFill>
                  <a:miter lim="800000"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lIns="0" tIns="0" rIns="0" anchor="ctr" anchorCtr="1"/>
                <a:lstStyle/>
                <a:p>
                  <a:endParaRPr lang="zh-CN" altLang="en-US">
                    <a:solidFill>
                      <a:srgbClr val="003300"/>
                    </a:solidFill>
                    <a:latin typeface="Arial" charset="0"/>
                    <a:ea typeface="MS PGothic" charset="0"/>
                    <a:cs typeface="MS PGothic" charset="0"/>
                  </a:endParaRPr>
                </a:p>
              </p:txBody>
            </p:sp>
          </p:grpSp>
        </p:grpSp>
        <p:grpSp>
          <p:nvGrpSpPr>
            <p:cNvPr id="479247" name="Group 31"/>
            <p:cNvGrpSpPr>
              <a:grpSpLocks/>
            </p:cNvGrpSpPr>
            <p:nvPr/>
          </p:nvGrpSpPr>
          <p:grpSpPr bwMode="auto">
            <a:xfrm>
              <a:off x="48" y="1920"/>
              <a:ext cx="1477" cy="545"/>
              <a:chOff x="0" y="1298"/>
              <a:chExt cx="981" cy="684"/>
            </a:xfrm>
          </p:grpSpPr>
          <p:sp>
            <p:nvSpPr>
              <p:cNvPr id="479285" name="Rectangle 32"/>
              <p:cNvSpPr>
                <a:spLocks noChangeArrowheads="1"/>
              </p:cNvSpPr>
              <p:nvPr/>
            </p:nvSpPr>
            <p:spPr bwMode="auto">
              <a:xfrm>
                <a:off x="0" y="1298"/>
                <a:ext cx="981" cy="684"/>
              </a:xfrm>
              <a:prstGeom prst="rect">
                <a:avLst/>
              </a:prstGeom>
              <a:noFill/>
              <a:ln w="12700" cap="sq">
                <a:solidFill>
                  <a:schemeClr val="tx2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pPr algn="ctr"/>
                <a:r>
                  <a:rPr lang="zh-CN" altLang="en-US" b="1">
                    <a:solidFill>
                      <a:srgbClr val="FFFFFF"/>
                    </a:solidFill>
                    <a:latin typeface="Arial Narrow" charset="0"/>
                    <a:ea typeface="宋体" charset="0"/>
                    <a:cs typeface="宋体" charset="0"/>
                  </a:rPr>
                  <a:t>蛙</a:t>
                </a:r>
                <a:endParaRPr lang="zh-CN" altLang="en-US">
                  <a:solidFill>
                    <a:srgbClr val="FFFFFF"/>
                  </a:solidFill>
                  <a:latin typeface="Arial Narrow" charset="0"/>
                  <a:ea typeface="MS PGothic" charset="0"/>
                  <a:cs typeface="MS PGothic" charset="0"/>
                </a:endParaRPr>
              </a:p>
            </p:txBody>
          </p:sp>
          <p:sp>
            <p:nvSpPr>
              <p:cNvPr id="479286" name="Rectangle 33"/>
              <p:cNvSpPr>
                <a:spLocks noChangeArrowheads="1"/>
              </p:cNvSpPr>
              <p:nvPr/>
            </p:nvSpPr>
            <p:spPr bwMode="auto">
              <a:xfrm>
                <a:off x="0" y="1298"/>
                <a:ext cx="981" cy="684"/>
              </a:xfrm>
              <a:prstGeom prst="rect">
                <a:avLst/>
              </a:prstGeom>
              <a:noFill/>
              <a:ln w="7" cap="sq">
                <a:solidFill>
                  <a:schemeClr val="tx2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0" tIns="0" rIns="0" anchor="ctr" anchorCtr="1"/>
              <a:lstStyle/>
              <a:p>
                <a:endParaRPr lang="zh-CN" altLang="en-US">
                  <a:solidFill>
                    <a:srgbClr val="003300"/>
                  </a:solidFill>
                  <a:latin typeface="Arial" charset="0"/>
                  <a:ea typeface="MS PGothic" charset="0"/>
                  <a:cs typeface="MS PGothic" charset="0"/>
                </a:endParaRPr>
              </a:p>
            </p:txBody>
          </p:sp>
        </p:grpSp>
        <p:grpSp>
          <p:nvGrpSpPr>
            <p:cNvPr id="479248" name="Group 34"/>
            <p:cNvGrpSpPr>
              <a:grpSpLocks/>
            </p:cNvGrpSpPr>
            <p:nvPr/>
          </p:nvGrpSpPr>
          <p:grpSpPr bwMode="auto">
            <a:xfrm>
              <a:off x="1525" y="1920"/>
              <a:ext cx="847" cy="545"/>
              <a:chOff x="981" y="1298"/>
              <a:chExt cx="562" cy="684"/>
            </a:xfrm>
          </p:grpSpPr>
          <p:sp>
            <p:nvSpPr>
              <p:cNvPr id="479283" name="Rectangle 35"/>
              <p:cNvSpPr>
                <a:spLocks noChangeArrowheads="1"/>
              </p:cNvSpPr>
              <p:nvPr/>
            </p:nvSpPr>
            <p:spPr bwMode="auto">
              <a:xfrm>
                <a:off x="981" y="1298"/>
                <a:ext cx="562" cy="684"/>
              </a:xfrm>
              <a:prstGeom prst="rect">
                <a:avLst/>
              </a:prstGeom>
              <a:noFill/>
              <a:ln w="12700" cap="sq">
                <a:solidFill>
                  <a:schemeClr val="tx2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anchor="ctr" anchorCtr="1"/>
              <a:lstStyle/>
              <a:p>
                <a:pPr algn="ctr"/>
                <a:r>
                  <a:rPr lang="en-US" altLang="zh-CN">
                    <a:solidFill>
                      <a:srgbClr val="FFFFFF"/>
                    </a:solidFill>
                    <a:latin typeface="Arial Narrow" charset="0"/>
                    <a:ea typeface="Arial" charset="0"/>
                    <a:cs typeface="Arial" charset="0"/>
                  </a:rPr>
                  <a:t>8:1-1.5</a:t>
                </a:r>
                <a:endParaRPr lang="en-US" altLang="zh-CN">
                  <a:solidFill>
                    <a:srgbClr val="FFFFFF"/>
                  </a:solidFill>
                  <a:latin typeface="Arial Narrow" charset="0"/>
                  <a:ea typeface="MS PGothic" charset="0"/>
                  <a:cs typeface="MS PGothic" charset="0"/>
                </a:endParaRPr>
              </a:p>
            </p:txBody>
          </p:sp>
          <p:sp>
            <p:nvSpPr>
              <p:cNvPr id="479284" name="Rectangle 36"/>
              <p:cNvSpPr>
                <a:spLocks noChangeArrowheads="1"/>
              </p:cNvSpPr>
              <p:nvPr/>
            </p:nvSpPr>
            <p:spPr bwMode="auto">
              <a:xfrm>
                <a:off x="981" y="1298"/>
                <a:ext cx="562" cy="684"/>
              </a:xfrm>
              <a:prstGeom prst="rect">
                <a:avLst/>
              </a:prstGeom>
              <a:noFill/>
              <a:ln w="7" cap="sq">
                <a:solidFill>
                  <a:schemeClr val="tx2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0" tIns="0" rIns="0" anchor="ctr" anchorCtr="1"/>
              <a:lstStyle/>
              <a:p>
                <a:endParaRPr lang="zh-CN" altLang="en-US">
                  <a:solidFill>
                    <a:srgbClr val="003300"/>
                  </a:solidFill>
                  <a:latin typeface="Arial" charset="0"/>
                  <a:ea typeface="MS PGothic" charset="0"/>
                  <a:cs typeface="MS PGothic" charset="0"/>
                </a:endParaRPr>
              </a:p>
            </p:txBody>
          </p:sp>
        </p:grpSp>
        <p:grpSp>
          <p:nvGrpSpPr>
            <p:cNvPr id="479249" name="Group 37"/>
            <p:cNvGrpSpPr>
              <a:grpSpLocks/>
            </p:cNvGrpSpPr>
            <p:nvPr/>
          </p:nvGrpSpPr>
          <p:grpSpPr bwMode="auto">
            <a:xfrm>
              <a:off x="2372" y="1920"/>
              <a:ext cx="3388" cy="545"/>
              <a:chOff x="1543" y="1298"/>
              <a:chExt cx="2250" cy="684"/>
            </a:xfrm>
          </p:grpSpPr>
          <p:sp>
            <p:nvSpPr>
              <p:cNvPr id="479281" name="Rectangle 38"/>
              <p:cNvSpPr>
                <a:spLocks noChangeArrowheads="1"/>
              </p:cNvSpPr>
              <p:nvPr/>
            </p:nvSpPr>
            <p:spPr bwMode="auto">
              <a:xfrm>
                <a:off x="1543" y="1298"/>
                <a:ext cx="2250" cy="684"/>
              </a:xfrm>
              <a:prstGeom prst="rect">
                <a:avLst/>
              </a:prstGeom>
              <a:noFill/>
              <a:ln w="12700" cap="sq">
                <a:solidFill>
                  <a:schemeClr val="tx2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anchor="ctr" anchorCtr="1"/>
              <a:lstStyle/>
              <a:p>
                <a:pPr algn="ctr"/>
                <a:r>
                  <a:rPr lang="en-US" altLang="zh-CN">
                    <a:solidFill>
                      <a:srgbClr val="FFFFFF"/>
                    </a:solidFill>
                    <a:latin typeface="Arial Narrow" charset="0"/>
                    <a:ea typeface="Arial" charset="0"/>
                    <a:cs typeface="Arial" charset="0"/>
                  </a:rPr>
                  <a:t>Heqt: </a:t>
                </a:r>
                <a:r>
                  <a:rPr lang="zh-CN" altLang="en-US">
                    <a:solidFill>
                      <a:srgbClr val="FFFFFF"/>
                    </a:solidFill>
                    <a:latin typeface="Arial Narrow" charset="0"/>
                    <a:ea typeface="宋体" charset="0"/>
                    <a:cs typeface="宋体" charset="0"/>
                  </a:rPr>
                  <a:t>蛙神</a:t>
                </a:r>
                <a:r>
                  <a:rPr lang="en-US" altLang="ja-JP">
                    <a:solidFill>
                      <a:srgbClr val="FFFFFF"/>
                    </a:solidFill>
                    <a:latin typeface="Arial Narrow" charset="0"/>
                    <a:ea typeface="Arial" charset="0"/>
                    <a:cs typeface="Arial" charset="0"/>
                  </a:rPr>
                  <a:t>; </a:t>
                </a:r>
                <a:r>
                  <a:rPr lang="zh-CN" altLang="en-US">
                    <a:solidFill>
                      <a:srgbClr val="FFFFFF"/>
                    </a:solidFill>
                    <a:latin typeface="Arial Narrow" charset="0"/>
                    <a:ea typeface="宋体" charset="0"/>
                    <a:cs typeface="宋体" charset="0"/>
                  </a:rPr>
                  <a:t>复活之神</a:t>
                </a:r>
                <a:endParaRPr lang="zh-CN" altLang="en-US">
                  <a:solidFill>
                    <a:srgbClr val="FFFFFF"/>
                  </a:solidFill>
                  <a:latin typeface="Arial Narrow" charset="0"/>
                  <a:ea typeface="MS PGothic" charset="0"/>
                  <a:cs typeface="MS PGothic" charset="0"/>
                </a:endParaRPr>
              </a:p>
            </p:txBody>
          </p:sp>
          <p:sp>
            <p:nvSpPr>
              <p:cNvPr id="479282" name="Rectangle 39"/>
              <p:cNvSpPr>
                <a:spLocks noChangeArrowheads="1"/>
              </p:cNvSpPr>
              <p:nvPr/>
            </p:nvSpPr>
            <p:spPr bwMode="auto">
              <a:xfrm>
                <a:off x="1543" y="1298"/>
                <a:ext cx="2250" cy="684"/>
              </a:xfrm>
              <a:prstGeom prst="rect">
                <a:avLst/>
              </a:prstGeom>
              <a:noFill/>
              <a:ln w="7" cap="sq">
                <a:solidFill>
                  <a:schemeClr val="tx2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0" tIns="0" rIns="0" anchor="ctr" anchorCtr="1"/>
              <a:lstStyle/>
              <a:p>
                <a:endParaRPr lang="zh-CN" altLang="en-US">
                  <a:solidFill>
                    <a:srgbClr val="003300"/>
                  </a:solidFill>
                  <a:latin typeface="Arial" charset="0"/>
                  <a:ea typeface="MS PGothic" charset="0"/>
                  <a:cs typeface="MS PGothic" charset="0"/>
                </a:endParaRPr>
              </a:p>
            </p:txBody>
          </p:sp>
        </p:grpSp>
        <p:grpSp>
          <p:nvGrpSpPr>
            <p:cNvPr id="479250" name="Group 40"/>
            <p:cNvGrpSpPr>
              <a:grpSpLocks/>
            </p:cNvGrpSpPr>
            <p:nvPr/>
          </p:nvGrpSpPr>
          <p:grpSpPr bwMode="auto">
            <a:xfrm>
              <a:off x="48" y="2458"/>
              <a:ext cx="5716" cy="655"/>
              <a:chOff x="48" y="2448"/>
              <a:chExt cx="5716" cy="1052"/>
            </a:xfrm>
          </p:grpSpPr>
          <p:sp>
            <p:nvSpPr>
              <p:cNvPr id="479269" name="Rectangle 41"/>
              <p:cNvSpPr>
                <a:spLocks noChangeArrowheads="1"/>
              </p:cNvSpPr>
              <p:nvPr/>
            </p:nvSpPr>
            <p:spPr bwMode="auto">
              <a:xfrm>
                <a:off x="5756" y="2454"/>
                <a:ext cx="8" cy="429"/>
              </a:xfrm>
              <a:prstGeom prst="rect">
                <a:avLst/>
              </a:prstGeom>
              <a:noFill/>
              <a:ln w="12700" cap="sq">
                <a:solidFill>
                  <a:schemeClr val="tx2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anchor="ctr" anchorCtr="1">
                <a:spAutoFit/>
              </a:bodyPr>
              <a:lstStyle/>
              <a:p>
                <a:endParaRPr lang="zh-CN" altLang="en-US">
                  <a:solidFill>
                    <a:srgbClr val="003300"/>
                  </a:solidFill>
                  <a:latin typeface="Arial" charset="0"/>
                  <a:ea typeface="MS PGothic" charset="0"/>
                  <a:cs typeface="MS PGothic" charset="0"/>
                </a:endParaRPr>
              </a:p>
            </p:txBody>
          </p:sp>
          <p:sp>
            <p:nvSpPr>
              <p:cNvPr id="479270" name="Rectangle 42"/>
              <p:cNvSpPr>
                <a:spLocks noChangeArrowheads="1"/>
              </p:cNvSpPr>
              <p:nvPr/>
            </p:nvSpPr>
            <p:spPr bwMode="auto">
              <a:xfrm>
                <a:off x="5756" y="2838"/>
                <a:ext cx="8" cy="429"/>
              </a:xfrm>
              <a:prstGeom prst="rect">
                <a:avLst/>
              </a:prstGeom>
              <a:noFill/>
              <a:ln w="12700" cap="sq">
                <a:solidFill>
                  <a:schemeClr val="tx2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anchor="ctr" anchorCtr="1">
                <a:spAutoFit/>
              </a:bodyPr>
              <a:lstStyle/>
              <a:p>
                <a:endParaRPr lang="zh-CN" altLang="en-US">
                  <a:solidFill>
                    <a:srgbClr val="003300"/>
                  </a:solidFill>
                  <a:latin typeface="Arial" charset="0"/>
                  <a:ea typeface="MS PGothic" charset="0"/>
                  <a:cs typeface="MS PGothic" charset="0"/>
                </a:endParaRPr>
              </a:p>
            </p:txBody>
          </p:sp>
          <p:sp>
            <p:nvSpPr>
              <p:cNvPr id="479271" name="Rectangle 43"/>
              <p:cNvSpPr>
                <a:spLocks noChangeArrowheads="1"/>
              </p:cNvSpPr>
              <p:nvPr/>
            </p:nvSpPr>
            <p:spPr bwMode="auto">
              <a:xfrm>
                <a:off x="5756" y="3071"/>
                <a:ext cx="8" cy="429"/>
              </a:xfrm>
              <a:prstGeom prst="rect">
                <a:avLst/>
              </a:prstGeom>
              <a:noFill/>
              <a:ln w="12700" cap="sq">
                <a:solidFill>
                  <a:schemeClr val="tx2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anchor="ctr" anchorCtr="1">
                <a:spAutoFit/>
              </a:bodyPr>
              <a:lstStyle/>
              <a:p>
                <a:endParaRPr lang="zh-CN" altLang="en-US">
                  <a:solidFill>
                    <a:srgbClr val="003300"/>
                  </a:solidFill>
                  <a:latin typeface="Arial" charset="0"/>
                  <a:ea typeface="MS PGothic" charset="0"/>
                  <a:cs typeface="MS PGothic" charset="0"/>
                </a:endParaRPr>
              </a:p>
            </p:txBody>
          </p:sp>
          <p:grpSp>
            <p:nvGrpSpPr>
              <p:cNvPr id="479272" name="Group 44"/>
              <p:cNvGrpSpPr>
                <a:grpSpLocks/>
              </p:cNvGrpSpPr>
              <p:nvPr/>
            </p:nvGrpSpPr>
            <p:grpSpPr bwMode="auto">
              <a:xfrm>
                <a:off x="48" y="2448"/>
                <a:ext cx="1477" cy="909"/>
                <a:chOff x="0" y="1982"/>
                <a:chExt cx="981" cy="1140"/>
              </a:xfrm>
            </p:grpSpPr>
            <p:sp>
              <p:nvSpPr>
                <p:cNvPr id="479279" name="Rectangle 45"/>
                <p:cNvSpPr>
                  <a:spLocks noChangeArrowheads="1"/>
                </p:cNvSpPr>
                <p:nvPr/>
              </p:nvSpPr>
              <p:spPr bwMode="auto">
                <a:xfrm>
                  <a:off x="0" y="1982"/>
                  <a:ext cx="981" cy="1140"/>
                </a:xfrm>
                <a:prstGeom prst="rect">
                  <a:avLst/>
                </a:prstGeom>
                <a:noFill/>
                <a:ln w="12700" cap="sq">
                  <a:solidFill>
                    <a:schemeClr val="tx2"/>
                  </a:solidFill>
                  <a:miter lim="800000"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anchor="ctr" anchorCtr="1"/>
                <a:lstStyle/>
                <a:p>
                  <a:pPr algn="ctr"/>
                  <a:r>
                    <a:rPr lang="zh-CN" altLang="en-US">
                      <a:solidFill>
                        <a:srgbClr val="FFFFFF"/>
                      </a:solidFill>
                      <a:latin typeface="Arial Narrow" charset="0"/>
                      <a:ea typeface="宋体" charset="0"/>
                      <a:cs typeface="宋体" charset="0"/>
                    </a:rPr>
                    <a:t>蚊</a:t>
                  </a:r>
                  <a:endParaRPr lang="zh-CN" altLang="en-US">
                    <a:solidFill>
                      <a:srgbClr val="FFFFFF"/>
                    </a:solidFill>
                    <a:latin typeface="Arial Narrow" charset="0"/>
                    <a:ea typeface="MS PGothic" charset="0"/>
                    <a:cs typeface="MS PGothic" charset="0"/>
                  </a:endParaRPr>
                </a:p>
              </p:txBody>
            </p:sp>
            <p:sp>
              <p:nvSpPr>
                <p:cNvPr id="479280" name="Rectangle 46"/>
                <p:cNvSpPr>
                  <a:spLocks noChangeArrowheads="1"/>
                </p:cNvSpPr>
                <p:nvPr/>
              </p:nvSpPr>
              <p:spPr bwMode="auto">
                <a:xfrm>
                  <a:off x="0" y="1982"/>
                  <a:ext cx="981" cy="1140"/>
                </a:xfrm>
                <a:prstGeom prst="rect">
                  <a:avLst/>
                </a:prstGeom>
                <a:noFill/>
                <a:ln w="7" cap="sq">
                  <a:solidFill>
                    <a:schemeClr val="tx2"/>
                  </a:solidFill>
                  <a:miter lim="800000"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lIns="0" tIns="0" rIns="0" anchor="ctr" anchorCtr="1"/>
                <a:lstStyle/>
                <a:p>
                  <a:endParaRPr lang="zh-CN" altLang="en-US">
                    <a:solidFill>
                      <a:srgbClr val="003300"/>
                    </a:solidFill>
                    <a:latin typeface="Arial" charset="0"/>
                    <a:ea typeface="MS PGothic" charset="0"/>
                    <a:cs typeface="MS PGothic" charset="0"/>
                  </a:endParaRPr>
                </a:p>
              </p:txBody>
            </p:sp>
          </p:grpSp>
          <p:grpSp>
            <p:nvGrpSpPr>
              <p:cNvPr id="479273" name="Group 47"/>
              <p:cNvGrpSpPr>
                <a:grpSpLocks/>
              </p:cNvGrpSpPr>
              <p:nvPr/>
            </p:nvGrpSpPr>
            <p:grpSpPr bwMode="auto">
              <a:xfrm>
                <a:off x="1525" y="2448"/>
                <a:ext cx="847" cy="909"/>
                <a:chOff x="981" y="1982"/>
                <a:chExt cx="562" cy="1140"/>
              </a:xfrm>
            </p:grpSpPr>
            <p:sp>
              <p:nvSpPr>
                <p:cNvPr id="479277" name="Rectangle 48"/>
                <p:cNvSpPr>
                  <a:spLocks noChangeArrowheads="1"/>
                </p:cNvSpPr>
                <p:nvPr/>
              </p:nvSpPr>
              <p:spPr bwMode="auto">
                <a:xfrm>
                  <a:off x="981" y="1982"/>
                  <a:ext cx="562" cy="1140"/>
                </a:xfrm>
                <a:prstGeom prst="rect">
                  <a:avLst/>
                </a:prstGeom>
                <a:noFill/>
                <a:ln w="12700" cap="sq">
                  <a:solidFill>
                    <a:schemeClr val="tx2"/>
                  </a:solidFill>
                  <a:miter lim="800000"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 anchor="ctr" anchorCtr="1"/>
                <a:lstStyle/>
                <a:p>
                  <a:pPr algn="ctr"/>
                  <a:r>
                    <a:rPr lang="en-US" altLang="zh-CN">
                      <a:solidFill>
                        <a:srgbClr val="FFFFFF"/>
                      </a:solidFill>
                      <a:latin typeface="Arial Narrow" charset="0"/>
                      <a:ea typeface="Arial" charset="0"/>
                      <a:cs typeface="Arial" charset="0"/>
                    </a:rPr>
                    <a:t>8:16-19</a:t>
                  </a:r>
                  <a:endParaRPr lang="en-US" altLang="zh-CN">
                    <a:solidFill>
                      <a:srgbClr val="FFFFFF"/>
                    </a:solidFill>
                    <a:latin typeface="Arial Narrow" charset="0"/>
                    <a:ea typeface="MS PGothic" charset="0"/>
                    <a:cs typeface="MS PGothic" charset="0"/>
                  </a:endParaRPr>
                </a:p>
              </p:txBody>
            </p:sp>
            <p:sp>
              <p:nvSpPr>
                <p:cNvPr id="479278" name="Rectangle 49"/>
                <p:cNvSpPr>
                  <a:spLocks noChangeArrowheads="1"/>
                </p:cNvSpPr>
                <p:nvPr/>
              </p:nvSpPr>
              <p:spPr bwMode="auto">
                <a:xfrm>
                  <a:off x="981" y="1982"/>
                  <a:ext cx="562" cy="1140"/>
                </a:xfrm>
                <a:prstGeom prst="rect">
                  <a:avLst/>
                </a:prstGeom>
                <a:noFill/>
                <a:ln w="7" cap="sq">
                  <a:solidFill>
                    <a:schemeClr val="tx2"/>
                  </a:solidFill>
                  <a:miter lim="800000"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lIns="0" tIns="0" rIns="0" anchor="ctr" anchorCtr="1"/>
                <a:lstStyle/>
                <a:p>
                  <a:endParaRPr lang="zh-CN" altLang="en-US">
                    <a:solidFill>
                      <a:srgbClr val="003300"/>
                    </a:solidFill>
                    <a:latin typeface="Arial" charset="0"/>
                    <a:ea typeface="MS PGothic" charset="0"/>
                    <a:cs typeface="MS PGothic" charset="0"/>
                  </a:endParaRPr>
                </a:p>
              </p:txBody>
            </p:sp>
          </p:grpSp>
          <p:grpSp>
            <p:nvGrpSpPr>
              <p:cNvPr id="479274" name="Group 50"/>
              <p:cNvGrpSpPr>
                <a:grpSpLocks/>
              </p:cNvGrpSpPr>
              <p:nvPr/>
            </p:nvGrpSpPr>
            <p:grpSpPr bwMode="auto">
              <a:xfrm>
                <a:off x="2372" y="2448"/>
                <a:ext cx="3388" cy="909"/>
                <a:chOff x="1543" y="1982"/>
                <a:chExt cx="2250" cy="1140"/>
              </a:xfrm>
            </p:grpSpPr>
            <p:sp>
              <p:nvSpPr>
                <p:cNvPr id="479275" name="Rectangle 51"/>
                <p:cNvSpPr>
                  <a:spLocks noChangeArrowheads="1"/>
                </p:cNvSpPr>
                <p:nvPr/>
              </p:nvSpPr>
              <p:spPr bwMode="auto">
                <a:xfrm>
                  <a:off x="1543" y="1982"/>
                  <a:ext cx="2250" cy="1140"/>
                </a:xfrm>
                <a:prstGeom prst="rect">
                  <a:avLst/>
                </a:prstGeom>
                <a:noFill/>
                <a:ln w="12700" cap="sq">
                  <a:solidFill>
                    <a:schemeClr val="tx2"/>
                  </a:solidFill>
                  <a:miter lim="800000"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anchor="ctr" anchorCtr="1"/>
                <a:lstStyle/>
                <a:p>
                  <a:pPr algn="ctr"/>
                  <a:r>
                    <a:rPr lang="zh-CN" altLang="en-US">
                      <a:solidFill>
                        <a:srgbClr val="FFFFFF"/>
                      </a:solidFill>
                      <a:latin typeface="Arial Narrow" charset="0"/>
                      <a:ea typeface="MS PGothic" charset="0"/>
                    </a:rPr>
                    <a:t> </a:t>
                  </a:r>
                </a:p>
                <a:p>
                  <a:pPr algn="ctr"/>
                  <a:endParaRPr lang="zh-CN" altLang="en-US">
                    <a:solidFill>
                      <a:srgbClr val="FFFFFF"/>
                    </a:solidFill>
                    <a:latin typeface="Arial Narrow" charset="0"/>
                    <a:ea typeface="MS PGothic" charset="0"/>
                  </a:endParaRPr>
                </a:p>
              </p:txBody>
            </p:sp>
            <p:sp>
              <p:nvSpPr>
                <p:cNvPr id="479276" name="Rectangle 52"/>
                <p:cNvSpPr>
                  <a:spLocks noChangeArrowheads="1"/>
                </p:cNvSpPr>
                <p:nvPr/>
              </p:nvSpPr>
              <p:spPr bwMode="auto">
                <a:xfrm>
                  <a:off x="1543" y="1982"/>
                  <a:ext cx="2250" cy="1140"/>
                </a:xfrm>
                <a:prstGeom prst="rect">
                  <a:avLst/>
                </a:prstGeom>
                <a:noFill/>
                <a:ln w="7" cap="sq">
                  <a:solidFill>
                    <a:schemeClr val="tx2"/>
                  </a:solidFill>
                  <a:miter lim="800000"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lIns="0" tIns="0" rIns="0" anchor="ctr" anchorCtr="1"/>
                <a:lstStyle/>
                <a:p>
                  <a:endParaRPr lang="zh-CN" altLang="en-US">
                    <a:solidFill>
                      <a:srgbClr val="003300"/>
                    </a:solidFill>
                    <a:latin typeface="Arial" charset="0"/>
                    <a:ea typeface="MS PGothic" charset="0"/>
                    <a:cs typeface="MS PGothic" charset="0"/>
                  </a:endParaRPr>
                </a:p>
              </p:txBody>
            </p:sp>
          </p:grpSp>
        </p:grpSp>
        <p:grpSp>
          <p:nvGrpSpPr>
            <p:cNvPr id="479251" name="Group 53"/>
            <p:cNvGrpSpPr>
              <a:grpSpLocks/>
            </p:cNvGrpSpPr>
            <p:nvPr/>
          </p:nvGrpSpPr>
          <p:grpSpPr bwMode="auto">
            <a:xfrm>
              <a:off x="48" y="3024"/>
              <a:ext cx="1477" cy="545"/>
              <a:chOff x="0" y="3122"/>
              <a:chExt cx="981" cy="684"/>
            </a:xfrm>
          </p:grpSpPr>
          <p:sp>
            <p:nvSpPr>
              <p:cNvPr id="479267" name="Rectangle 54"/>
              <p:cNvSpPr>
                <a:spLocks noChangeArrowheads="1"/>
              </p:cNvSpPr>
              <p:nvPr/>
            </p:nvSpPr>
            <p:spPr bwMode="auto">
              <a:xfrm>
                <a:off x="0" y="3122"/>
                <a:ext cx="981" cy="684"/>
              </a:xfrm>
              <a:prstGeom prst="rect">
                <a:avLst/>
              </a:prstGeom>
              <a:noFill/>
              <a:ln w="12700" cap="sq">
                <a:solidFill>
                  <a:schemeClr val="tx2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pPr algn="ctr"/>
                <a:r>
                  <a:rPr lang="zh-CN" altLang="en-US">
                    <a:solidFill>
                      <a:srgbClr val="FFFFFF"/>
                    </a:solidFill>
                    <a:latin typeface="Arial Narrow" charset="0"/>
                    <a:ea typeface="宋体" charset="0"/>
                    <a:cs typeface="宋体" charset="0"/>
                  </a:rPr>
                  <a:t>苍蝇</a:t>
                </a:r>
                <a:endParaRPr lang="zh-CN" altLang="en-US">
                  <a:solidFill>
                    <a:srgbClr val="FFFFFF"/>
                  </a:solidFill>
                  <a:latin typeface="Arial Narrow" charset="0"/>
                  <a:ea typeface="MS PGothic" charset="0"/>
                  <a:cs typeface="MS PGothic" charset="0"/>
                </a:endParaRPr>
              </a:p>
            </p:txBody>
          </p:sp>
          <p:sp>
            <p:nvSpPr>
              <p:cNvPr id="479268" name="Rectangle 55"/>
              <p:cNvSpPr>
                <a:spLocks noChangeArrowheads="1"/>
              </p:cNvSpPr>
              <p:nvPr/>
            </p:nvSpPr>
            <p:spPr bwMode="auto">
              <a:xfrm>
                <a:off x="0" y="3122"/>
                <a:ext cx="981" cy="684"/>
              </a:xfrm>
              <a:prstGeom prst="rect">
                <a:avLst/>
              </a:prstGeom>
              <a:noFill/>
              <a:ln w="7" cap="sq">
                <a:solidFill>
                  <a:schemeClr val="tx2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0" tIns="0" rIns="0" anchor="ctr" anchorCtr="1"/>
              <a:lstStyle/>
              <a:p>
                <a:endParaRPr lang="zh-CN" altLang="en-US">
                  <a:solidFill>
                    <a:srgbClr val="003300"/>
                  </a:solidFill>
                  <a:latin typeface="Arial" charset="0"/>
                  <a:ea typeface="MS PGothic" charset="0"/>
                  <a:cs typeface="MS PGothic" charset="0"/>
                </a:endParaRPr>
              </a:p>
            </p:txBody>
          </p:sp>
        </p:grpSp>
        <p:grpSp>
          <p:nvGrpSpPr>
            <p:cNvPr id="479252" name="Group 56"/>
            <p:cNvGrpSpPr>
              <a:grpSpLocks/>
            </p:cNvGrpSpPr>
            <p:nvPr/>
          </p:nvGrpSpPr>
          <p:grpSpPr bwMode="auto">
            <a:xfrm>
              <a:off x="1525" y="3024"/>
              <a:ext cx="847" cy="545"/>
              <a:chOff x="981" y="3122"/>
              <a:chExt cx="562" cy="684"/>
            </a:xfrm>
          </p:grpSpPr>
          <p:sp>
            <p:nvSpPr>
              <p:cNvPr id="479265" name="Rectangle 57"/>
              <p:cNvSpPr>
                <a:spLocks noChangeArrowheads="1"/>
              </p:cNvSpPr>
              <p:nvPr/>
            </p:nvSpPr>
            <p:spPr bwMode="auto">
              <a:xfrm>
                <a:off x="981" y="3122"/>
                <a:ext cx="562" cy="684"/>
              </a:xfrm>
              <a:prstGeom prst="rect">
                <a:avLst/>
              </a:prstGeom>
              <a:noFill/>
              <a:ln w="12700" cap="sq">
                <a:solidFill>
                  <a:schemeClr val="tx2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anchor="ctr" anchorCtr="1"/>
              <a:lstStyle/>
              <a:p>
                <a:pPr algn="ctr"/>
                <a:r>
                  <a:rPr lang="zh-CN" altLang="en-US">
                    <a:solidFill>
                      <a:srgbClr val="FFFFFF"/>
                    </a:solidFill>
                    <a:latin typeface="Arial Narrow" charset="0"/>
                    <a:ea typeface="MS PGothic" charset="0"/>
                  </a:rPr>
                  <a:t> </a:t>
                </a:r>
              </a:p>
              <a:p>
                <a:pPr algn="ctr"/>
                <a:r>
                  <a:rPr lang="en-US" altLang="zh-CN">
                    <a:solidFill>
                      <a:srgbClr val="FFFFFF"/>
                    </a:solidFill>
                    <a:latin typeface="Arial Narrow" charset="0"/>
                    <a:ea typeface="Arial" charset="0"/>
                    <a:cs typeface="Arial" charset="0"/>
                  </a:rPr>
                  <a:t>8:20-32</a:t>
                </a:r>
                <a:endParaRPr lang="en-US" altLang="zh-CN">
                  <a:solidFill>
                    <a:srgbClr val="FFFFFF"/>
                  </a:solidFill>
                  <a:latin typeface="Arial Narrow" charset="0"/>
                  <a:ea typeface="MS PGothic" charset="0"/>
                  <a:cs typeface="MS PGothic" charset="0"/>
                </a:endParaRPr>
              </a:p>
            </p:txBody>
          </p:sp>
          <p:sp>
            <p:nvSpPr>
              <p:cNvPr id="479266" name="Rectangle 58"/>
              <p:cNvSpPr>
                <a:spLocks noChangeArrowheads="1"/>
              </p:cNvSpPr>
              <p:nvPr/>
            </p:nvSpPr>
            <p:spPr bwMode="auto">
              <a:xfrm>
                <a:off x="981" y="3122"/>
                <a:ext cx="562" cy="684"/>
              </a:xfrm>
              <a:prstGeom prst="rect">
                <a:avLst/>
              </a:prstGeom>
              <a:noFill/>
              <a:ln w="7" cap="sq">
                <a:solidFill>
                  <a:schemeClr val="tx2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0" tIns="0" rIns="0" anchor="ctr" anchorCtr="1"/>
              <a:lstStyle/>
              <a:p>
                <a:endParaRPr lang="zh-CN" altLang="en-US">
                  <a:solidFill>
                    <a:srgbClr val="003300"/>
                  </a:solidFill>
                  <a:latin typeface="Arial" charset="0"/>
                  <a:ea typeface="MS PGothic" charset="0"/>
                  <a:cs typeface="MS PGothic" charset="0"/>
                </a:endParaRPr>
              </a:p>
            </p:txBody>
          </p:sp>
        </p:grpSp>
        <p:grpSp>
          <p:nvGrpSpPr>
            <p:cNvPr id="479253" name="Group 59"/>
            <p:cNvGrpSpPr>
              <a:grpSpLocks/>
            </p:cNvGrpSpPr>
            <p:nvPr/>
          </p:nvGrpSpPr>
          <p:grpSpPr bwMode="auto">
            <a:xfrm>
              <a:off x="2372" y="3024"/>
              <a:ext cx="3388" cy="545"/>
              <a:chOff x="1543" y="3122"/>
              <a:chExt cx="2250" cy="684"/>
            </a:xfrm>
          </p:grpSpPr>
          <p:sp>
            <p:nvSpPr>
              <p:cNvPr id="479263" name="Rectangle 60"/>
              <p:cNvSpPr>
                <a:spLocks noChangeArrowheads="1"/>
              </p:cNvSpPr>
              <p:nvPr/>
            </p:nvSpPr>
            <p:spPr bwMode="auto">
              <a:xfrm>
                <a:off x="1543" y="3122"/>
                <a:ext cx="2250" cy="684"/>
              </a:xfrm>
              <a:prstGeom prst="rect">
                <a:avLst/>
              </a:prstGeom>
              <a:noFill/>
              <a:ln w="12700" cap="sq">
                <a:solidFill>
                  <a:schemeClr val="tx2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anchor="ctr" anchorCtr="1"/>
              <a:lstStyle/>
              <a:p>
                <a:pPr algn="ctr"/>
                <a:r>
                  <a:rPr lang="zh-CN" altLang="en-US">
                    <a:solidFill>
                      <a:srgbClr val="FFFFFF"/>
                    </a:solidFill>
                    <a:latin typeface="Arial Narrow" charset="0"/>
                    <a:ea typeface="MS PGothic" charset="0"/>
                  </a:rPr>
                  <a:t> </a:t>
                </a:r>
              </a:p>
              <a:p>
                <a:pPr algn="ctr"/>
                <a:endParaRPr lang="zh-CN" altLang="en-US">
                  <a:solidFill>
                    <a:srgbClr val="FFFFFF"/>
                  </a:solidFill>
                  <a:latin typeface="Arial Narrow" charset="0"/>
                  <a:ea typeface="MS PGothic" charset="0"/>
                </a:endParaRPr>
              </a:p>
            </p:txBody>
          </p:sp>
          <p:sp>
            <p:nvSpPr>
              <p:cNvPr id="479264" name="Rectangle 61"/>
              <p:cNvSpPr>
                <a:spLocks noChangeArrowheads="1"/>
              </p:cNvSpPr>
              <p:nvPr/>
            </p:nvSpPr>
            <p:spPr bwMode="auto">
              <a:xfrm>
                <a:off x="1543" y="3122"/>
                <a:ext cx="2250" cy="684"/>
              </a:xfrm>
              <a:prstGeom prst="rect">
                <a:avLst/>
              </a:prstGeom>
              <a:noFill/>
              <a:ln w="7" cap="sq">
                <a:solidFill>
                  <a:schemeClr val="tx2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0" tIns="0" rIns="0" anchor="ctr" anchorCtr="1"/>
              <a:lstStyle/>
              <a:p>
                <a:endParaRPr lang="zh-CN" altLang="en-US">
                  <a:solidFill>
                    <a:srgbClr val="003300"/>
                  </a:solidFill>
                  <a:latin typeface="Arial" charset="0"/>
                  <a:ea typeface="MS PGothic" charset="0"/>
                  <a:cs typeface="MS PGothic" charset="0"/>
                </a:endParaRPr>
              </a:p>
            </p:txBody>
          </p:sp>
        </p:grpSp>
        <p:grpSp>
          <p:nvGrpSpPr>
            <p:cNvPr id="479254" name="Group 62"/>
            <p:cNvGrpSpPr>
              <a:grpSpLocks/>
            </p:cNvGrpSpPr>
            <p:nvPr/>
          </p:nvGrpSpPr>
          <p:grpSpPr bwMode="auto">
            <a:xfrm>
              <a:off x="48" y="3569"/>
              <a:ext cx="1477" cy="751"/>
              <a:chOff x="0" y="3806"/>
              <a:chExt cx="981" cy="693"/>
            </a:xfrm>
          </p:grpSpPr>
          <p:sp>
            <p:nvSpPr>
              <p:cNvPr id="479261" name="Rectangle 63"/>
              <p:cNvSpPr>
                <a:spLocks noChangeArrowheads="1"/>
              </p:cNvSpPr>
              <p:nvPr/>
            </p:nvSpPr>
            <p:spPr bwMode="auto">
              <a:xfrm>
                <a:off x="0" y="3806"/>
                <a:ext cx="981" cy="693"/>
              </a:xfrm>
              <a:prstGeom prst="rect">
                <a:avLst/>
              </a:prstGeom>
              <a:noFill/>
              <a:ln w="12700" cap="sq">
                <a:solidFill>
                  <a:schemeClr val="tx2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pPr algn="ctr"/>
                <a:r>
                  <a:rPr lang="zh-CN" altLang="en-US">
                    <a:solidFill>
                      <a:srgbClr val="FFFFFF"/>
                    </a:solidFill>
                    <a:latin typeface="Arial Narrow" charset="0"/>
                    <a:ea typeface="宋体" charset="0"/>
                    <a:cs typeface="宋体" charset="0"/>
                  </a:rPr>
                  <a:t>牲畜的瘟疫</a:t>
                </a:r>
                <a:endParaRPr lang="zh-CN" altLang="en-US">
                  <a:solidFill>
                    <a:srgbClr val="FFFFFF"/>
                  </a:solidFill>
                  <a:latin typeface="Arial Narrow" charset="0"/>
                  <a:ea typeface="MS PGothic" charset="0"/>
                  <a:cs typeface="MS PGothic" charset="0"/>
                </a:endParaRPr>
              </a:p>
            </p:txBody>
          </p:sp>
          <p:sp>
            <p:nvSpPr>
              <p:cNvPr id="479262" name="Rectangle 64"/>
              <p:cNvSpPr>
                <a:spLocks noChangeArrowheads="1"/>
              </p:cNvSpPr>
              <p:nvPr/>
            </p:nvSpPr>
            <p:spPr bwMode="auto">
              <a:xfrm>
                <a:off x="0" y="3806"/>
                <a:ext cx="981" cy="693"/>
              </a:xfrm>
              <a:prstGeom prst="rect">
                <a:avLst/>
              </a:prstGeom>
              <a:noFill/>
              <a:ln w="7" cap="sq">
                <a:solidFill>
                  <a:schemeClr val="tx2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0" tIns="0" rIns="0" anchor="ctr" anchorCtr="1"/>
              <a:lstStyle/>
              <a:p>
                <a:endParaRPr lang="zh-CN" altLang="en-US">
                  <a:solidFill>
                    <a:srgbClr val="003300"/>
                  </a:solidFill>
                  <a:latin typeface="Arial" charset="0"/>
                  <a:ea typeface="MS PGothic" charset="0"/>
                  <a:cs typeface="MS PGothic" charset="0"/>
                </a:endParaRPr>
              </a:p>
            </p:txBody>
          </p:sp>
        </p:grpSp>
        <p:grpSp>
          <p:nvGrpSpPr>
            <p:cNvPr id="479255" name="Group 65"/>
            <p:cNvGrpSpPr>
              <a:grpSpLocks/>
            </p:cNvGrpSpPr>
            <p:nvPr/>
          </p:nvGrpSpPr>
          <p:grpSpPr bwMode="auto">
            <a:xfrm>
              <a:off x="1525" y="3569"/>
              <a:ext cx="847" cy="751"/>
              <a:chOff x="981" y="3806"/>
              <a:chExt cx="562" cy="693"/>
            </a:xfrm>
          </p:grpSpPr>
          <p:sp>
            <p:nvSpPr>
              <p:cNvPr id="479259" name="Rectangle 66"/>
              <p:cNvSpPr>
                <a:spLocks noChangeArrowheads="1"/>
              </p:cNvSpPr>
              <p:nvPr/>
            </p:nvSpPr>
            <p:spPr bwMode="auto">
              <a:xfrm>
                <a:off x="981" y="3806"/>
                <a:ext cx="562" cy="693"/>
              </a:xfrm>
              <a:prstGeom prst="rect">
                <a:avLst/>
              </a:prstGeom>
              <a:noFill/>
              <a:ln w="12700" cap="sq">
                <a:solidFill>
                  <a:schemeClr val="tx2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anchor="ctr" anchorCtr="1"/>
              <a:lstStyle/>
              <a:p>
                <a:pPr algn="ctr"/>
                <a:r>
                  <a:rPr lang="en-US" altLang="zh-CN">
                    <a:solidFill>
                      <a:srgbClr val="FFFFFF"/>
                    </a:solidFill>
                    <a:latin typeface="Arial Narrow" charset="0"/>
                    <a:ea typeface="Arial" charset="0"/>
                    <a:cs typeface="Arial" charset="0"/>
                  </a:rPr>
                  <a:t>9:1-7</a:t>
                </a:r>
                <a:endParaRPr lang="en-US" altLang="zh-CN">
                  <a:solidFill>
                    <a:srgbClr val="FFFFFF"/>
                  </a:solidFill>
                  <a:latin typeface="Arial Narrow" charset="0"/>
                  <a:ea typeface="MS PGothic" charset="0"/>
                  <a:cs typeface="MS PGothic" charset="0"/>
                </a:endParaRPr>
              </a:p>
            </p:txBody>
          </p:sp>
          <p:sp>
            <p:nvSpPr>
              <p:cNvPr id="479260" name="Rectangle 67"/>
              <p:cNvSpPr>
                <a:spLocks noChangeArrowheads="1"/>
              </p:cNvSpPr>
              <p:nvPr/>
            </p:nvSpPr>
            <p:spPr bwMode="auto">
              <a:xfrm>
                <a:off x="981" y="3806"/>
                <a:ext cx="562" cy="693"/>
              </a:xfrm>
              <a:prstGeom prst="rect">
                <a:avLst/>
              </a:prstGeom>
              <a:noFill/>
              <a:ln w="7" cap="sq">
                <a:solidFill>
                  <a:schemeClr val="tx2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0" tIns="0" rIns="0" anchor="ctr" anchorCtr="1"/>
              <a:lstStyle/>
              <a:p>
                <a:endParaRPr lang="zh-CN" altLang="en-US">
                  <a:solidFill>
                    <a:srgbClr val="003300"/>
                  </a:solidFill>
                  <a:latin typeface="Arial" charset="0"/>
                  <a:ea typeface="MS PGothic" charset="0"/>
                  <a:cs typeface="MS PGothic" charset="0"/>
                </a:endParaRPr>
              </a:p>
            </p:txBody>
          </p:sp>
        </p:grpSp>
        <p:grpSp>
          <p:nvGrpSpPr>
            <p:cNvPr id="479256" name="Group 68"/>
            <p:cNvGrpSpPr>
              <a:grpSpLocks/>
            </p:cNvGrpSpPr>
            <p:nvPr/>
          </p:nvGrpSpPr>
          <p:grpSpPr bwMode="auto">
            <a:xfrm>
              <a:off x="2372" y="3569"/>
              <a:ext cx="3388" cy="751"/>
              <a:chOff x="1543" y="3806"/>
              <a:chExt cx="2250" cy="693"/>
            </a:xfrm>
          </p:grpSpPr>
          <p:sp>
            <p:nvSpPr>
              <p:cNvPr id="479257" name="Rectangle 69"/>
              <p:cNvSpPr>
                <a:spLocks noChangeArrowheads="1"/>
              </p:cNvSpPr>
              <p:nvPr/>
            </p:nvSpPr>
            <p:spPr bwMode="auto">
              <a:xfrm>
                <a:off x="1543" y="3806"/>
                <a:ext cx="2250" cy="693"/>
              </a:xfrm>
              <a:prstGeom prst="rect">
                <a:avLst/>
              </a:prstGeom>
              <a:noFill/>
              <a:ln w="12700" cap="sq">
                <a:solidFill>
                  <a:schemeClr val="tx2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anchor="ctr" anchorCtr="1"/>
              <a:lstStyle/>
              <a:p>
                <a:pPr algn="ctr"/>
                <a:r>
                  <a:rPr lang="en-US" altLang="zh-CN">
                    <a:solidFill>
                      <a:srgbClr val="FFFFFF"/>
                    </a:solidFill>
                    <a:latin typeface="Arial Narrow" charset="0"/>
                    <a:ea typeface="Arial" charset="0"/>
                    <a:cs typeface="Arial" charset="0"/>
                  </a:rPr>
                  <a:t>Hathor: </a:t>
                </a:r>
                <a:r>
                  <a:rPr lang="zh-CN" altLang="en-US">
                    <a:solidFill>
                      <a:srgbClr val="FFFFFF"/>
                    </a:solidFill>
                    <a:latin typeface="Arial Narrow" charset="0"/>
                    <a:ea typeface="宋体" charset="0"/>
                    <a:cs typeface="宋体" charset="0"/>
                  </a:rPr>
                  <a:t>神之母</a:t>
                </a:r>
                <a:r>
                  <a:rPr lang="en-US" altLang="ja-JP">
                    <a:solidFill>
                      <a:srgbClr val="FFFFFF"/>
                    </a:solidFill>
                    <a:latin typeface="Arial Narrow" charset="0"/>
                    <a:ea typeface="Arial" charset="0"/>
                    <a:cs typeface="Arial" charset="0"/>
                  </a:rPr>
                  <a:t>; </a:t>
                </a:r>
                <a:r>
                  <a:rPr lang="zh-CN" altLang="en-US">
                    <a:solidFill>
                      <a:srgbClr val="FFFFFF"/>
                    </a:solidFill>
                    <a:latin typeface="Arial Narrow" charset="0"/>
                    <a:ea typeface="MS PGothic" charset="0"/>
                  </a:rPr>
                  <a:t>有</a:t>
                </a:r>
                <a:r>
                  <a:rPr lang="zh-CN" altLang="en-US">
                    <a:solidFill>
                      <a:srgbClr val="FFFFFF"/>
                    </a:solidFill>
                    <a:latin typeface="Arial Narrow" charset="0"/>
                    <a:ea typeface="宋体" charset="0"/>
                    <a:cs typeface="宋体" charset="0"/>
                  </a:rPr>
                  <a:t>牛的躯体</a:t>
                </a:r>
                <a:endParaRPr lang="en-US" altLang="ja-JP">
                  <a:solidFill>
                    <a:srgbClr val="FFFFFF"/>
                  </a:solidFill>
                  <a:latin typeface="Arial Narrow" charset="0"/>
                  <a:cs typeface="Times New Roman" charset="0"/>
                </a:endParaRPr>
              </a:p>
              <a:p>
                <a:pPr algn="ctr"/>
                <a:r>
                  <a:rPr lang="en-US" altLang="zh-CN">
                    <a:solidFill>
                      <a:srgbClr val="FFFFFF"/>
                    </a:solidFill>
                    <a:latin typeface="Arial Narrow" charset="0"/>
                    <a:cs typeface="Arial" charset="0"/>
                  </a:rPr>
                  <a:t>Apis: </a:t>
                </a:r>
                <a:r>
                  <a:rPr lang="zh-CN" altLang="en-US">
                    <a:solidFill>
                      <a:srgbClr val="FFFFFF"/>
                    </a:solidFill>
                    <a:latin typeface="Arial Narrow" charset="0"/>
                    <a:ea typeface="宋体" charset="0"/>
                    <a:cs typeface="宋体" charset="0"/>
                  </a:rPr>
                  <a:t>牛神；</a:t>
                </a:r>
                <a:r>
                  <a:rPr lang="en-US" altLang="ja-JP">
                    <a:solidFill>
                      <a:srgbClr val="FFFFFF"/>
                    </a:solidFill>
                    <a:latin typeface="Arial Narrow" charset="0"/>
                    <a:cs typeface="Arial" charset="0"/>
                  </a:rPr>
                  <a:t>Ptah</a:t>
                </a:r>
                <a:r>
                  <a:rPr lang="zh-CN" altLang="en-US">
                    <a:solidFill>
                      <a:srgbClr val="FFFFFF"/>
                    </a:solidFill>
                    <a:latin typeface="Arial Narrow" charset="0"/>
                    <a:ea typeface="宋体" charset="0"/>
                    <a:cs typeface="宋体" charset="0"/>
                  </a:rPr>
                  <a:t>：繁殖之神</a:t>
                </a:r>
                <a:endParaRPr lang="en-US" altLang="ja-JP">
                  <a:solidFill>
                    <a:srgbClr val="FFFFFF"/>
                  </a:solidFill>
                  <a:latin typeface="Arial Narrow" charset="0"/>
                  <a:cs typeface="Times New Roman" charset="0"/>
                </a:endParaRPr>
              </a:p>
              <a:p>
                <a:pPr algn="ctr"/>
                <a:r>
                  <a:rPr lang="en-US" altLang="zh-CN">
                    <a:solidFill>
                      <a:srgbClr val="FFFFFF"/>
                    </a:solidFill>
                    <a:latin typeface="Arial Narrow" charset="0"/>
                    <a:cs typeface="Arial" charset="0"/>
                  </a:rPr>
                  <a:t>Mnevis: </a:t>
                </a:r>
                <a:r>
                  <a:rPr lang="zh-CN" altLang="en-US">
                    <a:solidFill>
                      <a:srgbClr val="FFFFFF"/>
                    </a:solidFill>
                    <a:latin typeface="Arial Narrow" charset="0"/>
                    <a:ea typeface="宋体" charset="0"/>
                    <a:cs typeface="宋体" charset="0"/>
                  </a:rPr>
                  <a:t>圣牛</a:t>
                </a:r>
                <a:endParaRPr lang="zh-CN" altLang="en-US">
                  <a:solidFill>
                    <a:srgbClr val="FFFFFF"/>
                  </a:solidFill>
                  <a:latin typeface="Arial Narrow" charset="0"/>
                  <a:ea typeface="MS PGothic" charset="0"/>
                  <a:cs typeface="MS PGothic" charset="0"/>
                </a:endParaRPr>
              </a:p>
            </p:txBody>
          </p:sp>
          <p:sp>
            <p:nvSpPr>
              <p:cNvPr id="479258" name="Rectangle 70"/>
              <p:cNvSpPr>
                <a:spLocks noChangeArrowheads="1"/>
              </p:cNvSpPr>
              <p:nvPr/>
            </p:nvSpPr>
            <p:spPr bwMode="auto">
              <a:xfrm>
                <a:off x="1543" y="3806"/>
                <a:ext cx="2250" cy="693"/>
              </a:xfrm>
              <a:prstGeom prst="rect">
                <a:avLst/>
              </a:prstGeom>
              <a:noFill/>
              <a:ln w="7" cap="sq">
                <a:solidFill>
                  <a:schemeClr val="tx2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0" tIns="0" rIns="0" anchor="ctr" anchorCtr="1"/>
              <a:lstStyle/>
              <a:p>
                <a:endParaRPr lang="zh-CN" altLang="en-US">
                  <a:solidFill>
                    <a:srgbClr val="003300"/>
                  </a:solidFill>
                  <a:latin typeface="Arial" charset="0"/>
                  <a:ea typeface="MS PGothic" charset="0"/>
                  <a:cs typeface="MS PGothic" charset="0"/>
                </a:endParaRPr>
              </a:p>
            </p:txBody>
          </p:sp>
        </p:grpSp>
      </p:grpSp>
      <p:sp>
        <p:nvSpPr>
          <p:cNvPr id="196679" name="Text Box 71"/>
          <p:cNvSpPr txBox="1">
            <a:spLocks noChangeArrowheads="1"/>
          </p:cNvSpPr>
          <p:nvPr/>
        </p:nvSpPr>
        <p:spPr bwMode="auto">
          <a:xfrm>
            <a:off x="287338" y="779463"/>
            <a:ext cx="7493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>
              <a:defRPr/>
            </a:pPr>
            <a:r>
              <a:rPr lang="en-US" altLang="zh-CN" sz="1400">
                <a:solidFill>
                  <a:srgbClr val="F1F7E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charset="0"/>
                <a:ea typeface="宋体" charset="0"/>
                <a:cs typeface="宋体" charset="0"/>
              </a:rPr>
              <a:t>John H. Walton, </a:t>
            </a:r>
            <a:r>
              <a:rPr lang="en-US" altLang="zh-CN" sz="1400" i="1">
                <a:solidFill>
                  <a:srgbClr val="F1F7E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charset="0"/>
                <a:ea typeface="宋体" charset="0"/>
                <a:cs typeface="宋体" charset="0"/>
              </a:rPr>
              <a:t>Chronological and Background Charts of the OT</a:t>
            </a:r>
            <a:r>
              <a:rPr lang="en-US" altLang="zh-CN" sz="1400">
                <a:solidFill>
                  <a:srgbClr val="F1F7E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charset="0"/>
                <a:ea typeface="宋体" charset="0"/>
                <a:cs typeface="宋体" charset="0"/>
              </a:rPr>
              <a:t>, 2d ed., 85</a:t>
            </a: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282" name="Picture 70" descr="Exod 12 TutMask(11July)MA7060188-0009.jpg"/>
          <p:cNvPicPr>
            <a:picLocks noChangeAspect="1"/>
          </p:cNvPicPr>
          <p:nvPr/>
        </p:nvPicPr>
        <p:blipFill>
          <a:blip r:embed="rId3">
            <a:lum bright="-1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283" name="Text Box 2"/>
          <p:cNvSpPr txBox="1">
            <a:spLocks noChangeArrowheads="1"/>
          </p:cNvSpPr>
          <p:nvPr/>
        </p:nvSpPr>
        <p:spPr bwMode="auto">
          <a:xfrm>
            <a:off x="8153400" y="228600"/>
            <a:ext cx="692150" cy="457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algn="ctr"/>
            <a:r>
              <a:rPr lang="en-US" altLang="zh-CN">
                <a:solidFill>
                  <a:srgbClr val="000000"/>
                </a:solidFill>
                <a:latin typeface="Arial" charset="0"/>
                <a:ea typeface="MS PGothic" charset="0"/>
                <a:cs typeface="MS PGothic" charset="0"/>
              </a:rPr>
              <a:t>106</a:t>
            </a:r>
          </a:p>
        </p:txBody>
      </p:sp>
      <p:grpSp>
        <p:nvGrpSpPr>
          <p:cNvPr id="481284" name="Group 3"/>
          <p:cNvGrpSpPr>
            <a:grpSpLocks/>
          </p:cNvGrpSpPr>
          <p:nvPr/>
        </p:nvGrpSpPr>
        <p:grpSpPr bwMode="auto">
          <a:xfrm>
            <a:off x="76200" y="1163638"/>
            <a:ext cx="9074150" cy="5694362"/>
            <a:chOff x="48" y="733"/>
            <a:chExt cx="5716" cy="3587"/>
          </a:xfrm>
        </p:grpSpPr>
        <p:sp>
          <p:nvSpPr>
            <p:cNvPr id="481292" name="Rectangle 4"/>
            <p:cNvSpPr>
              <a:spLocks noChangeArrowheads="1"/>
            </p:cNvSpPr>
            <p:nvPr/>
          </p:nvSpPr>
          <p:spPr bwMode="auto">
            <a:xfrm>
              <a:off x="5756" y="1364"/>
              <a:ext cx="8" cy="267"/>
            </a:xfrm>
            <a:prstGeom prst="rect">
              <a:avLst/>
            </a:prstGeom>
            <a:noFill/>
            <a:ln w="12700" cap="sq">
              <a:solidFill>
                <a:schemeClr val="tx2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anchor="ctr" anchorCtr="1">
              <a:spAutoFit/>
            </a:bodyPr>
            <a:lstStyle/>
            <a:p>
              <a:endParaRPr lang="zh-CN" altLang="en-US">
                <a:solidFill>
                  <a:srgbClr val="003300"/>
                </a:solidFill>
                <a:latin typeface="Arial" charset="0"/>
                <a:ea typeface="MS PGothic" charset="0"/>
                <a:cs typeface="MS PGothic" charset="0"/>
              </a:endParaRPr>
            </a:p>
          </p:txBody>
        </p:sp>
        <p:sp>
          <p:nvSpPr>
            <p:cNvPr id="481293" name="Rectangle 5"/>
            <p:cNvSpPr>
              <a:spLocks noChangeArrowheads="1"/>
            </p:cNvSpPr>
            <p:nvPr/>
          </p:nvSpPr>
          <p:spPr bwMode="auto">
            <a:xfrm>
              <a:off x="5756" y="2026"/>
              <a:ext cx="8" cy="267"/>
            </a:xfrm>
            <a:prstGeom prst="rect">
              <a:avLst/>
            </a:prstGeom>
            <a:noFill/>
            <a:ln w="12700" cap="sq">
              <a:solidFill>
                <a:schemeClr val="tx2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anchor="ctr" anchorCtr="1">
              <a:spAutoFit/>
            </a:bodyPr>
            <a:lstStyle/>
            <a:p>
              <a:endParaRPr lang="zh-CN" altLang="en-US">
                <a:solidFill>
                  <a:srgbClr val="003300"/>
                </a:solidFill>
                <a:latin typeface="Arial" charset="0"/>
                <a:ea typeface="MS PGothic" charset="0"/>
                <a:cs typeface="MS PGothic" charset="0"/>
              </a:endParaRPr>
            </a:p>
          </p:txBody>
        </p:sp>
        <p:sp>
          <p:nvSpPr>
            <p:cNvPr id="481294" name="Rectangle 6"/>
            <p:cNvSpPr>
              <a:spLocks noChangeArrowheads="1"/>
            </p:cNvSpPr>
            <p:nvPr/>
          </p:nvSpPr>
          <p:spPr bwMode="auto">
            <a:xfrm>
              <a:off x="5756" y="2510"/>
              <a:ext cx="8" cy="267"/>
            </a:xfrm>
            <a:prstGeom prst="rect">
              <a:avLst/>
            </a:prstGeom>
            <a:noFill/>
            <a:ln w="12700" cap="sq">
              <a:solidFill>
                <a:schemeClr val="tx2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anchor="ctr" anchorCtr="1">
              <a:spAutoFit/>
            </a:bodyPr>
            <a:lstStyle/>
            <a:p>
              <a:endParaRPr lang="zh-CN" altLang="en-US">
                <a:solidFill>
                  <a:srgbClr val="003300"/>
                </a:solidFill>
                <a:latin typeface="Arial" charset="0"/>
                <a:ea typeface="MS PGothic" charset="0"/>
                <a:cs typeface="MS PGothic" charset="0"/>
              </a:endParaRPr>
            </a:p>
          </p:txBody>
        </p:sp>
        <p:sp>
          <p:nvSpPr>
            <p:cNvPr id="481295" name="Rectangle 7"/>
            <p:cNvSpPr>
              <a:spLocks noChangeArrowheads="1"/>
            </p:cNvSpPr>
            <p:nvPr/>
          </p:nvSpPr>
          <p:spPr bwMode="auto">
            <a:xfrm>
              <a:off x="5756" y="2814"/>
              <a:ext cx="8" cy="267"/>
            </a:xfrm>
            <a:prstGeom prst="rect">
              <a:avLst/>
            </a:prstGeom>
            <a:noFill/>
            <a:ln w="12700" cap="sq">
              <a:solidFill>
                <a:schemeClr val="tx2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anchor="ctr" anchorCtr="1">
              <a:spAutoFit/>
            </a:bodyPr>
            <a:lstStyle/>
            <a:p>
              <a:endParaRPr lang="zh-CN" altLang="en-US">
                <a:solidFill>
                  <a:srgbClr val="003300"/>
                </a:solidFill>
                <a:latin typeface="Arial" charset="0"/>
                <a:ea typeface="MS PGothic" charset="0"/>
                <a:cs typeface="MS PGothic" charset="0"/>
              </a:endParaRPr>
            </a:p>
          </p:txBody>
        </p:sp>
        <p:sp>
          <p:nvSpPr>
            <p:cNvPr id="481296" name="Rectangle 8"/>
            <p:cNvSpPr>
              <a:spLocks noChangeArrowheads="1"/>
            </p:cNvSpPr>
            <p:nvPr/>
          </p:nvSpPr>
          <p:spPr bwMode="auto">
            <a:xfrm>
              <a:off x="5756" y="3236"/>
              <a:ext cx="8" cy="267"/>
            </a:xfrm>
            <a:prstGeom prst="rect">
              <a:avLst/>
            </a:prstGeom>
            <a:noFill/>
            <a:ln w="12700" cap="sq">
              <a:solidFill>
                <a:schemeClr val="tx2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anchor="ctr" anchorCtr="1">
              <a:spAutoFit/>
            </a:bodyPr>
            <a:lstStyle/>
            <a:p>
              <a:endParaRPr lang="zh-CN" altLang="en-US">
                <a:solidFill>
                  <a:srgbClr val="003300"/>
                </a:solidFill>
                <a:latin typeface="Arial" charset="0"/>
                <a:ea typeface="MS PGothic" charset="0"/>
                <a:cs typeface="MS PGothic" charset="0"/>
              </a:endParaRPr>
            </a:p>
          </p:txBody>
        </p:sp>
        <p:sp>
          <p:nvSpPr>
            <p:cNvPr id="481297" name="Rectangle 9"/>
            <p:cNvSpPr>
              <a:spLocks noChangeArrowheads="1"/>
            </p:cNvSpPr>
            <p:nvPr/>
          </p:nvSpPr>
          <p:spPr bwMode="auto">
            <a:xfrm>
              <a:off x="5756" y="3707"/>
              <a:ext cx="8" cy="267"/>
            </a:xfrm>
            <a:prstGeom prst="rect">
              <a:avLst/>
            </a:prstGeom>
            <a:noFill/>
            <a:ln w="12700" cap="sq">
              <a:solidFill>
                <a:schemeClr val="tx2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anchor="ctr" anchorCtr="1">
              <a:spAutoFit/>
            </a:bodyPr>
            <a:lstStyle/>
            <a:p>
              <a:endParaRPr lang="zh-CN" altLang="en-US">
                <a:solidFill>
                  <a:srgbClr val="003300"/>
                </a:solidFill>
                <a:latin typeface="Arial" charset="0"/>
                <a:ea typeface="MS PGothic" charset="0"/>
                <a:cs typeface="MS PGothic" charset="0"/>
              </a:endParaRPr>
            </a:p>
          </p:txBody>
        </p:sp>
        <p:sp>
          <p:nvSpPr>
            <p:cNvPr id="481298" name="Rectangle 10"/>
            <p:cNvSpPr>
              <a:spLocks noChangeArrowheads="1"/>
            </p:cNvSpPr>
            <p:nvPr/>
          </p:nvSpPr>
          <p:spPr bwMode="auto">
            <a:xfrm>
              <a:off x="5756" y="4030"/>
              <a:ext cx="8" cy="267"/>
            </a:xfrm>
            <a:prstGeom prst="rect">
              <a:avLst/>
            </a:prstGeom>
            <a:noFill/>
            <a:ln w="12700" cap="sq">
              <a:solidFill>
                <a:schemeClr val="tx2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anchor="ctr" anchorCtr="1">
              <a:spAutoFit/>
            </a:bodyPr>
            <a:lstStyle/>
            <a:p>
              <a:endParaRPr lang="zh-CN" altLang="en-US">
                <a:solidFill>
                  <a:srgbClr val="003300"/>
                </a:solidFill>
                <a:latin typeface="Arial" charset="0"/>
                <a:ea typeface="MS PGothic" charset="0"/>
                <a:cs typeface="MS PGothic" charset="0"/>
              </a:endParaRPr>
            </a:p>
          </p:txBody>
        </p:sp>
        <p:grpSp>
          <p:nvGrpSpPr>
            <p:cNvPr id="481299" name="Group 11"/>
            <p:cNvGrpSpPr>
              <a:grpSpLocks/>
            </p:cNvGrpSpPr>
            <p:nvPr/>
          </p:nvGrpSpPr>
          <p:grpSpPr bwMode="auto">
            <a:xfrm>
              <a:off x="48" y="1220"/>
              <a:ext cx="1477" cy="556"/>
              <a:chOff x="0" y="0"/>
              <a:chExt cx="981" cy="693"/>
            </a:xfrm>
          </p:grpSpPr>
          <p:sp>
            <p:nvSpPr>
              <p:cNvPr id="481349" name="Rectangle 12"/>
              <p:cNvSpPr>
                <a:spLocks noChangeArrowheads="1"/>
              </p:cNvSpPr>
              <p:nvPr/>
            </p:nvSpPr>
            <p:spPr bwMode="auto">
              <a:xfrm>
                <a:off x="0" y="0"/>
                <a:ext cx="981" cy="693"/>
              </a:xfrm>
              <a:prstGeom prst="rect">
                <a:avLst/>
              </a:prstGeom>
              <a:noFill/>
              <a:ln w="12700" cap="sq">
                <a:solidFill>
                  <a:schemeClr val="tx2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pPr algn="ctr"/>
                <a:r>
                  <a:rPr lang="zh-CN" altLang="en-US" sz="2800">
                    <a:solidFill>
                      <a:srgbClr val="F1F7E9"/>
                    </a:solidFill>
                    <a:latin typeface="Courier New" charset="0"/>
                    <a:ea typeface="MS PGothic" charset="0"/>
                    <a:cs typeface="MS PGothic" charset="0"/>
                  </a:rPr>
                  <a:t>疮和脓包</a:t>
                </a:r>
              </a:p>
              <a:p>
                <a:pPr algn="ctr"/>
                <a:endParaRPr lang="zh-CN" altLang="en-US">
                  <a:solidFill>
                    <a:srgbClr val="FFFFFF"/>
                  </a:solidFill>
                  <a:latin typeface="Arial Narrow" charset="0"/>
                  <a:ea typeface="MS PGothic" charset="0"/>
                  <a:cs typeface="MS PGothic" charset="0"/>
                </a:endParaRPr>
              </a:p>
            </p:txBody>
          </p:sp>
          <p:sp>
            <p:nvSpPr>
              <p:cNvPr id="481350" name="Rectangle 13"/>
              <p:cNvSpPr>
                <a:spLocks noChangeArrowheads="1"/>
              </p:cNvSpPr>
              <p:nvPr/>
            </p:nvSpPr>
            <p:spPr bwMode="auto">
              <a:xfrm>
                <a:off x="0" y="0"/>
                <a:ext cx="981" cy="693"/>
              </a:xfrm>
              <a:prstGeom prst="rect">
                <a:avLst/>
              </a:prstGeom>
              <a:noFill/>
              <a:ln w="7" cap="sq">
                <a:solidFill>
                  <a:schemeClr val="tx2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0" tIns="0" rIns="0" anchor="ctr" anchorCtr="1"/>
              <a:lstStyle/>
              <a:p>
                <a:endParaRPr lang="zh-CN" altLang="en-US">
                  <a:solidFill>
                    <a:srgbClr val="003300"/>
                  </a:solidFill>
                  <a:latin typeface="Arial" charset="0"/>
                  <a:ea typeface="MS PGothic" charset="0"/>
                  <a:cs typeface="MS PGothic" charset="0"/>
                </a:endParaRPr>
              </a:p>
            </p:txBody>
          </p:sp>
        </p:grpSp>
        <p:grpSp>
          <p:nvGrpSpPr>
            <p:cNvPr id="481300" name="Group 14"/>
            <p:cNvGrpSpPr>
              <a:grpSpLocks/>
            </p:cNvGrpSpPr>
            <p:nvPr/>
          </p:nvGrpSpPr>
          <p:grpSpPr bwMode="auto">
            <a:xfrm>
              <a:off x="1525" y="1220"/>
              <a:ext cx="847" cy="556"/>
              <a:chOff x="981" y="0"/>
              <a:chExt cx="562" cy="693"/>
            </a:xfrm>
          </p:grpSpPr>
          <p:sp>
            <p:nvSpPr>
              <p:cNvPr id="481347" name="Rectangle 15"/>
              <p:cNvSpPr>
                <a:spLocks noChangeArrowheads="1"/>
              </p:cNvSpPr>
              <p:nvPr/>
            </p:nvSpPr>
            <p:spPr bwMode="auto">
              <a:xfrm>
                <a:off x="981" y="0"/>
                <a:ext cx="562" cy="693"/>
              </a:xfrm>
              <a:prstGeom prst="rect">
                <a:avLst/>
              </a:prstGeom>
              <a:noFill/>
              <a:ln w="12700" cap="sq">
                <a:solidFill>
                  <a:schemeClr val="tx2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anchor="ctr" anchorCtr="1"/>
              <a:lstStyle/>
              <a:p>
                <a:pPr algn="ctr"/>
                <a:r>
                  <a:rPr lang="zh-CN" altLang="en-US">
                    <a:solidFill>
                      <a:srgbClr val="FFFFFF"/>
                    </a:solidFill>
                    <a:latin typeface="Arial Narrow" charset="0"/>
                    <a:ea typeface="MS PGothic" charset="0"/>
                  </a:rPr>
                  <a:t>出</a:t>
                </a:r>
                <a:r>
                  <a:rPr lang="en-US" altLang="ja-JP">
                    <a:solidFill>
                      <a:srgbClr val="FFFFFF"/>
                    </a:solidFill>
                    <a:latin typeface="Arial Narrow" charset="0"/>
                    <a:ea typeface="Arial" charset="0"/>
                    <a:cs typeface="Arial" charset="0"/>
                  </a:rPr>
                  <a:t> 9:5-12</a:t>
                </a:r>
                <a:endParaRPr lang="en-US" altLang="zh-CN">
                  <a:solidFill>
                    <a:srgbClr val="FFFFFF"/>
                  </a:solidFill>
                  <a:latin typeface="Arial Narrow" charset="0"/>
                  <a:ea typeface="MS PGothic" charset="0"/>
                  <a:cs typeface="MS PGothic" charset="0"/>
                </a:endParaRPr>
              </a:p>
            </p:txBody>
          </p:sp>
          <p:sp>
            <p:nvSpPr>
              <p:cNvPr id="481348" name="Rectangle 16"/>
              <p:cNvSpPr>
                <a:spLocks noChangeArrowheads="1"/>
              </p:cNvSpPr>
              <p:nvPr/>
            </p:nvSpPr>
            <p:spPr bwMode="auto">
              <a:xfrm>
                <a:off x="981" y="0"/>
                <a:ext cx="562" cy="693"/>
              </a:xfrm>
              <a:prstGeom prst="rect">
                <a:avLst/>
              </a:prstGeom>
              <a:noFill/>
              <a:ln w="7" cap="sq">
                <a:solidFill>
                  <a:schemeClr val="tx2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0" tIns="0" rIns="0" anchor="ctr" anchorCtr="1"/>
              <a:lstStyle/>
              <a:p>
                <a:endParaRPr lang="zh-CN" altLang="en-US">
                  <a:solidFill>
                    <a:srgbClr val="003300"/>
                  </a:solidFill>
                  <a:latin typeface="Arial" charset="0"/>
                  <a:ea typeface="MS PGothic" charset="0"/>
                  <a:cs typeface="MS PGothic" charset="0"/>
                </a:endParaRPr>
              </a:p>
            </p:txBody>
          </p:sp>
        </p:grpSp>
        <p:grpSp>
          <p:nvGrpSpPr>
            <p:cNvPr id="481301" name="Group 17"/>
            <p:cNvGrpSpPr>
              <a:grpSpLocks/>
            </p:cNvGrpSpPr>
            <p:nvPr/>
          </p:nvGrpSpPr>
          <p:grpSpPr bwMode="auto">
            <a:xfrm>
              <a:off x="2372" y="1220"/>
              <a:ext cx="3388" cy="556"/>
              <a:chOff x="1543" y="0"/>
              <a:chExt cx="2250" cy="693"/>
            </a:xfrm>
          </p:grpSpPr>
          <p:sp>
            <p:nvSpPr>
              <p:cNvPr id="481345" name="Rectangle 18"/>
              <p:cNvSpPr>
                <a:spLocks noChangeArrowheads="1"/>
              </p:cNvSpPr>
              <p:nvPr/>
            </p:nvSpPr>
            <p:spPr bwMode="auto">
              <a:xfrm>
                <a:off x="1543" y="0"/>
                <a:ext cx="2250" cy="693"/>
              </a:xfrm>
              <a:prstGeom prst="rect">
                <a:avLst/>
              </a:prstGeom>
              <a:noFill/>
              <a:ln w="12700" cap="sq">
                <a:solidFill>
                  <a:schemeClr val="tx2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anchor="ctr" anchorCtr="1"/>
              <a:lstStyle/>
              <a:p>
                <a:pPr algn="ctr"/>
                <a:r>
                  <a:rPr lang="en-US" altLang="zh-CN">
                    <a:solidFill>
                      <a:srgbClr val="FFFFFF"/>
                    </a:solidFill>
                    <a:latin typeface="Arial Narrow" charset="0"/>
                    <a:ea typeface="Arial" charset="0"/>
                    <a:cs typeface="Arial" charset="0"/>
                  </a:rPr>
                  <a:t>Imhotep: </a:t>
                </a:r>
                <a:endParaRPr lang="en-US" altLang="zh-CN">
                  <a:solidFill>
                    <a:srgbClr val="FFFFFF"/>
                  </a:solidFill>
                  <a:latin typeface="Arial Narrow" charset="0"/>
                  <a:ea typeface="MS PGothic" charset="0"/>
                  <a:cs typeface="MS PGothic" charset="0"/>
                </a:endParaRPr>
              </a:p>
            </p:txBody>
          </p:sp>
          <p:sp>
            <p:nvSpPr>
              <p:cNvPr id="481346" name="Rectangle 19"/>
              <p:cNvSpPr>
                <a:spLocks noChangeArrowheads="1"/>
              </p:cNvSpPr>
              <p:nvPr/>
            </p:nvSpPr>
            <p:spPr bwMode="auto">
              <a:xfrm>
                <a:off x="1543" y="0"/>
                <a:ext cx="2250" cy="693"/>
              </a:xfrm>
              <a:prstGeom prst="rect">
                <a:avLst/>
              </a:prstGeom>
              <a:noFill/>
              <a:ln w="7" cap="sq">
                <a:solidFill>
                  <a:schemeClr val="tx2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0" tIns="0" rIns="0" anchor="ctr" anchorCtr="1"/>
              <a:lstStyle/>
              <a:p>
                <a:endParaRPr lang="zh-CN" altLang="en-US">
                  <a:solidFill>
                    <a:srgbClr val="003300"/>
                  </a:solidFill>
                  <a:latin typeface="Arial" charset="0"/>
                  <a:ea typeface="MS PGothic" charset="0"/>
                  <a:cs typeface="MS PGothic" charset="0"/>
                </a:endParaRPr>
              </a:p>
            </p:txBody>
          </p:sp>
        </p:grpSp>
        <p:grpSp>
          <p:nvGrpSpPr>
            <p:cNvPr id="481302" name="Group 20"/>
            <p:cNvGrpSpPr>
              <a:grpSpLocks/>
            </p:cNvGrpSpPr>
            <p:nvPr/>
          </p:nvGrpSpPr>
          <p:grpSpPr bwMode="auto">
            <a:xfrm>
              <a:off x="48" y="1776"/>
              <a:ext cx="1477" cy="768"/>
              <a:chOff x="0" y="693"/>
              <a:chExt cx="981" cy="693"/>
            </a:xfrm>
          </p:grpSpPr>
          <p:sp>
            <p:nvSpPr>
              <p:cNvPr id="481343" name="Rectangle 21"/>
              <p:cNvSpPr>
                <a:spLocks noChangeArrowheads="1"/>
              </p:cNvSpPr>
              <p:nvPr/>
            </p:nvSpPr>
            <p:spPr bwMode="auto">
              <a:xfrm>
                <a:off x="0" y="693"/>
                <a:ext cx="981" cy="693"/>
              </a:xfrm>
              <a:prstGeom prst="rect">
                <a:avLst/>
              </a:prstGeom>
              <a:noFill/>
              <a:ln w="12700" cap="sq">
                <a:solidFill>
                  <a:schemeClr val="tx2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pPr algn="ctr"/>
                <a:r>
                  <a:rPr lang="zh-CN" altLang="en-US">
                    <a:solidFill>
                      <a:srgbClr val="F1F7E9"/>
                    </a:solidFill>
                    <a:latin typeface="Times New Roman" charset="0"/>
                    <a:ea typeface="MS PGothic" charset="0"/>
                    <a:cs typeface="MS PGothic" charset="0"/>
                  </a:rPr>
                  <a:t>冰雹</a:t>
                </a:r>
              </a:p>
              <a:p>
                <a:pPr algn="ctr"/>
                <a:endParaRPr lang="zh-CN" altLang="en-US">
                  <a:solidFill>
                    <a:srgbClr val="FFFFFF"/>
                  </a:solidFill>
                  <a:latin typeface="Arial Narrow" charset="0"/>
                  <a:ea typeface="MS PGothic" charset="0"/>
                  <a:cs typeface="MS PGothic" charset="0"/>
                </a:endParaRPr>
              </a:p>
            </p:txBody>
          </p:sp>
          <p:sp>
            <p:nvSpPr>
              <p:cNvPr id="481344" name="Rectangle 22"/>
              <p:cNvSpPr>
                <a:spLocks noChangeArrowheads="1"/>
              </p:cNvSpPr>
              <p:nvPr/>
            </p:nvSpPr>
            <p:spPr bwMode="auto">
              <a:xfrm>
                <a:off x="0" y="693"/>
                <a:ext cx="981" cy="693"/>
              </a:xfrm>
              <a:prstGeom prst="rect">
                <a:avLst/>
              </a:prstGeom>
              <a:noFill/>
              <a:ln w="7" cap="sq">
                <a:solidFill>
                  <a:schemeClr val="tx2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0" tIns="0" rIns="0" anchor="ctr" anchorCtr="1"/>
              <a:lstStyle/>
              <a:p>
                <a:endParaRPr lang="zh-CN" altLang="en-US">
                  <a:solidFill>
                    <a:srgbClr val="003300"/>
                  </a:solidFill>
                  <a:latin typeface="Arial" charset="0"/>
                  <a:ea typeface="MS PGothic" charset="0"/>
                  <a:cs typeface="MS PGothic" charset="0"/>
                </a:endParaRPr>
              </a:p>
            </p:txBody>
          </p:sp>
        </p:grpSp>
        <p:grpSp>
          <p:nvGrpSpPr>
            <p:cNvPr id="481303" name="Group 23"/>
            <p:cNvGrpSpPr>
              <a:grpSpLocks/>
            </p:cNvGrpSpPr>
            <p:nvPr/>
          </p:nvGrpSpPr>
          <p:grpSpPr bwMode="auto">
            <a:xfrm>
              <a:off x="1525" y="1776"/>
              <a:ext cx="847" cy="768"/>
              <a:chOff x="981" y="693"/>
              <a:chExt cx="562" cy="693"/>
            </a:xfrm>
          </p:grpSpPr>
          <p:sp>
            <p:nvSpPr>
              <p:cNvPr id="481341" name="Rectangle 24"/>
              <p:cNvSpPr>
                <a:spLocks noChangeArrowheads="1"/>
              </p:cNvSpPr>
              <p:nvPr/>
            </p:nvSpPr>
            <p:spPr bwMode="auto">
              <a:xfrm>
                <a:off x="981" y="693"/>
                <a:ext cx="562" cy="693"/>
              </a:xfrm>
              <a:prstGeom prst="rect">
                <a:avLst/>
              </a:prstGeom>
              <a:noFill/>
              <a:ln w="12700" cap="sq">
                <a:solidFill>
                  <a:schemeClr val="tx2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anchor="ctr" anchorCtr="1"/>
              <a:lstStyle/>
              <a:p>
                <a:pPr algn="ctr"/>
                <a:r>
                  <a:rPr lang="zh-CN" altLang="en-US">
                    <a:solidFill>
                      <a:srgbClr val="FFFFFF"/>
                    </a:solidFill>
                    <a:latin typeface="Arial Narrow" charset="0"/>
                    <a:ea typeface="MS PGothic" charset="0"/>
                  </a:rPr>
                  <a:t>出</a:t>
                </a:r>
                <a:r>
                  <a:rPr lang="en-US" altLang="ja-JP">
                    <a:solidFill>
                      <a:srgbClr val="FFFFFF"/>
                    </a:solidFill>
                    <a:latin typeface="Arial Narrow" charset="0"/>
                    <a:ea typeface="Arial" charset="0"/>
                    <a:cs typeface="Arial" charset="0"/>
                  </a:rPr>
                  <a:t> </a:t>
                </a:r>
                <a:endParaRPr lang="en-US" altLang="ja-JP">
                  <a:solidFill>
                    <a:srgbClr val="FFFFFF"/>
                  </a:solidFill>
                  <a:latin typeface="Arial Narrow" charset="0"/>
                  <a:ea typeface="Times New Roman" charset="0"/>
                  <a:cs typeface="Times New Roman" charset="0"/>
                </a:endParaRPr>
              </a:p>
              <a:p>
                <a:pPr algn="ctr"/>
                <a:r>
                  <a:rPr lang="en-US" altLang="zh-CN">
                    <a:solidFill>
                      <a:srgbClr val="FFFFFF"/>
                    </a:solidFill>
                    <a:latin typeface="Arial Narrow" charset="0"/>
                    <a:ea typeface="Arial" charset="0"/>
                    <a:cs typeface="Arial" charset="0"/>
                  </a:rPr>
                  <a:t>9:13-35</a:t>
                </a:r>
                <a:endParaRPr lang="en-US" altLang="zh-CN">
                  <a:solidFill>
                    <a:srgbClr val="FFFFFF"/>
                  </a:solidFill>
                  <a:latin typeface="Arial Narrow" charset="0"/>
                  <a:ea typeface="MS PGothic" charset="0"/>
                  <a:cs typeface="MS PGothic" charset="0"/>
                </a:endParaRPr>
              </a:p>
            </p:txBody>
          </p:sp>
          <p:sp>
            <p:nvSpPr>
              <p:cNvPr id="481342" name="Rectangle 25"/>
              <p:cNvSpPr>
                <a:spLocks noChangeArrowheads="1"/>
              </p:cNvSpPr>
              <p:nvPr/>
            </p:nvSpPr>
            <p:spPr bwMode="auto">
              <a:xfrm>
                <a:off x="981" y="693"/>
                <a:ext cx="562" cy="693"/>
              </a:xfrm>
              <a:prstGeom prst="rect">
                <a:avLst/>
              </a:prstGeom>
              <a:noFill/>
              <a:ln w="7" cap="sq">
                <a:solidFill>
                  <a:schemeClr val="tx2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0" tIns="0" rIns="0" anchor="ctr" anchorCtr="1"/>
              <a:lstStyle/>
              <a:p>
                <a:endParaRPr lang="zh-CN" altLang="en-US">
                  <a:solidFill>
                    <a:srgbClr val="003300"/>
                  </a:solidFill>
                  <a:latin typeface="Arial" charset="0"/>
                  <a:ea typeface="MS PGothic" charset="0"/>
                  <a:cs typeface="MS PGothic" charset="0"/>
                </a:endParaRPr>
              </a:p>
            </p:txBody>
          </p:sp>
        </p:grpSp>
        <p:grpSp>
          <p:nvGrpSpPr>
            <p:cNvPr id="481304" name="Group 26"/>
            <p:cNvGrpSpPr>
              <a:grpSpLocks/>
            </p:cNvGrpSpPr>
            <p:nvPr/>
          </p:nvGrpSpPr>
          <p:grpSpPr bwMode="auto">
            <a:xfrm>
              <a:off x="2372" y="1776"/>
              <a:ext cx="3388" cy="768"/>
              <a:chOff x="1543" y="693"/>
              <a:chExt cx="2250" cy="693"/>
            </a:xfrm>
          </p:grpSpPr>
          <p:sp>
            <p:nvSpPr>
              <p:cNvPr id="481339" name="Rectangle 27"/>
              <p:cNvSpPr>
                <a:spLocks noChangeArrowheads="1"/>
              </p:cNvSpPr>
              <p:nvPr/>
            </p:nvSpPr>
            <p:spPr bwMode="auto">
              <a:xfrm>
                <a:off x="1543" y="693"/>
                <a:ext cx="2250" cy="693"/>
              </a:xfrm>
              <a:prstGeom prst="rect">
                <a:avLst/>
              </a:prstGeom>
              <a:noFill/>
              <a:ln w="12700" cap="sq">
                <a:solidFill>
                  <a:schemeClr val="tx2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anchor="ctr" anchorCtr="1"/>
              <a:lstStyle/>
              <a:p>
                <a:pPr algn="ctr"/>
                <a:r>
                  <a:rPr lang="en-US" altLang="zh-CN">
                    <a:solidFill>
                      <a:srgbClr val="FFFFFF"/>
                    </a:solidFill>
                    <a:latin typeface="Arial Narrow" charset="0"/>
                    <a:ea typeface="Arial" charset="0"/>
                    <a:cs typeface="Arial" charset="0"/>
                  </a:rPr>
                  <a:t>Nut: </a:t>
                </a:r>
                <a:r>
                  <a:rPr lang="zh-CN" altLang="en-US">
                    <a:solidFill>
                      <a:srgbClr val="FFFFFF"/>
                    </a:solidFill>
                    <a:latin typeface="Arial Narrow" charset="0"/>
                    <a:ea typeface="MS PGothic" charset="0"/>
                  </a:rPr>
                  <a:t>天之神</a:t>
                </a:r>
                <a:endParaRPr lang="en-US" altLang="zh-CN">
                  <a:solidFill>
                    <a:srgbClr val="FFFFFF"/>
                  </a:solidFill>
                  <a:latin typeface="Arial Narrow" charset="0"/>
                  <a:ea typeface="Times New Roman" charset="0"/>
                  <a:cs typeface="Times New Roman" charset="0"/>
                </a:endParaRPr>
              </a:p>
              <a:p>
                <a:pPr algn="ctr"/>
                <a:r>
                  <a:rPr lang="en-US" altLang="zh-CN">
                    <a:solidFill>
                      <a:srgbClr val="FFFFFF"/>
                    </a:solidFill>
                    <a:latin typeface="Arial Narrow" charset="0"/>
                    <a:ea typeface="Arial" charset="0"/>
                    <a:cs typeface="Arial" charset="0"/>
                  </a:rPr>
                  <a:t>Isis: </a:t>
                </a:r>
                <a:r>
                  <a:rPr lang="zh-CN" altLang="en-US">
                    <a:solidFill>
                      <a:srgbClr val="FFFFFF"/>
                    </a:solidFill>
                    <a:latin typeface="Arial Narrow" charset="0"/>
                    <a:ea typeface="MS PGothic" charset="0"/>
                  </a:rPr>
                  <a:t>生命之神</a:t>
                </a:r>
                <a:endParaRPr lang="en-US" altLang="ja-JP">
                  <a:solidFill>
                    <a:srgbClr val="FFFFFF"/>
                  </a:solidFill>
                  <a:latin typeface="Arial Narrow" charset="0"/>
                  <a:ea typeface="Times New Roman" charset="0"/>
                  <a:cs typeface="Times New Roman" charset="0"/>
                </a:endParaRPr>
              </a:p>
              <a:p>
                <a:pPr algn="ctr"/>
                <a:r>
                  <a:rPr lang="en-US" altLang="zh-CN">
                    <a:solidFill>
                      <a:srgbClr val="FFFFFF"/>
                    </a:solidFill>
                    <a:latin typeface="Arial Narrow" charset="0"/>
                    <a:ea typeface="Arial" charset="0"/>
                    <a:cs typeface="Arial" charset="0"/>
                  </a:rPr>
                  <a:t>Seth: </a:t>
                </a:r>
                <a:r>
                  <a:rPr lang="zh-CN" altLang="en-US">
                    <a:solidFill>
                      <a:srgbClr val="F1F7E9"/>
                    </a:solidFill>
                    <a:latin typeface="Times New Roman" charset="0"/>
                    <a:ea typeface="MS PGothic" charset="0"/>
                    <a:cs typeface="MS PGothic" charset="0"/>
                  </a:rPr>
                  <a:t>农作物的守护神</a:t>
                </a:r>
              </a:p>
            </p:txBody>
          </p:sp>
          <p:sp>
            <p:nvSpPr>
              <p:cNvPr id="481340" name="Rectangle 28"/>
              <p:cNvSpPr>
                <a:spLocks noChangeArrowheads="1"/>
              </p:cNvSpPr>
              <p:nvPr/>
            </p:nvSpPr>
            <p:spPr bwMode="auto">
              <a:xfrm>
                <a:off x="1543" y="693"/>
                <a:ext cx="2250" cy="693"/>
              </a:xfrm>
              <a:prstGeom prst="rect">
                <a:avLst/>
              </a:prstGeom>
              <a:noFill/>
              <a:ln w="7" cap="sq">
                <a:solidFill>
                  <a:schemeClr val="tx2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0" tIns="0" rIns="0" anchor="ctr" anchorCtr="1"/>
              <a:lstStyle/>
              <a:p>
                <a:endParaRPr lang="zh-CN" altLang="en-US">
                  <a:solidFill>
                    <a:srgbClr val="003300"/>
                  </a:solidFill>
                  <a:latin typeface="Arial" charset="0"/>
                  <a:ea typeface="MS PGothic" charset="0"/>
                  <a:cs typeface="MS PGothic" charset="0"/>
                </a:endParaRPr>
              </a:p>
            </p:txBody>
          </p:sp>
        </p:grpSp>
        <p:grpSp>
          <p:nvGrpSpPr>
            <p:cNvPr id="481305" name="Group 29"/>
            <p:cNvGrpSpPr>
              <a:grpSpLocks/>
            </p:cNvGrpSpPr>
            <p:nvPr/>
          </p:nvGrpSpPr>
          <p:grpSpPr bwMode="auto">
            <a:xfrm>
              <a:off x="48" y="2544"/>
              <a:ext cx="1477" cy="522"/>
              <a:chOff x="0" y="1386"/>
              <a:chExt cx="981" cy="693"/>
            </a:xfrm>
          </p:grpSpPr>
          <p:sp>
            <p:nvSpPr>
              <p:cNvPr id="481337" name="Rectangle 30"/>
              <p:cNvSpPr>
                <a:spLocks noChangeArrowheads="1"/>
              </p:cNvSpPr>
              <p:nvPr/>
            </p:nvSpPr>
            <p:spPr bwMode="auto">
              <a:xfrm>
                <a:off x="0" y="1386"/>
                <a:ext cx="981" cy="693"/>
              </a:xfrm>
              <a:prstGeom prst="rect">
                <a:avLst/>
              </a:prstGeom>
              <a:noFill/>
              <a:ln w="12700" cap="sq">
                <a:solidFill>
                  <a:schemeClr val="tx2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pPr algn="ctr"/>
                <a:endParaRPr lang="zh-CN" altLang="en-US">
                  <a:solidFill>
                    <a:srgbClr val="FFFFFF"/>
                  </a:solidFill>
                  <a:latin typeface="Arial Narrow" charset="0"/>
                  <a:ea typeface="MS PGothic" charset="0"/>
                  <a:cs typeface="MS PGothic" charset="0"/>
                </a:endParaRPr>
              </a:p>
            </p:txBody>
          </p:sp>
          <p:sp>
            <p:nvSpPr>
              <p:cNvPr id="481338" name="Rectangle 31"/>
              <p:cNvSpPr>
                <a:spLocks noChangeArrowheads="1"/>
              </p:cNvSpPr>
              <p:nvPr/>
            </p:nvSpPr>
            <p:spPr bwMode="auto">
              <a:xfrm>
                <a:off x="0" y="1386"/>
                <a:ext cx="981" cy="693"/>
              </a:xfrm>
              <a:prstGeom prst="rect">
                <a:avLst/>
              </a:prstGeom>
              <a:noFill/>
              <a:ln w="7" cap="sq">
                <a:solidFill>
                  <a:schemeClr val="tx2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0" tIns="0" rIns="0" anchor="ctr" anchorCtr="1"/>
              <a:lstStyle/>
              <a:p>
                <a:endParaRPr lang="zh-CN" altLang="en-US">
                  <a:solidFill>
                    <a:srgbClr val="003300"/>
                  </a:solidFill>
                  <a:latin typeface="Arial" charset="0"/>
                  <a:ea typeface="MS PGothic" charset="0"/>
                  <a:cs typeface="MS PGothic" charset="0"/>
                </a:endParaRPr>
              </a:p>
            </p:txBody>
          </p:sp>
        </p:grpSp>
        <p:grpSp>
          <p:nvGrpSpPr>
            <p:cNvPr id="481306" name="Group 32"/>
            <p:cNvGrpSpPr>
              <a:grpSpLocks/>
            </p:cNvGrpSpPr>
            <p:nvPr/>
          </p:nvGrpSpPr>
          <p:grpSpPr bwMode="auto">
            <a:xfrm>
              <a:off x="1525" y="2544"/>
              <a:ext cx="847" cy="522"/>
              <a:chOff x="981" y="1386"/>
              <a:chExt cx="562" cy="693"/>
            </a:xfrm>
          </p:grpSpPr>
          <p:sp>
            <p:nvSpPr>
              <p:cNvPr id="481335" name="Rectangle 33"/>
              <p:cNvSpPr>
                <a:spLocks noChangeArrowheads="1"/>
              </p:cNvSpPr>
              <p:nvPr/>
            </p:nvSpPr>
            <p:spPr bwMode="auto">
              <a:xfrm>
                <a:off x="981" y="1386"/>
                <a:ext cx="562" cy="693"/>
              </a:xfrm>
              <a:prstGeom prst="rect">
                <a:avLst/>
              </a:prstGeom>
              <a:noFill/>
              <a:ln w="12700" cap="sq">
                <a:solidFill>
                  <a:schemeClr val="tx2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anchor="ctr" anchorCtr="1"/>
              <a:lstStyle/>
              <a:p>
                <a:pPr algn="ctr"/>
                <a:r>
                  <a:rPr lang="zh-CN" altLang="en-US">
                    <a:solidFill>
                      <a:srgbClr val="FFFFFF"/>
                    </a:solidFill>
                    <a:latin typeface="Arial Narrow" charset="0"/>
                    <a:ea typeface="MS PGothic" charset="0"/>
                  </a:rPr>
                  <a:t>出</a:t>
                </a:r>
                <a:r>
                  <a:rPr lang="en-US" altLang="ja-JP">
                    <a:solidFill>
                      <a:srgbClr val="FFFFFF"/>
                    </a:solidFill>
                    <a:latin typeface="Arial Narrow" charset="0"/>
                    <a:ea typeface="Arial" charset="0"/>
                    <a:cs typeface="Arial" charset="0"/>
                  </a:rPr>
                  <a:t> l0:1-20</a:t>
                </a:r>
                <a:endParaRPr lang="en-US" altLang="zh-CN">
                  <a:solidFill>
                    <a:srgbClr val="FFFFFF"/>
                  </a:solidFill>
                  <a:latin typeface="Arial Narrow" charset="0"/>
                  <a:ea typeface="MS PGothic" charset="0"/>
                  <a:cs typeface="MS PGothic" charset="0"/>
                </a:endParaRPr>
              </a:p>
            </p:txBody>
          </p:sp>
          <p:sp>
            <p:nvSpPr>
              <p:cNvPr id="481336" name="Rectangle 34"/>
              <p:cNvSpPr>
                <a:spLocks noChangeArrowheads="1"/>
              </p:cNvSpPr>
              <p:nvPr/>
            </p:nvSpPr>
            <p:spPr bwMode="auto">
              <a:xfrm>
                <a:off x="981" y="1386"/>
                <a:ext cx="562" cy="693"/>
              </a:xfrm>
              <a:prstGeom prst="rect">
                <a:avLst/>
              </a:prstGeom>
              <a:noFill/>
              <a:ln w="7" cap="sq">
                <a:solidFill>
                  <a:schemeClr val="tx2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0" tIns="0" rIns="0" anchor="ctr" anchorCtr="1"/>
              <a:lstStyle/>
              <a:p>
                <a:endParaRPr lang="zh-CN" altLang="en-US">
                  <a:solidFill>
                    <a:srgbClr val="003300"/>
                  </a:solidFill>
                  <a:latin typeface="Arial" charset="0"/>
                  <a:ea typeface="MS PGothic" charset="0"/>
                  <a:cs typeface="MS PGothic" charset="0"/>
                </a:endParaRPr>
              </a:p>
            </p:txBody>
          </p:sp>
        </p:grpSp>
        <p:grpSp>
          <p:nvGrpSpPr>
            <p:cNvPr id="481307" name="Group 35"/>
            <p:cNvGrpSpPr>
              <a:grpSpLocks/>
            </p:cNvGrpSpPr>
            <p:nvPr/>
          </p:nvGrpSpPr>
          <p:grpSpPr bwMode="auto">
            <a:xfrm>
              <a:off x="2372" y="2544"/>
              <a:ext cx="3388" cy="522"/>
              <a:chOff x="1543" y="1386"/>
              <a:chExt cx="2250" cy="693"/>
            </a:xfrm>
          </p:grpSpPr>
          <p:sp>
            <p:nvSpPr>
              <p:cNvPr id="481333" name="Rectangle 36"/>
              <p:cNvSpPr>
                <a:spLocks noChangeArrowheads="1"/>
              </p:cNvSpPr>
              <p:nvPr/>
            </p:nvSpPr>
            <p:spPr bwMode="auto">
              <a:xfrm>
                <a:off x="1543" y="1386"/>
                <a:ext cx="2250" cy="693"/>
              </a:xfrm>
              <a:prstGeom prst="rect">
                <a:avLst/>
              </a:prstGeom>
              <a:noFill/>
              <a:ln w="12700" cap="sq">
                <a:solidFill>
                  <a:schemeClr val="tx2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anchor="ctr" anchorCtr="1"/>
              <a:lstStyle/>
              <a:p>
                <a:pPr algn="ctr"/>
                <a:endParaRPr lang="zh-CN" altLang="en-US">
                  <a:solidFill>
                    <a:srgbClr val="FFFFFF"/>
                  </a:solidFill>
                  <a:latin typeface="Arial Narrow" charset="0"/>
                  <a:ea typeface="MS PGothic" charset="0"/>
                  <a:cs typeface="MS PGothic" charset="0"/>
                </a:endParaRPr>
              </a:p>
            </p:txBody>
          </p:sp>
          <p:sp>
            <p:nvSpPr>
              <p:cNvPr id="481334" name="Rectangle 37"/>
              <p:cNvSpPr>
                <a:spLocks noChangeArrowheads="1"/>
              </p:cNvSpPr>
              <p:nvPr/>
            </p:nvSpPr>
            <p:spPr bwMode="auto">
              <a:xfrm>
                <a:off x="1543" y="1386"/>
                <a:ext cx="2250" cy="693"/>
              </a:xfrm>
              <a:prstGeom prst="rect">
                <a:avLst/>
              </a:prstGeom>
              <a:noFill/>
              <a:ln w="7" cap="sq">
                <a:solidFill>
                  <a:schemeClr val="tx2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0" tIns="0" rIns="0" anchor="ctr" anchorCtr="1"/>
              <a:lstStyle/>
              <a:p>
                <a:endParaRPr lang="zh-CN" altLang="en-US">
                  <a:solidFill>
                    <a:srgbClr val="003300"/>
                  </a:solidFill>
                  <a:latin typeface="Arial" charset="0"/>
                  <a:ea typeface="MS PGothic" charset="0"/>
                  <a:cs typeface="MS PGothic" charset="0"/>
                </a:endParaRPr>
              </a:p>
            </p:txBody>
          </p:sp>
        </p:grpSp>
        <p:grpSp>
          <p:nvGrpSpPr>
            <p:cNvPr id="481308" name="Group 38"/>
            <p:cNvGrpSpPr>
              <a:grpSpLocks/>
            </p:cNvGrpSpPr>
            <p:nvPr/>
          </p:nvGrpSpPr>
          <p:grpSpPr bwMode="auto">
            <a:xfrm>
              <a:off x="48" y="3066"/>
              <a:ext cx="1477" cy="607"/>
              <a:chOff x="0" y="2079"/>
              <a:chExt cx="981" cy="684"/>
            </a:xfrm>
          </p:grpSpPr>
          <p:sp>
            <p:nvSpPr>
              <p:cNvPr id="481331" name="Rectangle 39"/>
              <p:cNvSpPr>
                <a:spLocks noChangeArrowheads="1"/>
              </p:cNvSpPr>
              <p:nvPr/>
            </p:nvSpPr>
            <p:spPr bwMode="auto">
              <a:xfrm>
                <a:off x="0" y="2079"/>
                <a:ext cx="981" cy="684"/>
              </a:xfrm>
              <a:prstGeom prst="rect">
                <a:avLst/>
              </a:prstGeom>
              <a:noFill/>
              <a:ln w="12700" cap="sq">
                <a:solidFill>
                  <a:schemeClr val="tx2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pPr algn="ctr"/>
                <a:r>
                  <a:rPr lang="zh-CN" altLang="en-US">
                    <a:solidFill>
                      <a:srgbClr val="FFFFFF"/>
                    </a:solidFill>
                    <a:latin typeface="Arial Narrow" charset="0"/>
                    <a:ea typeface="MS PGothic" charset="0"/>
                    <a:cs typeface="MS PGothic" charset="0"/>
                  </a:rPr>
                  <a:t>黑暗</a:t>
                </a:r>
              </a:p>
            </p:txBody>
          </p:sp>
          <p:sp>
            <p:nvSpPr>
              <p:cNvPr id="481332" name="Rectangle 40"/>
              <p:cNvSpPr>
                <a:spLocks noChangeArrowheads="1"/>
              </p:cNvSpPr>
              <p:nvPr/>
            </p:nvSpPr>
            <p:spPr bwMode="auto">
              <a:xfrm>
                <a:off x="0" y="2079"/>
                <a:ext cx="981" cy="684"/>
              </a:xfrm>
              <a:prstGeom prst="rect">
                <a:avLst/>
              </a:prstGeom>
              <a:noFill/>
              <a:ln w="7" cap="sq">
                <a:solidFill>
                  <a:schemeClr val="tx2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0" tIns="0" rIns="0" anchor="ctr" anchorCtr="1"/>
              <a:lstStyle/>
              <a:p>
                <a:endParaRPr lang="zh-CN" altLang="en-US">
                  <a:solidFill>
                    <a:srgbClr val="003300"/>
                  </a:solidFill>
                  <a:latin typeface="Arial" charset="0"/>
                  <a:ea typeface="MS PGothic" charset="0"/>
                  <a:cs typeface="MS PGothic" charset="0"/>
                </a:endParaRPr>
              </a:p>
            </p:txBody>
          </p:sp>
        </p:grpSp>
        <p:grpSp>
          <p:nvGrpSpPr>
            <p:cNvPr id="481309" name="Group 41"/>
            <p:cNvGrpSpPr>
              <a:grpSpLocks/>
            </p:cNvGrpSpPr>
            <p:nvPr/>
          </p:nvGrpSpPr>
          <p:grpSpPr bwMode="auto">
            <a:xfrm>
              <a:off x="1525" y="3066"/>
              <a:ext cx="847" cy="607"/>
              <a:chOff x="981" y="2079"/>
              <a:chExt cx="562" cy="684"/>
            </a:xfrm>
          </p:grpSpPr>
          <p:sp>
            <p:nvSpPr>
              <p:cNvPr id="481329" name="Rectangle 42"/>
              <p:cNvSpPr>
                <a:spLocks noChangeArrowheads="1"/>
              </p:cNvSpPr>
              <p:nvPr/>
            </p:nvSpPr>
            <p:spPr bwMode="auto">
              <a:xfrm>
                <a:off x="981" y="2079"/>
                <a:ext cx="562" cy="684"/>
              </a:xfrm>
              <a:prstGeom prst="rect">
                <a:avLst/>
              </a:prstGeom>
              <a:noFill/>
              <a:ln w="12700" cap="sq">
                <a:solidFill>
                  <a:schemeClr val="tx2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anchor="ctr" anchorCtr="1"/>
              <a:lstStyle/>
              <a:p>
                <a:pPr algn="ctr"/>
                <a:r>
                  <a:rPr lang="zh-CN" altLang="en-US">
                    <a:solidFill>
                      <a:srgbClr val="FFFFFF"/>
                    </a:solidFill>
                    <a:latin typeface="Arial Narrow" charset="0"/>
                    <a:ea typeface="MS PGothic" charset="0"/>
                  </a:rPr>
                  <a:t>出</a:t>
                </a:r>
                <a:r>
                  <a:rPr lang="en-US" altLang="ja-JP">
                    <a:solidFill>
                      <a:srgbClr val="FFFFFF"/>
                    </a:solidFill>
                    <a:latin typeface="Arial Narrow" charset="0"/>
                    <a:ea typeface="Arial" charset="0"/>
                    <a:cs typeface="Arial" charset="0"/>
                  </a:rPr>
                  <a:t> </a:t>
                </a:r>
                <a:endParaRPr lang="en-US" altLang="ja-JP">
                  <a:solidFill>
                    <a:srgbClr val="FFFFFF"/>
                  </a:solidFill>
                  <a:latin typeface="Arial Narrow" charset="0"/>
                  <a:ea typeface="Times New Roman" charset="0"/>
                  <a:cs typeface="Times New Roman" charset="0"/>
                </a:endParaRPr>
              </a:p>
              <a:p>
                <a:pPr algn="ctr"/>
                <a:r>
                  <a:rPr lang="en-US" altLang="zh-CN">
                    <a:solidFill>
                      <a:srgbClr val="FFFFFF"/>
                    </a:solidFill>
                    <a:latin typeface="Arial Narrow" charset="0"/>
                    <a:ea typeface="Arial" charset="0"/>
                    <a:cs typeface="Arial" charset="0"/>
                  </a:rPr>
                  <a:t>10:21-29</a:t>
                </a:r>
                <a:endParaRPr lang="en-US" altLang="zh-CN">
                  <a:solidFill>
                    <a:srgbClr val="FFFFFF"/>
                  </a:solidFill>
                  <a:latin typeface="Arial Narrow" charset="0"/>
                  <a:ea typeface="MS PGothic" charset="0"/>
                  <a:cs typeface="MS PGothic" charset="0"/>
                </a:endParaRPr>
              </a:p>
            </p:txBody>
          </p:sp>
          <p:sp>
            <p:nvSpPr>
              <p:cNvPr id="481330" name="Rectangle 43"/>
              <p:cNvSpPr>
                <a:spLocks noChangeArrowheads="1"/>
              </p:cNvSpPr>
              <p:nvPr/>
            </p:nvSpPr>
            <p:spPr bwMode="auto">
              <a:xfrm>
                <a:off x="981" y="2079"/>
                <a:ext cx="562" cy="684"/>
              </a:xfrm>
              <a:prstGeom prst="rect">
                <a:avLst/>
              </a:prstGeom>
              <a:noFill/>
              <a:ln w="7" cap="sq">
                <a:solidFill>
                  <a:schemeClr val="tx2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0" tIns="0" rIns="0" anchor="ctr" anchorCtr="1"/>
              <a:lstStyle/>
              <a:p>
                <a:endParaRPr lang="zh-CN" altLang="en-US">
                  <a:solidFill>
                    <a:srgbClr val="003300"/>
                  </a:solidFill>
                  <a:latin typeface="Arial" charset="0"/>
                  <a:ea typeface="MS PGothic" charset="0"/>
                  <a:cs typeface="MS PGothic" charset="0"/>
                </a:endParaRPr>
              </a:p>
            </p:txBody>
          </p:sp>
        </p:grpSp>
        <p:grpSp>
          <p:nvGrpSpPr>
            <p:cNvPr id="481310" name="Group 44"/>
            <p:cNvGrpSpPr>
              <a:grpSpLocks/>
            </p:cNvGrpSpPr>
            <p:nvPr/>
          </p:nvGrpSpPr>
          <p:grpSpPr bwMode="auto">
            <a:xfrm>
              <a:off x="2372" y="3066"/>
              <a:ext cx="3388" cy="607"/>
              <a:chOff x="1543" y="2079"/>
              <a:chExt cx="2250" cy="684"/>
            </a:xfrm>
          </p:grpSpPr>
          <p:sp>
            <p:nvSpPr>
              <p:cNvPr id="481327" name="Rectangle 45"/>
              <p:cNvSpPr>
                <a:spLocks noChangeArrowheads="1"/>
              </p:cNvSpPr>
              <p:nvPr/>
            </p:nvSpPr>
            <p:spPr bwMode="auto">
              <a:xfrm>
                <a:off x="1543" y="2079"/>
                <a:ext cx="2250" cy="684"/>
              </a:xfrm>
              <a:prstGeom prst="rect">
                <a:avLst/>
              </a:prstGeom>
              <a:noFill/>
              <a:ln w="12700" cap="sq">
                <a:solidFill>
                  <a:schemeClr val="tx2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anchor="ctr" anchorCtr="1"/>
              <a:lstStyle/>
              <a:p>
                <a:pPr algn="ctr"/>
                <a:r>
                  <a:rPr lang="en-US" altLang="zh-CN">
                    <a:solidFill>
                      <a:srgbClr val="FFFFFF"/>
                    </a:solidFill>
                    <a:latin typeface="Arial Narrow" charset="0"/>
                    <a:ea typeface="Arial" charset="0"/>
                    <a:cs typeface="Arial" charset="0"/>
                  </a:rPr>
                  <a:t>Re, Aten, Atum, Horus: </a:t>
                </a:r>
                <a:r>
                  <a:rPr lang="zh-CN" altLang="en-US">
                    <a:solidFill>
                      <a:srgbClr val="FFFFFF"/>
                    </a:solidFill>
                    <a:latin typeface="Arial Narrow" charset="0"/>
                    <a:ea typeface="MS PGothic" charset="0"/>
                  </a:rPr>
                  <a:t>各类太阳神</a:t>
                </a:r>
                <a:endParaRPr lang="zh-CN" altLang="en-US">
                  <a:solidFill>
                    <a:srgbClr val="FFFFFF"/>
                  </a:solidFill>
                  <a:latin typeface="Arial Narrow" charset="0"/>
                  <a:ea typeface="MS PGothic" charset="0"/>
                  <a:cs typeface="MS PGothic" charset="0"/>
                </a:endParaRPr>
              </a:p>
            </p:txBody>
          </p:sp>
          <p:sp>
            <p:nvSpPr>
              <p:cNvPr id="481328" name="Rectangle 46"/>
              <p:cNvSpPr>
                <a:spLocks noChangeArrowheads="1"/>
              </p:cNvSpPr>
              <p:nvPr/>
            </p:nvSpPr>
            <p:spPr bwMode="auto">
              <a:xfrm>
                <a:off x="1543" y="2079"/>
                <a:ext cx="2250" cy="684"/>
              </a:xfrm>
              <a:prstGeom prst="rect">
                <a:avLst/>
              </a:prstGeom>
              <a:noFill/>
              <a:ln w="7" cap="sq">
                <a:solidFill>
                  <a:schemeClr val="tx2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0" tIns="0" rIns="0" anchor="ctr" anchorCtr="1"/>
              <a:lstStyle/>
              <a:p>
                <a:endParaRPr lang="zh-CN" altLang="en-US">
                  <a:solidFill>
                    <a:srgbClr val="003300"/>
                  </a:solidFill>
                  <a:latin typeface="Arial" charset="0"/>
                  <a:ea typeface="MS PGothic" charset="0"/>
                  <a:cs typeface="MS PGothic" charset="0"/>
                </a:endParaRPr>
              </a:p>
            </p:txBody>
          </p:sp>
        </p:grpSp>
        <p:grpSp>
          <p:nvGrpSpPr>
            <p:cNvPr id="481311" name="Group 47"/>
            <p:cNvGrpSpPr>
              <a:grpSpLocks/>
            </p:cNvGrpSpPr>
            <p:nvPr/>
          </p:nvGrpSpPr>
          <p:grpSpPr bwMode="auto">
            <a:xfrm>
              <a:off x="48" y="3673"/>
              <a:ext cx="1477" cy="647"/>
              <a:chOff x="0" y="2763"/>
              <a:chExt cx="981" cy="729"/>
            </a:xfrm>
          </p:grpSpPr>
          <p:sp>
            <p:nvSpPr>
              <p:cNvPr id="481325" name="Rectangle 48"/>
              <p:cNvSpPr>
                <a:spLocks noChangeArrowheads="1"/>
              </p:cNvSpPr>
              <p:nvPr/>
            </p:nvSpPr>
            <p:spPr bwMode="auto">
              <a:xfrm>
                <a:off x="0" y="2763"/>
                <a:ext cx="981" cy="729"/>
              </a:xfrm>
              <a:prstGeom prst="rect">
                <a:avLst/>
              </a:prstGeom>
              <a:noFill/>
              <a:ln w="12700" cap="sq">
                <a:solidFill>
                  <a:schemeClr val="tx2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anchor="ctr" anchorCtr="1"/>
              <a:lstStyle/>
              <a:p>
                <a:pPr algn="ctr"/>
                <a:r>
                  <a:rPr lang="zh-CN" altLang="en-US">
                    <a:solidFill>
                      <a:srgbClr val="FFFFFF"/>
                    </a:solidFill>
                    <a:latin typeface="Arial Narrow" charset="0"/>
                    <a:ea typeface="MS PGothic" charset="0"/>
                    <a:cs typeface="MS PGothic" charset="0"/>
                  </a:rPr>
                  <a:t>长子的死亡</a:t>
                </a:r>
              </a:p>
            </p:txBody>
          </p:sp>
          <p:sp>
            <p:nvSpPr>
              <p:cNvPr id="481326" name="Rectangle 49"/>
              <p:cNvSpPr>
                <a:spLocks noChangeArrowheads="1"/>
              </p:cNvSpPr>
              <p:nvPr/>
            </p:nvSpPr>
            <p:spPr bwMode="auto">
              <a:xfrm>
                <a:off x="0" y="2763"/>
                <a:ext cx="981" cy="729"/>
              </a:xfrm>
              <a:prstGeom prst="rect">
                <a:avLst/>
              </a:prstGeom>
              <a:noFill/>
              <a:ln w="7" cap="sq">
                <a:solidFill>
                  <a:schemeClr val="tx2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0" tIns="0" rIns="0" anchor="ctr" anchorCtr="1"/>
              <a:lstStyle/>
              <a:p>
                <a:endParaRPr lang="zh-CN" altLang="en-US">
                  <a:solidFill>
                    <a:srgbClr val="003300"/>
                  </a:solidFill>
                  <a:latin typeface="Arial" charset="0"/>
                  <a:ea typeface="MS PGothic" charset="0"/>
                  <a:cs typeface="MS PGothic" charset="0"/>
                </a:endParaRPr>
              </a:p>
            </p:txBody>
          </p:sp>
        </p:grpSp>
        <p:grpSp>
          <p:nvGrpSpPr>
            <p:cNvPr id="481312" name="Group 50"/>
            <p:cNvGrpSpPr>
              <a:grpSpLocks/>
            </p:cNvGrpSpPr>
            <p:nvPr/>
          </p:nvGrpSpPr>
          <p:grpSpPr bwMode="auto">
            <a:xfrm>
              <a:off x="1525" y="3673"/>
              <a:ext cx="847" cy="647"/>
              <a:chOff x="981" y="2763"/>
              <a:chExt cx="562" cy="729"/>
            </a:xfrm>
          </p:grpSpPr>
          <p:sp>
            <p:nvSpPr>
              <p:cNvPr id="481323" name="Rectangle 51"/>
              <p:cNvSpPr>
                <a:spLocks noChangeArrowheads="1"/>
              </p:cNvSpPr>
              <p:nvPr/>
            </p:nvSpPr>
            <p:spPr bwMode="auto">
              <a:xfrm>
                <a:off x="981" y="2763"/>
                <a:ext cx="562" cy="729"/>
              </a:xfrm>
              <a:prstGeom prst="rect">
                <a:avLst/>
              </a:prstGeom>
              <a:noFill/>
              <a:ln w="12700" cap="sq">
                <a:solidFill>
                  <a:schemeClr val="tx2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anchor="ctr" anchorCtr="1"/>
              <a:lstStyle/>
              <a:p>
                <a:pPr algn="ctr"/>
                <a:r>
                  <a:rPr lang="zh-CN" altLang="en-US">
                    <a:solidFill>
                      <a:srgbClr val="FFFFFF"/>
                    </a:solidFill>
                    <a:latin typeface="Arial Narrow" charset="0"/>
                    <a:ea typeface="MS PGothic" charset="0"/>
                  </a:rPr>
                  <a:t>出</a:t>
                </a:r>
                <a:r>
                  <a:rPr lang="en-US" altLang="ja-JP">
                    <a:solidFill>
                      <a:srgbClr val="FFFFFF"/>
                    </a:solidFill>
                    <a:latin typeface="Arial Narrow" charset="0"/>
                    <a:ea typeface="Arial" charset="0"/>
                    <a:cs typeface="Arial" charset="0"/>
                  </a:rPr>
                  <a:t>11:1-12:36</a:t>
                </a:r>
                <a:endParaRPr lang="en-US" altLang="zh-CN">
                  <a:solidFill>
                    <a:srgbClr val="FFFFFF"/>
                  </a:solidFill>
                  <a:latin typeface="Arial Narrow" charset="0"/>
                  <a:ea typeface="MS PGothic" charset="0"/>
                  <a:cs typeface="MS PGothic" charset="0"/>
                </a:endParaRPr>
              </a:p>
            </p:txBody>
          </p:sp>
          <p:sp>
            <p:nvSpPr>
              <p:cNvPr id="481324" name="Rectangle 52"/>
              <p:cNvSpPr>
                <a:spLocks noChangeArrowheads="1"/>
              </p:cNvSpPr>
              <p:nvPr/>
            </p:nvSpPr>
            <p:spPr bwMode="auto">
              <a:xfrm>
                <a:off x="981" y="2763"/>
                <a:ext cx="562" cy="729"/>
              </a:xfrm>
              <a:prstGeom prst="rect">
                <a:avLst/>
              </a:prstGeom>
              <a:noFill/>
              <a:ln w="7" cap="sq">
                <a:solidFill>
                  <a:schemeClr val="tx2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0" tIns="0" rIns="0" anchor="ctr" anchorCtr="1"/>
              <a:lstStyle/>
              <a:p>
                <a:endParaRPr lang="zh-CN" altLang="en-US">
                  <a:solidFill>
                    <a:srgbClr val="003300"/>
                  </a:solidFill>
                  <a:latin typeface="Arial" charset="0"/>
                  <a:ea typeface="MS PGothic" charset="0"/>
                  <a:cs typeface="MS PGothic" charset="0"/>
                </a:endParaRPr>
              </a:p>
            </p:txBody>
          </p:sp>
        </p:grpSp>
        <p:grpSp>
          <p:nvGrpSpPr>
            <p:cNvPr id="481313" name="Group 53"/>
            <p:cNvGrpSpPr>
              <a:grpSpLocks/>
            </p:cNvGrpSpPr>
            <p:nvPr/>
          </p:nvGrpSpPr>
          <p:grpSpPr bwMode="auto">
            <a:xfrm>
              <a:off x="2372" y="3673"/>
              <a:ext cx="3388" cy="647"/>
              <a:chOff x="1543" y="2763"/>
              <a:chExt cx="2250" cy="729"/>
            </a:xfrm>
          </p:grpSpPr>
          <p:sp>
            <p:nvSpPr>
              <p:cNvPr id="481321" name="Rectangle 54"/>
              <p:cNvSpPr>
                <a:spLocks noChangeArrowheads="1"/>
              </p:cNvSpPr>
              <p:nvPr/>
            </p:nvSpPr>
            <p:spPr bwMode="auto">
              <a:xfrm>
                <a:off x="1543" y="2763"/>
                <a:ext cx="2250" cy="729"/>
              </a:xfrm>
              <a:prstGeom prst="rect">
                <a:avLst/>
              </a:prstGeom>
              <a:noFill/>
              <a:ln w="12700" cap="sq">
                <a:solidFill>
                  <a:schemeClr val="tx2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anchor="ctr" anchorCtr="1"/>
              <a:lstStyle/>
              <a:p>
                <a:pPr algn="ctr"/>
                <a:r>
                  <a:rPr lang="zh-CN" altLang="en-US">
                    <a:solidFill>
                      <a:srgbClr val="F1F7E9"/>
                    </a:solidFill>
                    <a:latin typeface="Times New Roman" charset="0"/>
                    <a:ea typeface="MS PGothic" charset="0"/>
                    <a:cs typeface="MS PGothic" charset="0"/>
                  </a:rPr>
                  <a:t>法老化身：欧塞里斯，赐生命的神</a:t>
                </a:r>
              </a:p>
            </p:txBody>
          </p:sp>
          <p:sp>
            <p:nvSpPr>
              <p:cNvPr id="481322" name="Rectangle 55"/>
              <p:cNvSpPr>
                <a:spLocks noChangeArrowheads="1"/>
              </p:cNvSpPr>
              <p:nvPr/>
            </p:nvSpPr>
            <p:spPr bwMode="auto">
              <a:xfrm>
                <a:off x="1543" y="2763"/>
                <a:ext cx="2250" cy="729"/>
              </a:xfrm>
              <a:prstGeom prst="rect">
                <a:avLst/>
              </a:prstGeom>
              <a:noFill/>
              <a:ln w="7" cap="sq">
                <a:solidFill>
                  <a:schemeClr val="tx2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0" tIns="0" rIns="0" anchor="ctr" anchorCtr="1"/>
              <a:lstStyle/>
              <a:p>
                <a:endParaRPr lang="zh-CN" altLang="en-US">
                  <a:solidFill>
                    <a:srgbClr val="003300"/>
                  </a:solidFill>
                  <a:latin typeface="Arial" charset="0"/>
                  <a:ea typeface="MS PGothic" charset="0"/>
                  <a:cs typeface="MS PGothic" charset="0"/>
                </a:endParaRPr>
              </a:p>
            </p:txBody>
          </p:sp>
        </p:grpSp>
        <p:sp>
          <p:nvSpPr>
            <p:cNvPr id="481314" name="Rectangle 56"/>
            <p:cNvSpPr>
              <a:spLocks noChangeArrowheads="1"/>
            </p:cNvSpPr>
            <p:nvPr/>
          </p:nvSpPr>
          <p:spPr bwMode="auto">
            <a:xfrm>
              <a:off x="5756" y="844"/>
              <a:ext cx="8" cy="267"/>
            </a:xfrm>
            <a:prstGeom prst="rect">
              <a:avLst/>
            </a:prstGeom>
            <a:noFill/>
            <a:ln w="12700" cap="sq">
              <a:solidFill>
                <a:schemeClr val="tx2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anchor="ctr" anchorCtr="1">
              <a:spAutoFit/>
            </a:bodyPr>
            <a:lstStyle/>
            <a:p>
              <a:endParaRPr lang="zh-CN" altLang="en-US">
                <a:solidFill>
                  <a:srgbClr val="003300"/>
                </a:solidFill>
                <a:latin typeface="Arial" charset="0"/>
                <a:ea typeface="MS PGothic" charset="0"/>
                <a:cs typeface="MS PGothic" charset="0"/>
              </a:endParaRPr>
            </a:p>
          </p:txBody>
        </p:sp>
        <p:sp>
          <p:nvSpPr>
            <p:cNvPr id="481315" name="Rectangle 57"/>
            <p:cNvSpPr>
              <a:spLocks noChangeArrowheads="1"/>
            </p:cNvSpPr>
            <p:nvPr/>
          </p:nvSpPr>
          <p:spPr bwMode="auto">
            <a:xfrm>
              <a:off x="48" y="733"/>
              <a:ext cx="1477" cy="490"/>
            </a:xfrm>
            <a:prstGeom prst="rect">
              <a:avLst/>
            </a:prstGeom>
            <a:noFill/>
            <a:ln w="12700" cap="sq">
              <a:solidFill>
                <a:schemeClr val="tx2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 anchor="ctr" anchorCtr="1"/>
            <a:lstStyle/>
            <a:p>
              <a:pPr algn="ctr"/>
              <a:r>
                <a:rPr lang="zh-CN" altLang="en-US" sz="2800">
                  <a:solidFill>
                    <a:srgbClr val="FFFFFF"/>
                  </a:solidFill>
                  <a:latin typeface="Arial Black" charset="0"/>
                  <a:ea typeface="宋体" charset="0"/>
                  <a:cs typeface="宋体" charset="0"/>
                </a:rPr>
                <a:t>灾祸</a:t>
              </a:r>
              <a:endParaRPr lang="zh-CN" altLang="en-US" sz="2800">
                <a:solidFill>
                  <a:srgbClr val="FFFFFF"/>
                </a:solidFill>
                <a:latin typeface="Arial Black" charset="0"/>
                <a:ea typeface="MS PGothic" charset="0"/>
                <a:cs typeface="MS PGothic" charset="0"/>
              </a:endParaRPr>
            </a:p>
          </p:txBody>
        </p:sp>
        <p:sp>
          <p:nvSpPr>
            <p:cNvPr id="481316" name="Rectangle 58"/>
            <p:cNvSpPr>
              <a:spLocks noChangeArrowheads="1"/>
            </p:cNvSpPr>
            <p:nvPr/>
          </p:nvSpPr>
          <p:spPr bwMode="auto">
            <a:xfrm>
              <a:off x="48" y="733"/>
              <a:ext cx="1477" cy="490"/>
            </a:xfrm>
            <a:prstGeom prst="rect">
              <a:avLst/>
            </a:prstGeom>
            <a:noFill/>
            <a:ln w="7" cap="sq">
              <a:solidFill>
                <a:schemeClr val="tx2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anchor="ctr" anchorCtr="1"/>
            <a:lstStyle/>
            <a:p>
              <a:endParaRPr lang="zh-CN" altLang="en-US">
                <a:solidFill>
                  <a:srgbClr val="003300"/>
                </a:solidFill>
                <a:latin typeface="Arial" charset="0"/>
                <a:ea typeface="MS PGothic" charset="0"/>
                <a:cs typeface="MS PGothic" charset="0"/>
              </a:endParaRPr>
            </a:p>
          </p:txBody>
        </p:sp>
        <p:sp>
          <p:nvSpPr>
            <p:cNvPr id="481317" name="Rectangle 59"/>
            <p:cNvSpPr>
              <a:spLocks noChangeArrowheads="1"/>
            </p:cNvSpPr>
            <p:nvPr/>
          </p:nvSpPr>
          <p:spPr bwMode="auto">
            <a:xfrm>
              <a:off x="1525" y="733"/>
              <a:ext cx="847" cy="490"/>
            </a:xfrm>
            <a:prstGeom prst="rect">
              <a:avLst/>
            </a:prstGeom>
            <a:noFill/>
            <a:ln w="12700" cap="sq">
              <a:solidFill>
                <a:schemeClr val="tx2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 anchor="ctr" anchorCtr="1"/>
            <a:lstStyle/>
            <a:p>
              <a:pPr algn="ctr"/>
              <a:r>
                <a:rPr lang="zh-CN" altLang="en-US" sz="2000" b="1">
                  <a:solidFill>
                    <a:srgbClr val="FFFFFF"/>
                  </a:solidFill>
                  <a:latin typeface="Arial Narrow" charset="0"/>
                  <a:ea typeface="宋体" charset="0"/>
                  <a:cs typeface="宋体" charset="0"/>
                </a:rPr>
                <a:t>经文</a:t>
              </a:r>
              <a:endParaRPr lang="zh-CN" altLang="en-US" sz="2000" b="1">
                <a:solidFill>
                  <a:srgbClr val="FFFFFF"/>
                </a:solidFill>
                <a:latin typeface="Arial Narrow" charset="0"/>
                <a:ea typeface="MS PGothic" charset="0"/>
                <a:cs typeface="MS PGothic" charset="0"/>
              </a:endParaRPr>
            </a:p>
          </p:txBody>
        </p:sp>
        <p:sp>
          <p:nvSpPr>
            <p:cNvPr id="481318" name="Rectangle 60"/>
            <p:cNvSpPr>
              <a:spLocks noChangeArrowheads="1"/>
            </p:cNvSpPr>
            <p:nvPr/>
          </p:nvSpPr>
          <p:spPr bwMode="auto">
            <a:xfrm>
              <a:off x="1525" y="733"/>
              <a:ext cx="847" cy="490"/>
            </a:xfrm>
            <a:prstGeom prst="rect">
              <a:avLst/>
            </a:prstGeom>
            <a:noFill/>
            <a:ln w="7" cap="sq">
              <a:solidFill>
                <a:schemeClr val="tx2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anchor="ctr" anchorCtr="1"/>
            <a:lstStyle/>
            <a:p>
              <a:endParaRPr lang="zh-CN" altLang="en-US">
                <a:solidFill>
                  <a:srgbClr val="003300"/>
                </a:solidFill>
                <a:latin typeface="Arial" charset="0"/>
                <a:ea typeface="MS PGothic" charset="0"/>
                <a:cs typeface="MS PGothic" charset="0"/>
              </a:endParaRPr>
            </a:p>
          </p:txBody>
        </p:sp>
        <p:sp>
          <p:nvSpPr>
            <p:cNvPr id="481319" name="Rectangle 61"/>
            <p:cNvSpPr>
              <a:spLocks noChangeArrowheads="1"/>
            </p:cNvSpPr>
            <p:nvPr/>
          </p:nvSpPr>
          <p:spPr bwMode="auto">
            <a:xfrm>
              <a:off x="2372" y="733"/>
              <a:ext cx="3388" cy="490"/>
            </a:xfrm>
            <a:prstGeom prst="rect">
              <a:avLst/>
            </a:prstGeom>
            <a:noFill/>
            <a:ln w="12700" cap="sq">
              <a:solidFill>
                <a:schemeClr val="tx2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 anchor="ctr" anchorCtr="1"/>
            <a:lstStyle/>
            <a:p>
              <a:pPr algn="ctr"/>
              <a:endParaRPr lang="zh-CN" altLang="en-US" b="1">
                <a:solidFill>
                  <a:srgbClr val="FFFFFF"/>
                </a:solidFill>
                <a:latin typeface="Arial Black" charset="0"/>
                <a:ea typeface="MS PGothic" charset="0"/>
                <a:cs typeface="MS PGothic" charset="0"/>
              </a:endParaRPr>
            </a:p>
          </p:txBody>
        </p:sp>
        <p:sp>
          <p:nvSpPr>
            <p:cNvPr id="481320" name="Rectangle 62"/>
            <p:cNvSpPr>
              <a:spLocks noChangeArrowheads="1"/>
            </p:cNvSpPr>
            <p:nvPr/>
          </p:nvSpPr>
          <p:spPr bwMode="auto">
            <a:xfrm>
              <a:off x="2372" y="733"/>
              <a:ext cx="3388" cy="490"/>
            </a:xfrm>
            <a:prstGeom prst="rect">
              <a:avLst/>
            </a:prstGeom>
            <a:noFill/>
            <a:ln w="7" cap="sq">
              <a:solidFill>
                <a:schemeClr val="tx2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anchor="ctr" anchorCtr="1"/>
            <a:lstStyle/>
            <a:p>
              <a:endParaRPr lang="zh-CN" altLang="en-US">
                <a:solidFill>
                  <a:srgbClr val="003300"/>
                </a:solidFill>
                <a:latin typeface="Arial" charset="0"/>
                <a:ea typeface="MS PGothic" charset="0"/>
                <a:cs typeface="MS PGothic" charset="0"/>
              </a:endParaRPr>
            </a:p>
          </p:txBody>
        </p:sp>
      </p:grpSp>
      <p:sp>
        <p:nvSpPr>
          <p:cNvPr id="197695" name="Rectangle 63"/>
          <p:cNvSpPr>
            <a:spLocks noGrp="1" noChangeArrowheads="1"/>
          </p:cNvSpPr>
          <p:nvPr>
            <p:ph type="title"/>
          </p:nvPr>
        </p:nvSpPr>
        <p:spPr>
          <a:xfrm>
            <a:off x="112713" y="44450"/>
            <a:ext cx="7772400" cy="762000"/>
          </a:xfrm>
        </p:spPr>
        <p:txBody>
          <a:bodyPr/>
          <a:lstStyle/>
          <a:p>
            <a:pPr algn="ctr">
              <a:defRPr/>
            </a:pPr>
            <a:r>
              <a:rPr lang="zh-CN" altLang="en-US" b="1" i="0">
                <a:latin typeface="Arial Black" charset="0"/>
                <a:ea typeface="宋体" charset="0"/>
                <a:cs typeface="宋体" charset="0"/>
              </a:rPr>
              <a:t>灾祸与埃及神灵</a:t>
            </a:r>
            <a:endParaRPr lang="en-US" altLang="zh-CN" b="1" i="0">
              <a:latin typeface="Arial Black" charset="0"/>
              <a:ea typeface="宋体" charset="0"/>
              <a:cs typeface="宋体" charset="0"/>
            </a:endParaRPr>
          </a:p>
        </p:txBody>
      </p:sp>
      <p:sp>
        <p:nvSpPr>
          <p:cNvPr id="481286" name="Text Box 64"/>
          <p:cNvSpPr txBox="1">
            <a:spLocks noChangeArrowheads="1"/>
          </p:cNvSpPr>
          <p:nvPr/>
        </p:nvSpPr>
        <p:spPr bwMode="auto">
          <a:xfrm>
            <a:off x="-92075" y="728663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endParaRPr lang="zh-CN" altLang="en-US">
              <a:solidFill>
                <a:srgbClr val="003300"/>
              </a:solidFill>
              <a:latin typeface="Arial" charset="0"/>
              <a:ea typeface="MS PGothic" charset="0"/>
              <a:cs typeface="MS PGothic" charset="0"/>
            </a:endParaRPr>
          </a:p>
        </p:txBody>
      </p:sp>
      <p:sp>
        <p:nvSpPr>
          <p:cNvPr id="197697" name="Text Box 65"/>
          <p:cNvSpPr txBox="1">
            <a:spLocks noChangeArrowheads="1"/>
          </p:cNvSpPr>
          <p:nvPr/>
        </p:nvSpPr>
        <p:spPr bwMode="auto">
          <a:xfrm>
            <a:off x="287338" y="779463"/>
            <a:ext cx="7493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>
              <a:defRPr/>
            </a:pPr>
            <a:r>
              <a:rPr lang="en-US" altLang="zh-CN" sz="1400">
                <a:solidFill>
                  <a:srgbClr val="F1F7E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charset="0"/>
                <a:ea typeface="宋体" charset="0"/>
                <a:cs typeface="宋体" charset="0"/>
              </a:rPr>
              <a:t>John H. Walton, </a:t>
            </a:r>
            <a:r>
              <a:rPr lang="en-US" altLang="zh-CN" sz="1400" i="1">
                <a:solidFill>
                  <a:srgbClr val="F1F7E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charset="0"/>
                <a:ea typeface="宋体" charset="0"/>
                <a:cs typeface="宋体" charset="0"/>
              </a:rPr>
              <a:t>Chronological and Background Charts of the OT</a:t>
            </a:r>
            <a:r>
              <a:rPr lang="en-US" altLang="zh-CN" sz="1400">
                <a:solidFill>
                  <a:srgbClr val="F1F7E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charset="0"/>
                <a:ea typeface="宋体" charset="0"/>
                <a:cs typeface="宋体" charset="0"/>
              </a:rPr>
              <a:t>, 2d ed., 85</a:t>
            </a:r>
          </a:p>
        </p:txBody>
      </p:sp>
      <p:sp>
        <p:nvSpPr>
          <p:cNvPr id="481288" name="Rectangle 65"/>
          <p:cNvSpPr>
            <a:spLocks noChangeArrowheads="1"/>
          </p:cNvSpPr>
          <p:nvPr/>
        </p:nvSpPr>
        <p:spPr bwMode="auto">
          <a:xfrm>
            <a:off x="4467225" y="1371600"/>
            <a:ext cx="35544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zh-CN" altLang="en-US" b="1">
                <a:solidFill>
                  <a:srgbClr val="FFFFFF"/>
                </a:solidFill>
                <a:latin typeface="Times New Roman" charset="0"/>
                <a:ea typeface="宋体" charset="0"/>
                <a:cs typeface="宋体" charset="0"/>
              </a:rPr>
              <a:t>可能的受审判的埃及神祗</a:t>
            </a:r>
          </a:p>
        </p:txBody>
      </p:sp>
      <p:sp>
        <p:nvSpPr>
          <p:cNvPr id="481289" name="Rectangle 66"/>
          <p:cNvSpPr>
            <a:spLocks noChangeArrowheads="1"/>
          </p:cNvSpPr>
          <p:nvPr/>
        </p:nvSpPr>
        <p:spPr bwMode="auto">
          <a:xfrm>
            <a:off x="857250" y="4214813"/>
            <a:ext cx="7937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CN" altLang="en-US">
                <a:solidFill>
                  <a:srgbClr val="F1F7E9"/>
                </a:solidFill>
                <a:latin typeface="Times New Roman" charset="0"/>
                <a:ea typeface="MS PGothic" charset="0"/>
                <a:cs typeface="MS PGothic" charset="0"/>
              </a:rPr>
              <a:t>蝗虫</a:t>
            </a:r>
          </a:p>
        </p:txBody>
      </p:sp>
      <p:sp>
        <p:nvSpPr>
          <p:cNvPr id="481290" name="Rectangle 67"/>
          <p:cNvSpPr>
            <a:spLocks noChangeArrowheads="1"/>
          </p:cNvSpPr>
          <p:nvPr/>
        </p:nvSpPr>
        <p:spPr bwMode="auto">
          <a:xfrm>
            <a:off x="7000875" y="2143125"/>
            <a:ext cx="7937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CN" altLang="en-US">
                <a:solidFill>
                  <a:srgbClr val="F1F7E9"/>
                </a:solidFill>
                <a:latin typeface="Times New Roman" charset="0"/>
                <a:ea typeface="MS PGothic" charset="0"/>
                <a:cs typeface="MS PGothic" charset="0"/>
              </a:rPr>
              <a:t>药神</a:t>
            </a:r>
          </a:p>
        </p:txBody>
      </p:sp>
      <p:sp>
        <p:nvSpPr>
          <p:cNvPr id="481291" name="Rectangle 68"/>
          <p:cNvSpPr>
            <a:spLocks noChangeArrowheads="1"/>
          </p:cNvSpPr>
          <p:nvPr/>
        </p:nvSpPr>
        <p:spPr bwMode="auto">
          <a:xfrm>
            <a:off x="3857625" y="4000500"/>
            <a:ext cx="45720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zh-CN">
                <a:solidFill>
                  <a:srgbClr val="FFFFFF"/>
                </a:solidFill>
                <a:latin typeface="Arial Narrow" charset="0"/>
                <a:ea typeface="Arial" charset="0"/>
                <a:cs typeface="Arial" charset="0"/>
              </a:rPr>
              <a:t>Isis: </a:t>
            </a:r>
            <a:r>
              <a:rPr lang="zh-CN" altLang="en-US">
                <a:solidFill>
                  <a:srgbClr val="FFFFFF"/>
                </a:solidFill>
                <a:latin typeface="Arial Narrow" charset="0"/>
                <a:ea typeface="MS PGothic" charset="0"/>
              </a:rPr>
              <a:t>生命之神</a:t>
            </a:r>
            <a:endParaRPr lang="en-US" altLang="ja-JP">
              <a:solidFill>
                <a:srgbClr val="FFFFFF"/>
              </a:solidFill>
              <a:latin typeface="Arial Narrow" charset="0"/>
              <a:ea typeface="Times New Roman" charset="0"/>
              <a:cs typeface="Times New Roman" charset="0"/>
            </a:endParaRPr>
          </a:p>
          <a:p>
            <a:pPr algn="ctr"/>
            <a:r>
              <a:rPr lang="en-US" altLang="zh-CN">
                <a:solidFill>
                  <a:srgbClr val="FFFFFF"/>
                </a:solidFill>
                <a:latin typeface="Arial Narrow" charset="0"/>
                <a:ea typeface="Arial" charset="0"/>
                <a:cs typeface="Arial" charset="0"/>
              </a:rPr>
              <a:t>Seth: </a:t>
            </a:r>
            <a:r>
              <a:rPr lang="zh-CN" altLang="en-US">
                <a:solidFill>
                  <a:srgbClr val="F1F7E9"/>
                </a:solidFill>
                <a:latin typeface="Times New Roman" charset="0"/>
                <a:ea typeface="MS PGothic" charset="0"/>
                <a:cs typeface="MS PGothic" charset="0"/>
              </a:rPr>
              <a:t>农作物的守护神</a:t>
            </a: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3329" name="Picture 5" descr="crossingredse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5300" y="0"/>
            <a:ext cx="48387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333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3886200" cy="1143000"/>
          </a:xfrm>
        </p:spPr>
        <p:txBody>
          <a:bodyPr/>
          <a:lstStyle/>
          <a:p>
            <a:r>
              <a:rPr kumimoji="1" lang="zh-CN" altLang="en-US" sz="3400">
                <a:latin typeface="Arial" charset="0"/>
                <a:ea typeface="MS PGothic" charset="0"/>
              </a:rPr>
              <a:t>出埃及</a:t>
            </a:r>
            <a:r>
              <a:rPr kumimoji="1" lang="zh-CN" altLang="en-US" sz="3400">
                <a:latin typeface="Arial" charset="0"/>
                <a:ea typeface="华文细黑" charset="0"/>
                <a:cs typeface="华文细黑" charset="0"/>
              </a:rPr>
              <a:t>的意义</a:t>
            </a:r>
            <a:endParaRPr kumimoji="1" lang="en-US" altLang="zh-CN">
              <a:latin typeface="Arial" charset="0"/>
              <a:ea typeface="MS PGothic" charset="0"/>
            </a:endParaRPr>
          </a:p>
        </p:txBody>
      </p:sp>
      <p:sp>
        <p:nvSpPr>
          <p:cNvPr id="483331" name="Rectangle 6"/>
          <p:cNvSpPr>
            <a:spLocks noChangeArrowheads="1"/>
          </p:cNvSpPr>
          <p:nvPr/>
        </p:nvSpPr>
        <p:spPr bwMode="auto">
          <a:xfrm>
            <a:off x="762000" y="1143000"/>
            <a:ext cx="33528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  <a:buSzPct val="80000"/>
              <a:buFont typeface="Wingdings" charset="0"/>
              <a:buChar char="l"/>
            </a:pPr>
            <a:r>
              <a:rPr kumimoji="1" lang="zh-CN" altLang="en-US" sz="2800">
                <a:latin typeface="Arial" charset="0"/>
              </a:rPr>
              <a:t>上帝比埃及的众神厉害</a:t>
            </a:r>
            <a:r>
              <a:rPr kumimoji="1" lang="en-US" altLang="ja-JP" sz="2800">
                <a:latin typeface="Arial" charset="0"/>
              </a:rPr>
              <a:t>(</a:t>
            </a:r>
            <a:r>
              <a:rPr kumimoji="1" lang="zh-CN" altLang="en-US" sz="2800">
                <a:latin typeface="Arial" charset="0"/>
              </a:rPr>
              <a:t>出</a:t>
            </a:r>
            <a:r>
              <a:rPr kumimoji="1" lang="en-US" altLang="ja-JP" sz="2800">
                <a:latin typeface="Arial" charset="0"/>
              </a:rPr>
              <a:t>12:29, 37)!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SzPct val="80000"/>
              <a:buFont typeface="Wingdings" charset="0"/>
              <a:buChar char="l"/>
            </a:pPr>
            <a:r>
              <a:rPr lang="zh-CN" altLang="en-US" sz="2800"/>
              <a:t>上帝履行自己的诺言 </a:t>
            </a:r>
            <a:r>
              <a:rPr kumimoji="1" lang="en-US" altLang="zh-CN" sz="2800">
                <a:latin typeface="Arial" charset="0"/>
              </a:rPr>
              <a:t>(</a:t>
            </a:r>
            <a:r>
              <a:rPr kumimoji="1" lang="zh-CN" altLang="en-US" sz="2800">
                <a:latin typeface="Arial" charset="0"/>
              </a:rPr>
              <a:t>出</a:t>
            </a:r>
            <a:r>
              <a:rPr kumimoji="1" lang="en-US" altLang="ja-JP" sz="2800">
                <a:latin typeface="Arial" charset="0"/>
              </a:rPr>
              <a:t>12:40-41; cf. </a:t>
            </a:r>
            <a:r>
              <a:rPr kumimoji="1" lang="zh-CN" altLang="en-US" sz="2800">
                <a:latin typeface="Arial" charset="0"/>
              </a:rPr>
              <a:t>创</a:t>
            </a:r>
            <a:r>
              <a:rPr kumimoji="1" lang="en-US" altLang="ja-JP" sz="2800">
                <a:latin typeface="Arial" charset="0"/>
              </a:rPr>
              <a:t> 15:15)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SzPct val="80000"/>
              <a:buFont typeface="Wingdings" charset="0"/>
              <a:buChar char="l"/>
            </a:pPr>
            <a:r>
              <a:rPr lang="zh-CN" altLang="en-US" sz="2800"/>
              <a:t>逾越节羔羊的主题</a:t>
            </a:r>
            <a:r>
              <a:rPr kumimoji="1" lang="en-US" altLang="ja-JP" sz="2800">
                <a:latin typeface="Arial" charset="0"/>
              </a:rPr>
              <a:t>(12:3-5, 27, 43, 46; </a:t>
            </a:r>
            <a:r>
              <a:rPr kumimoji="1" lang="zh-CN" altLang="en-US" sz="2800">
                <a:latin typeface="Arial" charset="0"/>
              </a:rPr>
              <a:t>参</a:t>
            </a:r>
            <a:r>
              <a:rPr kumimoji="1" lang="ja-JP" altLang="en-US" sz="2800">
                <a:latin typeface="Arial" charset="0"/>
              </a:rPr>
              <a:t> </a:t>
            </a:r>
            <a:r>
              <a:rPr kumimoji="1" lang="zh-CN" altLang="en-US" sz="2800">
                <a:latin typeface="Arial" charset="0"/>
              </a:rPr>
              <a:t>约</a:t>
            </a:r>
            <a:r>
              <a:rPr kumimoji="1" lang="en-US" altLang="ja-JP" sz="2800">
                <a:latin typeface="Arial" charset="0"/>
              </a:rPr>
              <a:t> 1:29; 19:36; </a:t>
            </a:r>
            <a:r>
              <a:rPr kumimoji="1" lang="zh-CN" altLang="en-US" sz="2800">
                <a:latin typeface="Arial" charset="0"/>
              </a:rPr>
              <a:t>林前</a:t>
            </a:r>
            <a:r>
              <a:rPr kumimoji="1" lang="en-US" altLang="ja-JP" sz="2800">
                <a:latin typeface="Arial" charset="0"/>
              </a:rPr>
              <a:t> 5:7-8)</a:t>
            </a:r>
            <a:endParaRPr kumimoji="1" lang="en-US" altLang="zh-CN" sz="2800">
              <a:latin typeface="Arial" charset="0"/>
            </a:endParaRP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7425" name="Picture 7" descr="Romans 200 Blue Backgroun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9144000" cy="700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4344556" y="980728"/>
            <a:ext cx="4835956" cy="3168352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ＭＳ Ｐゴシック" pitchFamily="-111" charset="-128"/>
                <a:cs typeface="ＭＳ Ｐゴシック" pitchFamily="-111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08" charset="0"/>
                <a:ea typeface="ＭＳ Ｐゴシック" pitchFamily="-111" charset="-128"/>
                <a:cs typeface="ＭＳ Ｐゴシック" pitchFamily="-111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08" charset="0"/>
                <a:ea typeface="ＭＳ Ｐゴシック" pitchFamily="-111" charset="-128"/>
                <a:cs typeface="ＭＳ Ｐゴシック" pitchFamily="-111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08" charset="0"/>
                <a:ea typeface="ＭＳ Ｐゴシック" pitchFamily="-111" charset="-128"/>
                <a:cs typeface="ＭＳ Ｐゴシック" pitchFamily="-111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08" charset="0"/>
                <a:ea typeface="ＭＳ Ｐゴシック" pitchFamily="-111" charset="-128"/>
                <a:cs typeface="ＭＳ Ｐゴシック" pitchFamily="-111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0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0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0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08" charset="0"/>
              </a:defRPr>
            </a:lvl9pPr>
          </a:lstStyle>
          <a:p>
            <a:pPr eaLnBrk="1" hangingPunct="1">
              <a:defRPr/>
            </a:pPr>
            <a:r>
              <a:rPr lang="zh-CN" altLang="en-US" sz="2800" b="1" kern="0" dirty="0">
                <a:solidFill>
                  <a:srgbClr val="00CC99">
                    <a:lumMod val="20000"/>
                    <a:lumOff val="80000"/>
                  </a:srgbClr>
                </a:solidFill>
                <a:effectLst>
                  <a:glow rad="774700">
                    <a:srgbClr val="FF0000">
                      <a:alpha val="28000"/>
                    </a:srgbClr>
                  </a:glow>
                </a:effectLst>
                <a:ea typeface="ＭＳ Ｐゴシック" charset="0"/>
                <a:cs typeface="Arial"/>
              </a:rPr>
              <a:t>“看啊！上帝的羔羊，除去世人罪恶的！</a:t>
            </a:r>
            <a:r>
              <a:rPr lang="en-US" altLang="zh-CN" sz="2800" b="1" kern="0" dirty="0">
                <a:solidFill>
                  <a:srgbClr val="00CC99">
                    <a:lumMod val="20000"/>
                    <a:lumOff val="80000"/>
                  </a:srgbClr>
                </a:solidFill>
                <a:effectLst>
                  <a:glow rad="774700">
                    <a:srgbClr val="FF0000">
                      <a:alpha val="28000"/>
                    </a:srgbClr>
                  </a:glow>
                </a:effectLst>
                <a:ea typeface="ＭＳ Ｐゴシック" charset="0"/>
                <a:cs typeface="Arial"/>
              </a:rPr>
              <a:t>(</a:t>
            </a:r>
            <a:r>
              <a:rPr lang="zh-CN" altLang="en-US" sz="2800" b="1" kern="0" dirty="0">
                <a:solidFill>
                  <a:srgbClr val="00CC99">
                    <a:lumMod val="20000"/>
                    <a:lumOff val="80000"/>
                  </a:srgbClr>
                </a:solidFill>
                <a:effectLst>
                  <a:glow rad="774700">
                    <a:srgbClr val="FF0000">
                      <a:alpha val="28000"/>
                    </a:srgbClr>
                  </a:glow>
                </a:effectLst>
                <a:ea typeface="ＭＳ Ｐゴシック" charset="0"/>
                <a:cs typeface="Arial"/>
              </a:rPr>
              <a:t>约翰福音 </a:t>
            </a:r>
            <a:r>
              <a:rPr lang="en-US" altLang="zh-CN" sz="2800" b="1" kern="0" dirty="0">
                <a:solidFill>
                  <a:srgbClr val="00CC99">
                    <a:lumMod val="20000"/>
                    <a:lumOff val="80000"/>
                  </a:srgbClr>
                </a:solidFill>
                <a:effectLst>
                  <a:glow rad="774700">
                    <a:srgbClr val="FF0000">
                      <a:alpha val="28000"/>
                    </a:srgbClr>
                  </a:glow>
                </a:effectLst>
                <a:ea typeface="ＭＳ Ｐゴシック" charset="0"/>
                <a:cs typeface="Arial"/>
              </a:rPr>
              <a:t>1:29)</a:t>
            </a:r>
          </a:p>
        </p:txBody>
      </p:sp>
      <p:pic>
        <p:nvPicPr>
          <p:cNvPr id="487427" name="Picture 3" descr="John Baptist Look Lamb of God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4988" y="3644900"/>
            <a:ext cx="4835525" cy="338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>
          <a:solidFill>
            <a:srgbClr val="0000FF"/>
          </a:solidFill>
        </p:spPr>
        <p:txBody>
          <a:bodyPr/>
          <a:lstStyle/>
          <a:p>
            <a:pPr eaLnBrk="1" hangingPunct="1">
              <a:defRPr/>
            </a:pPr>
            <a:r>
              <a:rPr lang="zh-CN" altLang="en-US" dirty="0">
                <a:solidFill>
                  <a:schemeClr val="tx1"/>
                </a:solidFill>
                <a:latin typeface="Arial" charset="0"/>
                <a:cs typeface="ＭＳ Ｐゴシック" charset="0"/>
              </a:rPr>
              <a:t>逾越节的羔羊</a:t>
            </a:r>
          </a:p>
        </p:txBody>
      </p:sp>
      <p:pic>
        <p:nvPicPr>
          <p:cNvPr id="487429" name="Picture 11" descr="lamb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81000"/>
            <a:ext cx="1028700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7430" name="Picture 1" descr="lamb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1573213"/>
            <a:ext cx="4368800" cy="5475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theme/theme1.xml><?xml version="1.0" encoding="utf-8"?>
<a:theme xmlns:a="http://schemas.openxmlformats.org/drawingml/2006/main" name="Slit">
  <a:themeElements>
    <a:clrScheme name="Slit 1">
      <a:dk1>
        <a:srgbClr val="8C0000"/>
      </a:dk1>
      <a:lt1>
        <a:srgbClr val="FFFFFF"/>
      </a:lt1>
      <a:dk2>
        <a:srgbClr val="720000"/>
      </a:dk2>
      <a:lt2>
        <a:srgbClr val="FFFFCC"/>
      </a:lt2>
      <a:accent1>
        <a:srgbClr val="FF3300"/>
      </a:accent1>
      <a:accent2>
        <a:srgbClr val="BE7960"/>
      </a:accent2>
      <a:accent3>
        <a:srgbClr val="BCAAAA"/>
      </a:accent3>
      <a:accent4>
        <a:srgbClr val="DADADA"/>
      </a:accent4>
      <a:accent5>
        <a:srgbClr val="FFADAA"/>
      </a:accent5>
      <a:accent6>
        <a:srgbClr val="AC6D56"/>
      </a:accent6>
      <a:hlink>
        <a:srgbClr val="FFCC66"/>
      </a:hlink>
      <a:folHlink>
        <a:srgbClr val="FF9900"/>
      </a:folHlink>
    </a:clrScheme>
    <a:fontScheme name="Slit">
      <a:majorFont>
        <a:latin typeface="Tahoma"/>
        <a:ea typeface="ＭＳ Ｐゴシック"/>
        <a:cs typeface=""/>
      </a:majorFont>
      <a:minorFont>
        <a:latin typeface="Tahoma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ahoma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ahoma" charset="0"/>
            <a:ea typeface="ＭＳ Ｐゴシック" charset="0"/>
          </a:defRPr>
        </a:defPPr>
      </a:lstStyle>
    </a:lnDef>
  </a:objectDefaults>
  <a:extraClrSchemeLst>
    <a:extraClrScheme>
      <a:clrScheme name="Slit 1">
        <a:dk1>
          <a:srgbClr val="8C0000"/>
        </a:dk1>
        <a:lt1>
          <a:srgbClr val="FFFFFF"/>
        </a:lt1>
        <a:dk2>
          <a:srgbClr val="720000"/>
        </a:dk2>
        <a:lt2>
          <a:srgbClr val="FFFFCC"/>
        </a:lt2>
        <a:accent1>
          <a:srgbClr val="FF3300"/>
        </a:accent1>
        <a:accent2>
          <a:srgbClr val="BE7960"/>
        </a:accent2>
        <a:accent3>
          <a:srgbClr val="BCAAAA"/>
        </a:accent3>
        <a:accent4>
          <a:srgbClr val="DADADA"/>
        </a:accent4>
        <a:accent5>
          <a:srgbClr val="FFADAA"/>
        </a:accent5>
        <a:accent6>
          <a:srgbClr val="AC6D56"/>
        </a:accent6>
        <a:hlink>
          <a:srgbClr val="FFCC66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2">
        <a:dk1>
          <a:srgbClr val="674E2F"/>
        </a:dk1>
        <a:lt1>
          <a:srgbClr val="FFFFFF"/>
        </a:lt1>
        <a:dk2>
          <a:srgbClr val="533F27"/>
        </a:dk2>
        <a:lt2>
          <a:srgbClr val="D8B274"/>
        </a:lt2>
        <a:accent1>
          <a:srgbClr val="CC990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E2CAAA"/>
        </a:accent5>
        <a:accent6>
          <a:srgbClr val="81552A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3">
        <a:dk1>
          <a:srgbClr val="646464"/>
        </a:dk1>
        <a:lt1>
          <a:srgbClr val="FFFFFF"/>
        </a:lt1>
        <a:dk2>
          <a:srgbClr val="545454"/>
        </a:dk2>
        <a:lt2>
          <a:srgbClr val="D4D4CE"/>
        </a:lt2>
        <a:accent1>
          <a:srgbClr val="49747D"/>
        </a:accent1>
        <a:accent2>
          <a:srgbClr val="8F9699"/>
        </a:accent2>
        <a:accent3>
          <a:srgbClr val="B3B3B3"/>
        </a:accent3>
        <a:accent4>
          <a:srgbClr val="DADADA"/>
        </a:accent4>
        <a:accent5>
          <a:srgbClr val="B1BCBF"/>
        </a:accent5>
        <a:accent6>
          <a:srgbClr val="81878A"/>
        </a:accent6>
        <a:hlink>
          <a:srgbClr val="8DC4D7"/>
        </a:hlink>
        <a:folHlink>
          <a:srgbClr val="7FB97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4">
        <a:dk1>
          <a:srgbClr val="3A7400"/>
        </a:dk1>
        <a:lt1>
          <a:srgbClr val="FFFFFF"/>
        </a:lt1>
        <a:dk2>
          <a:srgbClr val="2E5C00"/>
        </a:dk2>
        <a:lt2>
          <a:srgbClr val="FFFFFF"/>
        </a:lt2>
        <a:accent1>
          <a:srgbClr val="79CA02"/>
        </a:accent1>
        <a:accent2>
          <a:srgbClr val="008080"/>
        </a:accent2>
        <a:accent3>
          <a:srgbClr val="ADB5AA"/>
        </a:accent3>
        <a:accent4>
          <a:srgbClr val="DADADA"/>
        </a:accent4>
        <a:accent5>
          <a:srgbClr val="BEE1AA"/>
        </a:accent5>
        <a:accent6>
          <a:srgbClr val="007373"/>
        </a:accent6>
        <a:hlink>
          <a:srgbClr val="A8DE0E"/>
        </a:hlink>
        <a:folHlink>
          <a:srgbClr val="00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5">
        <a:dk1>
          <a:srgbClr val="008885"/>
        </a:dk1>
        <a:lt1>
          <a:srgbClr val="FFFFFF"/>
        </a:lt1>
        <a:dk2>
          <a:srgbClr val="007572"/>
        </a:dk2>
        <a:lt2>
          <a:srgbClr val="FFFF99"/>
        </a:lt2>
        <a:accent1>
          <a:srgbClr val="33CCCC"/>
        </a:accent1>
        <a:accent2>
          <a:srgbClr val="6D6FC7"/>
        </a:accent2>
        <a:accent3>
          <a:srgbClr val="AABDBC"/>
        </a:accent3>
        <a:accent4>
          <a:srgbClr val="DADADA"/>
        </a:accent4>
        <a:accent5>
          <a:srgbClr val="ADE2E2"/>
        </a:accent5>
        <a:accent6>
          <a:srgbClr val="6264B4"/>
        </a:accent6>
        <a:hlink>
          <a:srgbClr val="FFFFCC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6">
        <a:dk1>
          <a:srgbClr val="0000AC"/>
        </a:dk1>
        <a:lt1>
          <a:srgbClr val="FFFFFF"/>
        </a:lt1>
        <a:dk2>
          <a:srgbClr val="000086"/>
        </a:dk2>
        <a:lt2>
          <a:srgbClr val="CCFFFF"/>
        </a:lt2>
        <a:accent1>
          <a:srgbClr val="0099FF"/>
        </a:accent1>
        <a:accent2>
          <a:srgbClr val="00B000"/>
        </a:accent2>
        <a:accent3>
          <a:srgbClr val="AAAAC3"/>
        </a:accent3>
        <a:accent4>
          <a:srgbClr val="DADADA"/>
        </a:accent4>
        <a:accent5>
          <a:srgbClr val="AACAFF"/>
        </a:accent5>
        <a:accent6>
          <a:srgbClr val="009F00"/>
        </a:accent6>
        <a:hlink>
          <a:srgbClr val="FFE701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7">
        <a:dk1>
          <a:srgbClr val="7474A2"/>
        </a:dk1>
        <a:lt1>
          <a:srgbClr val="FFFFFF"/>
        </a:lt1>
        <a:dk2>
          <a:srgbClr val="5E5E8E"/>
        </a:dk2>
        <a:lt2>
          <a:srgbClr val="D1D1DF"/>
        </a:lt2>
        <a:accent1>
          <a:srgbClr val="CC66FF"/>
        </a:accent1>
        <a:accent2>
          <a:srgbClr val="6666FF"/>
        </a:accent2>
        <a:accent3>
          <a:srgbClr val="B6B6C6"/>
        </a:accent3>
        <a:accent4>
          <a:srgbClr val="DADADA"/>
        </a:accent4>
        <a:accent5>
          <a:srgbClr val="E2B8FF"/>
        </a:accent5>
        <a:accent6>
          <a:srgbClr val="5C5CE7"/>
        </a:accent6>
        <a:hlink>
          <a:srgbClr val="FFCC99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8">
        <a:dk1>
          <a:srgbClr val="000000"/>
        </a:dk1>
        <a:lt1>
          <a:srgbClr val="D0DAE2"/>
        </a:lt1>
        <a:dk2>
          <a:srgbClr val="000000"/>
        </a:dk2>
        <a:lt2>
          <a:srgbClr val="E7EDF1"/>
        </a:lt2>
        <a:accent1>
          <a:srgbClr val="33CCCC"/>
        </a:accent1>
        <a:accent2>
          <a:srgbClr val="0099CC"/>
        </a:accent2>
        <a:accent3>
          <a:srgbClr val="E4EAEE"/>
        </a:accent3>
        <a:accent4>
          <a:srgbClr val="000000"/>
        </a:accent4>
        <a:accent5>
          <a:srgbClr val="ADE2E2"/>
        </a:accent5>
        <a:accent6>
          <a:srgbClr val="008AB9"/>
        </a:accent6>
        <a:hlink>
          <a:srgbClr val="3333CC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t 9">
        <a:dk1>
          <a:srgbClr val="000000"/>
        </a:dk1>
        <a:lt1>
          <a:srgbClr val="FFFFFF"/>
        </a:lt1>
        <a:dk2>
          <a:srgbClr val="000000"/>
        </a:dk2>
        <a:lt2>
          <a:srgbClr val="E6E6E6"/>
        </a:lt2>
        <a:accent1>
          <a:srgbClr val="66CCFF"/>
        </a:accent1>
        <a:accent2>
          <a:srgbClr val="9999FF"/>
        </a:accent2>
        <a:accent3>
          <a:srgbClr val="FFFFFF"/>
        </a:accent3>
        <a:accent4>
          <a:srgbClr val="000000"/>
        </a:accent4>
        <a:accent5>
          <a:srgbClr val="B8E2FF"/>
        </a:accent5>
        <a:accent6>
          <a:srgbClr val="8A8AE7"/>
        </a:accent6>
        <a:hlink>
          <a:srgbClr val="3333CC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4_Kimono">
  <a:themeElements>
    <a:clrScheme name="Kimono 1">
      <a:dk1>
        <a:srgbClr val="2F1311"/>
      </a:dk1>
      <a:lt1>
        <a:srgbClr val="C16059"/>
      </a:lt1>
      <a:dk2>
        <a:srgbClr val="F7D47D"/>
      </a:dk2>
      <a:lt2>
        <a:srgbClr val="000000"/>
      </a:lt2>
      <a:accent1>
        <a:srgbClr val="D5B781"/>
      </a:accent1>
      <a:accent2>
        <a:srgbClr val="79AF7D"/>
      </a:accent2>
      <a:accent3>
        <a:srgbClr val="DDB6B5"/>
      </a:accent3>
      <a:accent4>
        <a:srgbClr val="270E0D"/>
      </a:accent4>
      <a:accent5>
        <a:srgbClr val="E7D8C1"/>
      </a:accent5>
      <a:accent6>
        <a:srgbClr val="6D9E71"/>
      </a:accent6>
      <a:hlink>
        <a:srgbClr val="F0B854"/>
      </a:hlink>
      <a:folHlink>
        <a:srgbClr val="DC893E"/>
      </a:folHlink>
    </a:clrScheme>
    <a:fontScheme name="Kimon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ahoma" pitchFamily="22" charset="-5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ahoma" pitchFamily="22" charset="-52"/>
          </a:defRPr>
        </a:defPPr>
      </a:lstStyle>
    </a:lnDef>
  </a:objectDefaults>
  <a:extraClrSchemeLst>
    <a:extraClrScheme>
      <a:clrScheme name="Kimono 1">
        <a:dk1>
          <a:srgbClr val="2F1311"/>
        </a:dk1>
        <a:lt1>
          <a:srgbClr val="C16059"/>
        </a:lt1>
        <a:dk2>
          <a:srgbClr val="F7D47D"/>
        </a:dk2>
        <a:lt2>
          <a:srgbClr val="000000"/>
        </a:lt2>
        <a:accent1>
          <a:srgbClr val="D5B781"/>
        </a:accent1>
        <a:accent2>
          <a:srgbClr val="79AF7D"/>
        </a:accent2>
        <a:accent3>
          <a:srgbClr val="DDB6B5"/>
        </a:accent3>
        <a:accent4>
          <a:srgbClr val="270E0D"/>
        </a:accent4>
        <a:accent5>
          <a:srgbClr val="E7D8C1"/>
        </a:accent5>
        <a:accent6>
          <a:srgbClr val="6D9E71"/>
        </a:accent6>
        <a:hlink>
          <a:srgbClr val="F0B854"/>
        </a:hlink>
        <a:folHlink>
          <a:srgbClr val="DC893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imono 2">
        <a:dk1>
          <a:srgbClr val="000000"/>
        </a:dk1>
        <a:lt1>
          <a:srgbClr val="FFFFFF"/>
        </a:lt1>
        <a:dk2>
          <a:srgbClr val="000000"/>
        </a:dk2>
        <a:lt2>
          <a:srgbClr val="F7D47D"/>
        </a:lt2>
        <a:accent1>
          <a:srgbClr val="C19341"/>
        </a:accent1>
        <a:accent2>
          <a:srgbClr val="60A265"/>
        </a:accent2>
        <a:accent3>
          <a:srgbClr val="AAAAAA"/>
        </a:accent3>
        <a:accent4>
          <a:srgbClr val="DADADA"/>
        </a:accent4>
        <a:accent5>
          <a:srgbClr val="DDC8B0"/>
        </a:accent5>
        <a:accent6>
          <a:srgbClr val="56925B"/>
        </a:accent6>
        <a:hlink>
          <a:srgbClr val="EB9F17"/>
        </a:hlink>
        <a:folHlink>
          <a:srgbClr val="CF7625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imono 3">
        <a:dk1>
          <a:srgbClr val="00002E"/>
        </a:dk1>
        <a:lt1>
          <a:srgbClr val="FFFFFF"/>
        </a:lt1>
        <a:dk2>
          <a:srgbClr val="003399"/>
        </a:dk2>
        <a:lt2>
          <a:srgbClr val="F4BC40"/>
        </a:lt2>
        <a:accent1>
          <a:srgbClr val="9280CC"/>
        </a:accent1>
        <a:accent2>
          <a:srgbClr val="BD51A1"/>
        </a:accent2>
        <a:accent3>
          <a:srgbClr val="AAADCA"/>
        </a:accent3>
        <a:accent4>
          <a:srgbClr val="DADADA"/>
        </a:accent4>
        <a:accent5>
          <a:srgbClr val="C7C0E2"/>
        </a:accent5>
        <a:accent6>
          <a:srgbClr val="AB4991"/>
        </a:accent6>
        <a:hlink>
          <a:srgbClr val="CC66FF"/>
        </a:hlink>
        <a:folHlink>
          <a:srgbClr val="824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imono 4">
        <a:dk1>
          <a:srgbClr val="2F1311"/>
        </a:dk1>
        <a:lt1>
          <a:srgbClr val="7A8E9C"/>
        </a:lt1>
        <a:dk2>
          <a:srgbClr val="FDF4DF"/>
        </a:dk2>
        <a:lt2>
          <a:srgbClr val="3E4A52"/>
        </a:lt2>
        <a:accent1>
          <a:srgbClr val="81ABA0"/>
        </a:accent1>
        <a:accent2>
          <a:srgbClr val="CD817B"/>
        </a:accent2>
        <a:accent3>
          <a:srgbClr val="BEC6CB"/>
        </a:accent3>
        <a:accent4>
          <a:srgbClr val="270E0D"/>
        </a:accent4>
        <a:accent5>
          <a:srgbClr val="C1D2CD"/>
        </a:accent5>
        <a:accent6>
          <a:srgbClr val="BA746F"/>
        </a:accent6>
        <a:hlink>
          <a:srgbClr val="BEBC76"/>
        </a:hlink>
        <a:folHlink>
          <a:srgbClr val="668E6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imono 5">
        <a:dk1>
          <a:srgbClr val="2F1311"/>
        </a:dk1>
        <a:lt1>
          <a:srgbClr val="7A9C7C"/>
        </a:lt1>
        <a:dk2>
          <a:srgbClr val="FBEBC3"/>
        </a:dk2>
        <a:lt2>
          <a:srgbClr val="3C503D"/>
        </a:lt2>
        <a:accent1>
          <a:srgbClr val="D5B781"/>
        </a:accent1>
        <a:accent2>
          <a:srgbClr val="C16059"/>
        </a:accent2>
        <a:accent3>
          <a:srgbClr val="BECBBF"/>
        </a:accent3>
        <a:accent4>
          <a:srgbClr val="270E0D"/>
        </a:accent4>
        <a:accent5>
          <a:srgbClr val="E7D8C1"/>
        </a:accent5>
        <a:accent6>
          <a:srgbClr val="AF5650"/>
        </a:accent6>
        <a:hlink>
          <a:srgbClr val="F0B854"/>
        </a:hlink>
        <a:folHlink>
          <a:srgbClr val="DC893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imono 6">
        <a:dk1>
          <a:srgbClr val="000000"/>
        </a:dk1>
        <a:lt1>
          <a:srgbClr val="D9EFE0"/>
        </a:lt1>
        <a:dk2>
          <a:srgbClr val="30605A"/>
        </a:dk2>
        <a:lt2>
          <a:srgbClr val="15331E"/>
        </a:lt2>
        <a:accent1>
          <a:srgbClr val="A4C6BA"/>
        </a:accent1>
        <a:accent2>
          <a:srgbClr val="558F7D"/>
        </a:accent2>
        <a:accent3>
          <a:srgbClr val="E9F6ED"/>
        </a:accent3>
        <a:accent4>
          <a:srgbClr val="000000"/>
        </a:accent4>
        <a:accent5>
          <a:srgbClr val="CFDFD9"/>
        </a:accent5>
        <a:accent6>
          <a:srgbClr val="4C8171"/>
        </a:accent6>
        <a:hlink>
          <a:srgbClr val="C1C177"/>
        </a:hlink>
        <a:folHlink>
          <a:srgbClr val="A08F5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imono 7">
        <a:dk1>
          <a:srgbClr val="2F1311"/>
        </a:dk1>
        <a:lt1>
          <a:srgbClr val="CFC7B5"/>
        </a:lt1>
        <a:dk2>
          <a:srgbClr val="853F35"/>
        </a:dk2>
        <a:lt2>
          <a:srgbClr val="8E7F5E"/>
        </a:lt2>
        <a:accent1>
          <a:srgbClr val="EBD2A5"/>
        </a:accent1>
        <a:accent2>
          <a:srgbClr val="A5C9A8"/>
        </a:accent2>
        <a:accent3>
          <a:srgbClr val="E4E0D7"/>
        </a:accent3>
        <a:accent4>
          <a:srgbClr val="270E0D"/>
        </a:accent4>
        <a:accent5>
          <a:srgbClr val="F3E5CF"/>
        </a:accent5>
        <a:accent6>
          <a:srgbClr val="95B698"/>
        </a:accent6>
        <a:hlink>
          <a:srgbClr val="C68510"/>
        </a:hlink>
        <a:folHlink>
          <a:srgbClr val="E5A87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imono 8">
        <a:dk1>
          <a:srgbClr val="000000"/>
        </a:dk1>
        <a:lt1>
          <a:srgbClr val="F0EED8"/>
        </a:lt1>
        <a:dk2>
          <a:srgbClr val="666729"/>
        </a:dk2>
        <a:lt2>
          <a:srgbClr val="3F3B19"/>
        </a:lt2>
        <a:accent1>
          <a:srgbClr val="E9D47D"/>
        </a:accent1>
        <a:accent2>
          <a:srgbClr val="D4DD91"/>
        </a:accent2>
        <a:accent3>
          <a:srgbClr val="F6F5E9"/>
        </a:accent3>
        <a:accent4>
          <a:srgbClr val="000000"/>
        </a:accent4>
        <a:accent5>
          <a:srgbClr val="F2E6BF"/>
        </a:accent5>
        <a:accent6>
          <a:srgbClr val="C0C883"/>
        </a:accent6>
        <a:hlink>
          <a:srgbClr val="9D943F"/>
        </a:hlink>
        <a:folHlink>
          <a:srgbClr val="C9C177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Crumple">
  <a:themeElements>
    <a:clrScheme name="Crumple 1">
      <a:dk1>
        <a:srgbClr val="808080"/>
      </a:dk1>
      <a:lt1>
        <a:srgbClr val="FFFF66"/>
      </a:lt1>
      <a:dk2>
        <a:srgbClr val="A11F1C"/>
      </a:dk2>
      <a:lt2>
        <a:srgbClr val="FFFF66"/>
      </a:lt2>
      <a:accent1>
        <a:srgbClr val="004080"/>
      </a:accent1>
      <a:accent2>
        <a:srgbClr val="408000"/>
      </a:accent2>
      <a:accent3>
        <a:srgbClr val="CDABAB"/>
      </a:accent3>
      <a:accent4>
        <a:srgbClr val="DADA56"/>
      </a:accent4>
      <a:accent5>
        <a:srgbClr val="AAAFC0"/>
      </a:accent5>
      <a:accent6>
        <a:srgbClr val="397300"/>
      </a:accent6>
      <a:hlink>
        <a:srgbClr val="DC6E00"/>
      </a:hlink>
      <a:folHlink>
        <a:srgbClr val="800080"/>
      </a:folHlink>
    </a:clrScheme>
    <a:fontScheme name="Crumple">
      <a:majorFont>
        <a:latin typeface="Trebuchet MS"/>
        <a:ea typeface="Osaka"/>
        <a:cs typeface="Osaka"/>
      </a:majorFont>
      <a:minorFont>
        <a:latin typeface="Trebuchet MS"/>
        <a:ea typeface="Osaka"/>
        <a:cs typeface="Osak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0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08" charset="0"/>
          </a:defRPr>
        </a:defPPr>
      </a:lstStyle>
    </a:lnDef>
  </a:objectDefaults>
  <a:extraClrSchemeLst>
    <a:extraClrScheme>
      <a:clrScheme name="Crumple 1">
        <a:dk1>
          <a:srgbClr val="808080"/>
        </a:dk1>
        <a:lt1>
          <a:srgbClr val="FFFF66"/>
        </a:lt1>
        <a:dk2>
          <a:srgbClr val="A11F1C"/>
        </a:dk2>
        <a:lt2>
          <a:srgbClr val="FFFF66"/>
        </a:lt2>
        <a:accent1>
          <a:srgbClr val="004080"/>
        </a:accent1>
        <a:accent2>
          <a:srgbClr val="408000"/>
        </a:accent2>
        <a:accent3>
          <a:srgbClr val="CDABAB"/>
        </a:accent3>
        <a:accent4>
          <a:srgbClr val="DADA56"/>
        </a:accent4>
        <a:accent5>
          <a:srgbClr val="AAAFC0"/>
        </a:accent5>
        <a:accent6>
          <a:srgbClr val="397300"/>
        </a:accent6>
        <a:hlink>
          <a:srgbClr val="DC6E00"/>
        </a:hlink>
        <a:folHlink>
          <a:srgbClr val="80008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MEADOW">
  <a:themeElements>
    <a:clrScheme name="MEADOW 2">
      <a:dk1>
        <a:srgbClr val="003300"/>
      </a:dk1>
      <a:lt1>
        <a:srgbClr val="F1F7E9"/>
      </a:lt1>
      <a:dk2>
        <a:srgbClr val="FFFFFF"/>
      </a:dk2>
      <a:lt2>
        <a:srgbClr val="366B1B"/>
      </a:lt2>
      <a:accent1>
        <a:srgbClr val="8BAE6C"/>
      </a:accent1>
      <a:accent2>
        <a:srgbClr val="FF66FF"/>
      </a:accent2>
      <a:accent3>
        <a:srgbClr val="F7FAF2"/>
      </a:accent3>
      <a:accent4>
        <a:srgbClr val="002A00"/>
      </a:accent4>
      <a:accent5>
        <a:srgbClr val="C4D3BA"/>
      </a:accent5>
      <a:accent6>
        <a:srgbClr val="E75CE7"/>
      </a:accent6>
      <a:hlink>
        <a:srgbClr val="808000"/>
      </a:hlink>
      <a:folHlink>
        <a:srgbClr val="8DBA76"/>
      </a:folHlink>
    </a:clrScheme>
    <a:fontScheme name="MEADOW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0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08" charset="0"/>
          </a:defRPr>
        </a:defPPr>
      </a:lstStyle>
    </a:lnDef>
  </a:objectDefaults>
  <a:extraClrSchemeLst>
    <a:extraClrScheme>
      <a:clrScheme name="MEADOW 1">
        <a:dk1>
          <a:srgbClr val="112208"/>
        </a:dk1>
        <a:lt1>
          <a:srgbClr val="FFFFFF"/>
        </a:lt1>
        <a:dk2>
          <a:srgbClr val="3D541E"/>
        </a:dk2>
        <a:lt2>
          <a:srgbClr val="FFFFFF"/>
        </a:lt2>
        <a:accent1>
          <a:srgbClr val="8BAE6C"/>
        </a:accent1>
        <a:accent2>
          <a:srgbClr val="FF66FF"/>
        </a:accent2>
        <a:accent3>
          <a:srgbClr val="AFB3AB"/>
        </a:accent3>
        <a:accent4>
          <a:srgbClr val="DADADA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162B0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EADOW 2">
        <a:dk1>
          <a:srgbClr val="003300"/>
        </a:dk1>
        <a:lt1>
          <a:srgbClr val="F1F7E9"/>
        </a:lt1>
        <a:dk2>
          <a:srgbClr val="FFFFFF"/>
        </a:dk2>
        <a:lt2>
          <a:srgbClr val="366B1B"/>
        </a:lt2>
        <a:accent1>
          <a:srgbClr val="8BAE6C"/>
        </a:accent1>
        <a:accent2>
          <a:srgbClr val="FF66FF"/>
        </a:accent2>
        <a:accent3>
          <a:srgbClr val="F7FAF2"/>
        </a:accent3>
        <a:accent4>
          <a:srgbClr val="002A00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8DBA7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EADOW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555555"/>
        </a:accent6>
        <a:hlink>
          <a:srgbClr val="969696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0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0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2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ヒラギノ角ゴ Pro W3"/>
        <a:cs typeface=""/>
      </a:majorFont>
      <a:minorFont>
        <a:latin typeface="Arial"/>
        <a:ea typeface="ヒラギノ角ゴ Pro W3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pitchFamily="80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pitchFamily="80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5_Default Design">
  <a:themeElements>
    <a:clrScheme name="5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5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5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Circuit">
  <a:themeElements>
    <a:clrScheme name="Circuit 1">
      <a:dk1>
        <a:srgbClr val="000000"/>
      </a:dk1>
      <a:lt1>
        <a:srgbClr val="FFFFFF"/>
      </a:lt1>
      <a:dk2>
        <a:srgbClr val="70353B"/>
      </a:dk2>
      <a:lt2>
        <a:srgbClr val="D3BDBD"/>
      </a:lt2>
      <a:accent1>
        <a:srgbClr val="AE4C4C"/>
      </a:accent1>
      <a:accent2>
        <a:srgbClr val="BF6D6D"/>
      </a:accent2>
      <a:accent3>
        <a:srgbClr val="BBAEAF"/>
      </a:accent3>
      <a:accent4>
        <a:srgbClr val="DADADA"/>
      </a:accent4>
      <a:accent5>
        <a:srgbClr val="D3B2B2"/>
      </a:accent5>
      <a:accent6>
        <a:srgbClr val="AD6262"/>
      </a:accent6>
      <a:hlink>
        <a:srgbClr val="CE9090"/>
      </a:hlink>
      <a:folHlink>
        <a:srgbClr val="EDD5D5"/>
      </a:folHlink>
    </a:clrScheme>
    <a:fontScheme name="Circui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0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08" charset="0"/>
          </a:defRPr>
        </a:defPPr>
      </a:lstStyle>
    </a:lnDef>
  </a:objectDefaults>
  <a:extraClrSchemeLst>
    <a:extraClrScheme>
      <a:clrScheme name="Circuit 1">
        <a:dk1>
          <a:srgbClr val="000000"/>
        </a:dk1>
        <a:lt1>
          <a:srgbClr val="FFFFFF"/>
        </a:lt1>
        <a:dk2>
          <a:srgbClr val="70353B"/>
        </a:dk2>
        <a:lt2>
          <a:srgbClr val="D3BDBD"/>
        </a:lt2>
        <a:accent1>
          <a:srgbClr val="AE4C4C"/>
        </a:accent1>
        <a:accent2>
          <a:srgbClr val="BF6D6D"/>
        </a:accent2>
        <a:accent3>
          <a:srgbClr val="BBAEAF"/>
        </a:accent3>
        <a:accent4>
          <a:srgbClr val="DADADA"/>
        </a:accent4>
        <a:accent5>
          <a:srgbClr val="D3B2B2"/>
        </a:accent5>
        <a:accent6>
          <a:srgbClr val="AD6262"/>
        </a:accent6>
        <a:hlink>
          <a:srgbClr val="CE9090"/>
        </a:hlink>
        <a:folHlink>
          <a:srgbClr val="EDD5D5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2_Balance">
  <a:themeElements>
    <a:clrScheme name="Balance 1">
      <a:dk1>
        <a:srgbClr val="663300"/>
      </a:dk1>
      <a:lt1>
        <a:srgbClr val="FFFFFF"/>
      </a:lt1>
      <a:dk2>
        <a:srgbClr val="996600"/>
      </a:dk2>
      <a:lt2>
        <a:srgbClr val="DBBD71"/>
      </a:lt2>
      <a:accent1>
        <a:srgbClr val="F8A500"/>
      </a:accent1>
      <a:accent2>
        <a:srgbClr val="808000"/>
      </a:accent2>
      <a:accent3>
        <a:srgbClr val="CAB8AA"/>
      </a:accent3>
      <a:accent4>
        <a:srgbClr val="DADADA"/>
      </a:accent4>
      <a:accent5>
        <a:srgbClr val="FBCFAA"/>
      </a:accent5>
      <a:accent6>
        <a:srgbClr val="737300"/>
      </a:accent6>
      <a:hlink>
        <a:srgbClr val="FFCC66"/>
      </a:hlink>
      <a:folHlink>
        <a:srgbClr val="CCA500"/>
      </a:folHlink>
    </a:clrScheme>
    <a:fontScheme name="Balance">
      <a:majorFont>
        <a:latin typeface="Arial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ahoma" pitchFamily="-107" charset="-5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ahoma" pitchFamily="-107" charset="-52"/>
          </a:defRPr>
        </a:defPPr>
      </a:lstStyle>
    </a:lnDef>
  </a:objectDefaults>
  <a:extraClrSchemeLst>
    <a:extraClrScheme>
      <a:clrScheme name="Balance 1">
        <a:dk1>
          <a:srgbClr val="663300"/>
        </a:dk1>
        <a:lt1>
          <a:srgbClr val="FFFFFF"/>
        </a:lt1>
        <a:dk2>
          <a:srgbClr val="996600"/>
        </a:dk2>
        <a:lt2>
          <a:srgbClr val="DBBD71"/>
        </a:lt2>
        <a:accent1>
          <a:srgbClr val="F8A500"/>
        </a:accent1>
        <a:accent2>
          <a:srgbClr val="808000"/>
        </a:accent2>
        <a:accent3>
          <a:srgbClr val="CAB8AA"/>
        </a:accent3>
        <a:accent4>
          <a:srgbClr val="DADADA"/>
        </a:accent4>
        <a:accent5>
          <a:srgbClr val="FBCFAA"/>
        </a:accent5>
        <a:accent6>
          <a:srgbClr val="737300"/>
        </a:accent6>
        <a:hlink>
          <a:srgbClr val="FFCC66"/>
        </a:hlink>
        <a:folHlink>
          <a:srgbClr val="CCA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2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CC66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B8AA"/>
        </a:accent5>
        <a:accent6>
          <a:srgbClr val="AC6D56"/>
        </a:accent6>
        <a:hlink>
          <a:srgbClr val="FFFF99"/>
        </a:hlink>
        <a:folHlink>
          <a:srgbClr val="E5B325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3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2EB62E"/>
        </a:accent1>
        <a:accent2>
          <a:srgbClr val="527C3A"/>
        </a:accent2>
        <a:accent3>
          <a:srgbClr val="B2B9AC"/>
        </a:accent3>
        <a:accent4>
          <a:srgbClr val="DADADA"/>
        </a:accent4>
        <a:accent5>
          <a:srgbClr val="ADD7AD"/>
        </a:accent5>
        <a:accent6>
          <a:srgbClr val="497034"/>
        </a:accent6>
        <a:hlink>
          <a:srgbClr val="DDD800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4">
        <a:dk1>
          <a:srgbClr val="005A58"/>
        </a:dk1>
        <a:lt1>
          <a:srgbClr val="FFFFFF"/>
        </a:lt1>
        <a:dk2>
          <a:srgbClr val="00716E"/>
        </a:dk2>
        <a:lt2>
          <a:srgbClr val="FFFF99"/>
        </a:lt2>
        <a:accent1>
          <a:srgbClr val="2DB3B0"/>
        </a:accent1>
        <a:accent2>
          <a:srgbClr val="6D6FC7"/>
        </a:accent2>
        <a:accent3>
          <a:srgbClr val="AABBBA"/>
        </a:accent3>
        <a:accent4>
          <a:srgbClr val="DADADA"/>
        </a:accent4>
        <a:accent5>
          <a:srgbClr val="ADD6D4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336699"/>
        </a:accent1>
        <a:accent2>
          <a:srgbClr val="00B000"/>
        </a:accent2>
        <a:accent3>
          <a:srgbClr val="ACB3C1"/>
        </a:accent3>
        <a:accent4>
          <a:srgbClr val="DADADA"/>
        </a:accent4>
        <a:accent5>
          <a:srgbClr val="ADB8CA"/>
        </a:accent5>
        <a:accent6>
          <a:srgbClr val="009F00"/>
        </a:accent6>
        <a:hlink>
          <a:srgbClr val="00CCFF"/>
        </a:hlink>
        <a:folHlink>
          <a:srgbClr val="B5FFF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6">
        <a:dk1>
          <a:srgbClr val="2F2D25"/>
        </a:dk1>
        <a:lt1>
          <a:srgbClr val="FFFFFF"/>
        </a:lt1>
        <a:dk2>
          <a:srgbClr val="656151"/>
        </a:dk2>
        <a:lt2>
          <a:srgbClr val="FFFFCC"/>
        </a:lt2>
        <a:accent1>
          <a:srgbClr val="818173"/>
        </a:accent1>
        <a:accent2>
          <a:srgbClr val="809EA8"/>
        </a:accent2>
        <a:accent3>
          <a:srgbClr val="B8B7B3"/>
        </a:accent3>
        <a:accent4>
          <a:srgbClr val="DADADA"/>
        </a:accent4>
        <a:accent5>
          <a:srgbClr val="C1C1BC"/>
        </a:accent5>
        <a:accent6>
          <a:srgbClr val="738F98"/>
        </a:accent6>
        <a:hlink>
          <a:srgbClr val="E2C86A"/>
        </a:hlink>
        <a:folHlink>
          <a:srgbClr val="B7B6A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7">
        <a:dk1>
          <a:srgbClr val="B4AF80"/>
        </a:dk1>
        <a:lt1>
          <a:srgbClr val="FFFFFF"/>
        </a:lt1>
        <a:dk2>
          <a:srgbClr val="C8C6A2"/>
        </a:dk2>
        <a:lt2>
          <a:srgbClr val="827F4C"/>
        </a:lt2>
        <a:accent1>
          <a:srgbClr val="7C784E"/>
        </a:accent1>
        <a:accent2>
          <a:srgbClr val="A2A4AC"/>
        </a:accent2>
        <a:accent3>
          <a:srgbClr val="E0DFCE"/>
        </a:accent3>
        <a:accent4>
          <a:srgbClr val="DADADA"/>
        </a:accent4>
        <a:accent5>
          <a:srgbClr val="BFBEB2"/>
        </a:accent5>
        <a:accent6>
          <a:srgbClr val="92949B"/>
        </a:accent6>
        <a:hlink>
          <a:srgbClr val="33CCCC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8">
        <a:dk1>
          <a:srgbClr val="000000"/>
        </a:dk1>
        <a:lt1>
          <a:srgbClr val="DDDDDD"/>
        </a:lt1>
        <a:dk2>
          <a:srgbClr val="000000"/>
        </a:dk2>
        <a:lt2>
          <a:srgbClr val="B8B7D1"/>
        </a:lt2>
        <a:accent1>
          <a:srgbClr val="F1F0F4"/>
        </a:accent1>
        <a:accent2>
          <a:srgbClr val="C1BCFC"/>
        </a:accent2>
        <a:accent3>
          <a:srgbClr val="EBEBEB"/>
        </a:accent3>
        <a:accent4>
          <a:srgbClr val="000000"/>
        </a:accent4>
        <a:accent5>
          <a:srgbClr val="F7F6F8"/>
        </a:accent5>
        <a:accent6>
          <a:srgbClr val="AFAAE4"/>
        </a:accent6>
        <a:hlink>
          <a:srgbClr val="5454C6"/>
        </a:hlink>
        <a:folHlink>
          <a:srgbClr val="6A6F8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lance 9">
        <a:dk1>
          <a:srgbClr val="000000"/>
        </a:dk1>
        <a:lt1>
          <a:srgbClr val="FFFFFF"/>
        </a:lt1>
        <a:dk2>
          <a:srgbClr val="00A29E"/>
        </a:dk2>
        <a:lt2>
          <a:srgbClr val="CBCBCB"/>
        </a:lt2>
        <a:accent1>
          <a:srgbClr val="E5E5FF"/>
        </a:accent1>
        <a:accent2>
          <a:srgbClr val="79CD6B"/>
        </a:accent2>
        <a:accent3>
          <a:srgbClr val="FFFFFF"/>
        </a:accent3>
        <a:accent4>
          <a:srgbClr val="000000"/>
        </a:accent4>
        <a:accent5>
          <a:srgbClr val="F0F0FF"/>
        </a:accent5>
        <a:accent6>
          <a:srgbClr val="6DBA60"/>
        </a:accent6>
        <a:hlink>
          <a:srgbClr val="4477DE"/>
        </a:hlink>
        <a:folHlink>
          <a:srgbClr val="65498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2_MEADOW">
  <a:themeElements>
    <a:clrScheme name="MEADOW 2">
      <a:dk1>
        <a:srgbClr val="003300"/>
      </a:dk1>
      <a:lt1>
        <a:srgbClr val="F1F7E9"/>
      </a:lt1>
      <a:dk2>
        <a:srgbClr val="FFFFFF"/>
      </a:dk2>
      <a:lt2>
        <a:srgbClr val="366B1B"/>
      </a:lt2>
      <a:accent1>
        <a:srgbClr val="8BAE6C"/>
      </a:accent1>
      <a:accent2>
        <a:srgbClr val="FF66FF"/>
      </a:accent2>
      <a:accent3>
        <a:srgbClr val="F7FAF2"/>
      </a:accent3>
      <a:accent4>
        <a:srgbClr val="002A00"/>
      </a:accent4>
      <a:accent5>
        <a:srgbClr val="C4D3BA"/>
      </a:accent5>
      <a:accent6>
        <a:srgbClr val="E75CE7"/>
      </a:accent6>
      <a:hlink>
        <a:srgbClr val="808000"/>
      </a:hlink>
      <a:folHlink>
        <a:srgbClr val="8DBA76"/>
      </a:folHlink>
    </a:clrScheme>
    <a:fontScheme name="MEADOW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0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08" charset="0"/>
          </a:defRPr>
        </a:defPPr>
      </a:lstStyle>
    </a:lnDef>
  </a:objectDefaults>
  <a:extraClrSchemeLst>
    <a:extraClrScheme>
      <a:clrScheme name="MEADOW 1">
        <a:dk1>
          <a:srgbClr val="112208"/>
        </a:dk1>
        <a:lt1>
          <a:srgbClr val="FFFFFF"/>
        </a:lt1>
        <a:dk2>
          <a:srgbClr val="3D541E"/>
        </a:dk2>
        <a:lt2>
          <a:srgbClr val="FFFFFF"/>
        </a:lt2>
        <a:accent1>
          <a:srgbClr val="8BAE6C"/>
        </a:accent1>
        <a:accent2>
          <a:srgbClr val="FF66FF"/>
        </a:accent2>
        <a:accent3>
          <a:srgbClr val="AFB3AB"/>
        </a:accent3>
        <a:accent4>
          <a:srgbClr val="DADADA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162B0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EADOW 2">
        <a:dk1>
          <a:srgbClr val="003300"/>
        </a:dk1>
        <a:lt1>
          <a:srgbClr val="F1F7E9"/>
        </a:lt1>
        <a:dk2>
          <a:srgbClr val="FFFFFF"/>
        </a:dk2>
        <a:lt2>
          <a:srgbClr val="366B1B"/>
        </a:lt2>
        <a:accent1>
          <a:srgbClr val="8BAE6C"/>
        </a:accent1>
        <a:accent2>
          <a:srgbClr val="FF66FF"/>
        </a:accent2>
        <a:accent3>
          <a:srgbClr val="F7FAF2"/>
        </a:accent3>
        <a:accent4>
          <a:srgbClr val="002A00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8DBA7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EADOW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555555"/>
        </a:accent6>
        <a:hlink>
          <a:srgbClr val="969696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5_Kimono">
  <a:themeElements>
    <a:clrScheme name="Kimono 1">
      <a:dk1>
        <a:srgbClr val="2F1311"/>
      </a:dk1>
      <a:lt1>
        <a:srgbClr val="C16059"/>
      </a:lt1>
      <a:dk2>
        <a:srgbClr val="F7D47D"/>
      </a:dk2>
      <a:lt2>
        <a:srgbClr val="000000"/>
      </a:lt2>
      <a:accent1>
        <a:srgbClr val="D5B781"/>
      </a:accent1>
      <a:accent2>
        <a:srgbClr val="79AF7D"/>
      </a:accent2>
      <a:accent3>
        <a:srgbClr val="DDB6B5"/>
      </a:accent3>
      <a:accent4>
        <a:srgbClr val="270E0D"/>
      </a:accent4>
      <a:accent5>
        <a:srgbClr val="E7D8C1"/>
      </a:accent5>
      <a:accent6>
        <a:srgbClr val="6D9E71"/>
      </a:accent6>
      <a:hlink>
        <a:srgbClr val="F0B854"/>
      </a:hlink>
      <a:folHlink>
        <a:srgbClr val="DC893E"/>
      </a:folHlink>
    </a:clrScheme>
    <a:fontScheme name="Kimon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ahoma" pitchFamily="22" charset="-5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ahoma" pitchFamily="22" charset="-52"/>
          </a:defRPr>
        </a:defPPr>
      </a:lstStyle>
    </a:lnDef>
  </a:objectDefaults>
  <a:extraClrSchemeLst>
    <a:extraClrScheme>
      <a:clrScheme name="Kimono 1">
        <a:dk1>
          <a:srgbClr val="2F1311"/>
        </a:dk1>
        <a:lt1>
          <a:srgbClr val="C16059"/>
        </a:lt1>
        <a:dk2>
          <a:srgbClr val="F7D47D"/>
        </a:dk2>
        <a:lt2>
          <a:srgbClr val="000000"/>
        </a:lt2>
        <a:accent1>
          <a:srgbClr val="D5B781"/>
        </a:accent1>
        <a:accent2>
          <a:srgbClr val="79AF7D"/>
        </a:accent2>
        <a:accent3>
          <a:srgbClr val="DDB6B5"/>
        </a:accent3>
        <a:accent4>
          <a:srgbClr val="270E0D"/>
        </a:accent4>
        <a:accent5>
          <a:srgbClr val="E7D8C1"/>
        </a:accent5>
        <a:accent6>
          <a:srgbClr val="6D9E71"/>
        </a:accent6>
        <a:hlink>
          <a:srgbClr val="F0B854"/>
        </a:hlink>
        <a:folHlink>
          <a:srgbClr val="DC893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imono 2">
        <a:dk1>
          <a:srgbClr val="000000"/>
        </a:dk1>
        <a:lt1>
          <a:srgbClr val="FFFFFF"/>
        </a:lt1>
        <a:dk2>
          <a:srgbClr val="000000"/>
        </a:dk2>
        <a:lt2>
          <a:srgbClr val="F7D47D"/>
        </a:lt2>
        <a:accent1>
          <a:srgbClr val="C19341"/>
        </a:accent1>
        <a:accent2>
          <a:srgbClr val="60A265"/>
        </a:accent2>
        <a:accent3>
          <a:srgbClr val="AAAAAA"/>
        </a:accent3>
        <a:accent4>
          <a:srgbClr val="DADADA"/>
        </a:accent4>
        <a:accent5>
          <a:srgbClr val="DDC8B0"/>
        </a:accent5>
        <a:accent6>
          <a:srgbClr val="56925B"/>
        </a:accent6>
        <a:hlink>
          <a:srgbClr val="EB9F17"/>
        </a:hlink>
        <a:folHlink>
          <a:srgbClr val="CF7625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imono 3">
        <a:dk1>
          <a:srgbClr val="00002E"/>
        </a:dk1>
        <a:lt1>
          <a:srgbClr val="FFFFFF"/>
        </a:lt1>
        <a:dk2>
          <a:srgbClr val="003399"/>
        </a:dk2>
        <a:lt2>
          <a:srgbClr val="F4BC40"/>
        </a:lt2>
        <a:accent1>
          <a:srgbClr val="9280CC"/>
        </a:accent1>
        <a:accent2>
          <a:srgbClr val="BD51A1"/>
        </a:accent2>
        <a:accent3>
          <a:srgbClr val="AAADCA"/>
        </a:accent3>
        <a:accent4>
          <a:srgbClr val="DADADA"/>
        </a:accent4>
        <a:accent5>
          <a:srgbClr val="C7C0E2"/>
        </a:accent5>
        <a:accent6>
          <a:srgbClr val="AB4991"/>
        </a:accent6>
        <a:hlink>
          <a:srgbClr val="CC66FF"/>
        </a:hlink>
        <a:folHlink>
          <a:srgbClr val="824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imono 4">
        <a:dk1>
          <a:srgbClr val="2F1311"/>
        </a:dk1>
        <a:lt1>
          <a:srgbClr val="7A8E9C"/>
        </a:lt1>
        <a:dk2>
          <a:srgbClr val="FDF4DF"/>
        </a:dk2>
        <a:lt2>
          <a:srgbClr val="3E4A52"/>
        </a:lt2>
        <a:accent1>
          <a:srgbClr val="81ABA0"/>
        </a:accent1>
        <a:accent2>
          <a:srgbClr val="CD817B"/>
        </a:accent2>
        <a:accent3>
          <a:srgbClr val="BEC6CB"/>
        </a:accent3>
        <a:accent4>
          <a:srgbClr val="270E0D"/>
        </a:accent4>
        <a:accent5>
          <a:srgbClr val="C1D2CD"/>
        </a:accent5>
        <a:accent6>
          <a:srgbClr val="BA746F"/>
        </a:accent6>
        <a:hlink>
          <a:srgbClr val="BEBC76"/>
        </a:hlink>
        <a:folHlink>
          <a:srgbClr val="668E6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imono 5">
        <a:dk1>
          <a:srgbClr val="2F1311"/>
        </a:dk1>
        <a:lt1>
          <a:srgbClr val="7A9C7C"/>
        </a:lt1>
        <a:dk2>
          <a:srgbClr val="FBEBC3"/>
        </a:dk2>
        <a:lt2>
          <a:srgbClr val="3C503D"/>
        </a:lt2>
        <a:accent1>
          <a:srgbClr val="D5B781"/>
        </a:accent1>
        <a:accent2>
          <a:srgbClr val="C16059"/>
        </a:accent2>
        <a:accent3>
          <a:srgbClr val="BECBBF"/>
        </a:accent3>
        <a:accent4>
          <a:srgbClr val="270E0D"/>
        </a:accent4>
        <a:accent5>
          <a:srgbClr val="E7D8C1"/>
        </a:accent5>
        <a:accent6>
          <a:srgbClr val="AF5650"/>
        </a:accent6>
        <a:hlink>
          <a:srgbClr val="F0B854"/>
        </a:hlink>
        <a:folHlink>
          <a:srgbClr val="DC893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imono 6">
        <a:dk1>
          <a:srgbClr val="000000"/>
        </a:dk1>
        <a:lt1>
          <a:srgbClr val="D9EFE0"/>
        </a:lt1>
        <a:dk2>
          <a:srgbClr val="30605A"/>
        </a:dk2>
        <a:lt2>
          <a:srgbClr val="15331E"/>
        </a:lt2>
        <a:accent1>
          <a:srgbClr val="A4C6BA"/>
        </a:accent1>
        <a:accent2>
          <a:srgbClr val="558F7D"/>
        </a:accent2>
        <a:accent3>
          <a:srgbClr val="E9F6ED"/>
        </a:accent3>
        <a:accent4>
          <a:srgbClr val="000000"/>
        </a:accent4>
        <a:accent5>
          <a:srgbClr val="CFDFD9"/>
        </a:accent5>
        <a:accent6>
          <a:srgbClr val="4C8171"/>
        </a:accent6>
        <a:hlink>
          <a:srgbClr val="C1C177"/>
        </a:hlink>
        <a:folHlink>
          <a:srgbClr val="A08F5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imono 7">
        <a:dk1>
          <a:srgbClr val="2F1311"/>
        </a:dk1>
        <a:lt1>
          <a:srgbClr val="CFC7B5"/>
        </a:lt1>
        <a:dk2>
          <a:srgbClr val="853F35"/>
        </a:dk2>
        <a:lt2>
          <a:srgbClr val="8E7F5E"/>
        </a:lt2>
        <a:accent1>
          <a:srgbClr val="EBD2A5"/>
        </a:accent1>
        <a:accent2>
          <a:srgbClr val="A5C9A8"/>
        </a:accent2>
        <a:accent3>
          <a:srgbClr val="E4E0D7"/>
        </a:accent3>
        <a:accent4>
          <a:srgbClr val="270E0D"/>
        </a:accent4>
        <a:accent5>
          <a:srgbClr val="F3E5CF"/>
        </a:accent5>
        <a:accent6>
          <a:srgbClr val="95B698"/>
        </a:accent6>
        <a:hlink>
          <a:srgbClr val="C68510"/>
        </a:hlink>
        <a:folHlink>
          <a:srgbClr val="E5A87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imono 8">
        <a:dk1>
          <a:srgbClr val="000000"/>
        </a:dk1>
        <a:lt1>
          <a:srgbClr val="F0EED8"/>
        </a:lt1>
        <a:dk2>
          <a:srgbClr val="666729"/>
        </a:dk2>
        <a:lt2>
          <a:srgbClr val="3F3B19"/>
        </a:lt2>
        <a:accent1>
          <a:srgbClr val="E9D47D"/>
        </a:accent1>
        <a:accent2>
          <a:srgbClr val="D4DD91"/>
        </a:accent2>
        <a:accent3>
          <a:srgbClr val="F6F5E9"/>
        </a:accent3>
        <a:accent4>
          <a:srgbClr val="000000"/>
        </a:accent4>
        <a:accent5>
          <a:srgbClr val="F2E6BF"/>
        </a:accent5>
        <a:accent6>
          <a:srgbClr val="C0C883"/>
        </a:accent6>
        <a:hlink>
          <a:srgbClr val="9D943F"/>
        </a:hlink>
        <a:folHlink>
          <a:srgbClr val="C9C177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Kimono">
  <a:themeElements>
    <a:clrScheme name="Kimono 1">
      <a:dk1>
        <a:srgbClr val="2F1311"/>
      </a:dk1>
      <a:lt1>
        <a:srgbClr val="C16059"/>
      </a:lt1>
      <a:dk2>
        <a:srgbClr val="F7D47D"/>
      </a:dk2>
      <a:lt2>
        <a:srgbClr val="000000"/>
      </a:lt2>
      <a:accent1>
        <a:srgbClr val="D5B781"/>
      </a:accent1>
      <a:accent2>
        <a:srgbClr val="79AF7D"/>
      </a:accent2>
      <a:accent3>
        <a:srgbClr val="DDB6B5"/>
      </a:accent3>
      <a:accent4>
        <a:srgbClr val="270E0D"/>
      </a:accent4>
      <a:accent5>
        <a:srgbClr val="E7D8C1"/>
      </a:accent5>
      <a:accent6>
        <a:srgbClr val="6D9E71"/>
      </a:accent6>
      <a:hlink>
        <a:srgbClr val="F0B854"/>
      </a:hlink>
      <a:folHlink>
        <a:srgbClr val="DC893E"/>
      </a:folHlink>
    </a:clrScheme>
    <a:fontScheme name="Kimono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ahoma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ahoma" charset="0"/>
            <a:ea typeface="ＭＳ Ｐゴシック" charset="0"/>
          </a:defRPr>
        </a:defPPr>
      </a:lstStyle>
    </a:lnDef>
  </a:objectDefaults>
  <a:extraClrSchemeLst>
    <a:extraClrScheme>
      <a:clrScheme name="Kimono 1">
        <a:dk1>
          <a:srgbClr val="2F1311"/>
        </a:dk1>
        <a:lt1>
          <a:srgbClr val="C16059"/>
        </a:lt1>
        <a:dk2>
          <a:srgbClr val="F7D47D"/>
        </a:dk2>
        <a:lt2>
          <a:srgbClr val="000000"/>
        </a:lt2>
        <a:accent1>
          <a:srgbClr val="D5B781"/>
        </a:accent1>
        <a:accent2>
          <a:srgbClr val="79AF7D"/>
        </a:accent2>
        <a:accent3>
          <a:srgbClr val="DDB6B5"/>
        </a:accent3>
        <a:accent4>
          <a:srgbClr val="270E0D"/>
        </a:accent4>
        <a:accent5>
          <a:srgbClr val="E7D8C1"/>
        </a:accent5>
        <a:accent6>
          <a:srgbClr val="6D9E71"/>
        </a:accent6>
        <a:hlink>
          <a:srgbClr val="F0B854"/>
        </a:hlink>
        <a:folHlink>
          <a:srgbClr val="DC893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imono 2">
        <a:dk1>
          <a:srgbClr val="000000"/>
        </a:dk1>
        <a:lt1>
          <a:srgbClr val="FFFFFF"/>
        </a:lt1>
        <a:dk2>
          <a:srgbClr val="000000"/>
        </a:dk2>
        <a:lt2>
          <a:srgbClr val="F7D47D"/>
        </a:lt2>
        <a:accent1>
          <a:srgbClr val="C19341"/>
        </a:accent1>
        <a:accent2>
          <a:srgbClr val="60A265"/>
        </a:accent2>
        <a:accent3>
          <a:srgbClr val="AAAAAA"/>
        </a:accent3>
        <a:accent4>
          <a:srgbClr val="DADADA"/>
        </a:accent4>
        <a:accent5>
          <a:srgbClr val="DDC8B0"/>
        </a:accent5>
        <a:accent6>
          <a:srgbClr val="56925B"/>
        </a:accent6>
        <a:hlink>
          <a:srgbClr val="EB9F17"/>
        </a:hlink>
        <a:folHlink>
          <a:srgbClr val="CF7625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imono 3">
        <a:dk1>
          <a:srgbClr val="00002E"/>
        </a:dk1>
        <a:lt1>
          <a:srgbClr val="FFFFFF"/>
        </a:lt1>
        <a:dk2>
          <a:srgbClr val="003399"/>
        </a:dk2>
        <a:lt2>
          <a:srgbClr val="F4BC40"/>
        </a:lt2>
        <a:accent1>
          <a:srgbClr val="9280CC"/>
        </a:accent1>
        <a:accent2>
          <a:srgbClr val="BD51A1"/>
        </a:accent2>
        <a:accent3>
          <a:srgbClr val="AAADCA"/>
        </a:accent3>
        <a:accent4>
          <a:srgbClr val="DADADA"/>
        </a:accent4>
        <a:accent5>
          <a:srgbClr val="C7C0E2"/>
        </a:accent5>
        <a:accent6>
          <a:srgbClr val="AB4991"/>
        </a:accent6>
        <a:hlink>
          <a:srgbClr val="CC66FF"/>
        </a:hlink>
        <a:folHlink>
          <a:srgbClr val="824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imono 4">
        <a:dk1>
          <a:srgbClr val="2F1311"/>
        </a:dk1>
        <a:lt1>
          <a:srgbClr val="7A8E9C"/>
        </a:lt1>
        <a:dk2>
          <a:srgbClr val="FDF4DF"/>
        </a:dk2>
        <a:lt2>
          <a:srgbClr val="3E4A52"/>
        </a:lt2>
        <a:accent1>
          <a:srgbClr val="81ABA0"/>
        </a:accent1>
        <a:accent2>
          <a:srgbClr val="CD817B"/>
        </a:accent2>
        <a:accent3>
          <a:srgbClr val="BEC6CB"/>
        </a:accent3>
        <a:accent4>
          <a:srgbClr val="270E0D"/>
        </a:accent4>
        <a:accent5>
          <a:srgbClr val="C1D2CD"/>
        </a:accent5>
        <a:accent6>
          <a:srgbClr val="BA746F"/>
        </a:accent6>
        <a:hlink>
          <a:srgbClr val="BEBC76"/>
        </a:hlink>
        <a:folHlink>
          <a:srgbClr val="668E6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imono 5">
        <a:dk1>
          <a:srgbClr val="2F1311"/>
        </a:dk1>
        <a:lt1>
          <a:srgbClr val="7A9C7C"/>
        </a:lt1>
        <a:dk2>
          <a:srgbClr val="FBEBC3"/>
        </a:dk2>
        <a:lt2>
          <a:srgbClr val="3C503D"/>
        </a:lt2>
        <a:accent1>
          <a:srgbClr val="D5B781"/>
        </a:accent1>
        <a:accent2>
          <a:srgbClr val="C16059"/>
        </a:accent2>
        <a:accent3>
          <a:srgbClr val="BECBBF"/>
        </a:accent3>
        <a:accent4>
          <a:srgbClr val="270E0D"/>
        </a:accent4>
        <a:accent5>
          <a:srgbClr val="E7D8C1"/>
        </a:accent5>
        <a:accent6>
          <a:srgbClr val="AF5650"/>
        </a:accent6>
        <a:hlink>
          <a:srgbClr val="F0B854"/>
        </a:hlink>
        <a:folHlink>
          <a:srgbClr val="DC893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imono 6">
        <a:dk1>
          <a:srgbClr val="000000"/>
        </a:dk1>
        <a:lt1>
          <a:srgbClr val="D9EFE0"/>
        </a:lt1>
        <a:dk2>
          <a:srgbClr val="30605A"/>
        </a:dk2>
        <a:lt2>
          <a:srgbClr val="15331E"/>
        </a:lt2>
        <a:accent1>
          <a:srgbClr val="A4C6BA"/>
        </a:accent1>
        <a:accent2>
          <a:srgbClr val="558F7D"/>
        </a:accent2>
        <a:accent3>
          <a:srgbClr val="E9F6ED"/>
        </a:accent3>
        <a:accent4>
          <a:srgbClr val="000000"/>
        </a:accent4>
        <a:accent5>
          <a:srgbClr val="CFDFD9"/>
        </a:accent5>
        <a:accent6>
          <a:srgbClr val="4C8171"/>
        </a:accent6>
        <a:hlink>
          <a:srgbClr val="C1C177"/>
        </a:hlink>
        <a:folHlink>
          <a:srgbClr val="A08F5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imono 7">
        <a:dk1>
          <a:srgbClr val="2F1311"/>
        </a:dk1>
        <a:lt1>
          <a:srgbClr val="CFC7B5"/>
        </a:lt1>
        <a:dk2>
          <a:srgbClr val="853F35"/>
        </a:dk2>
        <a:lt2>
          <a:srgbClr val="8E7F5E"/>
        </a:lt2>
        <a:accent1>
          <a:srgbClr val="EBD2A5"/>
        </a:accent1>
        <a:accent2>
          <a:srgbClr val="A5C9A8"/>
        </a:accent2>
        <a:accent3>
          <a:srgbClr val="E4E0D7"/>
        </a:accent3>
        <a:accent4>
          <a:srgbClr val="270E0D"/>
        </a:accent4>
        <a:accent5>
          <a:srgbClr val="F3E5CF"/>
        </a:accent5>
        <a:accent6>
          <a:srgbClr val="95B698"/>
        </a:accent6>
        <a:hlink>
          <a:srgbClr val="C68510"/>
        </a:hlink>
        <a:folHlink>
          <a:srgbClr val="E5A87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imono 8">
        <a:dk1>
          <a:srgbClr val="000000"/>
        </a:dk1>
        <a:lt1>
          <a:srgbClr val="F0EED8"/>
        </a:lt1>
        <a:dk2>
          <a:srgbClr val="666729"/>
        </a:dk2>
        <a:lt2>
          <a:srgbClr val="3F3B19"/>
        </a:lt2>
        <a:accent1>
          <a:srgbClr val="E9D47D"/>
        </a:accent1>
        <a:accent2>
          <a:srgbClr val="D4DD91"/>
        </a:accent2>
        <a:accent3>
          <a:srgbClr val="F6F5E9"/>
        </a:accent3>
        <a:accent4>
          <a:srgbClr val="000000"/>
        </a:accent4>
        <a:accent5>
          <a:srgbClr val="F2E6BF"/>
        </a:accent5>
        <a:accent6>
          <a:srgbClr val="C0C883"/>
        </a:accent6>
        <a:hlink>
          <a:srgbClr val="9D943F"/>
        </a:hlink>
        <a:folHlink>
          <a:srgbClr val="C9C177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6_Kimono">
  <a:themeElements>
    <a:clrScheme name="Kimono 1">
      <a:dk1>
        <a:srgbClr val="2F1311"/>
      </a:dk1>
      <a:lt1>
        <a:srgbClr val="C16059"/>
      </a:lt1>
      <a:dk2>
        <a:srgbClr val="F7D47D"/>
      </a:dk2>
      <a:lt2>
        <a:srgbClr val="000000"/>
      </a:lt2>
      <a:accent1>
        <a:srgbClr val="D5B781"/>
      </a:accent1>
      <a:accent2>
        <a:srgbClr val="79AF7D"/>
      </a:accent2>
      <a:accent3>
        <a:srgbClr val="DDB6B5"/>
      </a:accent3>
      <a:accent4>
        <a:srgbClr val="270E0D"/>
      </a:accent4>
      <a:accent5>
        <a:srgbClr val="E7D8C1"/>
      </a:accent5>
      <a:accent6>
        <a:srgbClr val="6D9E71"/>
      </a:accent6>
      <a:hlink>
        <a:srgbClr val="F0B854"/>
      </a:hlink>
      <a:folHlink>
        <a:srgbClr val="DC893E"/>
      </a:folHlink>
    </a:clrScheme>
    <a:fontScheme name="Kimon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Kimono 1">
        <a:dk1>
          <a:srgbClr val="2F1311"/>
        </a:dk1>
        <a:lt1>
          <a:srgbClr val="C16059"/>
        </a:lt1>
        <a:dk2>
          <a:srgbClr val="F7D47D"/>
        </a:dk2>
        <a:lt2>
          <a:srgbClr val="000000"/>
        </a:lt2>
        <a:accent1>
          <a:srgbClr val="D5B781"/>
        </a:accent1>
        <a:accent2>
          <a:srgbClr val="79AF7D"/>
        </a:accent2>
        <a:accent3>
          <a:srgbClr val="DDB6B5"/>
        </a:accent3>
        <a:accent4>
          <a:srgbClr val="270E0D"/>
        </a:accent4>
        <a:accent5>
          <a:srgbClr val="E7D8C1"/>
        </a:accent5>
        <a:accent6>
          <a:srgbClr val="6D9E71"/>
        </a:accent6>
        <a:hlink>
          <a:srgbClr val="F0B854"/>
        </a:hlink>
        <a:folHlink>
          <a:srgbClr val="DC893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imono 2">
        <a:dk1>
          <a:srgbClr val="000000"/>
        </a:dk1>
        <a:lt1>
          <a:srgbClr val="FFFFFF"/>
        </a:lt1>
        <a:dk2>
          <a:srgbClr val="000000"/>
        </a:dk2>
        <a:lt2>
          <a:srgbClr val="F7D47D"/>
        </a:lt2>
        <a:accent1>
          <a:srgbClr val="C19341"/>
        </a:accent1>
        <a:accent2>
          <a:srgbClr val="60A265"/>
        </a:accent2>
        <a:accent3>
          <a:srgbClr val="AAAAAA"/>
        </a:accent3>
        <a:accent4>
          <a:srgbClr val="DADADA"/>
        </a:accent4>
        <a:accent5>
          <a:srgbClr val="DDC8B0"/>
        </a:accent5>
        <a:accent6>
          <a:srgbClr val="56925B"/>
        </a:accent6>
        <a:hlink>
          <a:srgbClr val="EB9F17"/>
        </a:hlink>
        <a:folHlink>
          <a:srgbClr val="CF7625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imono 3">
        <a:dk1>
          <a:srgbClr val="00002E"/>
        </a:dk1>
        <a:lt1>
          <a:srgbClr val="FFFFFF"/>
        </a:lt1>
        <a:dk2>
          <a:srgbClr val="003399"/>
        </a:dk2>
        <a:lt2>
          <a:srgbClr val="F4BC40"/>
        </a:lt2>
        <a:accent1>
          <a:srgbClr val="9280CC"/>
        </a:accent1>
        <a:accent2>
          <a:srgbClr val="BD51A1"/>
        </a:accent2>
        <a:accent3>
          <a:srgbClr val="AAADCA"/>
        </a:accent3>
        <a:accent4>
          <a:srgbClr val="DADADA"/>
        </a:accent4>
        <a:accent5>
          <a:srgbClr val="C7C0E2"/>
        </a:accent5>
        <a:accent6>
          <a:srgbClr val="AB4991"/>
        </a:accent6>
        <a:hlink>
          <a:srgbClr val="CC66FF"/>
        </a:hlink>
        <a:folHlink>
          <a:srgbClr val="824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imono 4">
        <a:dk1>
          <a:srgbClr val="2F1311"/>
        </a:dk1>
        <a:lt1>
          <a:srgbClr val="7A8E9C"/>
        </a:lt1>
        <a:dk2>
          <a:srgbClr val="FDF4DF"/>
        </a:dk2>
        <a:lt2>
          <a:srgbClr val="3E4A52"/>
        </a:lt2>
        <a:accent1>
          <a:srgbClr val="81ABA0"/>
        </a:accent1>
        <a:accent2>
          <a:srgbClr val="CD817B"/>
        </a:accent2>
        <a:accent3>
          <a:srgbClr val="BEC6CB"/>
        </a:accent3>
        <a:accent4>
          <a:srgbClr val="270E0D"/>
        </a:accent4>
        <a:accent5>
          <a:srgbClr val="C1D2CD"/>
        </a:accent5>
        <a:accent6>
          <a:srgbClr val="BA746F"/>
        </a:accent6>
        <a:hlink>
          <a:srgbClr val="BEBC76"/>
        </a:hlink>
        <a:folHlink>
          <a:srgbClr val="668E6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imono 5">
        <a:dk1>
          <a:srgbClr val="2F1311"/>
        </a:dk1>
        <a:lt1>
          <a:srgbClr val="7A9C7C"/>
        </a:lt1>
        <a:dk2>
          <a:srgbClr val="FBEBC3"/>
        </a:dk2>
        <a:lt2>
          <a:srgbClr val="3C503D"/>
        </a:lt2>
        <a:accent1>
          <a:srgbClr val="D5B781"/>
        </a:accent1>
        <a:accent2>
          <a:srgbClr val="C16059"/>
        </a:accent2>
        <a:accent3>
          <a:srgbClr val="BECBBF"/>
        </a:accent3>
        <a:accent4>
          <a:srgbClr val="270E0D"/>
        </a:accent4>
        <a:accent5>
          <a:srgbClr val="E7D8C1"/>
        </a:accent5>
        <a:accent6>
          <a:srgbClr val="AF5650"/>
        </a:accent6>
        <a:hlink>
          <a:srgbClr val="F0B854"/>
        </a:hlink>
        <a:folHlink>
          <a:srgbClr val="DC893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imono 6">
        <a:dk1>
          <a:srgbClr val="000000"/>
        </a:dk1>
        <a:lt1>
          <a:srgbClr val="D9EFE0"/>
        </a:lt1>
        <a:dk2>
          <a:srgbClr val="30605A"/>
        </a:dk2>
        <a:lt2>
          <a:srgbClr val="15331E"/>
        </a:lt2>
        <a:accent1>
          <a:srgbClr val="A4C6BA"/>
        </a:accent1>
        <a:accent2>
          <a:srgbClr val="558F7D"/>
        </a:accent2>
        <a:accent3>
          <a:srgbClr val="E9F6ED"/>
        </a:accent3>
        <a:accent4>
          <a:srgbClr val="000000"/>
        </a:accent4>
        <a:accent5>
          <a:srgbClr val="CFDFD9"/>
        </a:accent5>
        <a:accent6>
          <a:srgbClr val="4C8171"/>
        </a:accent6>
        <a:hlink>
          <a:srgbClr val="C1C177"/>
        </a:hlink>
        <a:folHlink>
          <a:srgbClr val="A08F5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imono 7">
        <a:dk1>
          <a:srgbClr val="2F1311"/>
        </a:dk1>
        <a:lt1>
          <a:srgbClr val="CFC7B5"/>
        </a:lt1>
        <a:dk2>
          <a:srgbClr val="853F35"/>
        </a:dk2>
        <a:lt2>
          <a:srgbClr val="8E7F5E"/>
        </a:lt2>
        <a:accent1>
          <a:srgbClr val="EBD2A5"/>
        </a:accent1>
        <a:accent2>
          <a:srgbClr val="A5C9A8"/>
        </a:accent2>
        <a:accent3>
          <a:srgbClr val="E4E0D7"/>
        </a:accent3>
        <a:accent4>
          <a:srgbClr val="270E0D"/>
        </a:accent4>
        <a:accent5>
          <a:srgbClr val="F3E5CF"/>
        </a:accent5>
        <a:accent6>
          <a:srgbClr val="95B698"/>
        </a:accent6>
        <a:hlink>
          <a:srgbClr val="C68510"/>
        </a:hlink>
        <a:folHlink>
          <a:srgbClr val="E5A87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imono 8">
        <a:dk1>
          <a:srgbClr val="000000"/>
        </a:dk1>
        <a:lt1>
          <a:srgbClr val="F0EED8"/>
        </a:lt1>
        <a:dk2>
          <a:srgbClr val="666729"/>
        </a:dk2>
        <a:lt2>
          <a:srgbClr val="3F3B19"/>
        </a:lt2>
        <a:accent1>
          <a:srgbClr val="E9D47D"/>
        </a:accent1>
        <a:accent2>
          <a:srgbClr val="D4DD91"/>
        </a:accent2>
        <a:accent3>
          <a:srgbClr val="F6F5E9"/>
        </a:accent3>
        <a:accent4>
          <a:srgbClr val="000000"/>
        </a:accent4>
        <a:accent5>
          <a:srgbClr val="F2E6BF"/>
        </a:accent5>
        <a:accent6>
          <a:srgbClr val="C0C883"/>
        </a:accent6>
        <a:hlink>
          <a:srgbClr val="9D943F"/>
        </a:hlink>
        <a:folHlink>
          <a:srgbClr val="C9C177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1.xml><?xml version="1.0" encoding="utf-8"?>
<a:theme xmlns:a="http://schemas.openxmlformats.org/drawingml/2006/main" name="1_Office Theme">
  <a:themeElements>
    <a:clrScheme name="1_Office Them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1_Office Theme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0" charset="0"/>
            <a:ea typeface="ＭＳ Ｐゴシック" pitchFamily="-110" charset="-128"/>
            <a:cs typeface="ＭＳ Ｐゴシック" pitchFamily="-110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0" charset="0"/>
            <a:ea typeface="ＭＳ Ｐゴシック" pitchFamily="-110" charset="-128"/>
            <a:cs typeface="ＭＳ Ｐゴシック" pitchFamily="-110" charset="-128"/>
          </a:defRPr>
        </a:defPPr>
      </a:lstStyle>
    </a:lnDef>
  </a:objectDefaults>
  <a:extraClrSchemeLst>
    <a:extraClrScheme>
      <a:clrScheme name="1_Office Them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2.xml><?xml version="1.0" encoding="utf-8"?>
<a:theme xmlns:a="http://schemas.openxmlformats.org/drawingml/2006/main" name="2_Office Theme">
  <a:themeElements>
    <a:clrScheme name="2_Office Them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2_Office Theme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0" charset="0"/>
            <a:ea typeface="ＭＳ Ｐゴシック" pitchFamily="-110" charset="-128"/>
            <a:cs typeface="ＭＳ Ｐゴシック" pitchFamily="-110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0" charset="0"/>
            <a:ea typeface="ＭＳ Ｐゴシック" pitchFamily="-110" charset="-128"/>
            <a:cs typeface="ＭＳ Ｐゴシック" pitchFamily="-110" charset="-128"/>
          </a:defRPr>
        </a:defPPr>
      </a:lstStyle>
    </a:lnDef>
  </a:objectDefaults>
  <a:extraClrSchemeLst>
    <a:extraClrScheme>
      <a:clrScheme name="2_Office Them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3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0" charset="0"/>
            <a:ea typeface="ＭＳ Ｐゴシック" pitchFamily="-110" charset="-128"/>
            <a:cs typeface="ＭＳ Ｐゴシック" pitchFamily="-110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0" charset="0"/>
            <a:ea typeface="ＭＳ Ｐゴシック" pitchFamily="-110" charset="-128"/>
            <a:cs typeface="ＭＳ Ｐゴシック" pitchFamily="-110" charset="-128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4.xml><?xml version="1.0" encoding="utf-8"?>
<a:theme xmlns:a="http://schemas.openxmlformats.org/drawingml/2006/main" name="2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0" charset="0"/>
            <a:ea typeface="ＭＳ Ｐゴシック" pitchFamily="-110" charset="-128"/>
            <a:cs typeface="ＭＳ Ｐゴシック" pitchFamily="-110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0" charset="0"/>
            <a:ea typeface="ＭＳ Ｐゴシック" pitchFamily="-110" charset="-128"/>
            <a:cs typeface="ＭＳ Ｐゴシック" pitchFamily="-110" charset="-128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5.xml><?xml version="1.0" encoding="utf-8"?>
<a:theme xmlns:a="http://schemas.openxmlformats.org/drawingml/2006/main" name="3_Slit">
  <a:themeElements>
    <a:clrScheme name="Slit 1">
      <a:dk1>
        <a:srgbClr val="8C0000"/>
      </a:dk1>
      <a:lt1>
        <a:srgbClr val="FFFFFF"/>
      </a:lt1>
      <a:dk2>
        <a:srgbClr val="720000"/>
      </a:dk2>
      <a:lt2>
        <a:srgbClr val="FFFFCC"/>
      </a:lt2>
      <a:accent1>
        <a:srgbClr val="FF3300"/>
      </a:accent1>
      <a:accent2>
        <a:srgbClr val="BE7960"/>
      </a:accent2>
      <a:accent3>
        <a:srgbClr val="BCAAAA"/>
      </a:accent3>
      <a:accent4>
        <a:srgbClr val="DADADA"/>
      </a:accent4>
      <a:accent5>
        <a:srgbClr val="FFADAA"/>
      </a:accent5>
      <a:accent6>
        <a:srgbClr val="AC6D56"/>
      </a:accent6>
      <a:hlink>
        <a:srgbClr val="FFCC66"/>
      </a:hlink>
      <a:folHlink>
        <a:srgbClr val="FF9900"/>
      </a:folHlink>
    </a:clrScheme>
    <a:fontScheme name="Slit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  <a:ea typeface="ＭＳ Ｐゴシック" pitchFamily="-112" charset="-128"/>
            <a:cs typeface="ＭＳ Ｐゴシック" pitchFamily="-112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  <a:ea typeface="ＭＳ Ｐゴシック" pitchFamily="-112" charset="-128"/>
            <a:cs typeface="ＭＳ Ｐゴシック" pitchFamily="-112" charset="-128"/>
          </a:defRPr>
        </a:defPPr>
      </a:lstStyle>
    </a:lnDef>
  </a:objectDefaults>
  <a:extraClrSchemeLst>
    <a:extraClrScheme>
      <a:clrScheme name="Slit 1">
        <a:dk1>
          <a:srgbClr val="8C0000"/>
        </a:dk1>
        <a:lt1>
          <a:srgbClr val="FFFFFF"/>
        </a:lt1>
        <a:dk2>
          <a:srgbClr val="720000"/>
        </a:dk2>
        <a:lt2>
          <a:srgbClr val="FFFFCC"/>
        </a:lt2>
        <a:accent1>
          <a:srgbClr val="FF3300"/>
        </a:accent1>
        <a:accent2>
          <a:srgbClr val="BE7960"/>
        </a:accent2>
        <a:accent3>
          <a:srgbClr val="BCAAAA"/>
        </a:accent3>
        <a:accent4>
          <a:srgbClr val="DADADA"/>
        </a:accent4>
        <a:accent5>
          <a:srgbClr val="FFADAA"/>
        </a:accent5>
        <a:accent6>
          <a:srgbClr val="AC6D56"/>
        </a:accent6>
        <a:hlink>
          <a:srgbClr val="FFCC66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2">
        <a:dk1>
          <a:srgbClr val="674E2F"/>
        </a:dk1>
        <a:lt1>
          <a:srgbClr val="FFFFFF"/>
        </a:lt1>
        <a:dk2>
          <a:srgbClr val="533F27"/>
        </a:dk2>
        <a:lt2>
          <a:srgbClr val="D8B274"/>
        </a:lt2>
        <a:accent1>
          <a:srgbClr val="CC990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E2CAAA"/>
        </a:accent5>
        <a:accent6>
          <a:srgbClr val="81552A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3">
        <a:dk1>
          <a:srgbClr val="646464"/>
        </a:dk1>
        <a:lt1>
          <a:srgbClr val="FFFFFF"/>
        </a:lt1>
        <a:dk2>
          <a:srgbClr val="545454"/>
        </a:dk2>
        <a:lt2>
          <a:srgbClr val="D4D4CE"/>
        </a:lt2>
        <a:accent1>
          <a:srgbClr val="49747D"/>
        </a:accent1>
        <a:accent2>
          <a:srgbClr val="8F9699"/>
        </a:accent2>
        <a:accent3>
          <a:srgbClr val="B3B3B3"/>
        </a:accent3>
        <a:accent4>
          <a:srgbClr val="DADADA"/>
        </a:accent4>
        <a:accent5>
          <a:srgbClr val="B1BCBF"/>
        </a:accent5>
        <a:accent6>
          <a:srgbClr val="81878A"/>
        </a:accent6>
        <a:hlink>
          <a:srgbClr val="8DC4D7"/>
        </a:hlink>
        <a:folHlink>
          <a:srgbClr val="7FB97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4">
        <a:dk1>
          <a:srgbClr val="3A7400"/>
        </a:dk1>
        <a:lt1>
          <a:srgbClr val="FFFFFF"/>
        </a:lt1>
        <a:dk2>
          <a:srgbClr val="2E5C00"/>
        </a:dk2>
        <a:lt2>
          <a:srgbClr val="FFFFFF"/>
        </a:lt2>
        <a:accent1>
          <a:srgbClr val="79CA02"/>
        </a:accent1>
        <a:accent2>
          <a:srgbClr val="008080"/>
        </a:accent2>
        <a:accent3>
          <a:srgbClr val="ADB5AA"/>
        </a:accent3>
        <a:accent4>
          <a:srgbClr val="DADADA"/>
        </a:accent4>
        <a:accent5>
          <a:srgbClr val="BEE1AA"/>
        </a:accent5>
        <a:accent6>
          <a:srgbClr val="007373"/>
        </a:accent6>
        <a:hlink>
          <a:srgbClr val="A8DE0E"/>
        </a:hlink>
        <a:folHlink>
          <a:srgbClr val="00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5">
        <a:dk1>
          <a:srgbClr val="008885"/>
        </a:dk1>
        <a:lt1>
          <a:srgbClr val="FFFFFF"/>
        </a:lt1>
        <a:dk2>
          <a:srgbClr val="007572"/>
        </a:dk2>
        <a:lt2>
          <a:srgbClr val="FFFF99"/>
        </a:lt2>
        <a:accent1>
          <a:srgbClr val="33CCCC"/>
        </a:accent1>
        <a:accent2>
          <a:srgbClr val="6D6FC7"/>
        </a:accent2>
        <a:accent3>
          <a:srgbClr val="AABDBC"/>
        </a:accent3>
        <a:accent4>
          <a:srgbClr val="DADADA"/>
        </a:accent4>
        <a:accent5>
          <a:srgbClr val="ADE2E2"/>
        </a:accent5>
        <a:accent6>
          <a:srgbClr val="6264B4"/>
        </a:accent6>
        <a:hlink>
          <a:srgbClr val="FFFFCC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6">
        <a:dk1>
          <a:srgbClr val="0000AC"/>
        </a:dk1>
        <a:lt1>
          <a:srgbClr val="FFFFFF"/>
        </a:lt1>
        <a:dk2>
          <a:srgbClr val="000086"/>
        </a:dk2>
        <a:lt2>
          <a:srgbClr val="CCFFFF"/>
        </a:lt2>
        <a:accent1>
          <a:srgbClr val="0099FF"/>
        </a:accent1>
        <a:accent2>
          <a:srgbClr val="00B000"/>
        </a:accent2>
        <a:accent3>
          <a:srgbClr val="AAAAC3"/>
        </a:accent3>
        <a:accent4>
          <a:srgbClr val="DADADA"/>
        </a:accent4>
        <a:accent5>
          <a:srgbClr val="AACAFF"/>
        </a:accent5>
        <a:accent6>
          <a:srgbClr val="009F00"/>
        </a:accent6>
        <a:hlink>
          <a:srgbClr val="FFE701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7">
        <a:dk1>
          <a:srgbClr val="7474A2"/>
        </a:dk1>
        <a:lt1>
          <a:srgbClr val="FFFFFF"/>
        </a:lt1>
        <a:dk2>
          <a:srgbClr val="5E5E8E"/>
        </a:dk2>
        <a:lt2>
          <a:srgbClr val="D1D1DF"/>
        </a:lt2>
        <a:accent1>
          <a:srgbClr val="CC66FF"/>
        </a:accent1>
        <a:accent2>
          <a:srgbClr val="6666FF"/>
        </a:accent2>
        <a:accent3>
          <a:srgbClr val="B6B6C6"/>
        </a:accent3>
        <a:accent4>
          <a:srgbClr val="DADADA"/>
        </a:accent4>
        <a:accent5>
          <a:srgbClr val="E2B8FF"/>
        </a:accent5>
        <a:accent6>
          <a:srgbClr val="5C5CE7"/>
        </a:accent6>
        <a:hlink>
          <a:srgbClr val="FFCC99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8">
        <a:dk1>
          <a:srgbClr val="000000"/>
        </a:dk1>
        <a:lt1>
          <a:srgbClr val="D0DAE2"/>
        </a:lt1>
        <a:dk2>
          <a:srgbClr val="000000"/>
        </a:dk2>
        <a:lt2>
          <a:srgbClr val="E7EDF1"/>
        </a:lt2>
        <a:accent1>
          <a:srgbClr val="33CCCC"/>
        </a:accent1>
        <a:accent2>
          <a:srgbClr val="0099CC"/>
        </a:accent2>
        <a:accent3>
          <a:srgbClr val="E4EAEE"/>
        </a:accent3>
        <a:accent4>
          <a:srgbClr val="000000"/>
        </a:accent4>
        <a:accent5>
          <a:srgbClr val="ADE2E2"/>
        </a:accent5>
        <a:accent6>
          <a:srgbClr val="008AB9"/>
        </a:accent6>
        <a:hlink>
          <a:srgbClr val="3333CC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t 9">
        <a:dk1>
          <a:srgbClr val="000000"/>
        </a:dk1>
        <a:lt1>
          <a:srgbClr val="FFFFFF"/>
        </a:lt1>
        <a:dk2>
          <a:srgbClr val="000000"/>
        </a:dk2>
        <a:lt2>
          <a:srgbClr val="E6E6E6"/>
        </a:lt2>
        <a:accent1>
          <a:srgbClr val="66CCFF"/>
        </a:accent1>
        <a:accent2>
          <a:srgbClr val="9999FF"/>
        </a:accent2>
        <a:accent3>
          <a:srgbClr val="FFFFFF"/>
        </a:accent3>
        <a:accent4>
          <a:srgbClr val="000000"/>
        </a:accent4>
        <a:accent5>
          <a:srgbClr val="B8E2FF"/>
        </a:accent5>
        <a:accent6>
          <a:srgbClr val="8A8AE7"/>
        </a:accent6>
        <a:hlink>
          <a:srgbClr val="3333CC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6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7.xml><?xml version="1.0" encoding="utf-8"?>
<a:theme xmlns:a="http://schemas.openxmlformats.org/drawingml/2006/main" name="3_Default Design">
  <a:themeElements>
    <a:clrScheme name="2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Default Design">
      <a:majorFont>
        <a:latin typeface="Arial"/>
        <a:ea typeface="宋体"/>
        <a:cs typeface="宋体"/>
      </a:majorFont>
      <a:minorFont>
        <a:latin typeface="Arial"/>
        <a:ea typeface="宋体"/>
        <a:cs typeface="宋体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2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8.xml><?xml version="1.0" encoding="utf-8"?>
<a:theme xmlns:a="http://schemas.openxmlformats.org/drawingml/2006/main" name="4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0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0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9.xml><?xml version="1.0" encoding="utf-8"?>
<a:theme xmlns:a="http://schemas.openxmlformats.org/drawingml/2006/main" name="Story">
  <a:themeElements>
    <a:clrScheme name="Story 1">
      <a:dk1>
        <a:srgbClr val="212121"/>
      </a:dk1>
      <a:lt1>
        <a:srgbClr val="FFFFFF"/>
      </a:lt1>
      <a:dk2>
        <a:srgbClr val="000000"/>
      </a:dk2>
      <a:lt2>
        <a:srgbClr val="CDD4D7"/>
      </a:lt2>
      <a:accent1>
        <a:srgbClr val="1D86CD"/>
      </a:accent1>
      <a:accent2>
        <a:srgbClr val="732E9A"/>
      </a:accent2>
      <a:accent3>
        <a:srgbClr val="AAAAAA"/>
      </a:accent3>
      <a:accent4>
        <a:srgbClr val="DADADA"/>
      </a:accent4>
      <a:accent5>
        <a:srgbClr val="ABC3E3"/>
      </a:accent5>
      <a:accent6>
        <a:srgbClr val="68298B"/>
      </a:accent6>
      <a:hlink>
        <a:srgbClr val="EC4D4D"/>
      </a:hlink>
      <a:folHlink>
        <a:srgbClr val="F8CE8A"/>
      </a:folHlink>
    </a:clrScheme>
    <a:fontScheme name="Story">
      <a:majorFont>
        <a:latin typeface="Calisto MT"/>
        <a:ea typeface="MS PGothic"/>
        <a:cs typeface="MS PGothic"/>
      </a:majorFont>
      <a:minorFont>
        <a:latin typeface="Calisto MT"/>
        <a:ea typeface="MS PGothic"/>
        <a:cs typeface="MS PGothic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Story 1">
        <a:dk1>
          <a:srgbClr val="212121"/>
        </a:dk1>
        <a:lt1>
          <a:srgbClr val="FFFFFF"/>
        </a:lt1>
        <a:dk2>
          <a:srgbClr val="000000"/>
        </a:dk2>
        <a:lt2>
          <a:srgbClr val="CDD4D7"/>
        </a:lt2>
        <a:accent1>
          <a:srgbClr val="1D86CD"/>
        </a:accent1>
        <a:accent2>
          <a:srgbClr val="732E9A"/>
        </a:accent2>
        <a:accent3>
          <a:srgbClr val="AAAAAA"/>
        </a:accent3>
        <a:accent4>
          <a:srgbClr val="DADADA"/>
        </a:accent4>
        <a:accent5>
          <a:srgbClr val="ABC3E3"/>
        </a:accent5>
        <a:accent6>
          <a:srgbClr val="68298B"/>
        </a:accent6>
        <a:hlink>
          <a:srgbClr val="EC4D4D"/>
        </a:hlink>
        <a:folHlink>
          <a:srgbClr val="F8CE8A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ヒラギノ角ゴ Pro W3"/>
        <a:cs typeface=""/>
      </a:majorFont>
      <a:minorFont>
        <a:latin typeface="Arial"/>
        <a:ea typeface="ヒラギノ角ゴ Pro W3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pitchFamily="80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pitchFamily="80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0.xml><?xml version="1.0" encoding="utf-8"?>
<a:theme xmlns:a="http://schemas.openxmlformats.org/drawingml/2006/main" name="1_Story">
  <a:themeElements>
    <a:clrScheme name="1_Story 1">
      <a:dk1>
        <a:srgbClr val="212121"/>
      </a:dk1>
      <a:lt1>
        <a:srgbClr val="FFFFFF"/>
      </a:lt1>
      <a:dk2>
        <a:srgbClr val="000000"/>
      </a:dk2>
      <a:lt2>
        <a:srgbClr val="CDD4D7"/>
      </a:lt2>
      <a:accent1>
        <a:srgbClr val="1D86CD"/>
      </a:accent1>
      <a:accent2>
        <a:srgbClr val="732E9A"/>
      </a:accent2>
      <a:accent3>
        <a:srgbClr val="AAAAAA"/>
      </a:accent3>
      <a:accent4>
        <a:srgbClr val="DADADA"/>
      </a:accent4>
      <a:accent5>
        <a:srgbClr val="ABC3E3"/>
      </a:accent5>
      <a:accent6>
        <a:srgbClr val="68298B"/>
      </a:accent6>
      <a:hlink>
        <a:srgbClr val="EC4D4D"/>
      </a:hlink>
      <a:folHlink>
        <a:srgbClr val="F8CE8A"/>
      </a:folHlink>
    </a:clrScheme>
    <a:fontScheme name="1_Story">
      <a:majorFont>
        <a:latin typeface="Calisto MT"/>
        <a:ea typeface="MS PGothic"/>
        <a:cs typeface="MS PGothic"/>
      </a:majorFont>
      <a:minorFont>
        <a:latin typeface="Calisto MT"/>
        <a:ea typeface="MS PGothic"/>
        <a:cs typeface="MS PGothic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1_Story 1">
        <a:dk1>
          <a:srgbClr val="212121"/>
        </a:dk1>
        <a:lt1>
          <a:srgbClr val="FFFFFF"/>
        </a:lt1>
        <a:dk2>
          <a:srgbClr val="000000"/>
        </a:dk2>
        <a:lt2>
          <a:srgbClr val="CDD4D7"/>
        </a:lt2>
        <a:accent1>
          <a:srgbClr val="1D86CD"/>
        </a:accent1>
        <a:accent2>
          <a:srgbClr val="732E9A"/>
        </a:accent2>
        <a:accent3>
          <a:srgbClr val="AAAAAA"/>
        </a:accent3>
        <a:accent4>
          <a:srgbClr val="DADADA"/>
        </a:accent4>
        <a:accent5>
          <a:srgbClr val="ABC3E3"/>
        </a:accent5>
        <a:accent6>
          <a:srgbClr val="68298B"/>
        </a:accent6>
        <a:hlink>
          <a:srgbClr val="EC4D4D"/>
        </a:hlink>
        <a:folHlink>
          <a:srgbClr val="F8CE8A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1.xml><?xml version="1.0" encoding="utf-8"?>
<a:theme xmlns:a="http://schemas.openxmlformats.org/drawingml/2006/main" name="4_Office Theme">
  <a:themeElements>
    <a:clrScheme name="Office Them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Office Theme">
      <a:majorFont>
        <a:latin typeface="Calibri"/>
        <a:ea typeface="MS PGothic"/>
        <a:cs typeface="MS PGothic"/>
      </a:majorFont>
      <a:minorFont>
        <a:latin typeface="Calibri"/>
        <a:ea typeface="MS PGothic"/>
        <a:cs typeface="MS PGothic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2.xml><?xml version="1.0" encoding="utf-8"?>
<a:theme xmlns:a="http://schemas.openxmlformats.org/drawingml/2006/main" name="6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0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0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3.xml><?xml version="1.0" encoding="utf-8"?>
<a:theme xmlns:a="http://schemas.openxmlformats.org/drawingml/2006/main" name="1_MEADOW">
  <a:themeElements>
    <a:clrScheme name="MEADOW 2">
      <a:dk1>
        <a:srgbClr val="003300"/>
      </a:dk1>
      <a:lt1>
        <a:srgbClr val="F1F7E9"/>
      </a:lt1>
      <a:dk2>
        <a:srgbClr val="FFFFFF"/>
      </a:dk2>
      <a:lt2>
        <a:srgbClr val="366B1B"/>
      </a:lt2>
      <a:accent1>
        <a:srgbClr val="8BAE6C"/>
      </a:accent1>
      <a:accent2>
        <a:srgbClr val="FF66FF"/>
      </a:accent2>
      <a:accent3>
        <a:srgbClr val="F7FAF2"/>
      </a:accent3>
      <a:accent4>
        <a:srgbClr val="002A00"/>
      </a:accent4>
      <a:accent5>
        <a:srgbClr val="C4D3BA"/>
      </a:accent5>
      <a:accent6>
        <a:srgbClr val="E75CE7"/>
      </a:accent6>
      <a:hlink>
        <a:srgbClr val="808000"/>
      </a:hlink>
      <a:folHlink>
        <a:srgbClr val="8DBA76"/>
      </a:folHlink>
    </a:clrScheme>
    <a:fontScheme name="MEADOW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MEADOW 1">
        <a:dk1>
          <a:srgbClr val="112208"/>
        </a:dk1>
        <a:lt1>
          <a:srgbClr val="FFFFFF"/>
        </a:lt1>
        <a:dk2>
          <a:srgbClr val="3D541E"/>
        </a:dk2>
        <a:lt2>
          <a:srgbClr val="FFFFFF"/>
        </a:lt2>
        <a:accent1>
          <a:srgbClr val="8BAE6C"/>
        </a:accent1>
        <a:accent2>
          <a:srgbClr val="FF66FF"/>
        </a:accent2>
        <a:accent3>
          <a:srgbClr val="AFB3AB"/>
        </a:accent3>
        <a:accent4>
          <a:srgbClr val="DADADA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162B0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EADOW 2">
        <a:dk1>
          <a:srgbClr val="003300"/>
        </a:dk1>
        <a:lt1>
          <a:srgbClr val="F1F7E9"/>
        </a:lt1>
        <a:dk2>
          <a:srgbClr val="FFFFFF"/>
        </a:dk2>
        <a:lt2>
          <a:srgbClr val="366B1B"/>
        </a:lt2>
        <a:accent1>
          <a:srgbClr val="8BAE6C"/>
        </a:accent1>
        <a:accent2>
          <a:srgbClr val="FF66FF"/>
        </a:accent2>
        <a:accent3>
          <a:srgbClr val="F7FAF2"/>
        </a:accent3>
        <a:accent4>
          <a:srgbClr val="002A00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8DBA7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EADOW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555555"/>
        </a:accent6>
        <a:hlink>
          <a:srgbClr val="969696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4.xml><?xml version="1.0" encoding="utf-8"?>
<a:theme xmlns:a="http://schemas.openxmlformats.org/drawingml/2006/main" name="3_MEADOW">
  <a:themeElements>
    <a:clrScheme name="MEADOW 2">
      <a:dk1>
        <a:srgbClr val="003300"/>
      </a:dk1>
      <a:lt1>
        <a:srgbClr val="F1F7E9"/>
      </a:lt1>
      <a:dk2>
        <a:srgbClr val="FFFFFF"/>
      </a:dk2>
      <a:lt2>
        <a:srgbClr val="366B1B"/>
      </a:lt2>
      <a:accent1>
        <a:srgbClr val="8BAE6C"/>
      </a:accent1>
      <a:accent2>
        <a:srgbClr val="FF66FF"/>
      </a:accent2>
      <a:accent3>
        <a:srgbClr val="F7FAF2"/>
      </a:accent3>
      <a:accent4>
        <a:srgbClr val="002A00"/>
      </a:accent4>
      <a:accent5>
        <a:srgbClr val="C4D3BA"/>
      </a:accent5>
      <a:accent6>
        <a:srgbClr val="E75CE7"/>
      </a:accent6>
      <a:hlink>
        <a:srgbClr val="808000"/>
      </a:hlink>
      <a:folHlink>
        <a:srgbClr val="8DBA76"/>
      </a:folHlink>
    </a:clrScheme>
    <a:fontScheme name="MEADOW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MEADOW 1">
        <a:dk1>
          <a:srgbClr val="112208"/>
        </a:dk1>
        <a:lt1>
          <a:srgbClr val="FFFFFF"/>
        </a:lt1>
        <a:dk2>
          <a:srgbClr val="3D541E"/>
        </a:dk2>
        <a:lt2>
          <a:srgbClr val="FFFFFF"/>
        </a:lt2>
        <a:accent1>
          <a:srgbClr val="8BAE6C"/>
        </a:accent1>
        <a:accent2>
          <a:srgbClr val="FF66FF"/>
        </a:accent2>
        <a:accent3>
          <a:srgbClr val="AFB3AB"/>
        </a:accent3>
        <a:accent4>
          <a:srgbClr val="DADADA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162B0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EADOW 2">
        <a:dk1>
          <a:srgbClr val="003300"/>
        </a:dk1>
        <a:lt1>
          <a:srgbClr val="F1F7E9"/>
        </a:lt1>
        <a:dk2>
          <a:srgbClr val="FFFFFF"/>
        </a:dk2>
        <a:lt2>
          <a:srgbClr val="366B1B"/>
        </a:lt2>
        <a:accent1>
          <a:srgbClr val="8BAE6C"/>
        </a:accent1>
        <a:accent2>
          <a:srgbClr val="FF66FF"/>
        </a:accent2>
        <a:accent3>
          <a:srgbClr val="F7FAF2"/>
        </a:accent3>
        <a:accent4>
          <a:srgbClr val="002A00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8DBA7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EADOW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555555"/>
        </a:accent6>
        <a:hlink>
          <a:srgbClr val="969696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5.xml><?xml version="1.0" encoding="utf-8"?>
<a:theme xmlns:a="http://schemas.openxmlformats.org/drawingml/2006/main" name="7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sq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1" compatLnSpc="1">
        <a:prstTxWarp prst="textNoShape">
          <a:avLst/>
        </a:prstTxWarp>
      </a:bodyPr>
      <a:lstStyle>
        <a:defPPr marL="0" marR="0" indent="0" algn="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>
            <a:tab pos="3886200" algn="l"/>
            <a:tab pos="4800600" algn="l"/>
            <a:tab pos="5600700" algn="l"/>
          </a:tabLst>
          <a:defRPr kumimoji="0" lang="en-US" sz="1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 Narrow" pitchFamily="-108" charset="0"/>
            <a:ea typeface="Times New Roman" pitchFamily="-108" charset="0"/>
            <a:cs typeface="Times New Roman" pitchFamily="-10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sq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1" compatLnSpc="1">
        <a:prstTxWarp prst="textNoShape">
          <a:avLst/>
        </a:prstTxWarp>
      </a:bodyPr>
      <a:lstStyle>
        <a:defPPr marL="0" marR="0" indent="0" algn="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>
            <a:tab pos="3886200" algn="l"/>
            <a:tab pos="4800600" algn="l"/>
            <a:tab pos="5600700" algn="l"/>
          </a:tabLst>
          <a:defRPr kumimoji="0" lang="en-US" sz="1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 Narrow" pitchFamily="-108" charset="0"/>
            <a:ea typeface="Times New Roman" pitchFamily="-108" charset="0"/>
            <a:cs typeface="Times New Roman" pitchFamily="-10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6.xml><?xml version="1.0" encoding="utf-8"?>
<a:theme xmlns:a="http://schemas.openxmlformats.org/drawingml/2006/main" name="20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1" charset="0"/>
            <a:ea typeface="ＭＳ Ｐゴシック" pitchFamily="-111" charset="-128"/>
            <a:cs typeface="ＭＳ Ｐゴシック" pitchFamily="-11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1" charset="0"/>
            <a:ea typeface="ＭＳ Ｐゴシック" pitchFamily="-111" charset="-128"/>
            <a:cs typeface="ＭＳ Ｐゴシック" pitchFamily="-111" charset="-128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7.xml><?xml version="1.0" encoding="utf-8"?>
<a:theme xmlns:a="http://schemas.openxmlformats.org/drawingml/2006/main" name="7_Kimono">
  <a:themeElements>
    <a:clrScheme name="Kimono 1">
      <a:dk1>
        <a:srgbClr val="2F1311"/>
      </a:dk1>
      <a:lt1>
        <a:srgbClr val="C16059"/>
      </a:lt1>
      <a:dk2>
        <a:srgbClr val="F7D47D"/>
      </a:dk2>
      <a:lt2>
        <a:srgbClr val="000000"/>
      </a:lt2>
      <a:accent1>
        <a:srgbClr val="D5B781"/>
      </a:accent1>
      <a:accent2>
        <a:srgbClr val="79AF7D"/>
      </a:accent2>
      <a:accent3>
        <a:srgbClr val="DDB6B5"/>
      </a:accent3>
      <a:accent4>
        <a:srgbClr val="270E0D"/>
      </a:accent4>
      <a:accent5>
        <a:srgbClr val="E7D8C1"/>
      </a:accent5>
      <a:accent6>
        <a:srgbClr val="6D9E71"/>
      </a:accent6>
      <a:hlink>
        <a:srgbClr val="F0B854"/>
      </a:hlink>
      <a:folHlink>
        <a:srgbClr val="DC893E"/>
      </a:folHlink>
    </a:clrScheme>
    <a:fontScheme name="Kimon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0" charset="0"/>
            <a:ea typeface="ＭＳ Ｐゴシック" pitchFamily="-110" charset="-128"/>
            <a:cs typeface="ＭＳ Ｐゴシック" pitchFamily="-110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0" charset="0"/>
            <a:ea typeface="ＭＳ Ｐゴシック" pitchFamily="-110" charset="-128"/>
            <a:cs typeface="ＭＳ Ｐゴシック" pitchFamily="-110" charset="-128"/>
          </a:defRPr>
        </a:defPPr>
      </a:lstStyle>
    </a:lnDef>
  </a:objectDefaults>
  <a:extraClrSchemeLst>
    <a:extraClrScheme>
      <a:clrScheme name="Kimono 1">
        <a:dk1>
          <a:srgbClr val="2F1311"/>
        </a:dk1>
        <a:lt1>
          <a:srgbClr val="C16059"/>
        </a:lt1>
        <a:dk2>
          <a:srgbClr val="F7D47D"/>
        </a:dk2>
        <a:lt2>
          <a:srgbClr val="000000"/>
        </a:lt2>
        <a:accent1>
          <a:srgbClr val="D5B781"/>
        </a:accent1>
        <a:accent2>
          <a:srgbClr val="79AF7D"/>
        </a:accent2>
        <a:accent3>
          <a:srgbClr val="DDB6B5"/>
        </a:accent3>
        <a:accent4>
          <a:srgbClr val="270E0D"/>
        </a:accent4>
        <a:accent5>
          <a:srgbClr val="E7D8C1"/>
        </a:accent5>
        <a:accent6>
          <a:srgbClr val="6D9E71"/>
        </a:accent6>
        <a:hlink>
          <a:srgbClr val="F0B854"/>
        </a:hlink>
        <a:folHlink>
          <a:srgbClr val="DC893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imono 2">
        <a:dk1>
          <a:srgbClr val="000000"/>
        </a:dk1>
        <a:lt1>
          <a:srgbClr val="FFFFFF"/>
        </a:lt1>
        <a:dk2>
          <a:srgbClr val="000000"/>
        </a:dk2>
        <a:lt2>
          <a:srgbClr val="F7D47D"/>
        </a:lt2>
        <a:accent1>
          <a:srgbClr val="C19341"/>
        </a:accent1>
        <a:accent2>
          <a:srgbClr val="60A265"/>
        </a:accent2>
        <a:accent3>
          <a:srgbClr val="AAAAAA"/>
        </a:accent3>
        <a:accent4>
          <a:srgbClr val="DADADA"/>
        </a:accent4>
        <a:accent5>
          <a:srgbClr val="DDC8B0"/>
        </a:accent5>
        <a:accent6>
          <a:srgbClr val="56925B"/>
        </a:accent6>
        <a:hlink>
          <a:srgbClr val="EB9F17"/>
        </a:hlink>
        <a:folHlink>
          <a:srgbClr val="CF7625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imono 3">
        <a:dk1>
          <a:srgbClr val="00002E"/>
        </a:dk1>
        <a:lt1>
          <a:srgbClr val="FFFFFF"/>
        </a:lt1>
        <a:dk2>
          <a:srgbClr val="003399"/>
        </a:dk2>
        <a:lt2>
          <a:srgbClr val="F4BC40"/>
        </a:lt2>
        <a:accent1>
          <a:srgbClr val="9280CC"/>
        </a:accent1>
        <a:accent2>
          <a:srgbClr val="BD51A1"/>
        </a:accent2>
        <a:accent3>
          <a:srgbClr val="AAADCA"/>
        </a:accent3>
        <a:accent4>
          <a:srgbClr val="DADADA"/>
        </a:accent4>
        <a:accent5>
          <a:srgbClr val="C7C0E2"/>
        </a:accent5>
        <a:accent6>
          <a:srgbClr val="AB4991"/>
        </a:accent6>
        <a:hlink>
          <a:srgbClr val="CC66FF"/>
        </a:hlink>
        <a:folHlink>
          <a:srgbClr val="824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imono 4">
        <a:dk1>
          <a:srgbClr val="2F1311"/>
        </a:dk1>
        <a:lt1>
          <a:srgbClr val="7A8E9C"/>
        </a:lt1>
        <a:dk2>
          <a:srgbClr val="FDF4DF"/>
        </a:dk2>
        <a:lt2>
          <a:srgbClr val="3E4A52"/>
        </a:lt2>
        <a:accent1>
          <a:srgbClr val="81ABA0"/>
        </a:accent1>
        <a:accent2>
          <a:srgbClr val="CD817B"/>
        </a:accent2>
        <a:accent3>
          <a:srgbClr val="BEC6CB"/>
        </a:accent3>
        <a:accent4>
          <a:srgbClr val="270E0D"/>
        </a:accent4>
        <a:accent5>
          <a:srgbClr val="C1D2CD"/>
        </a:accent5>
        <a:accent6>
          <a:srgbClr val="BA746F"/>
        </a:accent6>
        <a:hlink>
          <a:srgbClr val="BEBC76"/>
        </a:hlink>
        <a:folHlink>
          <a:srgbClr val="668E6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imono 5">
        <a:dk1>
          <a:srgbClr val="2F1311"/>
        </a:dk1>
        <a:lt1>
          <a:srgbClr val="7A9C7C"/>
        </a:lt1>
        <a:dk2>
          <a:srgbClr val="FBEBC3"/>
        </a:dk2>
        <a:lt2>
          <a:srgbClr val="3C503D"/>
        </a:lt2>
        <a:accent1>
          <a:srgbClr val="D5B781"/>
        </a:accent1>
        <a:accent2>
          <a:srgbClr val="C16059"/>
        </a:accent2>
        <a:accent3>
          <a:srgbClr val="BECBBF"/>
        </a:accent3>
        <a:accent4>
          <a:srgbClr val="270E0D"/>
        </a:accent4>
        <a:accent5>
          <a:srgbClr val="E7D8C1"/>
        </a:accent5>
        <a:accent6>
          <a:srgbClr val="AF5650"/>
        </a:accent6>
        <a:hlink>
          <a:srgbClr val="F0B854"/>
        </a:hlink>
        <a:folHlink>
          <a:srgbClr val="DC893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imono 6">
        <a:dk1>
          <a:srgbClr val="000000"/>
        </a:dk1>
        <a:lt1>
          <a:srgbClr val="D9EFE0"/>
        </a:lt1>
        <a:dk2>
          <a:srgbClr val="30605A"/>
        </a:dk2>
        <a:lt2>
          <a:srgbClr val="15331E"/>
        </a:lt2>
        <a:accent1>
          <a:srgbClr val="A4C6BA"/>
        </a:accent1>
        <a:accent2>
          <a:srgbClr val="558F7D"/>
        </a:accent2>
        <a:accent3>
          <a:srgbClr val="E9F6ED"/>
        </a:accent3>
        <a:accent4>
          <a:srgbClr val="000000"/>
        </a:accent4>
        <a:accent5>
          <a:srgbClr val="CFDFD9"/>
        </a:accent5>
        <a:accent6>
          <a:srgbClr val="4C8171"/>
        </a:accent6>
        <a:hlink>
          <a:srgbClr val="C1C177"/>
        </a:hlink>
        <a:folHlink>
          <a:srgbClr val="A08F5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imono 7">
        <a:dk1>
          <a:srgbClr val="2F1311"/>
        </a:dk1>
        <a:lt1>
          <a:srgbClr val="CFC7B5"/>
        </a:lt1>
        <a:dk2>
          <a:srgbClr val="853F35"/>
        </a:dk2>
        <a:lt2>
          <a:srgbClr val="8E7F5E"/>
        </a:lt2>
        <a:accent1>
          <a:srgbClr val="EBD2A5"/>
        </a:accent1>
        <a:accent2>
          <a:srgbClr val="A5C9A8"/>
        </a:accent2>
        <a:accent3>
          <a:srgbClr val="E4E0D7"/>
        </a:accent3>
        <a:accent4>
          <a:srgbClr val="270E0D"/>
        </a:accent4>
        <a:accent5>
          <a:srgbClr val="F3E5CF"/>
        </a:accent5>
        <a:accent6>
          <a:srgbClr val="95B698"/>
        </a:accent6>
        <a:hlink>
          <a:srgbClr val="C68510"/>
        </a:hlink>
        <a:folHlink>
          <a:srgbClr val="E5A87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imono 8">
        <a:dk1>
          <a:srgbClr val="000000"/>
        </a:dk1>
        <a:lt1>
          <a:srgbClr val="F0EED8"/>
        </a:lt1>
        <a:dk2>
          <a:srgbClr val="666729"/>
        </a:dk2>
        <a:lt2>
          <a:srgbClr val="3F3B19"/>
        </a:lt2>
        <a:accent1>
          <a:srgbClr val="E9D47D"/>
        </a:accent1>
        <a:accent2>
          <a:srgbClr val="D4DD91"/>
        </a:accent2>
        <a:accent3>
          <a:srgbClr val="F6F5E9"/>
        </a:accent3>
        <a:accent4>
          <a:srgbClr val="000000"/>
        </a:accent4>
        <a:accent5>
          <a:srgbClr val="F2E6BF"/>
        </a:accent5>
        <a:accent6>
          <a:srgbClr val="C0C883"/>
        </a:accent6>
        <a:hlink>
          <a:srgbClr val="9D943F"/>
        </a:hlink>
        <a:folHlink>
          <a:srgbClr val="C9C177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8.xml><?xml version="1.0" encoding="utf-8"?>
<a:theme xmlns:a="http://schemas.openxmlformats.org/drawingml/2006/main" name="7_Office Theme">
  <a:themeElements>
    <a:clrScheme name="Office Them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Office Theme">
      <a:majorFont>
        <a:latin typeface="Calibri"/>
        <a:ea typeface="ＭＳ Ｐゴシック"/>
        <a:cs typeface="ＭＳ Ｐゴシック"/>
      </a:majorFont>
      <a:minorFont>
        <a:latin typeface="Calibri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0" charset="0"/>
            <a:ea typeface="ＭＳ Ｐゴシック" pitchFamily="-110" charset="-128"/>
            <a:cs typeface="ＭＳ Ｐゴシック" pitchFamily="-110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0" charset="0"/>
            <a:ea typeface="ＭＳ Ｐゴシック" pitchFamily="-110" charset="-128"/>
            <a:cs typeface="ＭＳ Ｐゴシック" pitchFamily="-110" charset="-128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9.xml><?xml version="1.0" encoding="utf-8"?>
<a:theme xmlns:a="http://schemas.openxmlformats.org/drawingml/2006/main" name="3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0" charset="0"/>
            <a:ea typeface="ＭＳ Ｐゴシック" pitchFamily="-110" charset="-128"/>
            <a:cs typeface="ＭＳ Ｐゴシック" pitchFamily="-110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0" charset="0"/>
            <a:ea typeface="ＭＳ Ｐゴシック" pitchFamily="-110" charset="-128"/>
            <a:cs typeface="ＭＳ Ｐゴシック" pitchFamily="-110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Slit">
  <a:themeElements>
    <a:clrScheme name="Slit 1">
      <a:dk1>
        <a:srgbClr val="8C0000"/>
      </a:dk1>
      <a:lt1>
        <a:srgbClr val="FFFFFF"/>
      </a:lt1>
      <a:dk2>
        <a:srgbClr val="720000"/>
      </a:dk2>
      <a:lt2>
        <a:srgbClr val="FFFFCC"/>
      </a:lt2>
      <a:accent1>
        <a:srgbClr val="FF3300"/>
      </a:accent1>
      <a:accent2>
        <a:srgbClr val="BE7960"/>
      </a:accent2>
      <a:accent3>
        <a:srgbClr val="BCAAAA"/>
      </a:accent3>
      <a:accent4>
        <a:srgbClr val="DADADA"/>
      </a:accent4>
      <a:accent5>
        <a:srgbClr val="FFADAA"/>
      </a:accent5>
      <a:accent6>
        <a:srgbClr val="AC6D56"/>
      </a:accent6>
      <a:hlink>
        <a:srgbClr val="FFCC66"/>
      </a:hlink>
      <a:folHlink>
        <a:srgbClr val="FF9900"/>
      </a:folHlink>
    </a:clrScheme>
    <a:fontScheme name="Slit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0" charset="0"/>
            <a:ea typeface="ＭＳ Ｐゴシック" pitchFamily="-110" charset="-128"/>
            <a:cs typeface="ＭＳ Ｐゴシック" pitchFamily="-110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0" charset="0"/>
            <a:ea typeface="ＭＳ Ｐゴシック" pitchFamily="-110" charset="-128"/>
            <a:cs typeface="ＭＳ Ｐゴシック" pitchFamily="-110" charset="-128"/>
          </a:defRPr>
        </a:defPPr>
      </a:lstStyle>
    </a:lnDef>
  </a:objectDefaults>
  <a:extraClrSchemeLst>
    <a:extraClrScheme>
      <a:clrScheme name="Slit 1">
        <a:dk1>
          <a:srgbClr val="8C0000"/>
        </a:dk1>
        <a:lt1>
          <a:srgbClr val="FFFFFF"/>
        </a:lt1>
        <a:dk2>
          <a:srgbClr val="720000"/>
        </a:dk2>
        <a:lt2>
          <a:srgbClr val="FFFFCC"/>
        </a:lt2>
        <a:accent1>
          <a:srgbClr val="FF3300"/>
        </a:accent1>
        <a:accent2>
          <a:srgbClr val="BE7960"/>
        </a:accent2>
        <a:accent3>
          <a:srgbClr val="BCAAAA"/>
        </a:accent3>
        <a:accent4>
          <a:srgbClr val="DADADA"/>
        </a:accent4>
        <a:accent5>
          <a:srgbClr val="FFADAA"/>
        </a:accent5>
        <a:accent6>
          <a:srgbClr val="AC6D56"/>
        </a:accent6>
        <a:hlink>
          <a:srgbClr val="FFCC66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2">
        <a:dk1>
          <a:srgbClr val="674E2F"/>
        </a:dk1>
        <a:lt1>
          <a:srgbClr val="FFFFFF"/>
        </a:lt1>
        <a:dk2>
          <a:srgbClr val="533F27"/>
        </a:dk2>
        <a:lt2>
          <a:srgbClr val="D8B274"/>
        </a:lt2>
        <a:accent1>
          <a:srgbClr val="CC990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E2CAAA"/>
        </a:accent5>
        <a:accent6>
          <a:srgbClr val="81552A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3">
        <a:dk1>
          <a:srgbClr val="646464"/>
        </a:dk1>
        <a:lt1>
          <a:srgbClr val="FFFFFF"/>
        </a:lt1>
        <a:dk2>
          <a:srgbClr val="545454"/>
        </a:dk2>
        <a:lt2>
          <a:srgbClr val="D4D4CE"/>
        </a:lt2>
        <a:accent1>
          <a:srgbClr val="49747D"/>
        </a:accent1>
        <a:accent2>
          <a:srgbClr val="8F9699"/>
        </a:accent2>
        <a:accent3>
          <a:srgbClr val="B3B3B3"/>
        </a:accent3>
        <a:accent4>
          <a:srgbClr val="DADADA"/>
        </a:accent4>
        <a:accent5>
          <a:srgbClr val="B1BCBF"/>
        </a:accent5>
        <a:accent6>
          <a:srgbClr val="81878A"/>
        </a:accent6>
        <a:hlink>
          <a:srgbClr val="8DC4D7"/>
        </a:hlink>
        <a:folHlink>
          <a:srgbClr val="7FB97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4">
        <a:dk1>
          <a:srgbClr val="3A7400"/>
        </a:dk1>
        <a:lt1>
          <a:srgbClr val="FFFFFF"/>
        </a:lt1>
        <a:dk2>
          <a:srgbClr val="2E5C00"/>
        </a:dk2>
        <a:lt2>
          <a:srgbClr val="FFFFFF"/>
        </a:lt2>
        <a:accent1>
          <a:srgbClr val="79CA02"/>
        </a:accent1>
        <a:accent2>
          <a:srgbClr val="008080"/>
        </a:accent2>
        <a:accent3>
          <a:srgbClr val="ADB5AA"/>
        </a:accent3>
        <a:accent4>
          <a:srgbClr val="DADADA"/>
        </a:accent4>
        <a:accent5>
          <a:srgbClr val="BEE1AA"/>
        </a:accent5>
        <a:accent6>
          <a:srgbClr val="007373"/>
        </a:accent6>
        <a:hlink>
          <a:srgbClr val="A8DE0E"/>
        </a:hlink>
        <a:folHlink>
          <a:srgbClr val="00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5">
        <a:dk1>
          <a:srgbClr val="008885"/>
        </a:dk1>
        <a:lt1>
          <a:srgbClr val="FFFFFF"/>
        </a:lt1>
        <a:dk2>
          <a:srgbClr val="007572"/>
        </a:dk2>
        <a:lt2>
          <a:srgbClr val="FFFF99"/>
        </a:lt2>
        <a:accent1>
          <a:srgbClr val="33CCCC"/>
        </a:accent1>
        <a:accent2>
          <a:srgbClr val="6D6FC7"/>
        </a:accent2>
        <a:accent3>
          <a:srgbClr val="AABDBC"/>
        </a:accent3>
        <a:accent4>
          <a:srgbClr val="DADADA"/>
        </a:accent4>
        <a:accent5>
          <a:srgbClr val="ADE2E2"/>
        </a:accent5>
        <a:accent6>
          <a:srgbClr val="6264B4"/>
        </a:accent6>
        <a:hlink>
          <a:srgbClr val="FFFFCC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6">
        <a:dk1>
          <a:srgbClr val="0000AC"/>
        </a:dk1>
        <a:lt1>
          <a:srgbClr val="FFFFFF"/>
        </a:lt1>
        <a:dk2>
          <a:srgbClr val="000086"/>
        </a:dk2>
        <a:lt2>
          <a:srgbClr val="CCFFFF"/>
        </a:lt2>
        <a:accent1>
          <a:srgbClr val="0099FF"/>
        </a:accent1>
        <a:accent2>
          <a:srgbClr val="00B000"/>
        </a:accent2>
        <a:accent3>
          <a:srgbClr val="AAAAC3"/>
        </a:accent3>
        <a:accent4>
          <a:srgbClr val="DADADA"/>
        </a:accent4>
        <a:accent5>
          <a:srgbClr val="AACAFF"/>
        </a:accent5>
        <a:accent6>
          <a:srgbClr val="009F00"/>
        </a:accent6>
        <a:hlink>
          <a:srgbClr val="FFE701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7">
        <a:dk1>
          <a:srgbClr val="7474A2"/>
        </a:dk1>
        <a:lt1>
          <a:srgbClr val="FFFFFF"/>
        </a:lt1>
        <a:dk2>
          <a:srgbClr val="5E5E8E"/>
        </a:dk2>
        <a:lt2>
          <a:srgbClr val="D1D1DF"/>
        </a:lt2>
        <a:accent1>
          <a:srgbClr val="CC66FF"/>
        </a:accent1>
        <a:accent2>
          <a:srgbClr val="6666FF"/>
        </a:accent2>
        <a:accent3>
          <a:srgbClr val="B6B6C6"/>
        </a:accent3>
        <a:accent4>
          <a:srgbClr val="DADADA"/>
        </a:accent4>
        <a:accent5>
          <a:srgbClr val="E2B8FF"/>
        </a:accent5>
        <a:accent6>
          <a:srgbClr val="5C5CE7"/>
        </a:accent6>
        <a:hlink>
          <a:srgbClr val="FFCC99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8">
        <a:dk1>
          <a:srgbClr val="000000"/>
        </a:dk1>
        <a:lt1>
          <a:srgbClr val="D0DAE2"/>
        </a:lt1>
        <a:dk2>
          <a:srgbClr val="000000"/>
        </a:dk2>
        <a:lt2>
          <a:srgbClr val="E7EDF1"/>
        </a:lt2>
        <a:accent1>
          <a:srgbClr val="33CCCC"/>
        </a:accent1>
        <a:accent2>
          <a:srgbClr val="0099CC"/>
        </a:accent2>
        <a:accent3>
          <a:srgbClr val="E4EAEE"/>
        </a:accent3>
        <a:accent4>
          <a:srgbClr val="000000"/>
        </a:accent4>
        <a:accent5>
          <a:srgbClr val="ADE2E2"/>
        </a:accent5>
        <a:accent6>
          <a:srgbClr val="008AB9"/>
        </a:accent6>
        <a:hlink>
          <a:srgbClr val="3333CC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t 9">
        <a:dk1>
          <a:srgbClr val="000000"/>
        </a:dk1>
        <a:lt1>
          <a:srgbClr val="FFFFFF"/>
        </a:lt1>
        <a:dk2>
          <a:srgbClr val="000000"/>
        </a:dk2>
        <a:lt2>
          <a:srgbClr val="E6E6E6"/>
        </a:lt2>
        <a:accent1>
          <a:srgbClr val="66CCFF"/>
        </a:accent1>
        <a:accent2>
          <a:srgbClr val="9999FF"/>
        </a:accent2>
        <a:accent3>
          <a:srgbClr val="FFFFFF"/>
        </a:accent3>
        <a:accent4>
          <a:srgbClr val="000000"/>
        </a:accent4>
        <a:accent5>
          <a:srgbClr val="B8E2FF"/>
        </a:accent5>
        <a:accent6>
          <a:srgbClr val="8A8AE7"/>
        </a:accent6>
        <a:hlink>
          <a:srgbClr val="3333CC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0.xml><?xml version="1.0" encoding="utf-8"?>
<a:theme xmlns:a="http://schemas.openxmlformats.org/drawingml/2006/main" name="11_Story">
  <a:themeElements>
    <a:clrScheme name="Story 1">
      <a:dk1>
        <a:srgbClr val="212121"/>
      </a:dk1>
      <a:lt1>
        <a:srgbClr val="FFFFFF"/>
      </a:lt1>
      <a:dk2>
        <a:srgbClr val="000000"/>
      </a:dk2>
      <a:lt2>
        <a:srgbClr val="CDD4D7"/>
      </a:lt2>
      <a:accent1>
        <a:srgbClr val="1D86CD"/>
      </a:accent1>
      <a:accent2>
        <a:srgbClr val="732E9A"/>
      </a:accent2>
      <a:accent3>
        <a:srgbClr val="AAAAAA"/>
      </a:accent3>
      <a:accent4>
        <a:srgbClr val="DADADA"/>
      </a:accent4>
      <a:accent5>
        <a:srgbClr val="ABC3E3"/>
      </a:accent5>
      <a:accent6>
        <a:srgbClr val="68298B"/>
      </a:accent6>
      <a:hlink>
        <a:srgbClr val="EC4D4D"/>
      </a:hlink>
      <a:folHlink>
        <a:srgbClr val="F8CE8A"/>
      </a:folHlink>
    </a:clrScheme>
    <a:fontScheme name="Story">
      <a:majorFont>
        <a:latin typeface="Calisto MT"/>
        <a:ea typeface="ＭＳ Ｐゴシック"/>
        <a:cs typeface="ＭＳ Ｐゴシック"/>
      </a:majorFont>
      <a:minorFont>
        <a:latin typeface="Calisto MT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 New Roman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 New Roman" charset="0"/>
            <a:ea typeface="ＭＳ Ｐゴシック" charset="0"/>
          </a:defRPr>
        </a:defPPr>
      </a:lstStyle>
    </a:lnDef>
  </a:objectDefaults>
  <a:extraClrSchemeLst>
    <a:extraClrScheme>
      <a:clrScheme name="Story 1">
        <a:dk1>
          <a:srgbClr val="212121"/>
        </a:dk1>
        <a:lt1>
          <a:srgbClr val="FFFFFF"/>
        </a:lt1>
        <a:dk2>
          <a:srgbClr val="000000"/>
        </a:dk2>
        <a:lt2>
          <a:srgbClr val="CDD4D7"/>
        </a:lt2>
        <a:accent1>
          <a:srgbClr val="1D86CD"/>
        </a:accent1>
        <a:accent2>
          <a:srgbClr val="732E9A"/>
        </a:accent2>
        <a:accent3>
          <a:srgbClr val="AAAAAA"/>
        </a:accent3>
        <a:accent4>
          <a:srgbClr val="DADADA"/>
        </a:accent4>
        <a:accent5>
          <a:srgbClr val="ABC3E3"/>
        </a:accent5>
        <a:accent6>
          <a:srgbClr val="68298B"/>
        </a:accent6>
        <a:hlink>
          <a:srgbClr val="EC4D4D"/>
        </a:hlink>
        <a:folHlink>
          <a:srgbClr val="F8CE8A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1.xml><?xml version="1.0" encoding="utf-8"?>
<a:theme xmlns:a="http://schemas.openxmlformats.org/drawingml/2006/main" name="2_Skyline">
  <a:themeElements>
    <a:clrScheme name="Skyline 2">
      <a:dk1>
        <a:srgbClr val="000000"/>
      </a:dk1>
      <a:lt1>
        <a:srgbClr val="2A3377"/>
      </a:lt1>
      <a:dk2>
        <a:srgbClr val="000000"/>
      </a:dk2>
      <a:lt2>
        <a:srgbClr val="808080"/>
      </a:lt2>
      <a:accent1>
        <a:srgbClr val="99CCFF"/>
      </a:accent1>
      <a:accent2>
        <a:srgbClr val="CCCCFF"/>
      </a:accent2>
      <a:accent3>
        <a:srgbClr val="ACADBD"/>
      </a:accent3>
      <a:accent4>
        <a:srgbClr val="000000"/>
      </a:accent4>
      <a:accent5>
        <a:srgbClr val="CAE2FF"/>
      </a:accent5>
      <a:accent6>
        <a:srgbClr val="B9B9E7"/>
      </a:accent6>
      <a:hlink>
        <a:srgbClr val="3333CC"/>
      </a:hlink>
      <a:folHlink>
        <a:srgbClr val="AF67FF"/>
      </a:folHlink>
    </a:clrScheme>
    <a:fontScheme name="Skyline">
      <a:majorFont>
        <a:latin typeface="Trebuchet MS"/>
        <a:ea typeface="ＭＳ Ｐゴシック"/>
        <a:cs typeface="ＭＳ Ｐゴシック"/>
      </a:majorFont>
      <a:minorFont>
        <a:latin typeface="Trebuchet MS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0" charset="0"/>
            <a:ea typeface="ＭＳ Ｐゴシック" pitchFamily="-110" charset="-128"/>
            <a:cs typeface="ＭＳ Ｐゴシック" pitchFamily="-110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0" charset="0"/>
            <a:ea typeface="ＭＳ Ｐゴシック" pitchFamily="-110" charset="-128"/>
            <a:cs typeface="ＭＳ Ｐゴシック" pitchFamily="-110" charset="-128"/>
          </a:defRPr>
        </a:defPPr>
      </a:lstStyle>
    </a:lnDef>
  </a:objectDefaults>
  <a:extraClrSchemeLst>
    <a:extraClrScheme>
      <a:clrScheme name="Skyline 1">
        <a:dk1>
          <a:srgbClr val="000000"/>
        </a:dk1>
        <a:lt1>
          <a:srgbClr val="2A3377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ACADBD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kyline 2">
        <a:dk1>
          <a:srgbClr val="000000"/>
        </a:dk1>
        <a:lt1>
          <a:srgbClr val="2A3377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ACADBD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kyline 3">
        <a:dk1>
          <a:srgbClr val="000000"/>
        </a:dk1>
        <a:lt1>
          <a:srgbClr val="2A3377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ACADBD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2.xml><?xml version="1.0" encoding="utf-8"?>
<a:theme xmlns:a="http://schemas.openxmlformats.org/drawingml/2006/main" name="1_Beam">
  <a:themeElements>
    <a:clrScheme name="Beam 2">
      <a:dk1>
        <a:srgbClr val="000080"/>
      </a:dk1>
      <a:lt1>
        <a:srgbClr val="FFFFFF"/>
      </a:lt1>
      <a:dk2>
        <a:srgbClr val="000099"/>
      </a:dk2>
      <a:lt2>
        <a:srgbClr val="FFFFFF"/>
      </a:lt2>
      <a:accent1>
        <a:srgbClr val="3366FF"/>
      </a:accent1>
      <a:accent2>
        <a:srgbClr val="7B46D0"/>
      </a:accent2>
      <a:accent3>
        <a:srgbClr val="AAAACA"/>
      </a:accent3>
      <a:accent4>
        <a:srgbClr val="DADADA"/>
      </a:accent4>
      <a:accent5>
        <a:srgbClr val="ADB8FF"/>
      </a:accent5>
      <a:accent6>
        <a:srgbClr val="6F3FBC"/>
      </a:accent6>
      <a:hlink>
        <a:srgbClr val="86D1EC"/>
      </a:hlink>
      <a:folHlink>
        <a:srgbClr val="45C984"/>
      </a:folHlink>
    </a:clrScheme>
    <a:fontScheme name="Beam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0" charset="0"/>
            <a:ea typeface="ＭＳ Ｐゴシック" pitchFamily="-110" charset="-128"/>
            <a:cs typeface="ＭＳ Ｐゴシック" pitchFamily="-110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0" charset="0"/>
            <a:ea typeface="ＭＳ Ｐゴシック" pitchFamily="-110" charset="-128"/>
            <a:cs typeface="ＭＳ Ｐゴシック" pitchFamily="-110" charset="-128"/>
          </a:defRPr>
        </a:defPPr>
      </a:lstStyle>
    </a:lnDef>
  </a:objectDefaults>
  <a:extraClrSchemeLst>
    <a:extraClrScheme>
      <a:clrScheme name="Beam 1">
        <a:dk1>
          <a:srgbClr val="1A006C"/>
        </a:dk1>
        <a:lt1>
          <a:srgbClr val="FFFFFF"/>
        </a:lt1>
        <a:dk2>
          <a:srgbClr val="000066"/>
        </a:dk2>
        <a:lt2>
          <a:srgbClr val="CCCCFF"/>
        </a:lt2>
        <a:accent1>
          <a:srgbClr val="0099CC"/>
        </a:accent1>
        <a:accent2>
          <a:srgbClr val="6600CC"/>
        </a:accent2>
        <a:accent3>
          <a:srgbClr val="AAAAB8"/>
        </a:accent3>
        <a:accent4>
          <a:srgbClr val="DADADA"/>
        </a:accent4>
        <a:accent5>
          <a:srgbClr val="AACAE2"/>
        </a:accent5>
        <a:accent6>
          <a:srgbClr val="5C00B9"/>
        </a:accent6>
        <a:hlink>
          <a:srgbClr val="9999FF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2">
        <a:dk1>
          <a:srgbClr val="000080"/>
        </a:dk1>
        <a:lt1>
          <a:srgbClr val="FFFFFF"/>
        </a:lt1>
        <a:dk2>
          <a:srgbClr val="000099"/>
        </a:dk2>
        <a:lt2>
          <a:srgbClr val="FFFFFF"/>
        </a:lt2>
        <a:accent1>
          <a:srgbClr val="3366FF"/>
        </a:accent1>
        <a:accent2>
          <a:srgbClr val="7B46D0"/>
        </a:accent2>
        <a:accent3>
          <a:srgbClr val="AAAACA"/>
        </a:accent3>
        <a:accent4>
          <a:srgbClr val="DADADA"/>
        </a:accent4>
        <a:accent5>
          <a:srgbClr val="ADB8FF"/>
        </a:accent5>
        <a:accent6>
          <a:srgbClr val="6F3FBC"/>
        </a:accent6>
        <a:hlink>
          <a:srgbClr val="86D1EC"/>
        </a:hlink>
        <a:folHlink>
          <a:srgbClr val="45C98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3">
        <a:dk1>
          <a:srgbClr val="3F4873"/>
        </a:dk1>
        <a:lt1>
          <a:srgbClr val="FFFFFF"/>
        </a:lt1>
        <a:dk2>
          <a:srgbClr val="4F598D"/>
        </a:dk2>
        <a:lt2>
          <a:srgbClr val="CCECFF"/>
        </a:lt2>
        <a:accent1>
          <a:srgbClr val="0099CC"/>
        </a:accent1>
        <a:accent2>
          <a:srgbClr val="4C8470"/>
        </a:accent2>
        <a:accent3>
          <a:srgbClr val="B2B5C5"/>
        </a:accent3>
        <a:accent4>
          <a:srgbClr val="DADADA"/>
        </a:accent4>
        <a:accent5>
          <a:srgbClr val="AACAE2"/>
        </a:accent5>
        <a:accent6>
          <a:srgbClr val="447765"/>
        </a:accent6>
        <a:hlink>
          <a:srgbClr val="99CC00"/>
        </a:hlink>
        <a:folHlink>
          <a:srgbClr val="96A4C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4">
        <a:dk1>
          <a:srgbClr val="006E6B"/>
        </a:dk1>
        <a:lt1>
          <a:srgbClr val="FFFFFF"/>
        </a:lt1>
        <a:dk2>
          <a:srgbClr val="008080"/>
        </a:dk2>
        <a:lt2>
          <a:srgbClr val="E2EFCD"/>
        </a:lt2>
        <a:accent1>
          <a:srgbClr val="33CCCC"/>
        </a:accent1>
        <a:accent2>
          <a:srgbClr val="6352B8"/>
        </a:accent2>
        <a:accent3>
          <a:srgbClr val="AAC0C0"/>
        </a:accent3>
        <a:accent4>
          <a:srgbClr val="DADADA"/>
        </a:accent4>
        <a:accent5>
          <a:srgbClr val="ADE2E2"/>
        </a:accent5>
        <a:accent6>
          <a:srgbClr val="5949A6"/>
        </a:accent6>
        <a:hlink>
          <a:srgbClr val="CCFFFF"/>
        </a:hlink>
        <a:folHlink>
          <a:srgbClr val="99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5">
        <a:dk1>
          <a:srgbClr val="48562C"/>
        </a:dk1>
        <a:lt1>
          <a:srgbClr val="FFFFFF"/>
        </a:lt1>
        <a:dk2>
          <a:srgbClr val="546434"/>
        </a:dk2>
        <a:lt2>
          <a:srgbClr val="FFFFCC"/>
        </a:lt2>
        <a:accent1>
          <a:srgbClr val="7B8A6E"/>
        </a:accent1>
        <a:accent2>
          <a:srgbClr val="527C3A"/>
        </a:accent2>
        <a:accent3>
          <a:srgbClr val="B3B8AE"/>
        </a:accent3>
        <a:accent4>
          <a:srgbClr val="DADADA"/>
        </a:accent4>
        <a:accent5>
          <a:srgbClr val="BFC4BA"/>
        </a:accent5>
        <a:accent6>
          <a:srgbClr val="497034"/>
        </a:accent6>
        <a:hlink>
          <a:srgbClr val="55B55E"/>
        </a:hlink>
        <a:folHlink>
          <a:srgbClr val="85B3B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6">
        <a:dk1>
          <a:srgbClr val="96B29E"/>
        </a:dk1>
        <a:lt1>
          <a:srgbClr val="FFFFFF"/>
        </a:lt1>
        <a:dk2>
          <a:srgbClr val="A5BDAC"/>
        </a:dk2>
        <a:lt2>
          <a:srgbClr val="FFFFCC"/>
        </a:lt2>
        <a:accent1>
          <a:srgbClr val="4E8880"/>
        </a:accent1>
        <a:accent2>
          <a:srgbClr val="2F71B9"/>
        </a:accent2>
        <a:accent3>
          <a:srgbClr val="CFDBD2"/>
        </a:accent3>
        <a:accent4>
          <a:srgbClr val="DADADA"/>
        </a:accent4>
        <a:accent5>
          <a:srgbClr val="B2C3C0"/>
        </a:accent5>
        <a:accent6>
          <a:srgbClr val="2A66A7"/>
        </a:accent6>
        <a:hlink>
          <a:srgbClr val="9DC0E7"/>
        </a:hlink>
        <a:folHlink>
          <a:srgbClr val="54CA8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7">
        <a:dk1>
          <a:srgbClr val="D49C00"/>
        </a:dk1>
        <a:lt1>
          <a:srgbClr val="FFFFFF"/>
        </a:lt1>
        <a:dk2>
          <a:srgbClr val="CC9900"/>
        </a:dk2>
        <a:lt2>
          <a:srgbClr val="CEBD40"/>
        </a:lt2>
        <a:accent1>
          <a:srgbClr val="CC6600"/>
        </a:accent1>
        <a:accent2>
          <a:srgbClr val="808000"/>
        </a:accent2>
        <a:accent3>
          <a:srgbClr val="E2CAAA"/>
        </a:accent3>
        <a:accent4>
          <a:srgbClr val="DADADA"/>
        </a:accent4>
        <a:accent5>
          <a:srgbClr val="E2B8AA"/>
        </a:accent5>
        <a:accent6>
          <a:srgbClr val="737300"/>
        </a:accent6>
        <a:hlink>
          <a:srgbClr val="FF99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8">
        <a:dk1>
          <a:srgbClr val="881700"/>
        </a:dk1>
        <a:lt1>
          <a:srgbClr val="FAF9E6"/>
        </a:lt1>
        <a:dk2>
          <a:srgbClr val="990000"/>
        </a:dk2>
        <a:lt2>
          <a:srgbClr val="EADC78"/>
        </a:lt2>
        <a:accent1>
          <a:srgbClr val="FF6600"/>
        </a:accent1>
        <a:accent2>
          <a:srgbClr val="B86D52"/>
        </a:accent2>
        <a:accent3>
          <a:srgbClr val="CAAAAA"/>
        </a:accent3>
        <a:accent4>
          <a:srgbClr val="D6D5C4"/>
        </a:accent4>
        <a:accent5>
          <a:srgbClr val="FFB8AA"/>
        </a:accent5>
        <a:accent6>
          <a:srgbClr val="A66249"/>
        </a:accent6>
        <a:hlink>
          <a:srgbClr val="D78D15"/>
        </a:hlink>
        <a:folHlink>
          <a:srgbClr val="C6B37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9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E6F5F6"/>
        </a:accent1>
        <a:accent2>
          <a:srgbClr val="A5E1A8"/>
        </a:accent2>
        <a:accent3>
          <a:srgbClr val="FFFFFF"/>
        </a:accent3>
        <a:accent4>
          <a:srgbClr val="000000"/>
        </a:accent4>
        <a:accent5>
          <a:srgbClr val="F0F9FA"/>
        </a:accent5>
        <a:accent6>
          <a:srgbClr val="95CC98"/>
        </a:accent6>
        <a:hlink>
          <a:srgbClr val="5B00B6"/>
        </a:hlink>
        <a:folHlink>
          <a:srgbClr val="34988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3.xml><?xml version="1.0" encoding="utf-8"?>
<a:theme xmlns:a="http://schemas.openxmlformats.org/drawingml/2006/main" name="4_Slit">
  <a:themeElements>
    <a:clrScheme name="Slit 1">
      <a:dk1>
        <a:srgbClr val="8C0000"/>
      </a:dk1>
      <a:lt1>
        <a:srgbClr val="FFFFFF"/>
      </a:lt1>
      <a:dk2>
        <a:srgbClr val="720000"/>
      </a:dk2>
      <a:lt2>
        <a:srgbClr val="FFFFCC"/>
      </a:lt2>
      <a:accent1>
        <a:srgbClr val="FF3300"/>
      </a:accent1>
      <a:accent2>
        <a:srgbClr val="BE7960"/>
      </a:accent2>
      <a:accent3>
        <a:srgbClr val="BCAAAA"/>
      </a:accent3>
      <a:accent4>
        <a:srgbClr val="DADADA"/>
      </a:accent4>
      <a:accent5>
        <a:srgbClr val="FFADAA"/>
      </a:accent5>
      <a:accent6>
        <a:srgbClr val="AC6D56"/>
      </a:accent6>
      <a:hlink>
        <a:srgbClr val="FFCC66"/>
      </a:hlink>
      <a:folHlink>
        <a:srgbClr val="FF9900"/>
      </a:folHlink>
    </a:clrScheme>
    <a:fontScheme name="Slit">
      <a:majorFont>
        <a:latin typeface="Tahoma"/>
        <a:ea typeface="ＭＳ Ｐゴシック"/>
        <a:cs typeface="ＭＳ Ｐゴシック"/>
      </a:majorFont>
      <a:minorFont>
        <a:latin typeface="Tahoma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0" charset="0"/>
            <a:ea typeface="ＭＳ Ｐゴシック" pitchFamily="-110" charset="-128"/>
            <a:cs typeface="ＭＳ Ｐゴシック" pitchFamily="-110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0" charset="0"/>
            <a:ea typeface="ＭＳ Ｐゴシック" pitchFamily="-110" charset="-128"/>
            <a:cs typeface="ＭＳ Ｐゴシック" pitchFamily="-110" charset="-128"/>
          </a:defRPr>
        </a:defPPr>
      </a:lstStyle>
    </a:lnDef>
  </a:objectDefaults>
  <a:extraClrSchemeLst>
    <a:extraClrScheme>
      <a:clrScheme name="Slit 1">
        <a:dk1>
          <a:srgbClr val="8C0000"/>
        </a:dk1>
        <a:lt1>
          <a:srgbClr val="FFFFFF"/>
        </a:lt1>
        <a:dk2>
          <a:srgbClr val="720000"/>
        </a:dk2>
        <a:lt2>
          <a:srgbClr val="FFFFCC"/>
        </a:lt2>
        <a:accent1>
          <a:srgbClr val="FF3300"/>
        </a:accent1>
        <a:accent2>
          <a:srgbClr val="BE7960"/>
        </a:accent2>
        <a:accent3>
          <a:srgbClr val="BCAAAA"/>
        </a:accent3>
        <a:accent4>
          <a:srgbClr val="DADADA"/>
        </a:accent4>
        <a:accent5>
          <a:srgbClr val="FFADAA"/>
        </a:accent5>
        <a:accent6>
          <a:srgbClr val="AC6D56"/>
        </a:accent6>
        <a:hlink>
          <a:srgbClr val="FFCC66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2">
        <a:dk1>
          <a:srgbClr val="674E2F"/>
        </a:dk1>
        <a:lt1>
          <a:srgbClr val="FFFFFF"/>
        </a:lt1>
        <a:dk2>
          <a:srgbClr val="533F27"/>
        </a:dk2>
        <a:lt2>
          <a:srgbClr val="D8B274"/>
        </a:lt2>
        <a:accent1>
          <a:srgbClr val="CC990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E2CAAA"/>
        </a:accent5>
        <a:accent6>
          <a:srgbClr val="81552A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3">
        <a:dk1>
          <a:srgbClr val="646464"/>
        </a:dk1>
        <a:lt1>
          <a:srgbClr val="FFFFFF"/>
        </a:lt1>
        <a:dk2>
          <a:srgbClr val="545454"/>
        </a:dk2>
        <a:lt2>
          <a:srgbClr val="D4D4CE"/>
        </a:lt2>
        <a:accent1>
          <a:srgbClr val="49747D"/>
        </a:accent1>
        <a:accent2>
          <a:srgbClr val="8F9699"/>
        </a:accent2>
        <a:accent3>
          <a:srgbClr val="B3B3B3"/>
        </a:accent3>
        <a:accent4>
          <a:srgbClr val="DADADA"/>
        </a:accent4>
        <a:accent5>
          <a:srgbClr val="B1BCBF"/>
        </a:accent5>
        <a:accent6>
          <a:srgbClr val="81878A"/>
        </a:accent6>
        <a:hlink>
          <a:srgbClr val="8DC4D7"/>
        </a:hlink>
        <a:folHlink>
          <a:srgbClr val="7FB97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4">
        <a:dk1>
          <a:srgbClr val="3A7400"/>
        </a:dk1>
        <a:lt1>
          <a:srgbClr val="FFFFFF"/>
        </a:lt1>
        <a:dk2>
          <a:srgbClr val="2E5C00"/>
        </a:dk2>
        <a:lt2>
          <a:srgbClr val="FFFFFF"/>
        </a:lt2>
        <a:accent1>
          <a:srgbClr val="79CA02"/>
        </a:accent1>
        <a:accent2>
          <a:srgbClr val="008080"/>
        </a:accent2>
        <a:accent3>
          <a:srgbClr val="ADB5AA"/>
        </a:accent3>
        <a:accent4>
          <a:srgbClr val="DADADA"/>
        </a:accent4>
        <a:accent5>
          <a:srgbClr val="BEE1AA"/>
        </a:accent5>
        <a:accent6>
          <a:srgbClr val="007373"/>
        </a:accent6>
        <a:hlink>
          <a:srgbClr val="A8DE0E"/>
        </a:hlink>
        <a:folHlink>
          <a:srgbClr val="00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5">
        <a:dk1>
          <a:srgbClr val="008885"/>
        </a:dk1>
        <a:lt1>
          <a:srgbClr val="FFFFFF"/>
        </a:lt1>
        <a:dk2>
          <a:srgbClr val="007572"/>
        </a:dk2>
        <a:lt2>
          <a:srgbClr val="FFFF99"/>
        </a:lt2>
        <a:accent1>
          <a:srgbClr val="33CCCC"/>
        </a:accent1>
        <a:accent2>
          <a:srgbClr val="6D6FC7"/>
        </a:accent2>
        <a:accent3>
          <a:srgbClr val="AABDBC"/>
        </a:accent3>
        <a:accent4>
          <a:srgbClr val="DADADA"/>
        </a:accent4>
        <a:accent5>
          <a:srgbClr val="ADE2E2"/>
        </a:accent5>
        <a:accent6>
          <a:srgbClr val="6264B4"/>
        </a:accent6>
        <a:hlink>
          <a:srgbClr val="FFFFCC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6">
        <a:dk1>
          <a:srgbClr val="0000AC"/>
        </a:dk1>
        <a:lt1>
          <a:srgbClr val="FFFFFF"/>
        </a:lt1>
        <a:dk2>
          <a:srgbClr val="000086"/>
        </a:dk2>
        <a:lt2>
          <a:srgbClr val="CCFFFF"/>
        </a:lt2>
        <a:accent1>
          <a:srgbClr val="0099FF"/>
        </a:accent1>
        <a:accent2>
          <a:srgbClr val="00B000"/>
        </a:accent2>
        <a:accent3>
          <a:srgbClr val="AAAAC3"/>
        </a:accent3>
        <a:accent4>
          <a:srgbClr val="DADADA"/>
        </a:accent4>
        <a:accent5>
          <a:srgbClr val="AACAFF"/>
        </a:accent5>
        <a:accent6>
          <a:srgbClr val="009F00"/>
        </a:accent6>
        <a:hlink>
          <a:srgbClr val="FFE701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7">
        <a:dk1>
          <a:srgbClr val="7474A2"/>
        </a:dk1>
        <a:lt1>
          <a:srgbClr val="FFFFFF"/>
        </a:lt1>
        <a:dk2>
          <a:srgbClr val="5E5E8E"/>
        </a:dk2>
        <a:lt2>
          <a:srgbClr val="D1D1DF"/>
        </a:lt2>
        <a:accent1>
          <a:srgbClr val="CC66FF"/>
        </a:accent1>
        <a:accent2>
          <a:srgbClr val="6666FF"/>
        </a:accent2>
        <a:accent3>
          <a:srgbClr val="B6B6C6"/>
        </a:accent3>
        <a:accent4>
          <a:srgbClr val="DADADA"/>
        </a:accent4>
        <a:accent5>
          <a:srgbClr val="E2B8FF"/>
        </a:accent5>
        <a:accent6>
          <a:srgbClr val="5C5CE7"/>
        </a:accent6>
        <a:hlink>
          <a:srgbClr val="FFCC99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8">
        <a:dk1>
          <a:srgbClr val="000000"/>
        </a:dk1>
        <a:lt1>
          <a:srgbClr val="D0DAE2"/>
        </a:lt1>
        <a:dk2>
          <a:srgbClr val="000000"/>
        </a:dk2>
        <a:lt2>
          <a:srgbClr val="E7EDF1"/>
        </a:lt2>
        <a:accent1>
          <a:srgbClr val="33CCCC"/>
        </a:accent1>
        <a:accent2>
          <a:srgbClr val="0099CC"/>
        </a:accent2>
        <a:accent3>
          <a:srgbClr val="E4EAEE"/>
        </a:accent3>
        <a:accent4>
          <a:srgbClr val="000000"/>
        </a:accent4>
        <a:accent5>
          <a:srgbClr val="ADE2E2"/>
        </a:accent5>
        <a:accent6>
          <a:srgbClr val="008AB9"/>
        </a:accent6>
        <a:hlink>
          <a:srgbClr val="3333CC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t 9">
        <a:dk1>
          <a:srgbClr val="000000"/>
        </a:dk1>
        <a:lt1>
          <a:srgbClr val="FFFFFF"/>
        </a:lt1>
        <a:dk2>
          <a:srgbClr val="000000"/>
        </a:dk2>
        <a:lt2>
          <a:srgbClr val="E6E6E6"/>
        </a:lt2>
        <a:accent1>
          <a:srgbClr val="66CCFF"/>
        </a:accent1>
        <a:accent2>
          <a:srgbClr val="9999FF"/>
        </a:accent2>
        <a:accent3>
          <a:srgbClr val="FFFFFF"/>
        </a:accent3>
        <a:accent4>
          <a:srgbClr val="000000"/>
        </a:accent4>
        <a:accent5>
          <a:srgbClr val="B8E2FF"/>
        </a:accent5>
        <a:accent6>
          <a:srgbClr val="8A8AE7"/>
        </a:accent6>
        <a:hlink>
          <a:srgbClr val="3333CC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4.xml><?xml version="1.0" encoding="utf-8"?>
<a:theme xmlns:a="http://schemas.openxmlformats.org/drawingml/2006/main" name="3_blstripc.ppt - Blue Stripes">
  <a:themeElements>
    <a:clrScheme name="">
      <a:dk1>
        <a:srgbClr val="0000FF"/>
      </a:dk1>
      <a:lt1>
        <a:srgbClr val="FFFFFF"/>
      </a:lt1>
      <a:dk2>
        <a:srgbClr val="000080"/>
      </a:dk2>
      <a:lt2>
        <a:srgbClr val="FFFF00"/>
      </a:lt2>
      <a:accent1>
        <a:srgbClr val="FF8000"/>
      </a:accent1>
      <a:accent2>
        <a:srgbClr val="FFA040"/>
      </a:accent2>
      <a:accent3>
        <a:srgbClr val="AAAAC0"/>
      </a:accent3>
      <a:accent4>
        <a:srgbClr val="DADADA"/>
      </a:accent4>
      <a:accent5>
        <a:srgbClr val="FFC0AA"/>
      </a:accent5>
      <a:accent6>
        <a:srgbClr val="E79139"/>
      </a:accent6>
      <a:hlink>
        <a:srgbClr val="E000E0"/>
      </a:hlink>
      <a:folHlink>
        <a:srgbClr val="8080FF"/>
      </a:folHlink>
    </a:clrScheme>
    <a:fontScheme name="blstripc.ppt - Blue Stripe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2" charset="0"/>
          </a:defRPr>
        </a:defPPr>
      </a:lstStyle>
    </a:lnDef>
  </a:objectDefaults>
  <a:extraClrSchemeLst>
    <a:extraClrScheme>
      <a:clrScheme name="blstripc.ppt - Blue Stripe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stripc.ppt - Blue Stripes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stripc.ppt - Blue Stripes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stripc.ppt - Blue Stripes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stripc.ppt - Blue Stripes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stripc.ppt - Blue Stripes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stripc.ppt - Blue Stripes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stripc.ppt - Blue Stripes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stripc.ppt - Blue Stripes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stripc.ppt - Blue Stripes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stripc.ppt - Blue Stripes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stripc.ppt - Blue Stripes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5.xml><?xml version="1.0" encoding="utf-8"?>
<a:theme xmlns:a="http://schemas.openxmlformats.org/drawingml/2006/main" name="4_Balance">
  <a:themeElements>
    <a:clrScheme name="Balance 1">
      <a:dk1>
        <a:srgbClr val="663300"/>
      </a:dk1>
      <a:lt1>
        <a:srgbClr val="FFFFFF"/>
      </a:lt1>
      <a:dk2>
        <a:srgbClr val="996600"/>
      </a:dk2>
      <a:lt2>
        <a:srgbClr val="DBBD71"/>
      </a:lt2>
      <a:accent1>
        <a:srgbClr val="F8A500"/>
      </a:accent1>
      <a:accent2>
        <a:srgbClr val="808000"/>
      </a:accent2>
      <a:accent3>
        <a:srgbClr val="CAB8AA"/>
      </a:accent3>
      <a:accent4>
        <a:srgbClr val="DADADA"/>
      </a:accent4>
      <a:accent5>
        <a:srgbClr val="FBCFAA"/>
      </a:accent5>
      <a:accent6>
        <a:srgbClr val="737300"/>
      </a:accent6>
      <a:hlink>
        <a:srgbClr val="FFCC66"/>
      </a:hlink>
      <a:folHlink>
        <a:srgbClr val="CCA500"/>
      </a:folHlink>
    </a:clrScheme>
    <a:fontScheme name="Balance">
      <a:majorFont>
        <a:latin typeface="Arial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ahoma" pitchFamily="-107" charset="-5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ahoma" pitchFamily="-107" charset="-52"/>
          </a:defRPr>
        </a:defPPr>
      </a:lstStyle>
    </a:lnDef>
  </a:objectDefaults>
  <a:extraClrSchemeLst>
    <a:extraClrScheme>
      <a:clrScheme name="Balance 1">
        <a:dk1>
          <a:srgbClr val="663300"/>
        </a:dk1>
        <a:lt1>
          <a:srgbClr val="FFFFFF"/>
        </a:lt1>
        <a:dk2>
          <a:srgbClr val="996600"/>
        </a:dk2>
        <a:lt2>
          <a:srgbClr val="DBBD71"/>
        </a:lt2>
        <a:accent1>
          <a:srgbClr val="F8A500"/>
        </a:accent1>
        <a:accent2>
          <a:srgbClr val="808000"/>
        </a:accent2>
        <a:accent3>
          <a:srgbClr val="CAB8AA"/>
        </a:accent3>
        <a:accent4>
          <a:srgbClr val="DADADA"/>
        </a:accent4>
        <a:accent5>
          <a:srgbClr val="FBCFAA"/>
        </a:accent5>
        <a:accent6>
          <a:srgbClr val="737300"/>
        </a:accent6>
        <a:hlink>
          <a:srgbClr val="FFCC66"/>
        </a:hlink>
        <a:folHlink>
          <a:srgbClr val="CCA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2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CC66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B8AA"/>
        </a:accent5>
        <a:accent6>
          <a:srgbClr val="AC6D56"/>
        </a:accent6>
        <a:hlink>
          <a:srgbClr val="FFFF99"/>
        </a:hlink>
        <a:folHlink>
          <a:srgbClr val="E5B325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3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2EB62E"/>
        </a:accent1>
        <a:accent2>
          <a:srgbClr val="527C3A"/>
        </a:accent2>
        <a:accent3>
          <a:srgbClr val="B2B9AC"/>
        </a:accent3>
        <a:accent4>
          <a:srgbClr val="DADADA"/>
        </a:accent4>
        <a:accent5>
          <a:srgbClr val="ADD7AD"/>
        </a:accent5>
        <a:accent6>
          <a:srgbClr val="497034"/>
        </a:accent6>
        <a:hlink>
          <a:srgbClr val="DDD800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4">
        <a:dk1>
          <a:srgbClr val="005A58"/>
        </a:dk1>
        <a:lt1>
          <a:srgbClr val="FFFFFF"/>
        </a:lt1>
        <a:dk2>
          <a:srgbClr val="00716E"/>
        </a:dk2>
        <a:lt2>
          <a:srgbClr val="FFFF99"/>
        </a:lt2>
        <a:accent1>
          <a:srgbClr val="2DB3B0"/>
        </a:accent1>
        <a:accent2>
          <a:srgbClr val="6D6FC7"/>
        </a:accent2>
        <a:accent3>
          <a:srgbClr val="AABBBA"/>
        </a:accent3>
        <a:accent4>
          <a:srgbClr val="DADADA"/>
        </a:accent4>
        <a:accent5>
          <a:srgbClr val="ADD6D4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336699"/>
        </a:accent1>
        <a:accent2>
          <a:srgbClr val="00B000"/>
        </a:accent2>
        <a:accent3>
          <a:srgbClr val="ACB3C1"/>
        </a:accent3>
        <a:accent4>
          <a:srgbClr val="DADADA"/>
        </a:accent4>
        <a:accent5>
          <a:srgbClr val="ADB8CA"/>
        </a:accent5>
        <a:accent6>
          <a:srgbClr val="009F00"/>
        </a:accent6>
        <a:hlink>
          <a:srgbClr val="00CCFF"/>
        </a:hlink>
        <a:folHlink>
          <a:srgbClr val="B5FFF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6">
        <a:dk1>
          <a:srgbClr val="2F2D25"/>
        </a:dk1>
        <a:lt1>
          <a:srgbClr val="FFFFFF"/>
        </a:lt1>
        <a:dk2>
          <a:srgbClr val="656151"/>
        </a:dk2>
        <a:lt2>
          <a:srgbClr val="FFFFCC"/>
        </a:lt2>
        <a:accent1>
          <a:srgbClr val="818173"/>
        </a:accent1>
        <a:accent2>
          <a:srgbClr val="809EA8"/>
        </a:accent2>
        <a:accent3>
          <a:srgbClr val="B8B7B3"/>
        </a:accent3>
        <a:accent4>
          <a:srgbClr val="DADADA"/>
        </a:accent4>
        <a:accent5>
          <a:srgbClr val="C1C1BC"/>
        </a:accent5>
        <a:accent6>
          <a:srgbClr val="738F98"/>
        </a:accent6>
        <a:hlink>
          <a:srgbClr val="E2C86A"/>
        </a:hlink>
        <a:folHlink>
          <a:srgbClr val="B7B6A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7">
        <a:dk1>
          <a:srgbClr val="B4AF80"/>
        </a:dk1>
        <a:lt1>
          <a:srgbClr val="FFFFFF"/>
        </a:lt1>
        <a:dk2>
          <a:srgbClr val="C8C6A2"/>
        </a:dk2>
        <a:lt2>
          <a:srgbClr val="827F4C"/>
        </a:lt2>
        <a:accent1>
          <a:srgbClr val="7C784E"/>
        </a:accent1>
        <a:accent2>
          <a:srgbClr val="A2A4AC"/>
        </a:accent2>
        <a:accent3>
          <a:srgbClr val="E0DFCE"/>
        </a:accent3>
        <a:accent4>
          <a:srgbClr val="DADADA"/>
        </a:accent4>
        <a:accent5>
          <a:srgbClr val="BFBEB2"/>
        </a:accent5>
        <a:accent6>
          <a:srgbClr val="92949B"/>
        </a:accent6>
        <a:hlink>
          <a:srgbClr val="33CCCC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8">
        <a:dk1>
          <a:srgbClr val="000000"/>
        </a:dk1>
        <a:lt1>
          <a:srgbClr val="DDDDDD"/>
        </a:lt1>
        <a:dk2>
          <a:srgbClr val="000000"/>
        </a:dk2>
        <a:lt2>
          <a:srgbClr val="B8B7D1"/>
        </a:lt2>
        <a:accent1>
          <a:srgbClr val="F1F0F4"/>
        </a:accent1>
        <a:accent2>
          <a:srgbClr val="C1BCFC"/>
        </a:accent2>
        <a:accent3>
          <a:srgbClr val="EBEBEB"/>
        </a:accent3>
        <a:accent4>
          <a:srgbClr val="000000"/>
        </a:accent4>
        <a:accent5>
          <a:srgbClr val="F7F6F8"/>
        </a:accent5>
        <a:accent6>
          <a:srgbClr val="AFAAE4"/>
        </a:accent6>
        <a:hlink>
          <a:srgbClr val="5454C6"/>
        </a:hlink>
        <a:folHlink>
          <a:srgbClr val="6A6F8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lance 9">
        <a:dk1>
          <a:srgbClr val="000000"/>
        </a:dk1>
        <a:lt1>
          <a:srgbClr val="FFFFFF"/>
        </a:lt1>
        <a:dk2>
          <a:srgbClr val="00A29E"/>
        </a:dk2>
        <a:lt2>
          <a:srgbClr val="CBCBCB"/>
        </a:lt2>
        <a:accent1>
          <a:srgbClr val="E5E5FF"/>
        </a:accent1>
        <a:accent2>
          <a:srgbClr val="79CD6B"/>
        </a:accent2>
        <a:accent3>
          <a:srgbClr val="FFFFFF"/>
        </a:accent3>
        <a:accent4>
          <a:srgbClr val="000000"/>
        </a:accent4>
        <a:accent5>
          <a:srgbClr val="F0F0FF"/>
        </a:accent5>
        <a:accent6>
          <a:srgbClr val="6DBA60"/>
        </a:accent6>
        <a:hlink>
          <a:srgbClr val="4477DE"/>
        </a:hlink>
        <a:folHlink>
          <a:srgbClr val="65498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6.xml><?xml version="1.0" encoding="utf-8"?>
<a:theme xmlns:a="http://schemas.openxmlformats.org/drawingml/2006/main" name="4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Geneva"/>
      </a:majorFont>
      <a:minorFont>
        <a:latin typeface="Arial"/>
        <a:ea typeface="ＭＳ Ｐゴシック"/>
        <a:cs typeface="Genev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 New Roman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 New Roman" charset="0"/>
            <a:ea typeface="ＭＳ Ｐゴシック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7.xml><?xml version="1.0" encoding="utf-8"?>
<a:theme xmlns:a="http://schemas.openxmlformats.org/drawingml/2006/main" name="5_Slit">
  <a:themeElements>
    <a:clrScheme name="Slit 1">
      <a:dk1>
        <a:srgbClr val="8C0000"/>
      </a:dk1>
      <a:lt1>
        <a:srgbClr val="FFFFFF"/>
      </a:lt1>
      <a:dk2>
        <a:srgbClr val="720000"/>
      </a:dk2>
      <a:lt2>
        <a:srgbClr val="FFFFCC"/>
      </a:lt2>
      <a:accent1>
        <a:srgbClr val="FF3300"/>
      </a:accent1>
      <a:accent2>
        <a:srgbClr val="BE7960"/>
      </a:accent2>
      <a:accent3>
        <a:srgbClr val="BCAAAA"/>
      </a:accent3>
      <a:accent4>
        <a:srgbClr val="DADADA"/>
      </a:accent4>
      <a:accent5>
        <a:srgbClr val="FFADAA"/>
      </a:accent5>
      <a:accent6>
        <a:srgbClr val="AC6D56"/>
      </a:accent6>
      <a:hlink>
        <a:srgbClr val="FFCC66"/>
      </a:hlink>
      <a:folHlink>
        <a:srgbClr val="FF9900"/>
      </a:folHlink>
    </a:clrScheme>
    <a:fontScheme name="Slit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ahoma" pitchFamily="-107" charset="-5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ahoma" pitchFamily="-107" charset="-52"/>
          </a:defRPr>
        </a:defPPr>
      </a:lstStyle>
    </a:lnDef>
  </a:objectDefaults>
  <a:extraClrSchemeLst>
    <a:extraClrScheme>
      <a:clrScheme name="Slit 1">
        <a:dk1>
          <a:srgbClr val="8C0000"/>
        </a:dk1>
        <a:lt1>
          <a:srgbClr val="FFFFFF"/>
        </a:lt1>
        <a:dk2>
          <a:srgbClr val="720000"/>
        </a:dk2>
        <a:lt2>
          <a:srgbClr val="FFFFCC"/>
        </a:lt2>
        <a:accent1>
          <a:srgbClr val="FF3300"/>
        </a:accent1>
        <a:accent2>
          <a:srgbClr val="BE7960"/>
        </a:accent2>
        <a:accent3>
          <a:srgbClr val="BCAAAA"/>
        </a:accent3>
        <a:accent4>
          <a:srgbClr val="DADADA"/>
        </a:accent4>
        <a:accent5>
          <a:srgbClr val="FFADAA"/>
        </a:accent5>
        <a:accent6>
          <a:srgbClr val="AC6D56"/>
        </a:accent6>
        <a:hlink>
          <a:srgbClr val="FFCC66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2">
        <a:dk1>
          <a:srgbClr val="674E2F"/>
        </a:dk1>
        <a:lt1>
          <a:srgbClr val="FFFFFF"/>
        </a:lt1>
        <a:dk2>
          <a:srgbClr val="533F27"/>
        </a:dk2>
        <a:lt2>
          <a:srgbClr val="D8B274"/>
        </a:lt2>
        <a:accent1>
          <a:srgbClr val="CC990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E2CAAA"/>
        </a:accent5>
        <a:accent6>
          <a:srgbClr val="81552A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3">
        <a:dk1>
          <a:srgbClr val="646464"/>
        </a:dk1>
        <a:lt1>
          <a:srgbClr val="FFFFFF"/>
        </a:lt1>
        <a:dk2>
          <a:srgbClr val="545454"/>
        </a:dk2>
        <a:lt2>
          <a:srgbClr val="D4D4CE"/>
        </a:lt2>
        <a:accent1>
          <a:srgbClr val="49747D"/>
        </a:accent1>
        <a:accent2>
          <a:srgbClr val="8F9699"/>
        </a:accent2>
        <a:accent3>
          <a:srgbClr val="B3B3B3"/>
        </a:accent3>
        <a:accent4>
          <a:srgbClr val="DADADA"/>
        </a:accent4>
        <a:accent5>
          <a:srgbClr val="B1BCBF"/>
        </a:accent5>
        <a:accent6>
          <a:srgbClr val="81878A"/>
        </a:accent6>
        <a:hlink>
          <a:srgbClr val="8DC4D7"/>
        </a:hlink>
        <a:folHlink>
          <a:srgbClr val="7FB97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4">
        <a:dk1>
          <a:srgbClr val="3A7400"/>
        </a:dk1>
        <a:lt1>
          <a:srgbClr val="FFFFFF"/>
        </a:lt1>
        <a:dk2>
          <a:srgbClr val="2E5C00"/>
        </a:dk2>
        <a:lt2>
          <a:srgbClr val="FFFFFF"/>
        </a:lt2>
        <a:accent1>
          <a:srgbClr val="79CA02"/>
        </a:accent1>
        <a:accent2>
          <a:srgbClr val="008080"/>
        </a:accent2>
        <a:accent3>
          <a:srgbClr val="ADB5AA"/>
        </a:accent3>
        <a:accent4>
          <a:srgbClr val="DADADA"/>
        </a:accent4>
        <a:accent5>
          <a:srgbClr val="BEE1AA"/>
        </a:accent5>
        <a:accent6>
          <a:srgbClr val="007373"/>
        </a:accent6>
        <a:hlink>
          <a:srgbClr val="A8DE0E"/>
        </a:hlink>
        <a:folHlink>
          <a:srgbClr val="00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5">
        <a:dk1>
          <a:srgbClr val="008885"/>
        </a:dk1>
        <a:lt1>
          <a:srgbClr val="FFFFFF"/>
        </a:lt1>
        <a:dk2>
          <a:srgbClr val="007572"/>
        </a:dk2>
        <a:lt2>
          <a:srgbClr val="FFFF99"/>
        </a:lt2>
        <a:accent1>
          <a:srgbClr val="33CCCC"/>
        </a:accent1>
        <a:accent2>
          <a:srgbClr val="6D6FC7"/>
        </a:accent2>
        <a:accent3>
          <a:srgbClr val="AABDBC"/>
        </a:accent3>
        <a:accent4>
          <a:srgbClr val="DADADA"/>
        </a:accent4>
        <a:accent5>
          <a:srgbClr val="ADE2E2"/>
        </a:accent5>
        <a:accent6>
          <a:srgbClr val="6264B4"/>
        </a:accent6>
        <a:hlink>
          <a:srgbClr val="FFFFCC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6">
        <a:dk1>
          <a:srgbClr val="0000AC"/>
        </a:dk1>
        <a:lt1>
          <a:srgbClr val="FFFFFF"/>
        </a:lt1>
        <a:dk2>
          <a:srgbClr val="000086"/>
        </a:dk2>
        <a:lt2>
          <a:srgbClr val="CCFFFF"/>
        </a:lt2>
        <a:accent1>
          <a:srgbClr val="0099FF"/>
        </a:accent1>
        <a:accent2>
          <a:srgbClr val="00B000"/>
        </a:accent2>
        <a:accent3>
          <a:srgbClr val="AAAAC3"/>
        </a:accent3>
        <a:accent4>
          <a:srgbClr val="DADADA"/>
        </a:accent4>
        <a:accent5>
          <a:srgbClr val="AACAFF"/>
        </a:accent5>
        <a:accent6>
          <a:srgbClr val="009F00"/>
        </a:accent6>
        <a:hlink>
          <a:srgbClr val="FFE701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7">
        <a:dk1>
          <a:srgbClr val="7474A2"/>
        </a:dk1>
        <a:lt1>
          <a:srgbClr val="FFFFFF"/>
        </a:lt1>
        <a:dk2>
          <a:srgbClr val="5E5E8E"/>
        </a:dk2>
        <a:lt2>
          <a:srgbClr val="D1D1DF"/>
        </a:lt2>
        <a:accent1>
          <a:srgbClr val="CC66FF"/>
        </a:accent1>
        <a:accent2>
          <a:srgbClr val="6666FF"/>
        </a:accent2>
        <a:accent3>
          <a:srgbClr val="B6B6C6"/>
        </a:accent3>
        <a:accent4>
          <a:srgbClr val="DADADA"/>
        </a:accent4>
        <a:accent5>
          <a:srgbClr val="E2B8FF"/>
        </a:accent5>
        <a:accent6>
          <a:srgbClr val="5C5CE7"/>
        </a:accent6>
        <a:hlink>
          <a:srgbClr val="FFCC99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8">
        <a:dk1>
          <a:srgbClr val="000000"/>
        </a:dk1>
        <a:lt1>
          <a:srgbClr val="D0DAE2"/>
        </a:lt1>
        <a:dk2>
          <a:srgbClr val="000000"/>
        </a:dk2>
        <a:lt2>
          <a:srgbClr val="E7EDF1"/>
        </a:lt2>
        <a:accent1>
          <a:srgbClr val="33CCCC"/>
        </a:accent1>
        <a:accent2>
          <a:srgbClr val="0099CC"/>
        </a:accent2>
        <a:accent3>
          <a:srgbClr val="E4EAEE"/>
        </a:accent3>
        <a:accent4>
          <a:srgbClr val="000000"/>
        </a:accent4>
        <a:accent5>
          <a:srgbClr val="ADE2E2"/>
        </a:accent5>
        <a:accent6>
          <a:srgbClr val="008AB9"/>
        </a:accent6>
        <a:hlink>
          <a:srgbClr val="3333CC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t 9">
        <a:dk1>
          <a:srgbClr val="000000"/>
        </a:dk1>
        <a:lt1>
          <a:srgbClr val="FFFFFF"/>
        </a:lt1>
        <a:dk2>
          <a:srgbClr val="000000"/>
        </a:dk2>
        <a:lt2>
          <a:srgbClr val="E6E6E6"/>
        </a:lt2>
        <a:accent1>
          <a:srgbClr val="66CCFF"/>
        </a:accent1>
        <a:accent2>
          <a:srgbClr val="9999FF"/>
        </a:accent2>
        <a:accent3>
          <a:srgbClr val="FFFFFF"/>
        </a:accent3>
        <a:accent4>
          <a:srgbClr val="000000"/>
        </a:accent4>
        <a:accent5>
          <a:srgbClr val="B8E2FF"/>
        </a:accent5>
        <a:accent6>
          <a:srgbClr val="8A8AE7"/>
        </a:accent6>
        <a:hlink>
          <a:srgbClr val="3333CC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8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9.xml><?xml version="1.0" encoding="utf-8"?>
<a:theme xmlns:a="http://schemas.openxmlformats.org/drawingml/2006/main" name="8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0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0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_Kimono">
  <a:themeElements>
    <a:clrScheme name="Kimono 1">
      <a:dk1>
        <a:srgbClr val="2F1311"/>
      </a:dk1>
      <a:lt1>
        <a:srgbClr val="C16059"/>
      </a:lt1>
      <a:dk2>
        <a:srgbClr val="F7D47D"/>
      </a:dk2>
      <a:lt2>
        <a:srgbClr val="000000"/>
      </a:lt2>
      <a:accent1>
        <a:srgbClr val="D5B781"/>
      </a:accent1>
      <a:accent2>
        <a:srgbClr val="79AF7D"/>
      </a:accent2>
      <a:accent3>
        <a:srgbClr val="DDB6B5"/>
      </a:accent3>
      <a:accent4>
        <a:srgbClr val="270E0D"/>
      </a:accent4>
      <a:accent5>
        <a:srgbClr val="E7D8C1"/>
      </a:accent5>
      <a:accent6>
        <a:srgbClr val="6D9E71"/>
      </a:accent6>
      <a:hlink>
        <a:srgbClr val="F0B854"/>
      </a:hlink>
      <a:folHlink>
        <a:srgbClr val="DC893E"/>
      </a:folHlink>
    </a:clrScheme>
    <a:fontScheme name="Kimon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ahoma" pitchFamily="22" charset="-5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ahoma" pitchFamily="22" charset="-52"/>
          </a:defRPr>
        </a:defPPr>
      </a:lstStyle>
    </a:lnDef>
  </a:objectDefaults>
  <a:extraClrSchemeLst>
    <a:extraClrScheme>
      <a:clrScheme name="Kimono 1">
        <a:dk1>
          <a:srgbClr val="2F1311"/>
        </a:dk1>
        <a:lt1>
          <a:srgbClr val="C16059"/>
        </a:lt1>
        <a:dk2>
          <a:srgbClr val="F7D47D"/>
        </a:dk2>
        <a:lt2>
          <a:srgbClr val="000000"/>
        </a:lt2>
        <a:accent1>
          <a:srgbClr val="D5B781"/>
        </a:accent1>
        <a:accent2>
          <a:srgbClr val="79AF7D"/>
        </a:accent2>
        <a:accent3>
          <a:srgbClr val="DDB6B5"/>
        </a:accent3>
        <a:accent4>
          <a:srgbClr val="270E0D"/>
        </a:accent4>
        <a:accent5>
          <a:srgbClr val="E7D8C1"/>
        </a:accent5>
        <a:accent6>
          <a:srgbClr val="6D9E71"/>
        </a:accent6>
        <a:hlink>
          <a:srgbClr val="F0B854"/>
        </a:hlink>
        <a:folHlink>
          <a:srgbClr val="DC893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imono 2">
        <a:dk1>
          <a:srgbClr val="000000"/>
        </a:dk1>
        <a:lt1>
          <a:srgbClr val="FFFFFF"/>
        </a:lt1>
        <a:dk2>
          <a:srgbClr val="000000"/>
        </a:dk2>
        <a:lt2>
          <a:srgbClr val="F7D47D"/>
        </a:lt2>
        <a:accent1>
          <a:srgbClr val="C19341"/>
        </a:accent1>
        <a:accent2>
          <a:srgbClr val="60A265"/>
        </a:accent2>
        <a:accent3>
          <a:srgbClr val="AAAAAA"/>
        </a:accent3>
        <a:accent4>
          <a:srgbClr val="DADADA"/>
        </a:accent4>
        <a:accent5>
          <a:srgbClr val="DDC8B0"/>
        </a:accent5>
        <a:accent6>
          <a:srgbClr val="56925B"/>
        </a:accent6>
        <a:hlink>
          <a:srgbClr val="EB9F17"/>
        </a:hlink>
        <a:folHlink>
          <a:srgbClr val="CF7625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imono 3">
        <a:dk1>
          <a:srgbClr val="00002E"/>
        </a:dk1>
        <a:lt1>
          <a:srgbClr val="FFFFFF"/>
        </a:lt1>
        <a:dk2>
          <a:srgbClr val="003399"/>
        </a:dk2>
        <a:lt2>
          <a:srgbClr val="F4BC40"/>
        </a:lt2>
        <a:accent1>
          <a:srgbClr val="9280CC"/>
        </a:accent1>
        <a:accent2>
          <a:srgbClr val="BD51A1"/>
        </a:accent2>
        <a:accent3>
          <a:srgbClr val="AAADCA"/>
        </a:accent3>
        <a:accent4>
          <a:srgbClr val="DADADA"/>
        </a:accent4>
        <a:accent5>
          <a:srgbClr val="C7C0E2"/>
        </a:accent5>
        <a:accent6>
          <a:srgbClr val="AB4991"/>
        </a:accent6>
        <a:hlink>
          <a:srgbClr val="CC66FF"/>
        </a:hlink>
        <a:folHlink>
          <a:srgbClr val="824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imono 4">
        <a:dk1>
          <a:srgbClr val="2F1311"/>
        </a:dk1>
        <a:lt1>
          <a:srgbClr val="7A8E9C"/>
        </a:lt1>
        <a:dk2>
          <a:srgbClr val="FDF4DF"/>
        </a:dk2>
        <a:lt2>
          <a:srgbClr val="3E4A52"/>
        </a:lt2>
        <a:accent1>
          <a:srgbClr val="81ABA0"/>
        </a:accent1>
        <a:accent2>
          <a:srgbClr val="CD817B"/>
        </a:accent2>
        <a:accent3>
          <a:srgbClr val="BEC6CB"/>
        </a:accent3>
        <a:accent4>
          <a:srgbClr val="270E0D"/>
        </a:accent4>
        <a:accent5>
          <a:srgbClr val="C1D2CD"/>
        </a:accent5>
        <a:accent6>
          <a:srgbClr val="BA746F"/>
        </a:accent6>
        <a:hlink>
          <a:srgbClr val="BEBC76"/>
        </a:hlink>
        <a:folHlink>
          <a:srgbClr val="668E6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imono 5">
        <a:dk1>
          <a:srgbClr val="2F1311"/>
        </a:dk1>
        <a:lt1>
          <a:srgbClr val="7A9C7C"/>
        </a:lt1>
        <a:dk2>
          <a:srgbClr val="FBEBC3"/>
        </a:dk2>
        <a:lt2>
          <a:srgbClr val="3C503D"/>
        </a:lt2>
        <a:accent1>
          <a:srgbClr val="D5B781"/>
        </a:accent1>
        <a:accent2>
          <a:srgbClr val="C16059"/>
        </a:accent2>
        <a:accent3>
          <a:srgbClr val="BECBBF"/>
        </a:accent3>
        <a:accent4>
          <a:srgbClr val="270E0D"/>
        </a:accent4>
        <a:accent5>
          <a:srgbClr val="E7D8C1"/>
        </a:accent5>
        <a:accent6>
          <a:srgbClr val="AF5650"/>
        </a:accent6>
        <a:hlink>
          <a:srgbClr val="F0B854"/>
        </a:hlink>
        <a:folHlink>
          <a:srgbClr val="DC893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imono 6">
        <a:dk1>
          <a:srgbClr val="000000"/>
        </a:dk1>
        <a:lt1>
          <a:srgbClr val="D9EFE0"/>
        </a:lt1>
        <a:dk2>
          <a:srgbClr val="30605A"/>
        </a:dk2>
        <a:lt2>
          <a:srgbClr val="15331E"/>
        </a:lt2>
        <a:accent1>
          <a:srgbClr val="A4C6BA"/>
        </a:accent1>
        <a:accent2>
          <a:srgbClr val="558F7D"/>
        </a:accent2>
        <a:accent3>
          <a:srgbClr val="E9F6ED"/>
        </a:accent3>
        <a:accent4>
          <a:srgbClr val="000000"/>
        </a:accent4>
        <a:accent5>
          <a:srgbClr val="CFDFD9"/>
        </a:accent5>
        <a:accent6>
          <a:srgbClr val="4C8171"/>
        </a:accent6>
        <a:hlink>
          <a:srgbClr val="C1C177"/>
        </a:hlink>
        <a:folHlink>
          <a:srgbClr val="A08F5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imono 7">
        <a:dk1>
          <a:srgbClr val="2F1311"/>
        </a:dk1>
        <a:lt1>
          <a:srgbClr val="CFC7B5"/>
        </a:lt1>
        <a:dk2>
          <a:srgbClr val="853F35"/>
        </a:dk2>
        <a:lt2>
          <a:srgbClr val="8E7F5E"/>
        </a:lt2>
        <a:accent1>
          <a:srgbClr val="EBD2A5"/>
        </a:accent1>
        <a:accent2>
          <a:srgbClr val="A5C9A8"/>
        </a:accent2>
        <a:accent3>
          <a:srgbClr val="E4E0D7"/>
        </a:accent3>
        <a:accent4>
          <a:srgbClr val="270E0D"/>
        </a:accent4>
        <a:accent5>
          <a:srgbClr val="F3E5CF"/>
        </a:accent5>
        <a:accent6>
          <a:srgbClr val="95B698"/>
        </a:accent6>
        <a:hlink>
          <a:srgbClr val="C68510"/>
        </a:hlink>
        <a:folHlink>
          <a:srgbClr val="E5A87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imono 8">
        <a:dk1>
          <a:srgbClr val="000000"/>
        </a:dk1>
        <a:lt1>
          <a:srgbClr val="F0EED8"/>
        </a:lt1>
        <a:dk2>
          <a:srgbClr val="666729"/>
        </a:dk2>
        <a:lt2>
          <a:srgbClr val="3F3B19"/>
        </a:lt2>
        <a:accent1>
          <a:srgbClr val="E9D47D"/>
        </a:accent1>
        <a:accent2>
          <a:srgbClr val="D4DD91"/>
        </a:accent2>
        <a:accent3>
          <a:srgbClr val="F6F5E9"/>
        </a:accent3>
        <a:accent4>
          <a:srgbClr val="000000"/>
        </a:accent4>
        <a:accent5>
          <a:srgbClr val="F2E6BF"/>
        </a:accent5>
        <a:accent6>
          <a:srgbClr val="C0C883"/>
        </a:accent6>
        <a:hlink>
          <a:srgbClr val="9D943F"/>
        </a:hlink>
        <a:folHlink>
          <a:srgbClr val="C9C177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0.xml><?xml version="1.0" encoding="utf-8"?>
<a:theme xmlns:a="http://schemas.openxmlformats.org/drawingml/2006/main" name="49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stealth" w="lg" len="lg"/>
        </a:ln>
        <a:effectLst/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Comic Sans MS" pitchFamily="-11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stealth" w="lg" len="lg"/>
        </a:ln>
        <a:effectLst/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Comic Sans MS" pitchFamily="-112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1.xml><?xml version="1.0" encoding="utf-8"?>
<a:theme xmlns:a="http://schemas.openxmlformats.org/drawingml/2006/main" name="6_Office Theme">
  <a:themeElements>
    <a:clrScheme name="BlackTie">
      <a:dk1>
        <a:srgbClr val="000000"/>
      </a:dk1>
      <a:lt1>
        <a:srgbClr val="FFFFFF"/>
      </a:lt1>
      <a:dk2>
        <a:srgbClr val="46464A"/>
      </a:dk2>
      <a:lt2>
        <a:srgbClr val="E3DCCF"/>
      </a:lt2>
      <a:accent1>
        <a:srgbClr val="6F6F74"/>
      </a:accent1>
      <a:accent2>
        <a:srgbClr val="A7B789"/>
      </a:accent2>
      <a:accent3>
        <a:srgbClr val="BEAE98"/>
      </a:accent3>
      <a:accent4>
        <a:srgbClr val="92A9B9"/>
      </a:accent4>
      <a:accent5>
        <a:srgbClr val="9C8265"/>
      </a:accent5>
      <a:accent6>
        <a:srgbClr val="8D6974"/>
      </a:accent6>
      <a:hlink>
        <a:srgbClr val="67AABF"/>
      </a:hlink>
      <a:folHlink>
        <a:srgbClr val="B1B5AB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2_Slit">
  <a:themeElements>
    <a:clrScheme name="Slit 1">
      <a:dk1>
        <a:srgbClr val="8C0000"/>
      </a:dk1>
      <a:lt1>
        <a:srgbClr val="FFFFFF"/>
      </a:lt1>
      <a:dk2>
        <a:srgbClr val="720000"/>
      </a:dk2>
      <a:lt2>
        <a:srgbClr val="FFFFCC"/>
      </a:lt2>
      <a:accent1>
        <a:srgbClr val="FF3300"/>
      </a:accent1>
      <a:accent2>
        <a:srgbClr val="BE7960"/>
      </a:accent2>
      <a:accent3>
        <a:srgbClr val="BCAAAA"/>
      </a:accent3>
      <a:accent4>
        <a:srgbClr val="DADADA"/>
      </a:accent4>
      <a:accent5>
        <a:srgbClr val="FFADAA"/>
      </a:accent5>
      <a:accent6>
        <a:srgbClr val="AC6D56"/>
      </a:accent6>
      <a:hlink>
        <a:srgbClr val="FFCC66"/>
      </a:hlink>
      <a:folHlink>
        <a:srgbClr val="FF9900"/>
      </a:folHlink>
    </a:clrScheme>
    <a:fontScheme name="Slit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0" charset="0"/>
            <a:ea typeface="ＭＳ Ｐゴシック" pitchFamily="-110" charset="-128"/>
            <a:cs typeface="ＭＳ Ｐゴシック" pitchFamily="-110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0" charset="0"/>
            <a:ea typeface="ＭＳ Ｐゴシック" pitchFamily="-110" charset="-128"/>
            <a:cs typeface="ＭＳ Ｐゴシック" pitchFamily="-110" charset="-128"/>
          </a:defRPr>
        </a:defPPr>
      </a:lstStyle>
    </a:lnDef>
  </a:objectDefaults>
  <a:extraClrSchemeLst>
    <a:extraClrScheme>
      <a:clrScheme name="Slit 1">
        <a:dk1>
          <a:srgbClr val="8C0000"/>
        </a:dk1>
        <a:lt1>
          <a:srgbClr val="FFFFFF"/>
        </a:lt1>
        <a:dk2>
          <a:srgbClr val="720000"/>
        </a:dk2>
        <a:lt2>
          <a:srgbClr val="FFFFCC"/>
        </a:lt2>
        <a:accent1>
          <a:srgbClr val="FF3300"/>
        </a:accent1>
        <a:accent2>
          <a:srgbClr val="BE7960"/>
        </a:accent2>
        <a:accent3>
          <a:srgbClr val="BCAAAA"/>
        </a:accent3>
        <a:accent4>
          <a:srgbClr val="DADADA"/>
        </a:accent4>
        <a:accent5>
          <a:srgbClr val="FFADAA"/>
        </a:accent5>
        <a:accent6>
          <a:srgbClr val="AC6D56"/>
        </a:accent6>
        <a:hlink>
          <a:srgbClr val="FFCC66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2">
        <a:dk1>
          <a:srgbClr val="674E2F"/>
        </a:dk1>
        <a:lt1>
          <a:srgbClr val="FFFFFF"/>
        </a:lt1>
        <a:dk2>
          <a:srgbClr val="533F27"/>
        </a:dk2>
        <a:lt2>
          <a:srgbClr val="D8B274"/>
        </a:lt2>
        <a:accent1>
          <a:srgbClr val="CC990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E2CAAA"/>
        </a:accent5>
        <a:accent6>
          <a:srgbClr val="81552A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3">
        <a:dk1>
          <a:srgbClr val="646464"/>
        </a:dk1>
        <a:lt1>
          <a:srgbClr val="FFFFFF"/>
        </a:lt1>
        <a:dk2>
          <a:srgbClr val="545454"/>
        </a:dk2>
        <a:lt2>
          <a:srgbClr val="D4D4CE"/>
        </a:lt2>
        <a:accent1>
          <a:srgbClr val="49747D"/>
        </a:accent1>
        <a:accent2>
          <a:srgbClr val="8F9699"/>
        </a:accent2>
        <a:accent3>
          <a:srgbClr val="B3B3B3"/>
        </a:accent3>
        <a:accent4>
          <a:srgbClr val="DADADA"/>
        </a:accent4>
        <a:accent5>
          <a:srgbClr val="B1BCBF"/>
        </a:accent5>
        <a:accent6>
          <a:srgbClr val="81878A"/>
        </a:accent6>
        <a:hlink>
          <a:srgbClr val="8DC4D7"/>
        </a:hlink>
        <a:folHlink>
          <a:srgbClr val="7FB97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4">
        <a:dk1>
          <a:srgbClr val="3A7400"/>
        </a:dk1>
        <a:lt1>
          <a:srgbClr val="FFFFFF"/>
        </a:lt1>
        <a:dk2>
          <a:srgbClr val="2E5C00"/>
        </a:dk2>
        <a:lt2>
          <a:srgbClr val="FFFFFF"/>
        </a:lt2>
        <a:accent1>
          <a:srgbClr val="79CA02"/>
        </a:accent1>
        <a:accent2>
          <a:srgbClr val="008080"/>
        </a:accent2>
        <a:accent3>
          <a:srgbClr val="ADB5AA"/>
        </a:accent3>
        <a:accent4>
          <a:srgbClr val="DADADA"/>
        </a:accent4>
        <a:accent5>
          <a:srgbClr val="BEE1AA"/>
        </a:accent5>
        <a:accent6>
          <a:srgbClr val="007373"/>
        </a:accent6>
        <a:hlink>
          <a:srgbClr val="A8DE0E"/>
        </a:hlink>
        <a:folHlink>
          <a:srgbClr val="00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5">
        <a:dk1>
          <a:srgbClr val="008885"/>
        </a:dk1>
        <a:lt1>
          <a:srgbClr val="FFFFFF"/>
        </a:lt1>
        <a:dk2>
          <a:srgbClr val="007572"/>
        </a:dk2>
        <a:lt2>
          <a:srgbClr val="FFFF99"/>
        </a:lt2>
        <a:accent1>
          <a:srgbClr val="33CCCC"/>
        </a:accent1>
        <a:accent2>
          <a:srgbClr val="6D6FC7"/>
        </a:accent2>
        <a:accent3>
          <a:srgbClr val="AABDBC"/>
        </a:accent3>
        <a:accent4>
          <a:srgbClr val="DADADA"/>
        </a:accent4>
        <a:accent5>
          <a:srgbClr val="ADE2E2"/>
        </a:accent5>
        <a:accent6>
          <a:srgbClr val="6264B4"/>
        </a:accent6>
        <a:hlink>
          <a:srgbClr val="FFFFCC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6">
        <a:dk1>
          <a:srgbClr val="0000AC"/>
        </a:dk1>
        <a:lt1>
          <a:srgbClr val="FFFFFF"/>
        </a:lt1>
        <a:dk2>
          <a:srgbClr val="000086"/>
        </a:dk2>
        <a:lt2>
          <a:srgbClr val="CCFFFF"/>
        </a:lt2>
        <a:accent1>
          <a:srgbClr val="0099FF"/>
        </a:accent1>
        <a:accent2>
          <a:srgbClr val="00B000"/>
        </a:accent2>
        <a:accent3>
          <a:srgbClr val="AAAAC3"/>
        </a:accent3>
        <a:accent4>
          <a:srgbClr val="DADADA"/>
        </a:accent4>
        <a:accent5>
          <a:srgbClr val="AACAFF"/>
        </a:accent5>
        <a:accent6>
          <a:srgbClr val="009F00"/>
        </a:accent6>
        <a:hlink>
          <a:srgbClr val="FFE701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7">
        <a:dk1>
          <a:srgbClr val="7474A2"/>
        </a:dk1>
        <a:lt1>
          <a:srgbClr val="FFFFFF"/>
        </a:lt1>
        <a:dk2>
          <a:srgbClr val="5E5E8E"/>
        </a:dk2>
        <a:lt2>
          <a:srgbClr val="D1D1DF"/>
        </a:lt2>
        <a:accent1>
          <a:srgbClr val="CC66FF"/>
        </a:accent1>
        <a:accent2>
          <a:srgbClr val="6666FF"/>
        </a:accent2>
        <a:accent3>
          <a:srgbClr val="B6B6C6"/>
        </a:accent3>
        <a:accent4>
          <a:srgbClr val="DADADA"/>
        </a:accent4>
        <a:accent5>
          <a:srgbClr val="E2B8FF"/>
        </a:accent5>
        <a:accent6>
          <a:srgbClr val="5C5CE7"/>
        </a:accent6>
        <a:hlink>
          <a:srgbClr val="FFCC99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8">
        <a:dk1>
          <a:srgbClr val="000000"/>
        </a:dk1>
        <a:lt1>
          <a:srgbClr val="D0DAE2"/>
        </a:lt1>
        <a:dk2>
          <a:srgbClr val="000000"/>
        </a:dk2>
        <a:lt2>
          <a:srgbClr val="E7EDF1"/>
        </a:lt2>
        <a:accent1>
          <a:srgbClr val="33CCCC"/>
        </a:accent1>
        <a:accent2>
          <a:srgbClr val="0099CC"/>
        </a:accent2>
        <a:accent3>
          <a:srgbClr val="E4EAEE"/>
        </a:accent3>
        <a:accent4>
          <a:srgbClr val="000000"/>
        </a:accent4>
        <a:accent5>
          <a:srgbClr val="ADE2E2"/>
        </a:accent5>
        <a:accent6>
          <a:srgbClr val="008AB9"/>
        </a:accent6>
        <a:hlink>
          <a:srgbClr val="3333CC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t 9">
        <a:dk1>
          <a:srgbClr val="000000"/>
        </a:dk1>
        <a:lt1>
          <a:srgbClr val="FFFFFF"/>
        </a:lt1>
        <a:dk2>
          <a:srgbClr val="000000"/>
        </a:dk2>
        <a:lt2>
          <a:srgbClr val="E6E6E6"/>
        </a:lt2>
        <a:accent1>
          <a:srgbClr val="66CCFF"/>
        </a:accent1>
        <a:accent2>
          <a:srgbClr val="9999FF"/>
        </a:accent2>
        <a:accent3>
          <a:srgbClr val="FFFFFF"/>
        </a:accent3>
        <a:accent4>
          <a:srgbClr val="000000"/>
        </a:accent4>
        <a:accent5>
          <a:srgbClr val="B8E2FF"/>
        </a:accent5>
        <a:accent6>
          <a:srgbClr val="8A8AE7"/>
        </a:accent6>
        <a:hlink>
          <a:srgbClr val="3333CC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Office Theme">
  <a:themeElements>
    <a:clrScheme name="Office Them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Office Theme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0" charset="0"/>
            <a:ea typeface="ＭＳ Ｐゴシック" pitchFamily="-110" charset="-128"/>
            <a:cs typeface="ＭＳ Ｐゴシック" pitchFamily="-110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0" charset="0"/>
            <a:ea typeface="ＭＳ Ｐゴシック" pitchFamily="-110" charset="-128"/>
            <a:cs typeface="ＭＳ Ｐゴシック" pitchFamily="-110" charset="-128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1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0" charset="0"/>
            <a:ea typeface="ＭＳ Ｐゴシック" pitchFamily="-110" charset="-128"/>
            <a:cs typeface="ＭＳ Ｐゴシック" pitchFamily="-110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0" charset="0"/>
            <a:ea typeface="ＭＳ Ｐゴシック" pitchFamily="-110" charset="-128"/>
            <a:cs typeface="ＭＳ Ｐゴシック" pitchFamily="-110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3_Kimono">
  <a:themeElements>
    <a:clrScheme name="Kimono 1">
      <a:dk1>
        <a:srgbClr val="2F1311"/>
      </a:dk1>
      <a:lt1>
        <a:srgbClr val="C16059"/>
      </a:lt1>
      <a:dk2>
        <a:srgbClr val="F7D47D"/>
      </a:dk2>
      <a:lt2>
        <a:srgbClr val="000000"/>
      </a:lt2>
      <a:accent1>
        <a:srgbClr val="D5B781"/>
      </a:accent1>
      <a:accent2>
        <a:srgbClr val="79AF7D"/>
      </a:accent2>
      <a:accent3>
        <a:srgbClr val="DDB6B5"/>
      </a:accent3>
      <a:accent4>
        <a:srgbClr val="270E0D"/>
      </a:accent4>
      <a:accent5>
        <a:srgbClr val="E7D8C1"/>
      </a:accent5>
      <a:accent6>
        <a:srgbClr val="6D9E71"/>
      </a:accent6>
      <a:hlink>
        <a:srgbClr val="F0B854"/>
      </a:hlink>
      <a:folHlink>
        <a:srgbClr val="DC893E"/>
      </a:folHlink>
    </a:clrScheme>
    <a:fontScheme name="Kimon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ahoma" pitchFamily="22" charset="-5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ahoma" pitchFamily="22" charset="-52"/>
          </a:defRPr>
        </a:defPPr>
      </a:lstStyle>
    </a:lnDef>
  </a:objectDefaults>
  <a:extraClrSchemeLst>
    <a:extraClrScheme>
      <a:clrScheme name="Kimono 1">
        <a:dk1>
          <a:srgbClr val="2F1311"/>
        </a:dk1>
        <a:lt1>
          <a:srgbClr val="C16059"/>
        </a:lt1>
        <a:dk2>
          <a:srgbClr val="F7D47D"/>
        </a:dk2>
        <a:lt2>
          <a:srgbClr val="000000"/>
        </a:lt2>
        <a:accent1>
          <a:srgbClr val="D5B781"/>
        </a:accent1>
        <a:accent2>
          <a:srgbClr val="79AF7D"/>
        </a:accent2>
        <a:accent3>
          <a:srgbClr val="DDB6B5"/>
        </a:accent3>
        <a:accent4>
          <a:srgbClr val="270E0D"/>
        </a:accent4>
        <a:accent5>
          <a:srgbClr val="E7D8C1"/>
        </a:accent5>
        <a:accent6>
          <a:srgbClr val="6D9E71"/>
        </a:accent6>
        <a:hlink>
          <a:srgbClr val="F0B854"/>
        </a:hlink>
        <a:folHlink>
          <a:srgbClr val="DC893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imono 2">
        <a:dk1>
          <a:srgbClr val="000000"/>
        </a:dk1>
        <a:lt1>
          <a:srgbClr val="FFFFFF"/>
        </a:lt1>
        <a:dk2>
          <a:srgbClr val="000000"/>
        </a:dk2>
        <a:lt2>
          <a:srgbClr val="F7D47D"/>
        </a:lt2>
        <a:accent1>
          <a:srgbClr val="C19341"/>
        </a:accent1>
        <a:accent2>
          <a:srgbClr val="60A265"/>
        </a:accent2>
        <a:accent3>
          <a:srgbClr val="AAAAAA"/>
        </a:accent3>
        <a:accent4>
          <a:srgbClr val="DADADA"/>
        </a:accent4>
        <a:accent5>
          <a:srgbClr val="DDC8B0"/>
        </a:accent5>
        <a:accent6>
          <a:srgbClr val="56925B"/>
        </a:accent6>
        <a:hlink>
          <a:srgbClr val="EB9F17"/>
        </a:hlink>
        <a:folHlink>
          <a:srgbClr val="CF7625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imono 3">
        <a:dk1>
          <a:srgbClr val="00002E"/>
        </a:dk1>
        <a:lt1>
          <a:srgbClr val="FFFFFF"/>
        </a:lt1>
        <a:dk2>
          <a:srgbClr val="003399"/>
        </a:dk2>
        <a:lt2>
          <a:srgbClr val="F4BC40"/>
        </a:lt2>
        <a:accent1>
          <a:srgbClr val="9280CC"/>
        </a:accent1>
        <a:accent2>
          <a:srgbClr val="BD51A1"/>
        </a:accent2>
        <a:accent3>
          <a:srgbClr val="AAADCA"/>
        </a:accent3>
        <a:accent4>
          <a:srgbClr val="DADADA"/>
        </a:accent4>
        <a:accent5>
          <a:srgbClr val="C7C0E2"/>
        </a:accent5>
        <a:accent6>
          <a:srgbClr val="AB4991"/>
        </a:accent6>
        <a:hlink>
          <a:srgbClr val="CC66FF"/>
        </a:hlink>
        <a:folHlink>
          <a:srgbClr val="824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imono 4">
        <a:dk1>
          <a:srgbClr val="2F1311"/>
        </a:dk1>
        <a:lt1>
          <a:srgbClr val="7A8E9C"/>
        </a:lt1>
        <a:dk2>
          <a:srgbClr val="FDF4DF"/>
        </a:dk2>
        <a:lt2>
          <a:srgbClr val="3E4A52"/>
        </a:lt2>
        <a:accent1>
          <a:srgbClr val="81ABA0"/>
        </a:accent1>
        <a:accent2>
          <a:srgbClr val="CD817B"/>
        </a:accent2>
        <a:accent3>
          <a:srgbClr val="BEC6CB"/>
        </a:accent3>
        <a:accent4>
          <a:srgbClr val="270E0D"/>
        </a:accent4>
        <a:accent5>
          <a:srgbClr val="C1D2CD"/>
        </a:accent5>
        <a:accent6>
          <a:srgbClr val="BA746F"/>
        </a:accent6>
        <a:hlink>
          <a:srgbClr val="BEBC76"/>
        </a:hlink>
        <a:folHlink>
          <a:srgbClr val="668E6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imono 5">
        <a:dk1>
          <a:srgbClr val="2F1311"/>
        </a:dk1>
        <a:lt1>
          <a:srgbClr val="7A9C7C"/>
        </a:lt1>
        <a:dk2>
          <a:srgbClr val="FBEBC3"/>
        </a:dk2>
        <a:lt2>
          <a:srgbClr val="3C503D"/>
        </a:lt2>
        <a:accent1>
          <a:srgbClr val="D5B781"/>
        </a:accent1>
        <a:accent2>
          <a:srgbClr val="C16059"/>
        </a:accent2>
        <a:accent3>
          <a:srgbClr val="BECBBF"/>
        </a:accent3>
        <a:accent4>
          <a:srgbClr val="270E0D"/>
        </a:accent4>
        <a:accent5>
          <a:srgbClr val="E7D8C1"/>
        </a:accent5>
        <a:accent6>
          <a:srgbClr val="AF5650"/>
        </a:accent6>
        <a:hlink>
          <a:srgbClr val="F0B854"/>
        </a:hlink>
        <a:folHlink>
          <a:srgbClr val="DC893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imono 6">
        <a:dk1>
          <a:srgbClr val="000000"/>
        </a:dk1>
        <a:lt1>
          <a:srgbClr val="D9EFE0"/>
        </a:lt1>
        <a:dk2>
          <a:srgbClr val="30605A"/>
        </a:dk2>
        <a:lt2>
          <a:srgbClr val="15331E"/>
        </a:lt2>
        <a:accent1>
          <a:srgbClr val="A4C6BA"/>
        </a:accent1>
        <a:accent2>
          <a:srgbClr val="558F7D"/>
        </a:accent2>
        <a:accent3>
          <a:srgbClr val="E9F6ED"/>
        </a:accent3>
        <a:accent4>
          <a:srgbClr val="000000"/>
        </a:accent4>
        <a:accent5>
          <a:srgbClr val="CFDFD9"/>
        </a:accent5>
        <a:accent6>
          <a:srgbClr val="4C8171"/>
        </a:accent6>
        <a:hlink>
          <a:srgbClr val="C1C177"/>
        </a:hlink>
        <a:folHlink>
          <a:srgbClr val="A08F5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imono 7">
        <a:dk1>
          <a:srgbClr val="2F1311"/>
        </a:dk1>
        <a:lt1>
          <a:srgbClr val="CFC7B5"/>
        </a:lt1>
        <a:dk2>
          <a:srgbClr val="853F35"/>
        </a:dk2>
        <a:lt2>
          <a:srgbClr val="8E7F5E"/>
        </a:lt2>
        <a:accent1>
          <a:srgbClr val="EBD2A5"/>
        </a:accent1>
        <a:accent2>
          <a:srgbClr val="A5C9A8"/>
        </a:accent2>
        <a:accent3>
          <a:srgbClr val="E4E0D7"/>
        </a:accent3>
        <a:accent4>
          <a:srgbClr val="270E0D"/>
        </a:accent4>
        <a:accent5>
          <a:srgbClr val="F3E5CF"/>
        </a:accent5>
        <a:accent6>
          <a:srgbClr val="95B698"/>
        </a:accent6>
        <a:hlink>
          <a:srgbClr val="C68510"/>
        </a:hlink>
        <a:folHlink>
          <a:srgbClr val="E5A87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imono 8">
        <a:dk1>
          <a:srgbClr val="000000"/>
        </a:dk1>
        <a:lt1>
          <a:srgbClr val="F0EED8"/>
        </a:lt1>
        <a:dk2>
          <a:srgbClr val="666729"/>
        </a:dk2>
        <a:lt2>
          <a:srgbClr val="3F3B19"/>
        </a:lt2>
        <a:accent1>
          <a:srgbClr val="E9D47D"/>
        </a:accent1>
        <a:accent2>
          <a:srgbClr val="D4DD91"/>
        </a:accent2>
        <a:accent3>
          <a:srgbClr val="F6F5E9"/>
        </a:accent3>
        <a:accent4>
          <a:srgbClr val="000000"/>
        </a:accent4>
        <a:accent5>
          <a:srgbClr val="F2E6BF"/>
        </a:accent5>
        <a:accent6>
          <a:srgbClr val="C0C883"/>
        </a:accent6>
        <a:hlink>
          <a:srgbClr val="9D943F"/>
        </a:hlink>
        <a:folHlink>
          <a:srgbClr val="C9C177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Override1.xml><?xml version="1.0" encoding="utf-8"?>
<a:themeOverride xmlns:a="http://schemas.openxmlformats.org/drawingml/2006/main">
  <a:clrScheme name="Balance 1">
    <a:dk1>
      <a:srgbClr val="663300"/>
    </a:dk1>
    <a:lt1>
      <a:srgbClr val="FFFFFF"/>
    </a:lt1>
    <a:dk2>
      <a:srgbClr val="996600"/>
    </a:dk2>
    <a:lt2>
      <a:srgbClr val="DBBD71"/>
    </a:lt2>
    <a:accent1>
      <a:srgbClr val="F8A500"/>
    </a:accent1>
    <a:accent2>
      <a:srgbClr val="808000"/>
    </a:accent2>
    <a:accent3>
      <a:srgbClr val="CAB8AA"/>
    </a:accent3>
    <a:accent4>
      <a:srgbClr val="DADADA"/>
    </a:accent4>
    <a:accent5>
      <a:srgbClr val="FBCFAA"/>
    </a:accent5>
    <a:accent6>
      <a:srgbClr val="737300"/>
    </a:accent6>
    <a:hlink>
      <a:srgbClr val="FFCC66"/>
    </a:hlink>
    <a:folHlink>
      <a:srgbClr val="CCA50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Balance</Template>
  <TotalTime>9878</TotalTime>
  <Words>7531</Words>
  <Application>Microsoft Macintosh PowerPoint</Application>
  <PresentationFormat>On-screen Show (4:3)</PresentationFormat>
  <Paragraphs>1158</Paragraphs>
  <Slides>218</Slides>
  <Notes>189</Notes>
  <HiddenSlides>69</HiddenSlides>
  <MMClips>1</MMClips>
  <ScaleCrop>false</ScaleCrop>
  <HeadingPairs>
    <vt:vector size="8" baseType="variant">
      <vt:variant>
        <vt:lpstr>Fonts Used</vt:lpstr>
      </vt:variant>
      <vt:variant>
        <vt:i4>37</vt:i4>
      </vt:variant>
      <vt:variant>
        <vt:lpstr>Theme</vt:lpstr>
      </vt:variant>
      <vt:variant>
        <vt:i4>51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218</vt:i4>
      </vt:variant>
    </vt:vector>
  </HeadingPairs>
  <TitlesOfParts>
    <vt:vector size="307" baseType="lpstr">
      <vt:lpstr>Aramis Regular</vt:lpstr>
      <vt:lpstr>Arial Bold</vt:lpstr>
      <vt:lpstr>Eraser</vt:lpstr>
      <vt:lpstr>Kosher-Normal</vt:lpstr>
      <vt:lpstr>微軟正黑體</vt:lpstr>
      <vt:lpstr>Microsoft YaHei</vt:lpstr>
      <vt:lpstr>Microsoft YaHei Light</vt:lpstr>
      <vt:lpstr>MingLiU</vt:lpstr>
      <vt:lpstr>ＭＳ Ｐゴシック</vt:lpstr>
      <vt:lpstr>Nadianne</vt:lpstr>
      <vt:lpstr>Scholar</vt:lpstr>
      <vt:lpstr>SimSun</vt:lpstr>
      <vt:lpstr>Arial</vt:lpstr>
      <vt:lpstr>Arial Black</vt:lpstr>
      <vt:lpstr>Arial Narrow</vt:lpstr>
      <vt:lpstr>Arial Rounded MT Bold</vt:lpstr>
      <vt:lpstr>Blackmoor LET</vt:lpstr>
      <vt:lpstr>Book Antiqua</vt:lpstr>
      <vt:lpstr>Braggadocio</vt:lpstr>
      <vt:lpstr>Calibri</vt:lpstr>
      <vt:lpstr>Calisto MT</vt:lpstr>
      <vt:lpstr>Century Gothic</vt:lpstr>
      <vt:lpstr>Comic Sans MS</vt:lpstr>
      <vt:lpstr>Copperplate Gothic Light</vt:lpstr>
      <vt:lpstr>Courier New</vt:lpstr>
      <vt:lpstr>Franklin Gothic Demi</vt:lpstr>
      <vt:lpstr>Impact</vt:lpstr>
      <vt:lpstr>Lucida Handwriting</vt:lpstr>
      <vt:lpstr>LucidaGrande</vt:lpstr>
      <vt:lpstr>Monotype Corsiva</vt:lpstr>
      <vt:lpstr>Monotype Sorts</vt:lpstr>
      <vt:lpstr>Papyrus</vt:lpstr>
      <vt:lpstr>Tahoma</vt:lpstr>
      <vt:lpstr>Times</vt:lpstr>
      <vt:lpstr>Times New Roman</vt:lpstr>
      <vt:lpstr>Trebuchet MS</vt:lpstr>
      <vt:lpstr>Wingdings</vt:lpstr>
      <vt:lpstr>Slit</vt:lpstr>
      <vt:lpstr>Kimono</vt:lpstr>
      <vt:lpstr>Blank Presentation</vt:lpstr>
      <vt:lpstr>1_Slit</vt:lpstr>
      <vt:lpstr>1_Kimono</vt:lpstr>
      <vt:lpstr>2_Slit</vt:lpstr>
      <vt:lpstr>Office Theme</vt:lpstr>
      <vt:lpstr>1_Blank Presentation</vt:lpstr>
      <vt:lpstr>3_Kimono</vt:lpstr>
      <vt:lpstr>4_Kimono</vt:lpstr>
      <vt:lpstr>Crumple</vt:lpstr>
      <vt:lpstr>MEADOW</vt:lpstr>
      <vt:lpstr>Default Design</vt:lpstr>
      <vt:lpstr>2_Blank Presentation</vt:lpstr>
      <vt:lpstr>5_Default Design</vt:lpstr>
      <vt:lpstr>Circuit</vt:lpstr>
      <vt:lpstr>2_Balance</vt:lpstr>
      <vt:lpstr>2_MEADOW</vt:lpstr>
      <vt:lpstr>5_Kimono</vt:lpstr>
      <vt:lpstr>6_Kimono</vt:lpstr>
      <vt:lpstr>1_Office Theme</vt:lpstr>
      <vt:lpstr>2_Office Theme</vt:lpstr>
      <vt:lpstr>1_Default Design</vt:lpstr>
      <vt:lpstr>2_Default Design</vt:lpstr>
      <vt:lpstr>3_Slit</vt:lpstr>
      <vt:lpstr>3_Office Theme</vt:lpstr>
      <vt:lpstr>3_Default Design</vt:lpstr>
      <vt:lpstr>4_Default Design</vt:lpstr>
      <vt:lpstr>Story</vt:lpstr>
      <vt:lpstr>1_Story</vt:lpstr>
      <vt:lpstr>4_Office Theme</vt:lpstr>
      <vt:lpstr>6_Default Design</vt:lpstr>
      <vt:lpstr>1_MEADOW</vt:lpstr>
      <vt:lpstr>3_MEADOW</vt:lpstr>
      <vt:lpstr>7_Default Design</vt:lpstr>
      <vt:lpstr>20_Default Design</vt:lpstr>
      <vt:lpstr>7_Kimono</vt:lpstr>
      <vt:lpstr>7_Office Theme</vt:lpstr>
      <vt:lpstr>3_Blank Presentation</vt:lpstr>
      <vt:lpstr>11_Story</vt:lpstr>
      <vt:lpstr>2_Skyline</vt:lpstr>
      <vt:lpstr>1_Beam</vt:lpstr>
      <vt:lpstr>4_Slit</vt:lpstr>
      <vt:lpstr>3_blstripc.ppt - Blue Stripes</vt:lpstr>
      <vt:lpstr>4_Balance</vt:lpstr>
      <vt:lpstr>4_Blank Presentation</vt:lpstr>
      <vt:lpstr>5_Slit</vt:lpstr>
      <vt:lpstr>5_Office Theme</vt:lpstr>
      <vt:lpstr>8_Default Design</vt:lpstr>
      <vt:lpstr>49_Blank Presentation</vt:lpstr>
      <vt:lpstr>6_Office Theme</vt:lpstr>
      <vt:lpstr>Microsoft ClipArt Gallery</vt:lpstr>
      <vt:lpstr>传福音</vt:lpstr>
      <vt:lpstr>逾越节和主的圣餐</vt:lpstr>
      <vt:lpstr>"U" Shaped Table</vt:lpstr>
      <vt:lpstr>耶稣逾越节的座位</vt:lpstr>
      <vt:lpstr>Seating</vt:lpstr>
      <vt:lpstr>The Head of the Table</vt:lpstr>
      <vt:lpstr>今日的逾越节</vt:lpstr>
      <vt:lpstr>"This year we are here.   Next year in Jerusalem!"</vt:lpstr>
      <vt:lpstr>爱宴  </vt:lpstr>
      <vt:lpstr>"This cup is the new covenant in my blood" (Jer 31: 31-34)</vt:lpstr>
      <vt:lpstr>四个方向</vt:lpstr>
      <vt:lpstr>I. 向外看时要注意你与其他信徒的关系</vt:lpstr>
      <vt:lpstr>格林多前11:17-19 (CNV)</vt:lpstr>
      <vt:lpstr>格林多前 11:20-22 (CNV)</vt:lpstr>
      <vt:lpstr>林前10:15-18 (CNV)</vt:lpstr>
      <vt:lpstr>马太福音 5:23-24</vt:lpstr>
      <vt:lpstr>I. 向外看时要注意你与其他信徒的关系</vt:lpstr>
      <vt:lpstr>II. 回过头来看基督为你而死</vt:lpstr>
      <vt:lpstr>格林多前 11:23-25</vt:lpstr>
      <vt:lpstr>II. 回过头来看基督为你而死</vt:lpstr>
      <vt:lpstr>III. 向前期待着基督再来</vt:lpstr>
      <vt:lpstr>格林多前11:26 (CNV)</vt:lpstr>
      <vt:lpstr>III. 向前期待着基督再来</vt:lpstr>
      <vt:lpstr>IV.  向内认罪</vt:lpstr>
      <vt:lpstr>哥林多前11:27-29 (CNV)</vt:lpstr>
      <vt:lpstr>格林多前11:30-32 (CNV)</vt:lpstr>
      <vt:lpstr>格林多前11:33-34 (CNV)</vt:lpstr>
      <vt:lpstr>思考！</vt:lpstr>
      <vt:lpstr>PowerPoint Presentation</vt:lpstr>
      <vt:lpstr>四个主要方向</vt:lpstr>
      <vt:lpstr>要正确地回顾他的死亡，并向前期待着他的回归。我们需要向外看别人，向内看我们自己的生活。</vt:lpstr>
      <vt:lpstr>Seder Plate</vt:lpstr>
      <vt:lpstr>Key Elements</vt:lpstr>
      <vt:lpstr>四个杯子(出埃及 6:6-7)</vt:lpstr>
      <vt:lpstr>庆祝的次序</vt:lpstr>
      <vt:lpstr>庆祝的次序</vt:lpstr>
      <vt:lpstr>庆祝的次序</vt:lpstr>
      <vt:lpstr>传福音</vt:lpstr>
      <vt:lpstr>Lighting the Candles</vt:lpstr>
      <vt:lpstr>The Four Cups (Exod. 6:6-7)</vt:lpstr>
      <vt:lpstr>We Teach Kids to Wash Their Hands</vt:lpstr>
      <vt:lpstr>The Seder Leader Washes His  Hands</vt:lpstr>
      <vt:lpstr>Feet instead of hands</vt:lpstr>
      <vt:lpstr>除酵节</vt:lpstr>
      <vt:lpstr>“把酵通通给燃烧了!"</vt:lpstr>
      <vt:lpstr>Egyptians Ruthlessly Oppressed Israel</vt:lpstr>
      <vt:lpstr>The Three Matzah</vt:lpstr>
      <vt:lpstr>Hagadah</vt:lpstr>
      <vt:lpstr>Mud Bricks</vt:lpstr>
      <vt:lpstr>死亡的天使逾 越过 门上以图血的房子</vt:lpstr>
      <vt:lpstr>The Three Matzah</vt:lpstr>
      <vt:lpstr>Seder Plate Elements</vt:lpstr>
      <vt:lpstr>Jesus' death paid for our sin </vt:lpstr>
      <vt:lpstr>The Four Cups (Exod. 6:6-7)</vt:lpstr>
      <vt:lpstr>十灾</vt:lpstr>
      <vt:lpstr>PowerPoint Presentation</vt:lpstr>
      <vt:lpstr>逾越节的荫蔽</vt:lpstr>
      <vt:lpstr>信心的体现</vt:lpstr>
      <vt:lpstr>神的羔羊</vt:lpstr>
      <vt:lpstr>十字架的体现</vt:lpstr>
      <vt:lpstr> 对羔羊的信心</vt:lpstr>
      <vt:lpstr>逾越节的羔羊</vt:lpstr>
      <vt:lpstr>The Three Matzah</vt:lpstr>
      <vt:lpstr>The Passover Leader &amp; Matzah</vt:lpstr>
      <vt:lpstr>Jesus Passed the Matzah to Judas</vt:lpstr>
      <vt:lpstr>The Four Cups (Exod. 6:6-7)</vt:lpstr>
      <vt:lpstr>… This is my body GIVEN FOR YOU  do this in  REMEMBRANCE  of me.</vt:lpstr>
      <vt:lpstr>… This cup is the  NEW COVENANT  in my blood, which is POURED OUT  for you.</vt:lpstr>
      <vt:lpstr>国度与约的时间表 </vt:lpstr>
      <vt:lpstr>The Four Cups (Exod. 6:6-7)</vt:lpstr>
      <vt:lpstr>"This year we are here.   Next year in Jerusalem!"</vt:lpstr>
      <vt:lpstr>Coming of Elijah</vt:lpstr>
      <vt:lpstr>传福音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神的羔羊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传福音</vt:lpstr>
      <vt:lpstr>"This is my body, which is for you…"</vt:lpstr>
      <vt:lpstr>“至高” 王权</vt:lpstr>
      <vt:lpstr>法老被魔鬼捆锁</vt:lpstr>
      <vt:lpstr>IRS Plague</vt:lpstr>
      <vt:lpstr>降灾的意义</vt:lpstr>
      <vt:lpstr>回顾出埃及的意义</vt:lpstr>
      <vt:lpstr>PowerPoint Presentation</vt:lpstr>
      <vt:lpstr>灾祸与埃及神灵</vt:lpstr>
      <vt:lpstr>灾祸与埃及神灵</vt:lpstr>
      <vt:lpstr>出埃及的意义</vt:lpstr>
      <vt:lpstr>逾越节的羔羊</vt:lpstr>
      <vt:lpstr>逾越节的荫蔽</vt:lpstr>
      <vt:lpstr>信心的体现</vt:lpstr>
      <vt:lpstr>神的羔羊</vt:lpstr>
      <vt:lpstr>十字架的体现</vt:lpstr>
      <vt:lpstr> 对羔羊的信心</vt:lpstr>
      <vt:lpstr>“这是我的身体…”</vt:lpstr>
      <vt:lpstr>死亡的天使越过门上涂抹有血的家庭</vt:lpstr>
      <vt:lpstr>两者的联系</vt:lpstr>
      <vt:lpstr>出埃及的意义</vt:lpstr>
      <vt:lpstr>犹太人的年历</vt:lpstr>
      <vt:lpstr>以色列 的日历</vt:lpstr>
      <vt:lpstr>出埃及的意义</vt:lpstr>
      <vt:lpstr>PowerPoint Presentation</vt:lpstr>
      <vt:lpstr>出埃及路线</vt:lpstr>
      <vt:lpstr>吗哪</vt:lpstr>
      <vt:lpstr>林前 10:1-4 (和合本)</vt:lpstr>
      <vt:lpstr>云彩遮盖会幕</vt:lpstr>
      <vt:lpstr>大海</vt:lpstr>
      <vt:lpstr>领袖</vt:lpstr>
      <vt:lpstr>食物</vt:lpstr>
      <vt:lpstr>磐石出水</vt:lpstr>
      <vt:lpstr>The Seder Plate</vt:lpstr>
      <vt:lpstr>Questions on the Seder</vt:lpstr>
      <vt:lpstr>Questions on the Lord's Table?</vt:lpstr>
      <vt:lpstr>PowerPoint Presentation</vt:lpstr>
      <vt:lpstr>莎拉去大教堂...</vt:lpstr>
      <vt:lpstr>"这样做是为了记念我"</vt:lpstr>
      <vt:lpstr>在主的圣餐你如何能荣耀神？</vt:lpstr>
      <vt:lpstr>逾越节和主的圣餐</vt:lpstr>
      <vt:lpstr>I. 向外看时要注意你与其他信徒的关系</vt:lpstr>
      <vt:lpstr>格林多前11:17-19 (CNV)</vt:lpstr>
      <vt:lpstr>格林多前 11:20-22 (CNV)</vt:lpstr>
      <vt:lpstr>爱 筵</vt:lpstr>
      <vt:lpstr>Black</vt:lpstr>
      <vt:lpstr>林前10:15-18 (CNV)</vt:lpstr>
      <vt:lpstr>Black</vt:lpstr>
      <vt:lpstr>马太福音 5:23-24</vt:lpstr>
      <vt:lpstr>Black</vt:lpstr>
      <vt:lpstr>I. 向外看时要注意你与其他信徒的关系</vt:lpstr>
      <vt:lpstr>II. 回过头来看基督为你而死</vt:lpstr>
      <vt:lpstr>格林多前 11:23-25</vt:lpstr>
      <vt:lpstr>逾越节的过去的意义</vt:lpstr>
      <vt:lpstr>四杯 (出 6:6-7)</vt:lpstr>
      <vt:lpstr>纪念志庆的秩序</vt:lpstr>
      <vt:lpstr>逾越节家宴板</vt:lpstr>
      <vt:lpstr>纪念志庆的秩序</vt:lpstr>
      <vt:lpstr>四杯 (出 6:6-7)</vt:lpstr>
      <vt:lpstr>纪念志庆的秩序</vt:lpstr>
      <vt:lpstr>“这杯是用我的血所立的新约…”  (林前11:25 新译本) (耶31: 31-34)</vt:lpstr>
      <vt:lpstr>Black</vt:lpstr>
      <vt:lpstr>Song</vt:lpstr>
      <vt:lpstr>II. 回过头来看基督为你而死</vt:lpstr>
      <vt:lpstr>III. 向前期待着基督再来</vt:lpstr>
      <vt:lpstr>格林多前11:26 (CNV)</vt:lpstr>
      <vt:lpstr>III. 向前期待着基督再来</vt:lpstr>
      <vt:lpstr>IV.  向内认罪</vt:lpstr>
      <vt:lpstr>哥林多前11:27-29 (CNV)</vt:lpstr>
      <vt:lpstr>格林多前11:30-32 (CNV)</vt:lpstr>
      <vt:lpstr>格林多前11:33-34 (CNV)</vt:lpstr>
      <vt:lpstr>Black</vt:lpstr>
      <vt:lpstr>思考！</vt:lpstr>
      <vt:lpstr>PowerPoint Presentation</vt:lpstr>
      <vt:lpstr>四个主要方向</vt:lpstr>
      <vt:lpstr>要正确地回顾他的死亡，并向前期待着他的回归。我们需要向外看别人，向内看我们自己的生活。</vt:lpstr>
      <vt:lpstr>Black</vt:lpstr>
      <vt:lpstr>John 3:16</vt:lpstr>
      <vt:lpstr>你有什么样向外或向内的问题 需要即刻处理的吗？</vt:lpstr>
      <vt:lpstr>Black</vt:lpstr>
      <vt:lpstr>Sinless Sacrifice</vt:lpstr>
      <vt:lpstr>His Thorns Brought Our Healing</vt:lpstr>
      <vt:lpstr>During NT Passovers 100,000 Jews visited the Temple!</vt:lpstr>
      <vt:lpstr>Remember Me</vt:lpstr>
      <vt:lpstr>Questions on the Lord's Table?</vt:lpstr>
      <vt:lpstr>Three Crosses</vt:lpstr>
      <vt:lpstr>"I did this for you"</vt:lpstr>
      <vt:lpstr>We Remember His Death for Us</vt:lpstr>
      <vt:lpstr>The Lord's Table</vt:lpstr>
      <vt:lpstr>It's All By Faith </vt:lpstr>
      <vt:lpstr>"Do this to remember me"</vt:lpstr>
      <vt:lpstr>“成了”</vt:lpstr>
      <vt:lpstr>He was wounded for my transgressions</vt:lpstr>
      <vt:lpstr>圣餐</vt:lpstr>
      <vt:lpstr>圣餐</vt:lpstr>
      <vt:lpstr>Holy Communion</vt:lpstr>
      <vt:lpstr>The Body.  The Blood.</vt:lpstr>
      <vt:lpstr>杯</vt:lpstr>
      <vt:lpstr>Take, eat; this is my body</vt:lpstr>
      <vt:lpstr>Welcome</vt:lpstr>
      <vt:lpstr>Announcements</vt:lpstr>
      <vt:lpstr>We remember His death</vt:lpstr>
      <vt:lpstr>杯和饼</vt:lpstr>
      <vt:lpstr>当我们还软弱的时候，基督就照所定的日期，为不敬虔的人死了。 罗马 5：6</vt:lpstr>
      <vt:lpstr>荆棘编成冠冕</vt:lpstr>
      <vt:lpstr>Redemption</vt:lpstr>
      <vt:lpstr>I know that my Redeemer lives</vt:lpstr>
      <vt:lpstr>The Lost Are Saved</vt:lpstr>
      <vt:lpstr>The Bound Are Free</vt:lpstr>
      <vt:lpstr>The Cross Frees (no title)</vt:lpstr>
      <vt:lpstr>PowerPoint Presentation</vt:lpstr>
      <vt:lpstr>PowerPoint Presentation</vt:lpstr>
      <vt:lpstr>PowerPoint Presentation</vt:lpstr>
      <vt:lpstr>天黑了……</vt:lpstr>
      <vt:lpstr>Luke 23:46</vt:lpstr>
      <vt:lpstr>The Cross over the sands of time…</vt:lpstr>
      <vt:lpstr>Forgive them, Father, for they know not what they do (Luke 23:34)</vt:lpstr>
      <vt:lpstr>The cross brings light!</vt:lpstr>
      <vt:lpstr>Highly Exalted</vt:lpstr>
      <vt:lpstr>Phil. 2:10-11</vt:lpstr>
      <vt:lpstr>Jesus, the glory of the Father</vt:lpstr>
      <vt:lpstr>Praise the Lord on High!</vt:lpstr>
      <vt:lpstr>PowerPoint Presentation</vt:lpstr>
      <vt:lpstr>PowerPoint Presentation</vt:lpstr>
      <vt:lpstr>Communion</vt:lpstr>
      <vt:lpstr>Passover Announcement</vt:lpstr>
      <vt:lpstr>Hevenu shalom aleichem</vt:lpstr>
      <vt:lpstr>Why We Celebrate</vt:lpstr>
      <vt:lpstr>PowerPoint Presentation</vt:lpstr>
      <vt:lpstr>PowerPoint Presentation</vt:lpstr>
      <vt:lpstr>新约全书背景链接地址  BibleStudyDownloads.org</vt:lpstr>
    </vt:vector>
  </TitlesOfParts>
  <Company>SBC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Priests &amp; Feasts</dc:title>
  <dc:creator>Rick Griffith</dc:creator>
  <cp:lastModifiedBy>Rick Griffith</cp:lastModifiedBy>
  <cp:revision>804</cp:revision>
  <dcterms:created xsi:type="dcterms:W3CDTF">2002-10-22T08:21:58Z</dcterms:created>
  <dcterms:modified xsi:type="dcterms:W3CDTF">2019-11-17T19:32:05Z</dcterms:modified>
</cp:coreProperties>
</file>