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1.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2.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1.bin" ContentType="audi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4.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5.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6.xml" ContentType="application/vnd.openxmlformats-officedocument.themeOverride+xml"/>
  <Override PartName="/ppt/notesSlides/notesSlide13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9.xml" ContentType="application/vnd.openxmlformats-officedocument.themeOverr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0.xml" ContentType="application/vnd.openxmlformats-officedocument.themeOverr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38" r:id="rId3"/>
    <p:sldMasterId id="2147483751" r:id="rId4"/>
    <p:sldMasterId id="2147483776" r:id="rId5"/>
    <p:sldMasterId id="2147483789" r:id="rId6"/>
    <p:sldMasterId id="2147483802" r:id="rId7"/>
    <p:sldMasterId id="2147483931" r:id="rId8"/>
    <p:sldMasterId id="2147483944" r:id="rId9"/>
    <p:sldMasterId id="2147483956" r:id="rId10"/>
    <p:sldMasterId id="2147483970" r:id="rId11"/>
    <p:sldMasterId id="2147483988" r:id="rId12"/>
    <p:sldMasterId id="2147484018" r:id="rId13"/>
    <p:sldMasterId id="2147484044" r:id="rId14"/>
    <p:sldMasterId id="2147484056" r:id="rId15"/>
    <p:sldMasterId id="2147484079" r:id="rId16"/>
    <p:sldMasterId id="2147484091" r:id="rId17"/>
    <p:sldMasterId id="2147484100" r:id="rId18"/>
    <p:sldMasterId id="2147484113" r:id="rId19"/>
    <p:sldMasterId id="2147484125" r:id="rId20"/>
    <p:sldMasterId id="2147484138" r:id="rId21"/>
    <p:sldMasterId id="2147484150" r:id="rId22"/>
    <p:sldMasterId id="2147484163" r:id="rId23"/>
    <p:sldMasterId id="2147484176" r:id="rId24"/>
    <p:sldMasterId id="2147484181" r:id="rId25"/>
    <p:sldMasterId id="2147484193" r:id="rId26"/>
    <p:sldMasterId id="2147484216" r:id="rId27"/>
    <p:sldMasterId id="2147484229" r:id="rId28"/>
    <p:sldMasterId id="2147484243" r:id="rId29"/>
    <p:sldMasterId id="2147484247" r:id="rId30"/>
    <p:sldMasterId id="2147484251" r:id="rId31"/>
    <p:sldMasterId id="2147484263" r:id="rId32"/>
    <p:sldMasterId id="2147484275" r:id="rId33"/>
    <p:sldMasterId id="2147484287" r:id="rId34"/>
    <p:sldMasterId id="2147484299" r:id="rId35"/>
    <p:sldMasterId id="2147484311" r:id="rId36"/>
    <p:sldMasterId id="2147484324" r:id="rId37"/>
    <p:sldMasterId id="2147484337" r:id="rId38"/>
    <p:sldMasterId id="2147484350" r:id="rId39"/>
    <p:sldMasterId id="2147484363" r:id="rId40"/>
    <p:sldMasterId id="2147484375" r:id="rId41"/>
    <p:sldMasterId id="2147484387" r:id="rId42"/>
  </p:sldMasterIdLst>
  <p:notesMasterIdLst>
    <p:notesMasterId r:id="rId303"/>
  </p:notesMasterIdLst>
  <p:handoutMasterIdLst>
    <p:handoutMasterId r:id="rId304"/>
  </p:handoutMasterIdLst>
  <p:sldIdLst>
    <p:sldId id="256" r:id="rId43"/>
    <p:sldId id="371" r:id="rId44"/>
    <p:sldId id="373" r:id="rId45"/>
    <p:sldId id="688" r:id="rId46"/>
    <p:sldId id="413" r:id="rId47"/>
    <p:sldId id="689" r:id="rId48"/>
    <p:sldId id="690" r:id="rId49"/>
    <p:sldId id="691" r:id="rId50"/>
    <p:sldId id="692" r:id="rId51"/>
    <p:sldId id="633" r:id="rId52"/>
    <p:sldId id="634" r:id="rId53"/>
    <p:sldId id="635" r:id="rId54"/>
    <p:sldId id="636" r:id="rId55"/>
    <p:sldId id="637" r:id="rId56"/>
    <p:sldId id="638" r:id="rId57"/>
    <p:sldId id="639" r:id="rId58"/>
    <p:sldId id="640" r:id="rId59"/>
    <p:sldId id="641" r:id="rId60"/>
    <p:sldId id="642" r:id="rId61"/>
    <p:sldId id="643" r:id="rId62"/>
    <p:sldId id="644" r:id="rId63"/>
    <p:sldId id="645" r:id="rId64"/>
    <p:sldId id="646" r:id="rId65"/>
    <p:sldId id="647" r:id="rId66"/>
    <p:sldId id="648" r:id="rId67"/>
    <p:sldId id="649" r:id="rId68"/>
    <p:sldId id="650" r:id="rId69"/>
    <p:sldId id="651" r:id="rId70"/>
    <p:sldId id="652" r:id="rId71"/>
    <p:sldId id="653" r:id="rId72"/>
    <p:sldId id="654" r:id="rId73"/>
    <p:sldId id="655" r:id="rId74"/>
    <p:sldId id="656" r:id="rId75"/>
    <p:sldId id="695" r:id="rId76"/>
    <p:sldId id="658" r:id="rId77"/>
    <p:sldId id="659" r:id="rId78"/>
    <p:sldId id="660" r:id="rId79"/>
    <p:sldId id="661" r:id="rId80"/>
    <p:sldId id="662" r:id="rId81"/>
    <p:sldId id="696" r:id="rId82"/>
    <p:sldId id="663" r:id="rId83"/>
    <p:sldId id="554" r:id="rId84"/>
    <p:sldId id="555" r:id="rId85"/>
    <p:sldId id="556" r:id="rId86"/>
    <p:sldId id="557" r:id="rId87"/>
    <p:sldId id="558" r:id="rId88"/>
    <p:sldId id="559" r:id="rId89"/>
    <p:sldId id="374" r:id="rId90"/>
    <p:sldId id="564" r:id="rId91"/>
    <p:sldId id="560" r:id="rId92"/>
    <p:sldId id="561" r:id="rId93"/>
    <p:sldId id="562" r:id="rId94"/>
    <p:sldId id="563" r:id="rId95"/>
    <p:sldId id="375" r:id="rId96"/>
    <p:sldId id="450" r:id="rId97"/>
    <p:sldId id="451" r:id="rId98"/>
    <p:sldId id="452" r:id="rId99"/>
    <p:sldId id="453" r:id="rId100"/>
    <p:sldId id="454" r:id="rId101"/>
    <p:sldId id="455" r:id="rId102"/>
    <p:sldId id="456" r:id="rId103"/>
    <p:sldId id="457" r:id="rId104"/>
    <p:sldId id="458" r:id="rId105"/>
    <p:sldId id="459" r:id="rId106"/>
    <p:sldId id="460" r:id="rId107"/>
    <p:sldId id="461" r:id="rId108"/>
    <p:sldId id="462" r:id="rId109"/>
    <p:sldId id="463" r:id="rId110"/>
    <p:sldId id="464" r:id="rId111"/>
    <p:sldId id="465" r:id="rId112"/>
    <p:sldId id="466" r:id="rId113"/>
    <p:sldId id="467" r:id="rId114"/>
    <p:sldId id="468" r:id="rId115"/>
    <p:sldId id="469" r:id="rId116"/>
    <p:sldId id="470" r:id="rId117"/>
    <p:sldId id="471" r:id="rId118"/>
    <p:sldId id="472" r:id="rId119"/>
    <p:sldId id="473" r:id="rId120"/>
    <p:sldId id="664" r:id="rId121"/>
    <p:sldId id="665" r:id="rId122"/>
    <p:sldId id="376" r:id="rId123"/>
    <p:sldId id="476" r:id="rId124"/>
    <p:sldId id="477" r:id="rId125"/>
    <p:sldId id="478" r:id="rId126"/>
    <p:sldId id="479" r:id="rId127"/>
    <p:sldId id="480" r:id="rId128"/>
    <p:sldId id="481" r:id="rId129"/>
    <p:sldId id="482" r:id="rId130"/>
    <p:sldId id="483" r:id="rId131"/>
    <p:sldId id="484" r:id="rId132"/>
    <p:sldId id="485" r:id="rId133"/>
    <p:sldId id="666" r:id="rId134"/>
    <p:sldId id="667" r:id="rId135"/>
    <p:sldId id="387" r:id="rId136"/>
    <p:sldId id="388" r:id="rId137"/>
    <p:sldId id="389" r:id="rId138"/>
    <p:sldId id="390" r:id="rId139"/>
    <p:sldId id="488" r:id="rId140"/>
    <p:sldId id="601" r:id="rId141"/>
    <p:sldId id="602" r:id="rId142"/>
    <p:sldId id="391" r:id="rId143"/>
    <p:sldId id="489" r:id="rId144"/>
    <p:sldId id="490" r:id="rId145"/>
    <p:sldId id="491" r:id="rId146"/>
    <p:sldId id="492" r:id="rId147"/>
    <p:sldId id="493" r:id="rId148"/>
    <p:sldId id="494" r:id="rId149"/>
    <p:sldId id="495" r:id="rId150"/>
    <p:sldId id="496" r:id="rId151"/>
    <p:sldId id="497" r:id="rId152"/>
    <p:sldId id="498" r:id="rId153"/>
    <p:sldId id="499" r:id="rId154"/>
    <p:sldId id="500" r:id="rId155"/>
    <p:sldId id="574" r:id="rId156"/>
    <p:sldId id="575"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668" r:id="rId177"/>
    <p:sldId id="679" r:id="rId178"/>
    <p:sldId id="680" r:id="rId179"/>
    <p:sldId id="681" r:id="rId180"/>
    <p:sldId id="682" r:id="rId181"/>
    <p:sldId id="600" r:id="rId182"/>
    <p:sldId id="392" r:id="rId183"/>
    <p:sldId id="669" r:id="rId184"/>
    <p:sldId id="670" r:id="rId185"/>
    <p:sldId id="395" r:id="rId186"/>
    <p:sldId id="393" r:id="rId187"/>
    <p:sldId id="394" r:id="rId188"/>
    <p:sldId id="503" r:id="rId189"/>
    <p:sldId id="396" r:id="rId190"/>
    <p:sldId id="565" r:id="rId191"/>
    <p:sldId id="566" r:id="rId192"/>
    <p:sldId id="567" r:id="rId193"/>
    <p:sldId id="568" r:id="rId194"/>
    <p:sldId id="569" r:id="rId195"/>
    <p:sldId id="570" r:id="rId196"/>
    <p:sldId id="571" r:id="rId197"/>
    <p:sldId id="397" r:id="rId198"/>
    <p:sldId id="671" r:id="rId199"/>
    <p:sldId id="672" r:id="rId200"/>
    <p:sldId id="673" r:id="rId201"/>
    <p:sldId id="536" r:id="rId202"/>
    <p:sldId id="537" r:id="rId203"/>
    <p:sldId id="538" r:id="rId204"/>
    <p:sldId id="539" r:id="rId205"/>
    <p:sldId id="540" r:id="rId206"/>
    <p:sldId id="541" r:id="rId207"/>
    <p:sldId id="542" r:id="rId208"/>
    <p:sldId id="543" r:id="rId209"/>
    <p:sldId id="544" r:id="rId210"/>
    <p:sldId id="545" r:id="rId211"/>
    <p:sldId id="546" r:id="rId212"/>
    <p:sldId id="547" r:id="rId213"/>
    <p:sldId id="548" r:id="rId214"/>
    <p:sldId id="398" r:id="rId215"/>
    <p:sldId id="507" r:id="rId216"/>
    <p:sldId id="549" r:id="rId217"/>
    <p:sldId id="550" r:id="rId218"/>
    <p:sldId id="399" r:id="rId219"/>
    <p:sldId id="551" r:id="rId220"/>
    <p:sldId id="552" r:id="rId221"/>
    <p:sldId id="553" r:id="rId222"/>
    <p:sldId id="400" r:id="rId223"/>
    <p:sldId id="401" r:id="rId224"/>
    <p:sldId id="402" r:id="rId225"/>
    <p:sldId id="403" r:id="rId226"/>
    <p:sldId id="369" r:id="rId227"/>
    <p:sldId id="404" r:id="rId228"/>
    <p:sldId id="674" r:id="rId229"/>
    <p:sldId id="405" r:id="rId230"/>
    <p:sldId id="675" r:id="rId231"/>
    <p:sldId id="676" r:id="rId232"/>
    <p:sldId id="677" r:id="rId233"/>
    <p:sldId id="512" r:id="rId234"/>
    <p:sldId id="513" r:id="rId235"/>
    <p:sldId id="514" r:id="rId236"/>
    <p:sldId id="515" r:id="rId237"/>
    <p:sldId id="516" r:id="rId238"/>
    <p:sldId id="517" r:id="rId239"/>
    <p:sldId id="518"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 id="678" r:id="rId254"/>
    <p:sldId id="406" r:id="rId255"/>
    <p:sldId id="407" r:id="rId256"/>
    <p:sldId id="372" r:id="rId257"/>
    <p:sldId id="683" r:id="rId258"/>
    <p:sldId id="380" r:id="rId259"/>
    <p:sldId id="408" r:id="rId260"/>
    <p:sldId id="684" r:id="rId261"/>
    <p:sldId id="603" r:id="rId262"/>
    <p:sldId id="604" r:id="rId263"/>
    <p:sldId id="605" r:id="rId264"/>
    <p:sldId id="606" r:id="rId265"/>
    <p:sldId id="607" r:id="rId266"/>
    <p:sldId id="608" r:id="rId267"/>
    <p:sldId id="609" r:id="rId268"/>
    <p:sldId id="610" r:id="rId269"/>
    <p:sldId id="611" r:id="rId270"/>
    <p:sldId id="612" r:id="rId271"/>
    <p:sldId id="613" r:id="rId272"/>
    <p:sldId id="614" r:id="rId273"/>
    <p:sldId id="615" r:id="rId274"/>
    <p:sldId id="616" r:id="rId275"/>
    <p:sldId id="617" r:id="rId276"/>
    <p:sldId id="618" r:id="rId277"/>
    <p:sldId id="619" r:id="rId278"/>
    <p:sldId id="620" r:id="rId279"/>
    <p:sldId id="621" r:id="rId280"/>
    <p:sldId id="622" r:id="rId281"/>
    <p:sldId id="623" r:id="rId282"/>
    <p:sldId id="624" r:id="rId283"/>
    <p:sldId id="625" r:id="rId284"/>
    <p:sldId id="626" r:id="rId285"/>
    <p:sldId id="627" r:id="rId286"/>
    <p:sldId id="628" r:id="rId287"/>
    <p:sldId id="629" r:id="rId288"/>
    <p:sldId id="630" r:id="rId289"/>
    <p:sldId id="631" r:id="rId290"/>
    <p:sldId id="632" r:id="rId291"/>
    <p:sldId id="409" r:id="rId292"/>
    <p:sldId id="410" r:id="rId293"/>
    <p:sldId id="693" r:id="rId294"/>
    <p:sldId id="411" r:id="rId295"/>
    <p:sldId id="685" r:id="rId296"/>
    <p:sldId id="364" r:id="rId297"/>
    <p:sldId id="365" r:id="rId298"/>
    <p:sldId id="686" r:id="rId299"/>
    <p:sldId id="687" r:id="rId300"/>
    <p:sldId id="360" r:id="rId301"/>
    <p:sldId id="694" r:id="rId30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Lst>
        </p14:section>
        <p14:section name="A. Arrival of the King" id="{B70FF391-DE59-40E4-9D7B-48122AA3522F}">
          <p14:sldIdLst>
            <p14:sldId id="371"/>
            <p14:sldId id="373"/>
            <p14:sldId id="688"/>
            <p14:sldId id="413"/>
            <p14:sldId id="689"/>
            <p14:sldId id="690"/>
            <p14:sldId id="691"/>
            <p14:sldId id="69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95"/>
            <p14:sldId id="658"/>
            <p14:sldId id="659"/>
            <p14:sldId id="660"/>
            <p14:sldId id="661"/>
            <p14:sldId id="662"/>
            <p14:sldId id="696"/>
            <p14:sldId id="663"/>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664"/>
            <p14:sldId id="665"/>
            <p14:sldId id="376"/>
            <p14:sldId id="476"/>
            <p14:sldId id="477"/>
            <p14:sldId id="478"/>
            <p14:sldId id="479"/>
            <p14:sldId id="480"/>
            <p14:sldId id="481"/>
            <p14:sldId id="482"/>
            <p14:sldId id="483"/>
            <p14:sldId id="484"/>
            <p14:sldId id="485"/>
            <p14:sldId id="666"/>
            <p14:sldId id="667"/>
            <p14:sldId id="387"/>
            <p14:sldId id="388"/>
            <p14:sldId id="389"/>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668"/>
            <p14:sldId id="679"/>
            <p14:sldId id="680"/>
            <p14:sldId id="681"/>
            <p14:sldId id="682"/>
            <p14:sldId id="600"/>
            <p14:sldId id="392"/>
            <p14:sldId id="669"/>
            <p14:sldId id="670"/>
            <p14:sldId id="395"/>
            <p14:sldId id="393"/>
            <p14:sldId id="394"/>
            <p14:sldId id="503"/>
            <p14:sldId id="396"/>
            <p14:sldId id="565"/>
            <p14:sldId id="566"/>
            <p14:sldId id="567"/>
            <p14:sldId id="568"/>
            <p14:sldId id="569"/>
            <p14:sldId id="570"/>
            <p14:sldId id="571"/>
            <p14:sldId id="397"/>
            <p14:sldId id="671"/>
            <p14:sldId id="672"/>
            <p14:sldId id="673"/>
            <p14:sldId id="536"/>
            <p14:sldId id="537"/>
            <p14:sldId id="538"/>
            <p14:sldId id="539"/>
            <p14:sldId id="540"/>
            <p14:sldId id="541"/>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369"/>
            <p14:sldId id="404"/>
            <p14:sldId id="674"/>
            <p14:sldId id="405"/>
            <p14:sldId id="675"/>
            <p14:sldId id="676"/>
            <p14:sldId id="677"/>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678"/>
            <p14:sldId id="406"/>
            <p14:sldId id="407"/>
          </p14:sldIdLst>
        </p14:section>
        <p14:section name="C. Approval of the King" id="{4D34773F-7473-434C-BE17-0CBBE6F95F14}">
          <p14:sldIdLst>
            <p14:sldId id="372"/>
            <p14:sldId id="683"/>
            <p14:sldId id="380"/>
            <p14:sldId id="408"/>
            <p14:sldId id="684"/>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410"/>
            <p14:sldId id="693"/>
            <p14:sldId id="411"/>
            <p14:sldId id="685"/>
            <p14:sldId id="364"/>
            <p14:sldId id="365"/>
            <p14:sldId id="686"/>
            <p14:sldId id="687"/>
            <p14:sldId id="360"/>
            <p14:sldId id="6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FF"/>
    <a:srgbClr val="CC0000"/>
    <a:srgbClr val="0033CC"/>
    <a:srgbClr val="FFFFFF"/>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24" autoAdjust="0"/>
    <p:restoredTop sz="95036" autoAdjust="0"/>
  </p:normalViewPr>
  <p:slideViewPr>
    <p:cSldViewPr>
      <p:cViewPr varScale="1">
        <p:scale>
          <a:sx n="54" d="100"/>
          <a:sy n="54" d="100"/>
        </p:scale>
        <p:origin x="78" y="3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80660"/>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303"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226" Type="http://schemas.openxmlformats.org/officeDocument/2006/relationships/slide" Target="slides/slide184.xml"/><Relationship Id="rId247" Type="http://schemas.openxmlformats.org/officeDocument/2006/relationships/slide" Target="slides/slide205.xml"/><Relationship Id="rId107" Type="http://schemas.openxmlformats.org/officeDocument/2006/relationships/slide" Target="slides/slide65.xml"/><Relationship Id="rId268" Type="http://schemas.openxmlformats.org/officeDocument/2006/relationships/slide" Target="slides/slide226.xml"/><Relationship Id="rId289" Type="http://schemas.openxmlformats.org/officeDocument/2006/relationships/slide" Target="slides/slide2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16" Type="http://schemas.openxmlformats.org/officeDocument/2006/relationships/slide" Target="slides/slide174.xml"/><Relationship Id="rId237" Type="http://schemas.openxmlformats.org/officeDocument/2006/relationships/slide" Target="slides/slide195.xml"/><Relationship Id="rId258" Type="http://schemas.openxmlformats.org/officeDocument/2006/relationships/slide" Target="slides/slide216.xml"/><Relationship Id="rId279" Type="http://schemas.openxmlformats.org/officeDocument/2006/relationships/slide" Target="slides/slide237.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handoutMaster" Target="handoutMasters/handoutMaster1.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227" Type="http://schemas.openxmlformats.org/officeDocument/2006/relationships/slide" Target="slides/slide185.xml"/><Relationship Id="rId248" Type="http://schemas.openxmlformats.org/officeDocument/2006/relationships/slide" Target="slides/slide206.xml"/><Relationship Id="rId269" Type="http://schemas.openxmlformats.org/officeDocument/2006/relationships/slide" Target="slides/slide22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280" Type="http://schemas.openxmlformats.org/officeDocument/2006/relationships/slide" Target="slides/slide238.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217" Type="http://schemas.openxmlformats.org/officeDocument/2006/relationships/slide" Target="slides/slide175.xml"/><Relationship Id="rId6" Type="http://schemas.openxmlformats.org/officeDocument/2006/relationships/slideMaster" Target="slideMasters/slideMaster6.xml"/><Relationship Id="rId238" Type="http://schemas.openxmlformats.org/officeDocument/2006/relationships/slide" Target="slides/slide196.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291" Type="http://schemas.openxmlformats.org/officeDocument/2006/relationships/slide" Target="slides/slide249.xml"/><Relationship Id="rId305" Type="http://schemas.openxmlformats.org/officeDocument/2006/relationships/presProps" Target="presProps.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228" Type="http://schemas.openxmlformats.org/officeDocument/2006/relationships/slide" Target="slides/slide186.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281" Type="http://schemas.openxmlformats.org/officeDocument/2006/relationships/slide" Target="slides/slide239.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viewProps" Target="viewProps.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199" Type="http://schemas.openxmlformats.org/officeDocument/2006/relationships/slide" Target="slides/slide157.xml"/><Relationship Id="rId203" Type="http://schemas.openxmlformats.org/officeDocument/2006/relationships/slide" Target="slides/slide161.xml"/><Relationship Id="rId208" Type="http://schemas.openxmlformats.org/officeDocument/2006/relationships/slide" Target="slides/slide166.xml"/><Relationship Id="rId229" Type="http://schemas.openxmlformats.org/officeDocument/2006/relationships/slide" Target="slides/slide187.xml"/><Relationship Id="rId19" Type="http://schemas.openxmlformats.org/officeDocument/2006/relationships/slideMaster" Target="slideMasters/slideMaster19.xml"/><Relationship Id="rId224" Type="http://schemas.openxmlformats.org/officeDocument/2006/relationships/slide" Target="slides/slide182.xml"/><Relationship Id="rId240" Type="http://schemas.openxmlformats.org/officeDocument/2006/relationships/slide" Target="slides/slide198.xml"/><Relationship Id="rId245" Type="http://schemas.openxmlformats.org/officeDocument/2006/relationships/slide" Target="slides/slide203.xml"/><Relationship Id="rId261" Type="http://schemas.openxmlformats.org/officeDocument/2006/relationships/slide" Target="slides/slide219.xml"/><Relationship Id="rId266" Type="http://schemas.openxmlformats.org/officeDocument/2006/relationships/slide" Target="slides/slide224.xml"/><Relationship Id="rId287" Type="http://schemas.openxmlformats.org/officeDocument/2006/relationships/slide" Target="slides/slide245.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282" Type="http://schemas.openxmlformats.org/officeDocument/2006/relationships/slide" Target="slides/slide240.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slide" Target="slides/slide147.xml"/><Relationship Id="rId21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172.xml"/><Relationship Id="rId230" Type="http://schemas.openxmlformats.org/officeDocument/2006/relationships/slide" Target="slides/slide188.xml"/><Relationship Id="rId235" Type="http://schemas.openxmlformats.org/officeDocument/2006/relationships/slide" Target="slides/slide193.xml"/><Relationship Id="rId251" Type="http://schemas.openxmlformats.org/officeDocument/2006/relationships/slide" Target="slides/slide209.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72" Type="http://schemas.openxmlformats.org/officeDocument/2006/relationships/slide" Target="slides/slide230.xml"/><Relationship Id="rId293" Type="http://schemas.openxmlformats.org/officeDocument/2006/relationships/slide" Target="slides/slide251.xml"/><Relationship Id="rId302" Type="http://schemas.openxmlformats.org/officeDocument/2006/relationships/slide" Target="slides/slide260.xml"/><Relationship Id="rId30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220" Type="http://schemas.openxmlformats.org/officeDocument/2006/relationships/slide" Target="slides/slide178.xml"/><Relationship Id="rId225" Type="http://schemas.openxmlformats.org/officeDocument/2006/relationships/slide" Target="slides/slide183.xml"/><Relationship Id="rId241" Type="http://schemas.openxmlformats.org/officeDocument/2006/relationships/slide" Target="slides/slide199.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262" Type="http://schemas.openxmlformats.org/officeDocument/2006/relationships/slide" Target="slides/slide220.xml"/><Relationship Id="rId283" Type="http://schemas.openxmlformats.org/officeDocument/2006/relationships/slide" Target="slides/slide24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slide" Target="slides/slide16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tableStyles" Target="tableStyles.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5A3C1A-214F-C04E-BFB5-56A3E65159D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455093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p:txBody>
          <a:bodyPr/>
          <a:lstStyle/>
          <a:p>
            <a:r>
              <a:rPr lang="en-US"/>
              <a:t>Our text for today comes from the book of </a:t>
            </a:r>
            <a:r>
              <a:rPr lang="zh-CN" altLang="en-US"/>
              <a:t>路加</a:t>
            </a:r>
            <a:r>
              <a:rPr lang="en-US"/>
              <a:t>....</a:t>
            </a:r>
          </a:p>
        </p:txBody>
      </p:sp>
    </p:spTree>
    <p:extLst>
      <p:ext uri="{BB962C8B-B14F-4D97-AF65-F5344CB8AC3E}">
        <p14:creationId xmlns:p14="http://schemas.microsoft.com/office/powerpoint/2010/main" val="36878399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7" name="Rectangle 3"/>
          <p:cNvSpPr>
            <a:spLocks noGrp="1" noChangeArrowheads="1"/>
          </p:cNvSpPr>
          <p:nvPr>
            <p:ph type="body" idx="1"/>
          </p:nvPr>
        </p:nvSpPr>
        <p:spPr/>
        <p:txBody>
          <a:bodyPr/>
          <a:lstStyle/>
          <a:p>
            <a:r>
              <a:rPr lang="en-US"/>
              <a:t>and as our sister, Mary, has given us the structure of </a:t>
            </a:r>
            <a:r>
              <a:rPr lang="zh-CN" altLang="en-US"/>
              <a:t>路加</a:t>
            </a:r>
            <a:r>
              <a:rPr lang="en-US"/>
              <a:t>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r>
              <a:rPr lang="en-US"/>
              <a:t>As many of you know, our calendar division of BC and AD is actually a Christian invention.</a:t>
            </a:r>
          </a:p>
          <a:p>
            <a:r>
              <a:rPr lang="en-US"/>
              <a:t>Before Christ and Anno Domini (The Year of the Lord)</a:t>
            </a:r>
          </a:p>
          <a:p>
            <a:endParaRPr lang="en-US"/>
          </a:p>
          <a:p>
            <a:r>
              <a:rPr lang="en-US"/>
              <a:t>1. Dionysus Exiguus in the early sixth century dated the birth of Jesus and since the Roman Empire was Christian, they decided that the calendar should be based on Christ. What Dionysus didn't factor in was the evidence from Josephus.</a:t>
            </a:r>
          </a:p>
          <a:p>
            <a:r>
              <a:rPr lang="en-US"/>
              <a:t>2. King Herod... once again, we know from Josephus that King Herod died in 4 BC and together with other data we can derive Christ birth between 4-6 BC</a:t>
            </a:r>
          </a:p>
          <a:p>
            <a:r>
              <a:rPr lang="en-US"/>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a:t>4. Quirinius and his census literally places Christ's birth as 6 A.D</a:t>
            </a:r>
          </a:p>
          <a:p>
            <a:endParaRPr lang="en-US"/>
          </a:p>
        </p:txBody>
      </p:sp>
    </p:spTree>
    <p:extLst>
      <p:ext uri="{BB962C8B-B14F-4D97-AF65-F5344CB8AC3E}">
        <p14:creationId xmlns:p14="http://schemas.microsoft.com/office/powerpoint/2010/main" val="66287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zh-CN" altLang="en-US"/>
              <a:t>路加</a:t>
            </a:r>
            <a:r>
              <a:rPr lang="en-US"/>
              <a:t> 2:2 and </a:t>
            </a:r>
            <a:r>
              <a:rPr lang="zh-CN" altLang="en-US"/>
              <a:t>路加</a:t>
            </a:r>
            <a:r>
              <a:rPr lang="en-US"/>
              <a:t> 3:23</a:t>
            </a:r>
          </a:p>
        </p:txBody>
      </p:sp>
    </p:spTree>
    <p:extLst>
      <p:ext uri="{BB962C8B-B14F-4D97-AF65-F5344CB8AC3E}">
        <p14:creationId xmlns:p14="http://schemas.microsoft.com/office/powerpoint/2010/main" val="216302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823D4A-FE81-7D47-9B5C-0C8DB413674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06450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r>
              <a:rPr lang="en-US"/>
              <a:t>Therefore, the census in </a:t>
            </a:r>
            <a:r>
              <a:rPr lang="zh-CN" altLang="en-US"/>
              <a:t>路加</a:t>
            </a:r>
            <a:r>
              <a:rPr lang="en-US"/>
              <a:t>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r>
              <a:rPr lang="en-US"/>
              <a:t>looking at </a:t>
            </a:r>
            <a:r>
              <a:rPr lang="zh-CN" altLang="en-US"/>
              <a:t>路加</a:t>
            </a:r>
            <a:r>
              <a:rPr lang="en-US"/>
              <a:t>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p:txBody>
          <a:bodyPr/>
          <a:lstStyle/>
          <a:p>
            <a:r>
              <a:rPr lang="en-US"/>
              <a:t>Now </a:t>
            </a:r>
            <a:r>
              <a:rPr lang="zh-CN" altLang="en-US"/>
              <a:t>路加</a:t>
            </a:r>
            <a:r>
              <a:rPr lang="en-US"/>
              <a:t>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p:txBody>
          <a:bodyPr/>
          <a:lstStyle/>
          <a:p>
            <a:r>
              <a:rPr lang="en-US"/>
              <a:t>In </a:t>
            </a:r>
            <a:r>
              <a:rPr lang="zh-CN" altLang="en-US"/>
              <a:t>路加</a:t>
            </a:r>
            <a:r>
              <a:rPr lang="en-US"/>
              <a:t> 2:2, we could link the information provided by </a:t>
            </a:r>
            <a:r>
              <a:rPr lang="zh-CN" altLang="en-US"/>
              <a:t>路加</a:t>
            </a:r>
            <a:r>
              <a:rPr lang="en-US"/>
              <a:t> to Roman history...</a:t>
            </a:r>
          </a:p>
          <a:p>
            <a:r>
              <a:rPr lang="en-US"/>
              <a:t>here in </a:t>
            </a:r>
            <a:r>
              <a:rPr lang="zh-CN" altLang="en-US"/>
              <a:t>路加</a:t>
            </a:r>
            <a:r>
              <a:rPr lang="en-US"/>
              <a:t>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03A4F-7C4B-43AE-B3A4-FE55C3F0692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ltLang="en-US">
                <a:latin typeface="Arial" pitchFamily="34" charset="0"/>
                <a:ea typeface="ＭＳ Ｐゴシック" pitchFamily="34" charset="-128"/>
              </a:rPr>
              <a:t>Christ</a:t>
            </a:r>
            <a:r>
              <a:rPr lang="fr-FR" altLang="ja-JP">
                <a:latin typeface="Arial" pitchFamily="34" charset="0"/>
                <a:ea typeface="ＭＳ Ｐゴシック" pitchFamily="34" charset="-128"/>
              </a:rPr>
              <a:t>'</a:t>
            </a:r>
            <a:r>
              <a:rPr lang="en-US" altLang="en-US">
                <a:latin typeface="Arial" pitchFamily="34" charset="0"/>
                <a:ea typeface="ＭＳ Ｐゴシック" pitchFamily="34" charset="-128"/>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9919985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DC32AA-15EB-4E3C-BD33-094EBE3CDCD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38009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1DDD1C-EE04-8743-BD12-E7627135CA3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3659283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C521D3-5EDF-4AC2-89F7-92BE7066212E}"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3690262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9865057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91DD65-101A-4759-BB08-3829435EED65}"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9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27938147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792636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565822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86388227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564164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011071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06EDE2-64E7-0748-A567-B7D73E4601C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062265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182877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219785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B22D6D-359A-9447-BBC0-A2CA37BFA4D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853882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726C4-078B-934C-9C69-BCBC6F10D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25126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a:t>
            </a:r>
            <a:r>
              <a:rPr lang="zh-CN" altLang="en-US"/>
              <a:t>马太</a:t>
            </a:r>
            <a:r>
              <a:rPr lang="en-US"/>
              <a:t>, p78f, </a:t>
            </a:r>
            <a:r>
              <a:rPr lang="ja-JP" altLang="en-US">
                <a:latin typeface="Arial"/>
              </a:rPr>
              <a:t>“</a:t>
            </a:r>
            <a:r>
              <a:rPr lang="en-US"/>
              <a:t>Arab Magi in </a:t>
            </a:r>
            <a:r>
              <a:rPr lang="zh-CN" altLang="en-US"/>
              <a:t>马太</a:t>
            </a:r>
            <a:r>
              <a:rPr lang="en-US"/>
              <a:t>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09AAE-0A65-4F40-8E8E-759254EBF947}"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42169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251860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60678594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439043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2120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A94AF-E922-574F-BAC7-96BC3CD083ED}"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605567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32627065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942798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0792425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7195710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12869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428570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39280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20811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177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50EEA-7ADD-0141-A5B2-47CD416A83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1672202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47949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A4EB76-7DE9-B242-973A-1C782135A05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42491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0512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33439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9621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908320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304662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52880586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344407881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ED267C-7621-FC4F-A903-DAA59C96D52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0638664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1ACAC-608A-6443-B378-A66B8D90165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6708784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8644900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FE8DDD-4FA3-684F-9FDE-A5217516BC7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extLst>
      <p:ext uri="{BB962C8B-B14F-4D97-AF65-F5344CB8AC3E}">
        <p14:creationId xmlns:p14="http://schemas.microsoft.com/office/powerpoint/2010/main" val="19843811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632988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63C672-3110-8E43-B61D-6D376FC82445}"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93132646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553662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0128933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223D8B-1450-0841-B636-3A7FA8671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164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136ED6-ED2C-FD46-9579-5E096D21230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814401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26438852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802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247E1-65B4-4D45-B6A4-DBDCC3A72491}"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06905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90DB3A-C914-2D41-9154-DF984B85586F}"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806897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F5FDA6-3C24-1E40-BB6A-7EE9AC386A84}"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6722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6BD65C-16C4-9B4D-AB0D-C126A7F9AD30}"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00678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FF58F7-DA2A-C441-903A-DBAC5199FF26}"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79258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3A7615-F740-5742-A3D1-E0E67F427EA8}"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43172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C2EF3A-DC75-F040-B236-69EF5952E6F9}"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22044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7D219-906C-FF45-A431-97E57B32B2F2}"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08953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2D478-950B-B64C-B91F-A67CAED17E9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40267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3FF275-307A-6F41-AC9B-5DA72E642AF9}" type="slidenum">
              <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35085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2179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535E54-23C4-0146-808E-773B83475B6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92242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398561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2BAEF-4864-EF4C-A572-09D16737DC91}" type="slidenum">
              <a:rPr kumimoji="0" lang="en-US" altLang="zh-CN" sz="1200" b="0" i="0" u="none" strike="noStrike" kern="1200" cap="none" spc="0" normalizeH="0" baseline="0" noProof="0">
                <a:ln>
                  <a:noFill/>
                </a:ln>
                <a:solidFill>
                  <a:prstClr val="black"/>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a:ln>
                <a:noFill/>
              </a:ln>
              <a:solidFill>
                <a:prstClr val="black"/>
              </a:solidFill>
              <a:effectLst/>
              <a:uLnTx/>
              <a:uFillTx/>
              <a:latin typeface="Arial" charset="0"/>
              <a:ea typeface="SimSu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05510" y="4712891"/>
            <a:ext cx="4980305" cy="4464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222206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43363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9E3FA2-49F7-4541-BEBB-93E4AA828454}"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490021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5593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592327-B634-0E47-8F70-92BBF9A2A612}"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17156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F329D6-896B-1D40-BEB6-28585ABC2DB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ea typeface="SimSun" charset="0"/>
              <a:cs typeface="SimSun" charset="0"/>
            </a:endParaRPr>
          </a:p>
        </p:txBody>
      </p:sp>
    </p:spTree>
    <p:extLst>
      <p:ext uri="{BB962C8B-B14F-4D97-AF65-F5344CB8AC3E}">
        <p14:creationId xmlns:p14="http://schemas.microsoft.com/office/powerpoint/2010/main" val="1199477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9943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5569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0607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0651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3781EF-6599-BE44-9B1D-3AD60AFD6F0B}"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8" name="Rectangle 2"/>
          <p:cNvSpPr>
            <a:spLocks noGrp="1" noRot="1" noChangeAspect="1" noChangeArrowheads="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7553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05207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7743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818970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1167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77220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6150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00885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07439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8435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205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F8ABA-D261-B345-9285-7F9622321C2C}" type="slidenum">
              <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847035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6103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77361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44628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8692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347101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7295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488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fr-FR">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39943215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911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A967FC-BDA0-0249-9477-1B32B008A53B}"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21944513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88748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71090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4572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295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4809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70194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8756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24451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6673686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85961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2F6E25-CD56-3543-8F47-B6B73D4E29FE}" type="slidenum">
              <a:rPr kumimoji="0" lang="en-US" altLang="zh-CN" sz="1200" b="0" i="0" u="none" strike="noStrike" kern="1200" cap="none" spc="0" normalizeH="0" baseline="0" noProof="0">
                <a:ln>
                  <a:noFill/>
                </a:ln>
                <a:solidFill>
                  <a:prstClr val="black"/>
                </a:solidFill>
                <a:effectLst/>
                <a:uLnTx/>
                <a:uFillTx/>
                <a:latin typeface="Times" charset="0"/>
                <a:ea typeface="宋体"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charset="0"/>
              <a:ea typeface="宋体"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622319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40200168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5217187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101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613318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27281769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extLst>
      <p:ext uri="{BB962C8B-B14F-4D97-AF65-F5344CB8AC3E}">
        <p14:creationId xmlns:p14="http://schemas.microsoft.com/office/powerpoint/2010/main" val="176012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04/04/2018</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04/04/2018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04/04/2018</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04/04/2018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04/04/2018</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04/04/2018</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04/04/2018</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04/04/2018</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0309043"/>
      </p:ext>
    </p:extLst>
  </p:cSld>
  <p:clrMapOvr>
    <a:masterClrMapping/>
  </p:clrMapOvr>
  <p:transition>
    <p:wheel spokes="0"/>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18208"/>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5490049"/>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28561"/>
      </p:ext>
    </p:extLst>
  </p:cSld>
  <p:clrMapOvr>
    <a:masterClrMapping/>
  </p:clrMapOvr>
  <p:transition>
    <p:wheel spokes="0"/>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48192"/>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94833350"/>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94166"/>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0623231"/>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1113813"/>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249223"/>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4385"/>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1778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27967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49055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30934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56310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5401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100419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8586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959063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424522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3732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08712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1142387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17604085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82708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46971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34449565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353189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3549962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21866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152710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3909695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7946663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53413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5700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48567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14825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100363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829207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945891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97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334206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15193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540083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870724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263295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38771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02165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87151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07284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308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68522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13775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61243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75373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08375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00521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47572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pPr>
                <a:defRPr/>
              </a:pPr>
              <a:t>‹#›</a:t>
            </a:fld>
            <a:endParaRPr lang="en-GB"/>
          </a:p>
        </p:txBody>
      </p:sp>
    </p:spTree>
    <p:extLst>
      <p:ext uri="{BB962C8B-B14F-4D97-AF65-F5344CB8AC3E}">
        <p14:creationId xmlns:p14="http://schemas.microsoft.com/office/powerpoint/2010/main" val="24162828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pPr>
                <a:defRPr/>
              </a:pPr>
              <a:t>‹#›</a:t>
            </a:fld>
            <a:endParaRPr lang="en-US" altLang="zh-CN"/>
          </a:p>
        </p:txBody>
      </p:sp>
    </p:spTree>
    <p:extLst>
      <p:ext uri="{BB962C8B-B14F-4D97-AF65-F5344CB8AC3E}">
        <p14:creationId xmlns:p14="http://schemas.microsoft.com/office/powerpoint/2010/main" val="24275296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5648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4217241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7756441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8056023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655594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4/4/2018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2259194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4/4/2018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7877203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4/4/2018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657088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114792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29306799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800903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0594460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6368250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8608483"/>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5017439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1540759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9121422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5063894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434424"/>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5719260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1392955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510512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4834901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3379356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4072802"/>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4952986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4950219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2430197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69440596"/>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5556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1943040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577751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5735016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542534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fld id="{73A845C8-5E78-4DEC-9F34-C824EA2763C7}" type="slidenum">
              <a:rPr lang="en-US" altLang="zh-CN"/>
              <a:pPr/>
              <a:t>‹#›</a:t>
            </a:fld>
            <a:endParaRPr lang="en-US" altLang="zh-CN"/>
          </a:p>
        </p:txBody>
      </p:sp>
    </p:spTree>
    <p:extLst>
      <p:ext uri="{BB962C8B-B14F-4D97-AF65-F5344CB8AC3E}">
        <p14:creationId xmlns:p14="http://schemas.microsoft.com/office/powerpoint/2010/main" val="7820583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83B6B812-0205-4381-B9A1-8739D53DBEE7}" type="slidenum">
              <a:rPr lang="en-US" altLang="zh-CN"/>
              <a:pPr/>
              <a:t>‹#›</a:t>
            </a:fld>
            <a:endParaRPr lang="en-US" altLang="zh-CN"/>
          </a:p>
        </p:txBody>
      </p:sp>
    </p:spTree>
    <p:extLst>
      <p:ext uri="{BB962C8B-B14F-4D97-AF65-F5344CB8AC3E}">
        <p14:creationId xmlns:p14="http://schemas.microsoft.com/office/powerpoint/2010/main" val="40358715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F8E059DF-732C-4937-9175-3FA4D282301B}" type="slidenum">
              <a:rPr lang="en-US" altLang="zh-CN"/>
              <a:pPr/>
              <a:t>‹#›</a:t>
            </a:fld>
            <a:endParaRPr lang="en-US" altLang="zh-CN"/>
          </a:p>
        </p:txBody>
      </p:sp>
    </p:spTree>
    <p:extLst>
      <p:ext uri="{BB962C8B-B14F-4D97-AF65-F5344CB8AC3E}">
        <p14:creationId xmlns:p14="http://schemas.microsoft.com/office/powerpoint/2010/main" val="10695903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47640A48-E533-4252-AD38-2D47ABF40CBA}" type="slidenum">
              <a:rPr lang="en-US" altLang="zh-CN"/>
              <a:pPr/>
              <a:t>‹#›</a:t>
            </a:fld>
            <a:endParaRPr lang="en-US" altLang="zh-CN"/>
          </a:p>
        </p:txBody>
      </p:sp>
    </p:spTree>
    <p:extLst>
      <p:ext uri="{BB962C8B-B14F-4D97-AF65-F5344CB8AC3E}">
        <p14:creationId xmlns:p14="http://schemas.microsoft.com/office/powerpoint/2010/main" val="36086546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fld id="{35E1E196-E741-4756-8419-BEB30F8504A0}" type="slidenum">
              <a:rPr lang="en-US" altLang="zh-CN"/>
              <a:pPr/>
              <a:t>‹#›</a:t>
            </a:fld>
            <a:endParaRPr lang="en-US" altLang="zh-CN"/>
          </a:p>
        </p:txBody>
      </p:sp>
    </p:spTree>
    <p:extLst>
      <p:ext uri="{BB962C8B-B14F-4D97-AF65-F5344CB8AC3E}">
        <p14:creationId xmlns:p14="http://schemas.microsoft.com/office/powerpoint/2010/main" val="15225643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fld id="{87C183D6-663A-4189-B1D7-41EB64EBFD84}" type="slidenum">
              <a:rPr lang="en-US" altLang="zh-CN"/>
              <a:pPr/>
              <a:t>‹#›</a:t>
            </a:fld>
            <a:endParaRPr lang="en-US" altLang="zh-CN"/>
          </a:p>
        </p:txBody>
      </p:sp>
    </p:spTree>
    <p:extLst>
      <p:ext uri="{BB962C8B-B14F-4D97-AF65-F5344CB8AC3E}">
        <p14:creationId xmlns:p14="http://schemas.microsoft.com/office/powerpoint/2010/main" val="37640524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fld id="{224B4940-08F4-4715-98C7-92C6282D6E0C}" type="slidenum">
              <a:rPr lang="en-US" altLang="zh-CN"/>
              <a:pPr/>
              <a:t>‹#›</a:t>
            </a:fld>
            <a:endParaRPr lang="en-US" altLang="zh-CN"/>
          </a:p>
        </p:txBody>
      </p:sp>
    </p:spTree>
    <p:extLst>
      <p:ext uri="{BB962C8B-B14F-4D97-AF65-F5344CB8AC3E}">
        <p14:creationId xmlns:p14="http://schemas.microsoft.com/office/powerpoint/2010/main" val="3992151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36832D0F-AFC4-4A9B-880A-95A77AEA06E7}" type="slidenum">
              <a:rPr lang="en-US" altLang="zh-CN"/>
              <a:pPr/>
              <a:t>‹#›</a:t>
            </a:fld>
            <a:endParaRPr lang="en-US" altLang="zh-CN"/>
          </a:p>
        </p:txBody>
      </p:sp>
    </p:spTree>
    <p:extLst>
      <p:ext uri="{BB962C8B-B14F-4D97-AF65-F5344CB8AC3E}">
        <p14:creationId xmlns:p14="http://schemas.microsoft.com/office/powerpoint/2010/main" val="39096145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8DBB466B-C060-4446-8523-8EA4ED48FF05}" type="slidenum">
              <a:rPr lang="en-US" altLang="zh-CN"/>
              <a:pPr/>
              <a:t>‹#›</a:t>
            </a:fld>
            <a:endParaRPr lang="en-US" altLang="zh-CN"/>
          </a:p>
        </p:txBody>
      </p:sp>
    </p:spTree>
    <p:extLst>
      <p:ext uri="{BB962C8B-B14F-4D97-AF65-F5344CB8AC3E}">
        <p14:creationId xmlns:p14="http://schemas.microsoft.com/office/powerpoint/2010/main" val="18227985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52DD7D75-4D25-49BC-AC34-50FE7FFDCF93}" type="slidenum">
              <a:rPr lang="en-US" altLang="zh-CN"/>
              <a:pPr/>
              <a:t>‹#›</a:t>
            </a:fld>
            <a:endParaRPr lang="en-US" altLang="zh-CN"/>
          </a:p>
        </p:txBody>
      </p:sp>
    </p:spTree>
    <p:extLst>
      <p:ext uri="{BB962C8B-B14F-4D97-AF65-F5344CB8AC3E}">
        <p14:creationId xmlns:p14="http://schemas.microsoft.com/office/powerpoint/2010/main" val="26699114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74F94CE1-A196-4AB2-BF7C-B9B094A0B85B}" type="slidenum">
              <a:rPr lang="en-US" altLang="zh-CN"/>
              <a:pPr/>
              <a:t>‹#›</a:t>
            </a:fld>
            <a:endParaRPr lang="en-US" altLang="zh-CN"/>
          </a:p>
        </p:txBody>
      </p:sp>
    </p:spTree>
    <p:extLst>
      <p:ext uri="{BB962C8B-B14F-4D97-AF65-F5344CB8AC3E}">
        <p14:creationId xmlns:p14="http://schemas.microsoft.com/office/powerpoint/2010/main" val="4276343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E8194B89-A34F-47D8-91F2-8D654FC09EEE}" type="slidenum">
              <a:rPr lang="en-US" altLang="zh-CN"/>
              <a:pPr/>
              <a:t>‹#›</a:t>
            </a:fld>
            <a:endParaRPr lang="en-US" altLang="zh-CN"/>
          </a:p>
        </p:txBody>
      </p:sp>
    </p:spTree>
    <p:extLst>
      <p:ext uri="{BB962C8B-B14F-4D97-AF65-F5344CB8AC3E}">
        <p14:creationId xmlns:p14="http://schemas.microsoft.com/office/powerpoint/2010/main" val="25769277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2376192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37201425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37284740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1927182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93484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20571744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30922850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336307631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885707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7809768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2296777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15663567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4350151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6848080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656029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220267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fld id="{4D145A27-4707-984E-810C-E438869E3625}"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18483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ltLang="zh-CN">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srgbClr val="000000"/>
              </a:solidFill>
            </a:endParaRPr>
          </a:p>
        </p:txBody>
      </p:sp>
      <p:sp>
        <p:nvSpPr>
          <p:cNvPr id="4" name="Slide Number Placeholder 5"/>
          <p:cNvSpPr>
            <a:spLocks noGrp="1"/>
          </p:cNvSpPr>
          <p:nvPr>
            <p:ph type="sldNum" sz="quarter" idx="12"/>
          </p:nvPr>
        </p:nvSpPr>
        <p:spPr/>
        <p:txBody>
          <a:bodyPr/>
          <a:lstStyle>
            <a:lvl1pPr>
              <a:defRPr smtClean="0"/>
            </a:lvl1pPr>
          </a:lstStyle>
          <a:p>
            <a:fld id="{BDEA7721-D496-4542-9505-2FDD17D7EE4A}"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85793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061860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2912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5353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656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668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06506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24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1171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6056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30499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3633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7479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4832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81062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0120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61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174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04533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67718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60068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72467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17904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6859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fld id="{2E39D505-D851-4A25-BE85-DC03B6F654EC}" type="slidenum">
              <a:rPr lang="en-US" altLang="zh-CN"/>
              <a:pPr/>
              <a:t>‹#›</a:t>
            </a:fld>
            <a:endParaRPr lang="en-US" altLang="zh-CN"/>
          </a:p>
        </p:txBody>
      </p:sp>
    </p:spTree>
    <p:extLst>
      <p:ext uri="{BB962C8B-B14F-4D97-AF65-F5344CB8AC3E}">
        <p14:creationId xmlns:p14="http://schemas.microsoft.com/office/powerpoint/2010/main" val="32380155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8CD28BE7-F202-4B8C-8724-005B92CEB8E6}" type="slidenum">
              <a:rPr lang="en-US" altLang="zh-CN"/>
              <a:pPr/>
              <a:t>‹#›</a:t>
            </a:fld>
            <a:endParaRPr lang="en-US" altLang="zh-CN"/>
          </a:p>
        </p:txBody>
      </p:sp>
    </p:spTree>
    <p:extLst>
      <p:ext uri="{BB962C8B-B14F-4D97-AF65-F5344CB8AC3E}">
        <p14:creationId xmlns:p14="http://schemas.microsoft.com/office/powerpoint/2010/main" val="22629400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6E8A8A5B-F3D7-4BB4-8E09-71A22DF4B40C}" type="slidenum">
              <a:rPr lang="en-US" altLang="zh-CN"/>
              <a:pPr/>
              <a:t>‹#›</a:t>
            </a:fld>
            <a:endParaRPr lang="en-US" altLang="zh-CN"/>
          </a:p>
        </p:txBody>
      </p:sp>
    </p:spTree>
    <p:extLst>
      <p:ext uri="{BB962C8B-B14F-4D97-AF65-F5344CB8AC3E}">
        <p14:creationId xmlns:p14="http://schemas.microsoft.com/office/powerpoint/2010/main" val="1006085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0338B7EB-7911-404D-A437-B3447A99760D}" type="slidenum">
              <a:rPr lang="en-US" altLang="zh-CN"/>
              <a:pPr/>
              <a:t>‹#›</a:t>
            </a:fld>
            <a:endParaRPr lang="en-US" altLang="zh-CN"/>
          </a:p>
        </p:txBody>
      </p:sp>
    </p:spTree>
    <p:extLst>
      <p:ext uri="{BB962C8B-B14F-4D97-AF65-F5344CB8AC3E}">
        <p14:creationId xmlns:p14="http://schemas.microsoft.com/office/powerpoint/2010/main" val="20015810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zh-CN"/>
          </a:p>
        </p:txBody>
      </p:sp>
      <p:sp>
        <p:nvSpPr>
          <p:cNvPr id="8" name="Rectangle 7"/>
          <p:cNvSpPr>
            <a:spLocks noGrp="1" noChangeArrowheads="1"/>
          </p:cNvSpPr>
          <p:nvPr>
            <p:ph type="ftr" sz="quarter" idx="11"/>
          </p:nvPr>
        </p:nvSpPr>
        <p:spPr>
          <a:ln/>
        </p:spPr>
        <p:txBody>
          <a:bodyPr/>
          <a:lstStyle>
            <a:lvl1pPr>
              <a:defRPr/>
            </a:lvl1pPr>
          </a:lstStyle>
          <a:p>
            <a:endParaRPr lang="en-US" altLang="zh-CN"/>
          </a:p>
        </p:txBody>
      </p:sp>
      <p:sp>
        <p:nvSpPr>
          <p:cNvPr id="9" name="Rectangle 8"/>
          <p:cNvSpPr>
            <a:spLocks noGrp="1" noChangeArrowheads="1"/>
          </p:cNvSpPr>
          <p:nvPr>
            <p:ph type="sldNum" sz="quarter" idx="12"/>
          </p:nvPr>
        </p:nvSpPr>
        <p:spPr>
          <a:ln/>
        </p:spPr>
        <p:txBody>
          <a:bodyPr/>
          <a:lstStyle>
            <a:lvl1pPr>
              <a:defRPr/>
            </a:lvl1pPr>
          </a:lstStyle>
          <a:p>
            <a:fld id="{7B9EF1D9-C0AA-4E47-9660-F682B5115DBF}" type="slidenum">
              <a:rPr lang="en-US" altLang="zh-CN"/>
              <a:pPr/>
              <a:t>‹#›</a:t>
            </a:fld>
            <a:endParaRPr lang="en-US" altLang="zh-CN"/>
          </a:p>
        </p:txBody>
      </p:sp>
    </p:spTree>
    <p:extLst>
      <p:ext uri="{BB962C8B-B14F-4D97-AF65-F5344CB8AC3E}">
        <p14:creationId xmlns:p14="http://schemas.microsoft.com/office/powerpoint/2010/main" val="17172538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zh-CN"/>
          </a:p>
        </p:txBody>
      </p:sp>
      <p:sp>
        <p:nvSpPr>
          <p:cNvPr id="4" name="Rectangle 7"/>
          <p:cNvSpPr>
            <a:spLocks noGrp="1" noChangeArrowheads="1"/>
          </p:cNvSpPr>
          <p:nvPr>
            <p:ph type="ftr" sz="quarter" idx="11"/>
          </p:nvPr>
        </p:nvSpPr>
        <p:spPr>
          <a:ln/>
        </p:spPr>
        <p:txBody>
          <a:bodyPr/>
          <a:lstStyle>
            <a:lvl1pPr>
              <a:defRPr/>
            </a:lvl1pPr>
          </a:lstStyle>
          <a:p>
            <a:endParaRPr lang="en-US" altLang="zh-CN"/>
          </a:p>
        </p:txBody>
      </p:sp>
      <p:sp>
        <p:nvSpPr>
          <p:cNvPr id="5" name="Rectangle 8"/>
          <p:cNvSpPr>
            <a:spLocks noGrp="1" noChangeArrowheads="1"/>
          </p:cNvSpPr>
          <p:nvPr>
            <p:ph type="sldNum" sz="quarter" idx="12"/>
          </p:nvPr>
        </p:nvSpPr>
        <p:spPr>
          <a:ln/>
        </p:spPr>
        <p:txBody>
          <a:bodyPr/>
          <a:lstStyle>
            <a:lvl1pPr>
              <a:defRPr/>
            </a:lvl1pPr>
          </a:lstStyle>
          <a:p>
            <a:fld id="{74905976-F677-447D-B86A-74C8E4E213FD}" type="slidenum">
              <a:rPr lang="en-US" altLang="zh-CN"/>
              <a:pPr/>
              <a:t>‹#›</a:t>
            </a:fld>
            <a:endParaRPr lang="en-US" altLang="zh-CN"/>
          </a:p>
        </p:txBody>
      </p:sp>
    </p:spTree>
    <p:extLst>
      <p:ext uri="{BB962C8B-B14F-4D97-AF65-F5344CB8AC3E}">
        <p14:creationId xmlns:p14="http://schemas.microsoft.com/office/powerpoint/2010/main" val="26724785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zh-CN"/>
          </a:p>
        </p:txBody>
      </p:sp>
      <p:sp>
        <p:nvSpPr>
          <p:cNvPr id="3" name="Rectangle 7"/>
          <p:cNvSpPr>
            <a:spLocks noGrp="1" noChangeArrowheads="1"/>
          </p:cNvSpPr>
          <p:nvPr>
            <p:ph type="ftr" sz="quarter" idx="11"/>
          </p:nvPr>
        </p:nvSpPr>
        <p:spPr>
          <a:ln/>
        </p:spPr>
        <p:txBody>
          <a:bodyPr/>
          <a:lstStyle>
            <a:lvl1pPr>
              <a:defRPr/>
            </a:lvl1pPr>
          </a:lstStyle>
          <a:p>
            <a:endParaRPr lang="en-US" altLang="zh-CN"/>
          </a:p>
        </p:txBody>
      </p:sp>
      <p:sp>
        <p:nvSpPr>
          <p:cNvPr id="4" name="Rectangle 8"/>
          <p:cNvSpPr>
            <a:spLocks noGrp="1" noChangeArrowheads="1"/>
          </p:cNvSpPr>
          <p:nvPr>
            <p:ph type="sldNum" sz="quarter" idx="12"/>
          </p:nvPr>
        </p:nvSpPr>
        <p:spPr>
          <a:ln/>
        </p:spPr>
        <p:txBody>
          <a:bodyPr/>
          <a:lstStyle>
            <a:lvl1pPr>
              <a:defRPr/>
            </a:lvl1pPr>
          </a:lstStyle>
          <a:p>
            <a:fld id="{DC39279D-999A-4C3A-88CB-48B8295ABD28}" type="slidenum">
              <a:rPr lang="en-US" altLang="zh-CN"/>
              <a:pPr/>
              <a:t>‹#›</a:t>
            </a:fld>
            <a:endParaRPr lang="en-US" altLang="zh-CN"/>
          </a:p>
        </p:txBody>
      </p:sp>
    </p:spTree>
    <p:extLst>
      <p:ext uri="{BB962C8B-B14F-4D97-AF65-F5344CB8AC3E}">
        <p14:creationId xmlns:p14="http://schemas.microsoft.com/office/powerpoint/2010/main" val="1341841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0ED2717-0608-4C7D-BAF6-095844B2E021}" type="slidenum">
              <a:rPr lang="en-US" altLang="zh-CN"/>
              <a:pPr/>
              <a:t>‹#›</a:t>
            </a:fld>
            <a:endParaRPr lang="en-US" altLang="zh-CN"/>
          </a:p>
        </p:txBody>
      </p:sp>
    </p:spTree>
    <p:extLst>
      <p:ext uri="{BB962C8B-B14F-4D97-AF65-F5344CB8AC3E}">
        <p14:creationId xmlns:p14="http://schemas.microsoft.com/office/powerpoint/2010/main" val="41882783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A5DFC11-B18D-49EF-A1F7-7D9803813C1A}" type="slidenum">
              <a:rPr lang="en-US" altLang="zh-CN"/>
              <a:pPr/>
              <a:t>‹#›</a:t>
            </a:fld>
            <a:endParaRPr lang="en-US" altLang="zh-CN"/>
          </a:p>
        </p:txBody>
      </p:sp>
    </p:spTree>
    <p:extLst>
      <p:ext uri="{BB962C8B-B14F-4D97-AF65-F5344CB8AC3E}">
        <p14:creationId xmlns:p14="http://schemas.microsoft.com/office/powerpoint/2010/main" val="169380999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AB6C5D0D-91AC-43CF-B3F4-58215DD3A42D}" type="slidenum">
              <a:rPr lang="en-US" altLang="zh-CN"/>
              <a:pPr/>
              <a:t>‹#›</a:t>
            </a:fld>
            <a:endParaRPr lang="en-US" altLang="zh-CN"/>
          </a:p>
        </p:txBody>
      </p:sp>
    </p:spTree>
    <p:extLst>
      <p:ext uri="{BB962C8B-B14F-4D97-AF65-F5344CB8AC3E}">
        <p14:creationId xmlns:p14="http://schemas.microsoft.com/office/powerpoint/2010/main" val="269496285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0671DF65-3171-4E38-A810-E3EB83DC01BB}" type="slidenum">
              <a:rPr lang="en-US" altLang="zh-CN"/>
              <a:pPr/>
              <a:t>‹#›</a:t>
            </a:fld>
            <a:endParaRPr lang="en-US" altLang="zh-CN"/>
          </a:p>
        </p:txBody>
      </p:sp>
    </p:spTree>
    <p:extLst>
      <p:ext uri="{BB962C8B-B14F-4D97-AF65-F5344CB8AC3E}">
        <p14:creationId xmlns:p14="http://schemas.microsoft.com/office/powerpoint/2010/main" val="2555297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4" name="Rectangle 13"/>
          <p:cNvSpPr>
            <a:spLocks noGrp="1" noChangeArrowheads="1"/>
          </p:cNvSpPr>
          <p:nvPr>
            <p:ph type="ftr" sz="quarter" idx="11"/>
          </p:nvPr>
        </p:nvSpPr>
        <p:spPr>
          <a:xfrm>
            <a:off x="3429000" y="6248400"/>
            <a:ext cx="28956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5" name="Rectangle 14"/>
          <p:cNvSpPr>
            <a:spLocks noGrp="1" noChangeArrowheads="1"/>
          </p:cNvSpPr>
          <p:nvPr>
            <p:ph type="sldNum" sz="quarter" idx="12"/>
          </p:nvPr>
        </p:nvSpPr>
        <p:spPr>
          <a:xfrm>
            <a:off x="68580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fld id="{1FAC5AD6-3C64-40EC-AC6F-6077A4F88D56}" type="slidenum">
              <a:rPr lang="en-US" altLang="zh-CN"/>
              <a:pPr/>
              <a:t>‹#›</a:t>
            </a:fld>
            <a:endParaRPr lang="en-US" altLang="zh-CN"/>
          </a:p>
        </p:txBody>
      </p:sp>
    </p:spTree>
    <p:extLst>
      <p:ext uri="{BB962C8B-B14F-4D97-AF65-F5344CB8AC3E}">
        <p14:creationId xmlns:p14="http://schemas.microsoft.com/office/powerpoint/2010/main" val="20885250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7293E262-C79F-414F-BFF1-3FC498FAB7CC}" type="slidenum">
              <a:rPr lang="en-US" altLang="zh-CN"/>
              <a:pPr/>
              <a:t>‹#›</a:t>
            </a:fld>
            <a:endParaRPr lang="en-US" altLang="zh-CN"/>
          </a:p>
        </p:txBody>
      </p:sp>
    </p:spTree>
    <p:extLst>
      <p:ext uri="{BB962C8B-B14F-4D97-AF65-F5344CB8AC3E}">
        <p14:creationId xmlns:p14="http://schemas.microsoft.com/office/powerpoint/2010/main" val="10154562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35142048-4426-43D4-8F4E-E96432612AD2}" type="slidenum">
              <a:rPr lang="en-US" altLang="zh-CN"/>
              <a:pPr/>
              <a:t>‹#›</a:t>
            </a:fld>
            <a:endParaRPr lang="en-US" altLang="zh-CN"/>
          </a:p>
        </p:txBody>
      </p:sp>
    </p:spTree>
    <p:extLst>
      <p:ext uri="{BB962C8B-B14F-4D97-AF65-F5344CB8AC3E}">
        <p14:creationId xmlns:p14="http://schemas.microsoft.com/office/powerpoint/2010/main" val="274904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0C534E59-7C4D-4CC5-9782-2CB658615662}" type="slidenum">
              <a:rPr lang="en-US" altLang="zh-CN"/>
              <a:pPr/>
              <a:t>‹#›</a:t>
            </a:fld>
            <a:endParaRPr lang="en-US" altLang="zh-CN"/>
          </a:p>
        </p:txBody>
      </p:sp>
    </p:spTree>
    <p:extLst>
      <p:ext uri="{BB962C8B-B14F-4D97-AF65-F5344CB8AC3E}">
        <p14:creationId xmlns:p14="http://schemas.microsoft.com/office/powerpoint/2010/main" val="40605531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zh-CN"/>
          </a:p>
        </p:txBody>
      </p:sp>
      <p:sp>
        <p:nvSpPr>
          <p:cNvPr id="8" name="Rectangle 12"/>
          <p:cNvSpPr>
            <a:spLocks noGrp="1" noChangeArrowheads="1"/>
          </p:cNvSpPr>
          <p:nvPr>
            <p:ph type="ftr" sz="quarter" idx="11"/>
          </p:nvPr>
        </p:nvSpPr>
        <p:spPr>
          <a:ln/>
        </p:spPr>
        <p:txBody>
          <a:bodyPr/>
          <a:lstStyle>
            <a:lvl1pPr>
              <a:defRPr/>
            </a:lvl1pPr>
          </a:lstStyle>
          <a:p>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C76AD782-5E26-48D5-ADAB-4BA7A66E7DC2}" type="slidenum">
              <a:rPr lang="en-US" altLang="zh-CN"/>
              <a:pPr/>
              <a:t>‹#›</a:t>
            </a:fld>
            <a:endParaRPr lang="en-US" altLang="zh-CN"/>
          </a:p>
        </p:txBody>
      </p:sp>
    </p:spTree>
    <p:extLst>
      <p:ext uri="{BB962C8B-B14F-4D97-AF65-F5344CB8AC3E}">
        <p14:creationId xmlns:p14="http://schemas.microsoft.com/office/powerpoint/2010/main" val="292957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zh-CN"/>
          </a:p>
        </p:txBody>
      </p:sp>
      <p:sp>
        <p:nvSpPr>
          <p:cNvPr id="4" name="Rectangle 12"/>
          <p:cNvSpPr>
            <a:spLocks noGrp="1" noChangeArrowheads="1"/>
          </p:cNvSpPr>
          <p:nvPr>
            <p:ph type="ftr" sz="quarter" idx="11"/>
          </p:nvPr>
        </p:nvSpPr>
        <p:spPr>
          <a:ln/>
        </p:spPr>
        <p:txBody>
          <a:bodyPr/>
          <a:lstStyle>
            <a:lvl1pPr>
              <a:defRPr/>
            </a:lvl1pPr>
          </a:lstStyle>
          <a:p>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BDE7E64A-1B74-4A1D-A07C-644009C62206}" type="slidenum">
              <a:rPr lang="en-US" altLang="zh-CN"/>
              <a:pPr/>
              <a:t>‹#›</a:t>
            </a:fld>
            <a:endParaRPr lang="en-US" altLang="zh-CN"/>
          </a:p>
        </p:txBody>
      </p:sp>
    </p:spTree>
    <p:extLst>
      <p:ext uri="{BB962C8B-B14F-4D97-AF65-F5344CB8AC3E}">
        <p14:creationId xmlns:p14="http://schemas.microsoft.com/office/powerpoint/2010/main" val="337771441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p>
        </p:txBody>
      </p:sp>
      <p:sp>
        <p:nvSpPr>
          <p:cNvPr id="3" name="Rectangle 12"/>
          <p:cNvSpPr>
            <a:spLocks noGrp="1" noChangeArrowheads="1"/>
          </p:cNvSpPr>
          <p:nvPr>
            <p:ph type="ftr" sz="quarter" idx="11"/>
          </p:nvPr>
        </p:nvSpPr>
        <p:spPr>
          <a:ln/>
        </p:spPr>
        <p:txBody>
          <a:bodyPr/>
          <a:lstStyle>
            <a:lvl1pPr>
              <a:defRPr/>
            </a:lvl1pPr>
          </a:lstStyle>
          <a:p>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CD572712-0ABE-49E8-B5AC-3212DF6B3CCB}" type="slidenum">
              <a:rPr lang="en-US" altLang="zh-CN"/>
              <a:pPr/>
              <a:t>‹#›</a:t>
            </a:fld>
            <a:endParaRPr lang="en-US" altLang="zh-CN"/>
          </a:p>
        </p:txBody>
      </p:sp>
    </p:spTree>
    <p:extLst>
      <p:ext uri="{BB962C8B-B14F-4D97-AF65-F5344CB8AC3E}">
        <p14:creationId xmlns:p14="http://schemas.microsoft.com/office/powerpoint/2010/main" val="29879600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D82704AA-6BDF-414B-9E66-1EAB0B199C67}" type="slidenum">
              <a:rPr lang="en-US" altLang="zh-CN"/>
              <a:pPr/>
              <a:t>‹#›</a:t>
            </a:fld>
            <a:endParaRPr lang="en-US" altLang="zh-CN"/>
          </a:p>
        </p:txBody>
      </p:sp>
    </p:spTree>
    <p:extLst>
      <p:ext uri="{BB962C8B-B14F-4D97-AF65-F5344CB8AC3E}">
        <p14:creationId xmlns:p14="http://schemas.microsoft.com/office/powerpoint/2010/main" val="31771914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1E5D43D1-F52F-4923-8A81-BE75F3B76ECE}" type="slidenum">
              <a:rPr lang="en-US" altLang="zh-CN"/>
              <a:pPr/>
              <a:t>‹#›</a:t>
            </a:fld>
            <a:endParaRPr lang="en-US" altLang="zh-CN"/>
          </a:p>
        </p:txBody>
      </p:sp>
    </p:spTree>
    <p:extLst>
      <p:ext uri="{BB962C8B-B14F-4D97-AF65-F5344CB8AC3E}">
        <p14:creationId xmlns:p14="http://schemas.microsoft.com/office/powerpoint/2010/main" val="25567080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DCB0DF8-D083-43AB-A416-730FB55E8FD2}" type="slidenum">
              <a:rPr lang="en-US" altLang="zh-CN"/>
              <a:pPr/>
              <a:t>‹#›</a:t>
            </a:fld>
            <a:endParaRPr lang="en-US" altLang="zh-CN"/>
          </a:p>
        </p:txBody>
      </p:sp>
    </p:spTree>
    <p:extLst>
      <p:ext uri="{BB962C8B-B14F-4D97-AF65-F5344CB8AC3E}">
        <p14:creationId xmlns:p14="http://schemas.microsoft.com/office/powerpoint/2010/main" val="30340490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C5B982E3-735C-4E0E-809B-2B97DE7AD7DF}" type="slidenum">
              <a:rPr lang="en-US" altLang="zh-CN"/>
              <a:pPr/>
              <a:t>‹#›</a:t>
            </a:fld>
            <a:endParaRPr lang="en-US" altLang="zh-CN"/>
          </a:p>
        </p:txBody>
      </p:sp>
    </p:spTree>
    <p:extLst>
      <p:ext uri="{BB962C8B-B14F-4D97-AF65-F5344CB8AC3E}">
        <p14:creationId xmlns:p14="http://schemas.microsoft.com/office/powerpoint/2010/main" val="24616563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695548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9439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85669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06938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700720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25369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76100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8628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830285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2608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68884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C2791C92-98C7-6D4C-A7A6-6F0126667587}" type="slidenum">
              <a:rPr lang="en-US"/>
              <a:pPr>
                <a:defRPr/>
              </a:pPr>
              <a:t>‹#›</a:t>
            </a:fld>
            <a:endParaRPr lang="en-US"/>
          </a:p>
        </p:txBody>
      </p:sp>
    </p:spTree>
    <p:extLst>
      <p:ext uri="{BB962C8B-B14F-4D97-AF65-F5344CB8AC3E}">
        <p14:creationId xmlns:p14="http://schemas.microsoft.com/office/powerpoint/2010/main" val="2692081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A5BB9EB-FC6E-274C-A350-68456E41E626}" type="slidenum">
              <a:rPr lang="en-US"/>
              <a:pPr>
                <a:defRPr/>
              </a:pPr>
              <a:t>‹#›</a:t>
            </a:fld>
            <a:endParaRPr lang="en-US"/>
          </a:p>
        </p:txBody>
      </p:sp>
    </p:spTree>
    <p:extLst>
      <p:ext uri="{BB962C8B-B14F-4D97-AF65-F5344CB8AC3E}">
        <p14:creationId xmlns:p14="http://schemas.microsoft.com/office/powerpoint/2010/main" val="246659535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8D72DAB-C5F9-B24D-BDEA-06C48F926F12}" type="slidenum">
              <a:rPr lang="en-US"/>
              <a:pPr>
                <a:defRPr/>
              </a:pPr>
              <a:t>‹#›</a:t>
            </a:fld>
            <a:endParaRPr lang="en-US"/>
          </a:p>
        </p:txBody>
      </p:sp>
    </p:spTree>
    <p:extLst>
      <p:ext uri="{BB962C8B-B14F-4D97-AF65-F5344CB8AC3E}">
        <p14:creationId xmlns:p14="http://schemas.microsoft.com/office/powerpoint/2010/main" val="181623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06E23BE-68A9-0043-8DD5-5A7C23A585DD}" type="slidenum">
              <a:rPr lang="en-US"/>
              <a:pPr>
                <a:defRPr/>
              </a:pPr>
              <a:t>‹#›</a:t>
            </a:fld>
            <a:endParaRPr lang="en-US"/>
          </a:p>
        </p:txBody>
      </p:sp>
    </p:spTree>
    <p:extLst>
      <p:ext uri="{BB962C8B-B14F-4D97-AF65-F5344CB8AC3E}">
        <p14:creationId xmlns:p14="http://schemas.microsoft.com/office/powerpoint/2010/main" val="41278555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E8D10F3-B893-5841-A1AC-51CFE1300BDD}" type="slidenum">
              <a:rPr lang="en-US"/>
              <a:pPr>
                <a:defRPr/>
              </a:pPr>
              <a:t>‹#›</a:t>
            </a:fld>
            <a:endParaRPr lang="en-US"/>
          </a:p>
        </p:txBody>
      </p:sp>
    </p:spTree>
    <p:extLst>
      <p:ext uri="{BB962C8B-B14F-4D97-AF65-F5344CB8AC3E}">
        <p14:creationId xmlns:p14="http://schemas.microsoft.com/office/powerpoint/2010/main" val="249386962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E087AD34-C73B-AB48-8D57-2E087B504A3E}" type="slidenum">
              <a:rPr lang="en-US"/>
              <a:pPr>
                <a:defRPr/>
              </a:pPr>
              <a:t>‹#›</a:t>
            </a:fld>
            <a:endParaRPr lang="en-US"/>
          </a:p>
        </p:txBody>
      </p:sp>
    </p:spTree>
    <p:extLst>
      <p:ext uri="{BB962C8B-B14F-4D97-AF65-F5344CB8AC3E}">
        <p14:creationId xmlns:p14="http://schemas.microsoft.com/office/powerpoint/2010/main" val="2592833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B73F141-49F8-124A-AB38-E5D0C9F44AB9}" type="slidenum">
              <a:rPr lang="en-US"/>
              <a:pPr>
                <a:defRPr/>
              </a:pPr>
              <a:t>‹#›</a:t>
            </a:fld>
            <a:endParaRPr lang="en-US"/>
          </a:p>
        </p:txBody>
      </p:sp>
    </p:spTree>
    <p:extLst>
      <p:ext uri="{BB962C8B-B14F-4D97-AF65-F5344CB8AC3E}">
        <p14:creationId xmlns:p14="http://schemas.microsoft.com/office/powerpoint/2010/main" val="316227252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3A69170-42E6-F045-8C91-F421B40CD867}" type="slidenum">
              <a:rPr lang="en-US"/>
              <a:pPr>
                <a:defRPr/>
              </a:pPr>
              <a:t>‹#›</a:t>
            </a:fld>
            <a:endParaRPr lang="en-US"/>
          </a:p>
        </p:txBody>
      </p:sp>
    </p:spTree>
    <p:extLst>
      <p:ext uri="{BB962C8B-B14F-4D97-AF65-F5344CB8AC3E}">
        <p14:creationId xmlns:p14="http://schemas.microsoft.com/office/powerpoint/2010/main" val="27188181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C018BF3-8F65-614F-AA77-DD6365C868D2}" type="slidenum">
              <a:rPr lang="en-US"/>
              <a:pPr>
                <a:defRPr/>
              </a:pPr>
              <a:t>‹#›</a:t>
            </a:fld>
            <a:endParaRPr lang="en-US"/>
          </a:p>
        </p:txBody>
      </p:sp>
    </p:spTree>
    <p:extLst>
      <p:ext uri="{BB962C8B-B14F-4D97-AF65-F5344CB8AC3E}">
        <p14:creationId xmlns:p14="http://schemas.microsoft.com/office/powerpoint/2010/main" val="4191126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ADDCA2C-50C9-4A45-BD9E-731FB0E87662}" type="slidenum">
              <a:rPr lang="en-US"/>
              <a:pPr>
                <a:defRPr/>
              </a:pPr>
              <a:t>‹#›</a:t>
            </a:fld>
            <a:endParaRPr lang="en-US"/>
          </a:p>
        </p:txBody>
      </p:sp>
    </p:spTree>
    <p:extLst>
      <p:ext uri="{BB962C8B-B14F-4D97-AF65-F5344CB8AC3E}">
        <p14:creationId xmlns:p14="http://schemas.microsoft.com/office/powerpoint/2010/main" val="31943753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0D0645-0E67-3745-AE89-C05F7A12021F}" type="slidenum">
              <a:rPr lang="en-US"/>
              <a:pPr>
                <a:defRPr/>
              </a:pPr>
              <a:t>‹#›</a:t>
            </a:fld>
            <a:endParaRPr lang="en-US"/>
          </a:p>
        </p:txBody>
      </p:sp>
    </p:spTree>
    <p:extLst>
      <p:ext uri="{BB962C8B-B14F-4D97-AF65-F5344CB8AC3E}">
        <p14:creationId xmlns:p14="http://schemas.microsoft.com/office/powerpoint/2010/main" val="3437385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B2CE479-B675-9844-8C6A-457141B3291E}" type="slidenum">
              <a:rPr lang="en-US"/>
              <a:pPr>
                <a:defRPr/>
              </a:pPr>
              <a:t>‹#›</a:t>
            </a:fld>
            <a:endParaRPr lang="en-US"/>
          </a:p>
        </p:txBody>
      </p:sp>
    </p:spTree>
    <p:extLst>
      <p:ext uri="{BB962C8B-B14F-4D97-AF65-F5344CB8AC3E}">
        <p14:creationId xmlns:p14="http://schemas.microsoft.com/office/powerpoint/2010/main" val="17149594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026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581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3832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0770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0548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6491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2423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4343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714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3178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24498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8182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29736077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27849271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331097101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139398363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23925155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366615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3221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24605272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42555356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8819914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31438064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982971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pPr>
                <a:defRPr/>
              </a:pPr>
              <a:t>‹#›</a:t>
            </a:fld>
            <a:endParaRPr lang="en-GB"/>
          </a:p>
        </p:txBody>
      </p:sp>
    </p:spTree>
    <p:extLst>
      <p:ext uri="{BB962C8B-B14F-4D97-AF65-F5344CB8AC3E}">
        <p14:creationId xmlns:p14="http://schemas.microsoft.com/office/powerpoint/2010/main" val="197225467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pPr>
                <a:defRPr/>
              </a:pPr>
              <a:t>‹#›</a:t>
            </a:fld>
            <a:endParaRPr lang="en-GB"/>
          </a:p>
        </p:txBody>
      </p:sp>
    </p:spTree>
    <p:extLst>
      <p:ext uri="{BB962C8B-B14F-4D97-AF65-F5344CB8AC3E}">
        <p14:creationId xmlns:p14="http://schemas.microsoft.com/office/powerpoint/2010/main" val="382743479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1262198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4746448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415070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pPr>
                <a:defRPr/>
              </a:pPr>
              <a:t>‹#›</a:t>
            </a:fld>
            <a:endParaRPr lang="en-GB"/>
          </a:p>
        </p:txBody>
      </p:sp>
    </p:spTree>
    <p:extLst>
      <p:ext uri="{BB962C8B-B14F-4D97-AF65-F5344CB8AC3E}">
        <p14:creationId xmlns:p14="http://schemas.microsoft.com/office/powerpoint/2010/main" val="18473639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8813509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6476809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99326282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41885823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20300045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1262989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43263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7168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5988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771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97476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7575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206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219713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97884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135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3051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3457824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050635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7698793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4832763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68449323"/>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255919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2539103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975250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249086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1623609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5369008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118573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1258706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3561805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8421185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66297676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850645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05671019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9152389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5539072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0287035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479871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8013715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4020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1.jpeg"/><Relationship Id="rId4" Type="http://schemas.openxmlformats.org/officeDocument/2006/relationships/slideLayout" Target="../slideLayouts/slideLayout171.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vmlDrawing" Target="../drawings/vmlDrawing1.v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2.xml"/><Relationship Id="rId18" Type="http://schemas.openxmlformats.org/officeDocument/2006/relationships/image" Target="../media/image8.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7.png"/><Relationship Id="rId2" Type="http://schemas.openxmlformats.org/officeDocument/2006/relationships/slideLayout" Target="../slideLayouts/slideLayout223.xml"/><Relationship Id="rId16" Type="http://schemas.openxmlformats.org/officeDocument/2006/relationships/image" Target="../media/image6.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5.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4.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3.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0.jpe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48.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5" Type="http://schemas.openxmlformats.org/officeDocument/2006/relationships/theme" Target="../theme/theme24.xml"/><Relationship Id="rId4"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theme" Target="../theme/theme26.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1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313.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1.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2.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1.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3.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4.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theme" Target="../theme/theme37.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theme" Target="../theme/theme38.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theme" Target="../theme/theme39.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1.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slideLayout" Target="../slideLayouts/slideLayout451.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04/04/2018</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906243"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8.0.05B.</a:t>
            </a:r>
          </a:p>
        </p:txBody>
      </p:sp>
      <p:graphicFrame>
        <p:nvGraphicFramePr>
          <p:cNvPr id="102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368" r:id="rId14" imgW="0" imgH="0" progId="PowerPoint.Show.8">
                  <p:embed/>
                </p:oleObj>
              </mc:Choice>
              <mc:Fallback>
                <p:oleObj r:id="rId14" imgW="0" imgH="0" progId="PowerPoint.Show.8">
                  <p:embed/>
                  <p:pic>
                    <p:nvPicPr>
                      <p:cNvPr id="1026"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6245" name="Text Box 5"/>
          <p:cNvSpPr txBox="1">
            <a:spLocks noChangeArrowheads="1"/>
          </p:cNvSpPr>
          <p:nvPr userDrawn="1"/>
        </p:nvSpPr>
        <p:spPr bwMode="auto">
          <a:xfrm>
            <a:off x="282575" y="6542088"/>
            <a:ext cx="9953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altLang="zh-CN" sz="1000" b="1">
                <a:solidFill>
                  <a:srgbClr val="FFFFFF"/>
                </a:solidFill>
                <a:ea typeface="宋体" charset="-122"/>
                <a:cs typeface="宋体" charset="-122"/>
              </a:rPr>
              <a:t>©2006 TBBMI</a:t>
            </a:r>
          </a:p>
        </p:txBody>
      </p:sp>
    </p:spTree>
    <p:extLst>
      <p:ext uri="{BB962C8B-B14F-4D97-AF65-F5344CB8AC3E}">
        <p14:creationId xmlns:p14="http://schemas.microsoft.com/office/powerpoint/2010/main" val="1913597968"/>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宋体" charset="-122"/>
          <a:cs typeface="宋体" charset="-122"/>
        </a:defRPr>
      </a:lvl2pPr>
      <a:lvl3pPr algn="ctr" rtl="0" eaLnBrk="0" fontAlgn="base" hangingPunct="0">
        <a:spcBef>
          <a:spcPct val="0"/>
        </a:spcBef>
        <a:spcAft>
          <a:spcPct val="0"/>
        </a:spcAft>
        <a:defRPr sz="4400">
          <a:solidFill>
            <a:schemeClr val="tx2"/>
          </a:solidFill>
          <a:latin typeface="Times New Roman" charset="0"/>
          <a:ea typeface="宋体" charset="-122"/>
          <a:cs typeface="宋体" charset="-122"/>
        </a:defRPr>
      </a:lvl3pPr>
      <a:lvl4pPr algn="ctr" rtl="0" eaLnBrk="0" fontAlgn="base" hangingPunct="0">
        <a:spcBef>
          <a:spcPct val="0"/>
        </a:spcBef>
        <a:spcAft>
          <a:spcPct val="0"/>
        </a:spcAft>
        <a:defRPr sz="4400">
          <a:solidFill>
            <a:schemeClr val="tx2"/>
          </a:solidFill>
          <a:latin typeface="Times New Roman" charset="0"/>
          <a:ea typeface="宋体" charset="-122"/>
          <a:cs typeface="宋体" charset="-122"/>
        </a:defRPr>
      </a:lvl4pPr>
      <a:lvl5pPr algn="ctr" rtl="0" eaLnBrk="0" fontAlgn="base" hangingPunct="0">
        <a:spcBef>
          <a:spcPct val="0"/>
        </a:spcBef>
        <a:spcAft>
          <a:spcPct val="0"/>
        </a:spcAft>
        <a:defRPr sz="4400">
          <a:solidFill>
            <a:schemeClr val="tx2"/>
          </a:solidFill>
          <a:latin typeface="Times New Roman" charset="0"/>
          <a:ea typeface="宋体" charset="-122"/>
          <a:cs typeface="宋体" charset="-122"/>
        </a:defRPr>
      </a:lvl5pPr>
      <a:lvl6pPr marL="457200" algn="ctr" rtl="0" fontAlgn="base">
        <a:spcBef>
          <a:spcPct val="0"/>
        </a:spcBef>
        <a:spcAft>
          <a:spcPct val="0"/>
        </a:spcAft>
        <a:defRPr sz="4400">
          <a:solidFill>
            <a:schemeClr val="tx2"/>
          </a:solidFill>
          <a:latin typeface="Times New Roman" charset="0"/>
          <a:ea typeface="宋体" charset="-122"/>
          <a:cs typeface="宋体" charset="-122"/>
        </a:defRPr>
      </a:lvl6pPr>
      <a:lvl7pPr marL="914400" algn="ctr" rtl="0" fontAlgn="base">
        <a:spcBef>
          <a:spcPct val="0"/>
        </a:spcBef>
        <a:spcAft>
          <a:spcPct val="0"/>
        </a:spcAft>
        <a:defRPr sz="4400">
          <a:solidFill>
            <a:schemeClr val="tx2"/>
          </a:solidFill>
          <a:latin typeface="Times New Roman" charset="0"/>
          <a:ea typeface="宋体" charset="-122"/>
          <a:cs typeface="宋体" charset="-122"/>
        </a:defRPr>
      </a:lvl7pPr>
      <a:lvl8pPr marL="1371600" algn="ctr" rtl="0" fontAlgn="base">
        <a:spcBef>
          <a:spcPct val="0"/>
        </a:spcBef>
        <a:spcAft>
          <a:spcPct val="0"/>
        </a:spcAft>
        <a:defRPr sz="4400">
          <a:solidFill>
            <a:schemeClr val="tx2"/>
          </a:solidFill>
          <a:latin typeface="Times New Roman" charset="0"/>
          <a:ea typeface="宋体" charset="-122"/>
          <a:cs typeface="宋体" charset="-122"/>
        </a:defRPr>
      </a:lvl8pPr>
      <a:lvl9pPr marL="1828800" algn="ctr" rtl="0" fontAlgn="base">
        <a:spcBef>
          <a:spcPct val="0"/>
        </a:spcBef>
        <a:spcAft>
          <a:spcPct val="0"/>
        </a:spcAft>
        <a:defRPr sz="4400">
          <a:solidFill>
            <a:schemeClr val="tx2"/>
          </a:solidFill>
          <a:latin typeface="Times New Roman" charset="0"/>
          <a:ea typeface="宋体" charset="-122"/>
          <a:cs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389612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3873366863"/>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pPr eaLnBrk="1" hangingPunct="1"/>
            <a:endParaRPr lang="en-US">
              <a:solidFill>
                <a:srgbClr val="482400"/>
              </a:solidFill>
              <a:cs typeface="Arial" charset="0"/>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eaLnBrk="1" hangingPunct="1"/>
            <a:fld id="{6BDAE325-15F2-5D4F-BA80-F0EEF1659914}" type="slidenum">
              <a:rPr lang="en-US">
                <a:solidFill>
                  <a:srgbClr val="482400"/>
                </a:solidFill>
                <a:cs typeface="Arial" charset="0"/>
              </a:rPr>
              <a:pPr eaLnBrk="1" hangingPunct="1"/>
              <a:t>‹#›</a:t>
            </a:fld>
            <a:endParaRPr lang="en-US">
              <a:solidFill>
                <a:srgbClr val="482400"/>
              </a:solidFill>
              <a:cs typeface="Arial"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09639"/>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eaLnBrk="1" hangingPunct="1">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5EDDF13-5C01-4F46-9C6A-F16D9C2681A3}" type="slidenum">
              <a:rPr lang="en-US" altLang="zh-CN">
                <a:solidFill>
                  <a:srgbClr val="000000"/>
                </a:solidFill>
                <a:ea typeface="SimSun" charset="0"/>
                <a:cs typeface="SimSun" charset="0"/>
              </a:rPr>
              <a:pPr eaLnBrk="1" hangingPunct="1">
                <a:defRPr/>
              </a:pPr>
              <a:t>‹#›</a:t>
            </a:fld>
            <a:endParaRPr lang="en-US" altLang="zh-CN">
              <a:solidFill>
                <a:srgbClr val="000000"/>
              </a:solidFill>
              <a:ea typeface="SimSun" charset="0"/>
              <a:cs typeface="SimSun" charset="0"/>
            </a:endParaRPr>
          </a:p>
        </p:txBody>
      </p:sp>
    </p:spTree>
    <p:extLst>
      <p:ext uri="{BB962C8B-B14F-4D97-AF65-F5344CB8AC3E}">
        <p14:creationId xmlns:p14="http://schemas.microsoft.com/office/powerpoint/2010/main" val="382975507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264340037"/>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4/4/2018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618558441"/>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338505249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GB"/>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defRPr>
            </a:lvl1pPr>
          </a:lstStyle>
          <a:p>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defRPr>
            </a:lvl1pPr>
          </a:lstStyle>
          <a:p>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defRPr>
            </a:lvl1pPr>
          </a:lstStyle>
          <a:p>
            <a:fld id="{B53C182C-C47B-4DC4-8E3A-B2BC40E2E9D7}" type="slidenum">
              <a:rPr lang="en-US" altLang="zh-CN"/>
              <a:pPr/>
              <a:t>‹#›</a:t>
            </a:fld>
            <a:endParaRPr lang="en-US" altLang="zh-CN"/>
          </a:p>
        </p:txBody>
      </p:sp>
    </p:spTree>
    <p:extLst>
      <p:ext uri="{BB962C8B-B14F-4D97-AF65-F5344CB8AC3E}">
        <p14:creationId xmlns:p14="http://schemas.microsoft.com/office/powerpoint/2010/main" val="2120383616"/>
      </p:ext>
    </p:extLst>
  </p:cSld>
  <p:clrMap bg1="dk2" tx1="lt1" bg2="dk1" tx2="lt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176297151"/>
      </p:ext>
    </p:extLst>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latin typeface="Arial" charset="0"/>
                <a:ea typeface="ＭＳ Ｐゴシック" charset="0"/>
              </a:rPr>
              <a:pPr defTabSz="457042" eaLnBrk="1" hangingPunct="1">
                <a:defRPr/>
              </a:pPr>
              <a:t>‹#›</a:t>
            </a:fld>
            <a:endParaRPr lang="en-US">
              <a:latin typeface="Arial" charset="0"/>
              <a:ea typeface="ＭＳ Ｐゴシック" charset="0"/>
            </a:endParaRPr>
          </a:p>
        </p:txBody>
      </p:sp>
    </p:spTree>
    <p:extLst>
      <p:ext uri="{BB962C8B-B14F-4D97-AF65-F5344CB8AC3E}">
        <p14:creationId xmlns:p14="http://schemas.microsoft.com/office/powerpoint/2010/main" val="532843788"/>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1544726793"/>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a typeface="ＭＳ Ｐゴシック" charset="0"/>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a typeface="ＭＳ Ｐゴシック" charset="0"/>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68056618"/>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2637914"/>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0E262B45-7E61-4F32-BAE6-B6B10113A5F0}" type="slidenum">
              <a:rPr lang="en-US" altLang="zh-CN"/>
              <a:pPr/>
              <a:t>‹#›</a:t>
            </a:fld>
            <a:endParaRPr lang="en-US" altLang="zh-CN"/>
          </a:p>
        </p:txBody>
      </p:sp>
    </p:spTree>
    <p:extLst>
      <p:ext uri="{BB962C8B-B14F-4D97-AF65-F5344CB8AC3E}">
        <p14:creationId xmlns:p14="http://schemas.microsoft.com/office/powerpoint/2010/main" val="72717660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ea typeface="SimSun" pitchFamily="2" charset="-122"/>
              </a:defRPr>
            </a:lvl1pPr>
          </a:lstStyle>
          <a:p>
            <a:endParaRPr lang="en-US" altLang="zh-CN"/>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pitchFamily="2" charset="-122"/>
              </a:defRPr>
            </a:lvl1pPr>
          </a:lstStyle>
          <a:p>
            <a:endParaRPr lang="en-US" altLang="zh-CN"/>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a typeface="SimSun" pitchFamily="2" charset="-122"/>
              </a:defRPr>
            </a:lvl1pPr>
          </a:lstStyle>
          <a:p>
            <a:fld id="{5ADBB5AE-3EC4-49FF-B5D9-68831E4E69A1}" type="slidenum">
              <a:rPr lang="en-US" altLang="zh-CN"/>
              <a:pPr/>
              <a:t>‹#›</a:t>
            </a:fld>
            <a:endParaRPr lang="en-US" altLang="zh-CN"/>
          </a:p>
        </p:txBody>
      </p:sp>
    </p:spTree>
    <p:extLst>
      <p:ext uri="{BB962C8B-B14F-4D97-AF65-F5344CB8AC3E}">
        <p14:creationId xmlns:p14="http://schemas.microsoft.com/office/powerpoint/2010/main" val="192703544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941407"/>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eaLnBrk="1" hangingPunct="1">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eaLnBrk="1" hangingPunct="1">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eaLnBrk="1" hangingPunct="1">
              <a:defRPr/>
            </a:pPr>
            <a:fld id="{EE9AC85E-A284-E24E-8675-B3DD557BE7A6}" type="slidenum">
              <a:rPr lang="en-US"/>
              <a:pPr eaLnBrk="1" hangingPunct="1">
                <a:defRPr/>
              </a:pPr>
              <a:t>‹#›</a:t>
            </a:fld>
            <a:endParaRPr lang="en-US"/>
          </a:p>
        </p:txBody>
      </p:sp>
    </p:spTree>
    <p:extLst>
      <p:ext uri="{BB962C8B-B14F-4D97-AF65-F5344CB8AC3E}">
        <p14:creationId xmlns:p14="http://schemas.microsoft.com/office/powerpoint/2010/main" val="3053563451"/>
      </p:ext>
    </p:extLst>
  </p:cSld>
  <p:clrMap bg1="dk2" tx1="lt1" bg2="dk1"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081112"/>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4DED4BE-A32D-0A48-8246-5B0E97D662A0}" type="slidenum">
              <a:rPr lang="en-US"/>
              <a:pPr>
                <a:defRPr/>
              </a:pPr>
              <a:t>‹#›</a:t>
            </a:fld>
            <a:endParaRPr lang="en-US"/>
          </a:p>
        </p:txBody>
      </p:sp>
    </p:spTree>
    <p:extLst>
      <p:ext uri="{BB962C8B-B14F-4D97-AF65-F5344CB8AC3E}">
        <p14:creationId xmlns:p14="http://schemas.microsoft.com/office/powerpoint/2010/main" val="3263607029"/>
      </p:ext>
    </p:extLst>
  </p:cSld>
  <p:clrMap bg1="dk2" tx1="lt1" bg2="dk1"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ltLang="zh-CN"/>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smtClean="0"/>
              <a:pPr>
                <a:defRPr/>
              </a:pPr>
              <a:t>‹#›</a:t>
            </a:fld>
            <a:endParaRPr lang="en-US" altLang="zh-CN"/>
          </a:p>
        </p:txBody>
      </p:sp>
    </p:spTree>
    <p:extLst>
      <p:ext uri="{BB962C8B-B14F-4D97-AF65-F5344CB8AC3E}">
        <p14:creationId xmlns:p14="http://schemas.microsoft.com/office/powerpoint/2010/main" val="359436980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40509"/>
      </p:ext>
    </p:extLst>
  </p:cSld>
  <p:clrMap bg1="dk2" tx1="lt1" bg2="dk1" tx2="lt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081882309"/>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492373379"/>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1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0.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0.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0.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94.xm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9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89.xml"/><Relationship Id="rId1" Type="http://schemas.openxmlformats.org/officeDocument/2006/relationships/themeOverride" Target="../theme/themeOverride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8.xml"/><Relationship Id="rId1" Type="http://schemas.openxmlformats.org/officeDocument/2006/relationships/slideLayout" Target="../slideLayouts/slideLayout29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3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4.xml"/><Relationship Id="rId1" Type="http://schemas.openxmlformats.org/officeDocument/2006/relationships/slideLayout" Target="../slideLayouts/slideLayout30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24.xml"/><Relationship Id="rId1" Type="http://schemas.openxmlformats.org/officeDocument/2006/relationships/themeOverride" Target="../theme/themeOverride5.xml"/></Relationships>
</file>

<file path=ppt/slides/_rels/slide1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146.xml"/><Relationship Id="rId5" Type="http://schemas.openxmlformats.org/officeDocument/2006/relationships/image" Target="../media/image44.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6.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2.xml"/><Relationship Id="rId1" Type="http://schemas.openxmlformats.org/officeDocument/2006/relationships/slideLayout" Target="../slideLayouts/slideLayout14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3.xml"/><Relationship Id="rId1" Type="http://schemas.openxmlformats.org/officeDocument/2006/relationships/slideLayout" Target="../slideLayouts/slideLayout148.xml"/><Relationship Id="rId4"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4.xml"/><Relationship Id="rId1" Type="http://schemas.openxmlformats.org/officeDocument/2006/relationships/slideLayout" Target="../slideLayouts/slideLayout14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4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11.xml"/><Relationship Id="rId1" Type="http://schemas.openxmlformats.org/officeDocument/2006/relationships/themeOverride" Target="../theme/themeOverride6.xml"/><Relationship Id="rId4" Type="http://schemas.openxmlformats.org/officeDocument/2006/relationships/image" Target="../media/image112.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311.xml"/><Relationship Id="rId1" Type="http://schemas.openxmlformats.org/officeDocument/2006/relationships/themeOverride" Target="../theme/themeOverride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1.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9.xml"/><Relationship Id="rId1" Type="http://schemas.openxmlformats.org/officeDocument/2006/relationships/slideLayout" Target="../slideLayouts/slideLayout14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0.xml"/><Relationship Id="rId1" Type="http://schemas.openxmlformats.org/officeDocument/2006/relationships/slideLayout" Target="../slideLayouts/slideLayout145.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151.xml"/><Relationship Id="rId4" Type="http://schemas.openxmlformats.org/officeDocument/2006/relationships/image" Target="../media/image11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2.xml"/><Relationship Id="rId1" Type="http://schemas.openxmlformats.org/officeDocument/2006/relationships/slideLayout" Target="../slideLayouts/slideLayout15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3.xml"/><Relationship Id="rId1" Type="http://schemas.openxmlformats.org/officeDocument/2006/relationships/slideLayout" Target="../slideLayouts/slideLayout151.xml"/></Relationships>
</file>

<file path=ppt/slides/_rels/slide16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4.xml"/><Relationship Id="rId1" Type="http://schemas.openxmlformats.org/officeDocument/2006/relationships/slideLayout" Target="../slideLayouts/slideLayout1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5.xml"/><Relationship Id="rId1" Type="http://schemas.openxmlformats.org/officeDocument/2006/relationships/slideLayout" Target="../slideLayouts/slideLayout14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6.xml"/><Relationship Id="rId1" Type="http://schemas.openxmlformats.org/officeDocument/2006/relationships/slideLayout" Target="../slideLayouts/slideLayout14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8.xml"/><Relationship Id="rId1" Type="http://schemas.openxmlformats.org/officeDocument/2006/relationships/slideLayout" Target="../slideLayouts/slideLayout14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146.xml"/></Relationships>
</file>

<file path=ppt/slides/_rels/slide17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6.xml"/></Relationships>
</file>

<file path=ppt/slides/_rels/slide1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78.xml"/></Relationships>
</file>

<file path=ppt/slides/_rels/slide1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2.xml"/><Relationship Id="rId1" Type="http://schemas.openxmlformats.org/officeDocument/2006/relationships/slideLayout" Target="../slideLayouts/slideLayout14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3.xml"/><Relationship Id="rId1" Type="http://schemas.openxmlformats.org/officeDocument/2006/relationships/slideLayout" Target="../slideLayouts/slideLayout146.xml"/><Relationship Id="rId4" Type="http://schemas.openxmlformats.org/officeDocument/2006/relationships/image" Target="../media/image12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55.xml"/><Relationship Id="rId1" Type="http://schemas.openxmlformats.org/officeDocument/2006/relationships/slideLayout" Target="../slideLayouts/slideLayout146.xml"/><Relationship Id="rId6" Type="http://schemas.openxmlformats.org/officeDocument/2006/relationships/image" Target="../media/image128.jpeg"/><Relationship Id="rId5" Type="http://schemas.openxmlformats.org/officeDocument/2006/relationships/hyperlink" Target="Nazareth%20Street-1894-1.jpg" TargetMode="External"/><Relationship Id="rId4" Type="http://schemas.openxmlformats.org/officeDocument/2006/relationships/image" Target="../media/image127.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4.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7.xml"/><Relationship Id="rId1" Type="http://schemas.openxmlformats.org/officeDocument/2006/relationships/slideLayout" Target="../slideLayouts/slideLayout145.xml"/></Relationships>
</file>

<file path=ppt/slides/_rels/slide1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20.xml"/></Relationships>
</file>

<file path=ppt/slides/_rels/slide1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30.jpeg"/><Relationship Id="rId1" Type="http://schemas.openxmlformats.org/officeDocument/2006/relationships/slideLayout" Target="../slideLayouts/slideLayout325.xml"/><Relationship Id="rId4" Type="http://schemas.openxmlformats.org/officeDocument/2006/relationships/image" Target="../media/image49.jpeg"/></Relationships>
</file>

<file path=ppt/slides/_rels/slide1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65.xml"/><Relationship Id="rId1" Type="http://schemas.openxmlformats.org/officeDocument/2006/relationships/slideLayout" Target="../slideLayouts/slideLayout140.xml"/></Relationships>
</file>

<file path=ppt/slides/_rels/slide19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6.xml"/><Relationship Id="rId1" Type="http://schemas.openxmlformats.org/officeDocument/2006/relationships/slideLayout" Target="../slideLayouts/slideLayout140.xml"/></Relationships>
</file>

<file path=ppt/slides/_rels/slide1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7.xml"/><Relationship Id="rId1" Type="http://schemas.openxmlformats.org/officeDocument/2006/relationships/slideLayout" Target="../slideLayouts/slideLayout140.xml"/></Relationships>
</file>

<file path=ppt/slides/_rels/slide1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8.xml"/><Relationship Id="rId1" Type="http://schemas.openxmlformats.org/officeDocument/2006/relationships/slideLayout" Target="../slideLayouts/slideLayout140.xml"/></Relationships>
</file>

<file path=ppt/slides/_rels/slide1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9.xml"/><Relationship Id="rId1" Type="http://schemas.openxmlformats.org/officeDocument/2006/relationships/slideLayout" Target="../slideLayouts/slideLayout140.xml"/></Relationships>
</file>

<file path=ppt/slides/_rels/slide1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0.xml"/><Relationship Id="rId1" Type="http://schemas.openxmlformats.org/officeDocument/2006/relationships/slideLayout" Target="../slideLayouts/slideLayout140.xml"/></Relationships>
</file>

<file path=ppt/slides/_rels/slide1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1.xml"/><Relationship Id="rId1" Type="http://schemas.openxmlformats.org/officeDocument/2006/relationships/slideLayout" Target="../slideLayouts/slideLayout140.xml"/></Relationships>
</file>

<file path=ppt/slides/_rels/slide1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2.xml"/><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3.xml"/><Relationship Id="rId1" Type="http://schemas.openxmlformats.org/officeDocument/2006/relationships/slideLayout" Target="../slideLayouts/slideLayout1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4.xml"/><Relationship Id="rId1" Type="http://schemas.openxmlformats.org/officeDocument/2006/relationships/slideLayout" Target="../slideLayouts/slideLayout140.xml"/></Relationships>
</file>

<file path=ppt/slides/_rels/slide2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5.xml"/><Relationship Id="rId1" Type="http://schemas.openxmlformats.org/officeDocument/2006/relationships/slideLayout" Target="../slideLayouts/slideLayout140.xml"/></Relationships>
</file>

<file path=ppt/slides/_rels/slide2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6.xml"/><Relationship Id="rId1" Type="http://schemas.openxmlformats.org/officeDocument/2006/relationships/slideLayout" Target="../slideLayouts/slideLayout140.xml"/></Relationships>
</file>

<file path=ppt/slides/_rels/slide2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7.xml"/><Relationship Id="rId1" Type="http://schemas.openxmlformats.org/officeDocument/2006/relationships/slideLayout" Target="../slideLayouts/slideLayout140.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8.xml"/><Relationship Id="rId1" Type="http://schemas.openxmlformats.org/officeDocument/2006/relationships/slideLayout" Target="../slideLayouts/slideLayout140.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9.xml"/><Relationship Id="rId1" Type="http://schemas.openxmlformats.org/officeDocument/2006/relationships/slideLayout" Target="../slideLayouts/slideLayout14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0.xml"/><Relationship Id="rId1" Type="http://schemas.openxmlformats.org/officeDocument/2006/relationships/slideLayout" Target="../slideLayouts/slideLayout140.xml"/></Relationships>
</file>

<file path=ppt/slides/_rels/slide2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1.xml"/><Relationship Id="rId1" Type="http://schemas.openxmlformats.org/officeDocument/2006/relationships/slideLayout" Target="../slideLayouts/slideLayout140.xml"/></Relationships>
</file>

<file path=ppt/slides/_rels/slide2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2.xml"/><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4.xml"/></Relationships>
</file>

<file path=ppt/slides/_rels/slide21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3.xml"/><Relationship Id="rId1" Type="http://schemas.openxmlformats.org/officeDocument/2006/relationships/slideLayout" Target="../slideLayouts/slideLayout14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4.xml"/><Relationship Id="rId1" Type="http://schemas.openxmlformats.org/officeDocument/2006/relationships/slideLayout" Target="../slideLayouts/slideLayout140.xml"/></Relationships>
</file>

<file path=ppt/slides/_rels/slide2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7.xml"/><Relationship Id="rId1" Type="http://schemas.openxmlformats.org/officeDocument/2006/relationships/slideLayout" Target="../slideLayouts/slideLayout6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05.xml"/><Relationship Id="rId1" Type="http://schemas.openxmlformats.org/officeDocument/2006/relationships/themeOverride" Target="../theme/themeOverride9.xml"/><Relationship Id="rId5" Type="http://schemas.openxmlformats.org/officeDocument/2006/relationships/image" Target="../media/image150.png"/><Relationship Id="rId4" Type="http://schemas.openxmlformats.org/officeDocument/2006/relationships/image" Target="../media/image3.jpeg"/></Relationships>
</file>

<file path=ppt/slides/_rels/slide2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91.xml"/><Relationship Id="rId1" Type="http://schemas.openxmlformats.org/officeDocument/2006/relationships/slideLayout" Target="../slideLayouts/slideLayout3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2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92.xml"/><Relationship Id="rId1" Type="http://schemas.openxmlformats.org/officeDocument/2006/relationships/slideLayout" Target="../slideLayouts/slideLayout157.xml"/></Relationships>
</file>

<file path=ppt/slides/_rels/slide22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4.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76.xml"/><Relationship Id="rId1" Type="http://schemas.openxmlformats.org/officeDocument/2006/relationships/vmlDrawing" Target="../drawings/vmlDrawing3.vml"/><Relationship Id="rId5" Type="http://schemas.openxmlformats.org/officeDocument/2006/relationships/image" Target="../media/image154.png"/><Relationship Id="rId4" Type="http://schemas.openxmlformats.org/officeDocument/2006/relationships/oleObject" Target="../embeddings/oleObject3.bin"/></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77.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77.xml"/><Relationship Id="rId1" Type="http://schemas.openxmlformats.org/officeDocument/2006/relationships/vmlDrawing" Target="../drawings/vmlDrawing4.vml"/><Relationship Id="rId5" Type="http://schemas.openxmlformats.org/officeDocument/2006/relationships/image" Target="../media/image155.png"/><Relationship Id="rId4" Type="http://schemas.openxmlformats.org/officeDocument/2006/relationships/oleObject" Target="../embeddings/oleObject4.bin"/></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87.xml"/><Relationship Id="rId1" Type="http://schemas.openxmlformats.org/officeDocument/2006/relationships/vmlDrawing" Target="../drawings/vmlDrawing5.vml"/><Relationship Id="rId5" Type="http://schemas.openxmlformats.org/officeDocument/2006/relationships/image" Target="../media/image156.png"/><Relationship Id="rId4" Type="http://schemas.openxmlformats.org/officeDocument/2006/relationships/oleObject" Target="../embeddings/oleObject5.bin"/></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187.xml"/><Relationship Id="rId1" Type="http://schemas.openxmlformats.org/officeDocument/2006/relationships/vmlDrawing" Target="../drawings/vmlDrawing6.vml"/><Relationship Id="rId5" Type="http://schemas.openxmlformats.org/officeDocument/2006/relationships/image" Target="../media/image157.png"/><Relationship Id="rId4" Type="http://schemas.openxmlformats.org/officeDocument/2006/relationships/oleObject" Target="../embeddings/oleObject6.bin"/></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187.xml"/><Relationship Id="rId1" Type="http://schemas.openxmlformats.org/officeDocument/2006/relationships/vmlDrawing" Target="../drawings/vmlDrawing7.vml"/><Relationship Id="rId5" Type="http://schemas.openxmlformats.org/officeDocument/2006/relationships/image" Target="../media/image158.png"/><Relationship Id="rId4" Type="http://schemas.openxmlformats.org/officeDocument/2006/relationships/oleObject" Target="../embeddings/oleObject7.bin"/></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187.xml"/><Relationship Id="rId1" Type="http://schemas.openxmlformats.org/officeDocument/2006/relationships/vmlDrawing" Target="../drawings/vmlDrawing8.vml"/><Relationship Id="rId5" Type="http://schemas.openxmlformats.org/officeDocument/2006/relationships/image" Target="../media/image159.png"/><Relationship Id="rId4" Type="http://schemas.openxmlformats.org/officeDocument/2006/relationships/oleObject" Target="../embeddings/oleObject8.bin"/></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187.xml"/><Relationship Id="rId1" Type="http://schemas.openxmlformats.org/officeDocument/2006/relationships/vmlDrawing" Target="../drawings/vmlDrawing9.vml"/><Relationship Id="rId5" Type="http://schemas.openxmlformats.org/officeDocument/2006/relationships/image" Target="../media/image160.png"/><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4.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187.xml"/><Relationship Id="rId1" Type="http://schemas.openxmlformats.org/officeDocument/2006/relationships/vmlDrawing" Target="../drawings/vmlDrawing10.vml"/><Relationship Id="rId5" Type="http://schemas.openxmlformats.org/officeDocument/2006/relationships/image" Target="../media/image161.png"/><Relationship Id="rId4" Type="http://schemas.openxmlformats.org/officeDocument/2006/relationships/oleObject" Target="../embeddings/oleObject10.bin"/></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187.xml"/><Relationship Id="rId1" Type="http://schemas.openxmlformats.org/officeDocument/2006/relationships/vmlDrawing" Target="../drawings/vmlDrawing11.vml"/><Relationship Id="rId5" Type="http://schemas.openxmlformats.org/officeDocument/2006/relationships/image" Target="../media/image162.png"/><Relationship Id="rId4" Type="http://schemas.openxmlformats.org/officeDocument/2006/relationships/oleObject" Target="../embeddings/oleObject11.bin"/></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7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182.xml"/><Relationship Id="rId1" Type="http://schemas.openxmlformats.org/officeDocument/2006/relationships/vmlDrawing" Target="../drawings/vmlDrawing12.vml"/><Relationship Id="rId5" Type="http://schemas.openxmlformats.org/officeDocument/2006/relationships/image" Target="../media/image163.png"/><Relationship Id="rId4" Type="http://schemas.openxmlformats.org/officeDocument/2006/relationships/oleObject" Target="../embeddings/oleObject12.bin"/></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82.xml"/><Relationship Id="rId1" Type="http://schemas.openxmlformats.org/officeDocument/2006/relationships/vmlDrawing" Target="../drawings/vmlDrawing13.vml"/><Relationship Id="rId5" Type="http://schemas.openxmlformats.org/officeDocument/2006/relationships/image" Target="../media/image164.png"/><Relationship Id="rId4" Type="http://schemas.openxmlformats.org/officeDocument/2006/relationships/oleObject" Target="../embeddings/oleObject13.bin"/></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82.xml"/><Relationship Id="rId1" Type="http://schemas.openxmlformats.org/officeDocument/2006/relationships/vmlDrawing" Target="../drawings/vmlDrawing14.vml"/><Relationship Id="rId5" Type="http://schemas.openxmlformats.org/officeDocument/2006/relationships/image" Target="../media/image165.png"/><Relationship Id="rId4"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4.xml"/></Relationships>
</file>

<file path=ppt/slides/_rels/slide2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420.xml"/><Relationship Id="rId1" Type="http://schemas.openxmlformats.org/officeDocument/2006/relationships/vmlDrawing" Target="../drawings/vmlDrawing15.vml"/><Relationship Id="rId5" Type="http://schemas.openxmlformats.org/officeDocument/2006/relationships/image" Target="../media/image166.emf"/><Relationship Id="rId4" Type="http://schemas.openxmlformats.org/officeDocument/2006/relationships/oleObject" Target="../embeddings/oleObject15.bin"/></Relationships>
</file>

<file path=ppt/slides/_rels/slide2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75.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hemeOverride" Target="../theme/themeOverride10.xml"/></Relationships>
</file>

<file path=ppt/slides/_rels/slide2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42.xml"/></Relationships>
</file>

<file path=ppt/slides/_rels/slide2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2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1.xml"/><Relationship Id="rId1" Type="http://schemas.openxmlformats.org/officeDocument/2006/relationships/slideLayout" Target="../slideLayouts/slideLayout438.xml"/><Relationship Id="rId4" Type="http://schemas.openxmlformats.org/officeDocument/2006/relationships/image" Target="../media/image1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4.xml"/><Relationship Id="rId1" Type="http://schemas.openxmlformats.org/officeDocument/2006/relationships/tags" Target="../tags/tag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25.xml"/><Relationship Id="rId5" Type="http://schemas.openxmlformats.org/officeDocument/2006/relationships/image" Target="../media/image28.wmf"/><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4.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5.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6.xml"/><Relationship Id="rId1" Type="http://schemas.openxmlformats.org/officeDocument/2006/relationships/slideLayout" Target="../slideLayouts/slideLayout235.xml"/><Relationship Id="rId5" Type="http://schemas.openxmlformats.org/officeDocument/2006/relationships/image" Target="../media/image30.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4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92.xml"/><Relationship Id="rId1" Type="http://schemas.openxmlformats.org/officeDocument/2006/relationships/themeOverride" Target="../theme/themeOverride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39.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48.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51.xml"/><Relationship Id="rId5" Type="http://schemas.openxmlformats.org/officeDocument/2006/relationships/image" Target="../media/image41.pn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51.xml"/><Relationship Id="rId5" Type="http://schemas.openxmlformats.org/officeDocument/2006/relationships/image" Target="file://localhost/http://www.wels.net/wmc/Downloads/163.gif" TargetMode="Externa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51.xml"/><Relationship Id="rId6" Type="http://schemas.openxmlformats.org/officeDocument/2006/relationships/image" Target="file://localhost/http://www.wels.net/wmc/Downloads/173.gif"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98.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8" Type="http://schemas.openxmlformats.org/officeDocument/2006/relationships/hyperlink" Target="javascript:Bible('Matthew+13:1-53');" TargetMode="External"/><Relationship Id="rId3" Type="http://schemas.openxmlformats.org/officeDocument/2006/relationships/notesSlide" Target="../notesSlides/notesSlide6.xml"/><Relationship Id="rId7" Type="http://schemas.openxmlformats.org/officeDocument/2006/relationships/hyperlink" Target="javascript:Bible('Matthew+11:2-12:50');" TargetMode="External"/><Relationship Id="rId2" Type="http://schemas.openxmlformats.org/officeDocument/2006/relationships/slideLayout" Target="../slideLayouts/slideLayout405.xml"/><Relationship Id="rId1" Type="http://schemas.openxmlformats.org/officeDocument/2006/relationships/themeOverride" Target="../theme/themeOverride2.xml"/><Relationship Id="rId6" Type="http://schemas.openxmlformats.org/officeDocument/2006/relationships/hyperlink" Target="javascript:Bible('Matthew+10:1-11:1');" TargetMode="External"/><Relationship Id="rId11" Type="http://schemas.openxmlformats.org/officeDocument/2006/relationships/hyperlink" Target="javascript:Bible('Matthew+24:1-26:2');" TargetMode="External"/><Relationship Id="rId5" Type="http://schemas.openxmlformats.org/officeDocument/2006/relationships/hyperlink" Target="javascript:Bible('Matthew+8:1-9:38');" TargetMode="External"/><Relationship Id="rId10" Type="http://schemas.openxmlformats.org/officeDocument/2006/relationships/hyperlink" Target="javascript:Bible('Matthew+19:3-23:39');" TargetMode="External"/><Relationship Id="rId4" Type="http://schemas.openxmlformats.org/officeDocument/2006/relationships/hyperlink" Target="javascript:Bible('Matthew+4:12-25');" TargetMode="External"/><Relationship Id="rId9" Type="http://schemas.openxmlformats.org/officeDocument/2006/relationships/hyperlink" Target="javascript:Bible('Matthew+13:54-17:2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8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90.xml"/><Relationship Id="rId5" Type="http://schemas.openxmlformats.org/officeDocument/2006/relationships/image" Target="../media/image49.jpeg"/><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9.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10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261.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3.xml"/><Relationship Id="rId1" Type="http://schemas.openxmlformats.org/officeDocument/2006/relationships/slideLayout" Target="../slideLayouts/slideLayout146.xml"/><Relationship Id="rId5" Type="http://schemas.openxmlformats.org/officeDocument/2006/relationships/image" Target="../media/image84.png"/><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2" name="Title 1"/>
          <p:cNvSpPr>
            <a:spLocks noGrp="1"/>
          </p:cNvSpPr>
          <p:nvPr>
            <p:ph type="title"/>
          </p:nvPr>
        </p:nvSpPr>
        <p:spPr>
          <a:xfrm>
            <a:off x="0" y="0"/>
            <a:ext cx="9144000" cy="2204864"/>
          </a:xfrm>
        </p:spPr>
        <p:txBody>
          <a:bodyPr/>
          <a:lstStyle/>
          <a:p>
            <a:pPr algn="l"/>
            <a:r>
              <a:rPr lang="zh-CN" altLang="en-US" sz="7200" b="1">
                <a:solidFill>
                  <a:srgbClr val="FFFFFF"/>
                </a:solidFill>
                <a:effectLst>
                  <a:glow rad="228600">
                    <a:srgbClr val="000000"/>
                  </a:glow>
                </a:effectLst>
                <a:latin typeface="Arial"/>
                <a:cs typeface="Arial"/>
              </a:rPr>
              <a:t>君王介绍</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36512" y="3429000"/>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Messianic identity of Jesus Christ is evident in his arrival, the testimony </a:t>
            </a:r>
            <a:r>
              <a:rPr lang="en-US" sz="3200" b="1" kern="0">
                <a:solidFill>
                  <a:srgbClr val="FFFFFF"/>
                </a:solidFill>
                <a:effectLst>
                  <a:glow rad="228600">
                    <a:schemeClr val="bg2"/>
                  </a:glow>
                </a:effectLst>
                <a:latin typeface="Arial"/>
                <a:cs typeface="Arial"/>
              </a:rPr>
              <a:t>by </a:t>
            </a:r>
            <a:r>
              <a:rPr lang="zh-CN" altLang="en-US" sz="3200" b="1" kern="0">
                <a:solidFill>
                  <a:srgbClr val="FFFFFF"/>
                </a:solidFill>
                <a:effectLst>
                  <a:glow rad="228600">
                    <a:schemeClr val="bg2"/>
                  </a:glow>
                </a:effectLst>
                <a:latin typeface="Arial"/>
                <a:cs typeface="Arial"/>
              </a:rPr>
              <a:t>约翰</a:t>
            </a:r>
            <a:r>
              <a:rPr lang="en-US" sz="3200" b="1" kern="0">
                <a:solidFill>
                  <a:srgbClr val="FFFFFF"/>
                </a:solidFill>
                <a:effectLst>
                  <a:glow rad="228600">
                    <a:schemeClr val="bg2"/>
                  </a:glow>
                </a:effectLst>
                <a:latin typeface="Arial"/>
                <a:cs typeface="Arial"/>
              </a:rPr>
              <a:t>, </a:t>
            </a:r>
            <a:r>
              <a:rPr lang="en-US" sz="3200" b="1" kern="0" dirty="0">
                <a:solidFill>
                  <a:srgbClr val="FFFFFF"/>
                </a:solidFill>
                <a:effectLst>
                  <a:glow rad="228600">
                    <a:schemeClr val="bg2"/>
                  </a:glow>
                </a:effectLst>
                <a:latin typeface="Arial"/>
                <a:cs typeface="Arial"/>
              </a:rPr>
              <a:t>and his approval in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52226" name="Rectangle 2"/>
          <p:cNvSpPr>
            <a:spLocks noChangeArrowheads="1"/>
          </p:cNvSpPr>
          <p:nvPr/>
        </p:nvSpPr>
        <p:spPr bwMode="auto">
          <a:xfrm>
            <a:off x="241300" y="4203700"/>
            <a:ext cx="8740775" cy="1903413"/>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撒母耳记下 7章</a:t>
            </a: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宋体" charset="0"/>
                <a:ea typeface="宋体" charset="0"/>
                <a:cs typeface="宋体" charset="0"/>
              </a:rPr>
              <a:t>	</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家</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和你的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王国</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，也必在我的面前</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坚定，你的</a:t>
            </a:r>
            <a:r>
              <a:rPr kumimoji="0" lang="ja-JP" altLang="en-US" sz="3600" b="1" i="0" u="none" strike="noStrike" kern="1200" cap="none" spc="0" normalizeH="0" baseline="0" noProof="0">
                <a:ln>
                  <a:noFill/>
                </a:ln>
                <a:solidFill>
                  <a:srgbClr val="FFFF00"/>
                </a:solidFill>
                <a:effectLst/>
                <a:uLnTx/>
                <a:uFillTx/>
                <a:latin typeface="宋体" charset="0"/>
                <a:ea typeface="宋体" charset="0"/>
                <a:cs typeface="宋体" charset="0"/>
              </a:rPr>
              <a:t>王位</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也必</a:t>
            </a:r>
            <a:r>
              <a:rPr kumimoji="0" lang="ja-JP" altLang="en-US" sz="3600" b="1" i="1" u="sng" strike="noStrike" kern="1200" cap="none" spc="0" normalizeH="0" baseline="0" noProof="0">
                <a:ln>
                  <a:noFill/>
                </a:ln>
                <a:solidFill>
                  <a:srgbClr val="FFFFFF"/>
                </a:solidFill>
                <a:effectLst/>
                <a:uLnTx/>
                <a:uFillTx/>
                <a:latin typeface="宋体" charset="0"/>
                <a:ea typeface="宋体" charset="0"/>
                <a:cs typeface="宋体" charset="0"/>
              </a:rPr>
              <a:t>永远</a:t>
            </a:r>
            <a:r>
              <a:rPr kumimoji="0" lang="ja-JP" altLang="en-US" sz="3600" b="1" i="0" u="none" strike="noStrike" kern="1200" cap="none" spc="0" normalizeH="0" baseline="0" noProof="0">
                <a:ln>
                  <a:noFill/>
                </a:ln>
                <a:solidFill>
                  <a:srgbClr val="FFFFFF"/>
                </a:solidFill>
                <a:effectLst/>
                <a:uLnTx/>
                <a:uFillTx/>
                <a:latin typeface="宋体" charset="0"/>
                <a:ea typeface="宋体" charset="0"/>
                <a:cs typeface="宋体" charset="0"/>
              </a:rPr>
              <a:t>坚立。</a:t>
            </a:r>
            <a:endParaRPr kumimoji="0" lang="zh-CN" altLang="en-US" sz="3600" b="1" i="0" u="none" strike="noStrike" kern="1200" cap="none" spc="0" normalizeH="0" baseline="0" noProof="0">
              <a:ln>
                <a:noFill/>
              </a:ln>
              <a:solidFill>
                <a:srgbClr val="FFFFFF"/>
              </a:solidFill>
              <a:effectLst/>
              <a:uLnTx/>
              <a:uFillTx/>
              <a:latin typeface="宋体" charset="0"/>
              <a:ea typeface="宋体" charset="0"/>
              <a:cs typeface="宋体"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52228" name="Rectangle 4"/>
          <p:cNvSpPr>
            <a:spLocks noChangeArrowheads="1"/>
          </p:cNvSpPr>
          <p:nvPr/>
        </p:nvSpPr>
        <p:spPr bwMode="auto">
          <a:xfrm>
            <a:off x="1128713" y="1897063"/>
            <a:ext cx="7177087"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rPr>
              <a:t>大卫</a:t>
            </a:r>
            <a:r>
              <a:rPr kumimoji="0" lang="zh-CN" altLang="en-US" sz="6600" b="1" i="1" u="none" strike="noStrike" kern="1200" cap="none" spc="0" normalizeH="0" baseline="0" noProof="0">
                <a:ln>
                  <a:noFill/>
                </a:ln>
                <a:solidFill>
                  <a:srgbClr val="FFFFFF"/>
                </a:solidFill>
                <a:effectLst/>
                <a:uLnTx/>
                <a:uFillTx/>
                <a:latin typeface="MS PGothic" charset="0"/>
                <a:ea typeface="宋体" charset="0"/>
                <a:cs typeface="宋体" charset="0"/>
              </a:rPr>
              <a:t>之约</a:t>
            </a:r>
            <a:endParaRPr kumimoji="0" lang="zh-CN" altLang="en-US" sz="66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52229" name="Oval 5"/>
          <p:cNvSpPr>
            <a:spLocks noChangeArrowheads="1"/>
          </p:cNvSpPr>
          <p:nvPr/>
        </p:nvSpPr>
        <p:spPr bwMode="auto">
          <a:xfrm>
            <a:off x="1709738" y="4881563"/>
            <a:ext cx="1335087" cy="61118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0" name="Oval 6"/>
          <p:cNvSpPr>
            <a:spLocks noChangeArrowheads="1"/>
          </p:cNvSpPr>
          <p:nvPr/>
        </p:nvSpPr>
        <p:spPr bwMode="auto">
          <a:xfrm>
            <a:off x="3692525" y="4859338"/>
            <a:ext cx="1552575" cy="63341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2231" name="Oval 7"/>
          <p:cNvSpPr>
            <a:spLocks noChangeArrowheads="1"/>
          </p:cNvSpPr>
          <p:nvPr/>
        </p:nvSpPr>
        <p:spPr bwMode="auto">
          <a:xfrm>
            <a:off x="3155950" y="5491163"/>
            <a:ext cx="1690688" cy="61912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63498"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3499"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3501" name="Text Box 22"/>
          <p:cNvSpPr txBox="1">
            <a:spLocks noChangeArrowheads="1"/>
          </p:cNvSpPr>
          <p:nvPr/>
        </p:nvSpPr>
        <p:spPr bwMode="auto">
          <a:xfrm>
            <a:off x="8743950" y="64262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6</a:t>
            </a:r>
          </a:p>
        </p:txBody>
      </p:sp>
      <p:sp>
        <p:nvSpPr>
          <p:cNvPr id="52250" name="Text Box 26"/>
          <p:cNvSpPr txBox="1">
            <a:spLocks noChangeArrowheads="1"/>
          </p:cNvSpPr>
          <p:nvPr/>
        </p:nvSpPr>
        <p:spPr bwMode="auto">
          <a:xfrm>
            <a:off x="1547813" y="318452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a:ln>
                  <a:noFill/>
                </a:ln>
                <a:solidFill>
                  <a:srgbClr val="99CCFF"/>
                </a:solidFill>
                <a:effectLst/>
                <a:uLnTx/>
                <a:uFillTx/>
                <a:latin typeface="Arial" charset="0"/>
                <a:ea typeface="PMingLiU" charset="0"/>
                <a:cs typeface="PMingLiU" charset="0"/>
              </a:rPr>
              <a:t>三个</a:t>
            </a:r>
            <a:r>
              <a:rPr kumimoji="0" lang="zh-CN" altLang="en-US" sz="4400" b="1" i="1" u="none" strike="noStrike" kern="1200" cap="none" spc="0" normalizeH="0" baseline="0" noProof="0">
                <a:ln>
                  <a:noFill/>
                </a:ln>
                <a:solidFill>
                  <a:srgbClr val="99CCFF"/>
                </a:solidFill>
                <a:effectLst/>
                <a:uLnTx/>
                <a:uFillTx/>
                <a:latin typeface="Arial" charset="0"/>
                <a:ea typeface="宋体" charset="0"/>
              </a:rPr>
              <a:t>保证</a:t>
            </a:r>
            <a:endParaRPr kumimoji="0" lang="zh-CN" altLang="en-US" sz="4400" b="1" i="1" u="none" strike="noStrike" kern="1200" cap="none" spc="0" normalizeH="0" baseline="0" noProof="0">
              <a:ln>
                <a:noFill/>
              </a:ln>
              <a:solidFill>
                <a:srgbClr val="99CCFF"/>
              </a:solidFill>
              <a:effectLst/>
              <a:uLnTx/>
              <a:uFillTx/>
              <a:latin typeface="Kosher-Normal" charset="0"/>
              <a:ea typeface="宋体" charset="0"/>
            </a:endParaRPr>
          </a:p>
        </p:txBody>
      </p:sp>
      <p:sp>
        <p:nvSpPr>
          <p:cNvPr id="52254" name="Rectangle 30"/>
          <p:cNvSpPr>
            <a:spLocks noChangeArrowheads="1"/>
          </p:cNvSpPr>
          <p:nvPr/>
        </p:nvSpPr>
        <p:spPr bwMode="auto">
          <a:xfrm>
            <a:off x="234950" y="5446713"/>
            <a:ext cx="125095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5" name="Rectangle 31"/>
          <p:cNvSpPr>
            <a:spLocks noChangeArrowheads="1"/>
          </p:cNvSpPr>
          <p:nvPr/>
        </p:nvSpPr>
        <p:spPr bwMode="auto">
          <a:xfrm>
            <a:off x="5280025" y="5446713"/>
            <a:ext cx="1190625"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1" u="sng" strike="noStrike" kern="1200" cap="none" spc="0" normalizeH="0" baseline="0" noProof="0">
                <a:ln>
                  <a:noFill/>
                </a:ln>
                <a:solidFill>
                  <a:srgbClr val="33CC33"/>
                </a:solidFill>
                <a:effectLst/>
                <a:uLnTx/>
                <a:uFillTx/>
                <a:latin typeface="Krone" charset="0"/>
                <a:ea typeface="宋体" charset="0"/>
                <a:cs typeface="宋体" charset="0"/>
              </a:rPr>
              <a:t>永远</a:t>
            </a:r>
            <a:endParaRPr kumimoji="0" lang="zh-CN" altLang="en-US" sz="3600" b="1" i="1" u="sng" strike="noStrike" kern="1200" cap="none" spc="0" normalizeH="0" baseline="0" noProof="0">
              <a:ln>
                <a:noFill/>
              </a:ln>
              <a:solidFill>
                <a:srgbClr val="33CC33"/>
              </a:solidFill>
              <a:effectLst/>
              <a:uLnTx/>
              <a:uFillTx/>
              <a:latin typeface="Krone" charset="0"/>
              <a:ea typeface="宋体" charset="0"/>
              <a:cs typeface="宋体" charset="0"/>
            </a:endParaRPr>
          </a:p>
        </p:txBody>
      </p:sp>
      <p:sp>
        <p:nvSpPr>
          <p:cNvPr id="52256" name="Rectangle 32"/>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2257" name="Rectangle 3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19</a:t>
            </a:r>
          </a:p>
        </p:txBody>
      </p:sp>
      <p:sp>
        <p:nvSpPr>
          <p:cNvPr id="63507" name="Text Box 34"/>
          <p:cNvSpPr txBox="1">
            <a:spLocks noChangeArrowheads="1"/>
          </p:cNvSpPr>
          <p:nvPr/>
        </p:nvSpPr>
        <p:spPr bwMode="auto">
          <a:xfrm>
            <a:off x="282575" y="6542088"/>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192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1000"/>
                                        <p:tgtEl>
                                          <p:spTgt spid="52253"/>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grpId="0" nodeType="clickEffect">
                                  <p:stCondLst>
                                    <p:cond delay="0"/>
                                  </p:stCondLst>
                                  <p:childTnLst>
                                    <p:set>
                                      <p:cBhvr>
                                        <p:cTn id="40" dur="1" fill="hold">
                                          <p:stCondLst>
                                            <p:cond delay="0"/>
                                          </p:stCondLst>
                                        </p:cTn>
                                        <p:tgtEl>
                                          <p:spTgt spid="52254"/>
                                        </p:tgtEl>
                                        <p:attrNameLst>
                                          <p:attrName>style.visibility</p:attrName>
                                        </p:attrNameLst>
                                      </p:cBhvr>
                                      <p:to>
                                        <p:strVal val="visible"/>
                                      </p:to>
                                    </p:set>
                                    <p:anim calcmode="lin" valueType="num">
                                      <p:cBhvr>
                                        <p:cTn id="41" dur="500" fill="hold"/>
                                        <p:tgtEl>
                                          <p:spTgt spid="52254"/>
                                        </p:tgtEl>
                                        <p:attrNameLst>
                                          <p:attrName>ppt_w</p:attrName>
                                        </p:attrNameLst>
                                      </p:cBhvr>
                                      <p:tavLst>
                                        <p:tav tm="0">
                                          <p:val>
                                            <p:strVal val="2/3*#ppt_w"/>
                                          </p:val>
                                        </p:tav>
                                        <p:tav tm="100000">
                                          <p:val>
                                            <p:strVal val="#ppt_w"/>
                                          </p:val>
                                        </p:tav>
                                      </p:tavLst>
                                    </p:anim>
                                    <p:anim calcmode="lin" valueType="num">
                                      <p:cBhvr>
                                        <p:cTn id="42" dur="500" fill="hold"/>
                                        <p:tgtEl>
                                          <p:spTgt spid="52254"/>
                                        </p:tgtEl>
                                        <p:attrNameLst>
                                          <p:attrName>ppt_h</p:attrName>
                                        </p:attrNameLst>
                                      </p:cBhvr>
                                      <p:tavLst>
                                        <p:tav tm="0">
                                          <p:val>
                                            <p:strVal val="2/3*#ppt_h"/>
                                          </p:val>
                                        </p:tav>
                                        <p:tav tm="100000">
                                          <p:val>
                                            <p:strVal val="#ppt_h"/>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52255"/>
                                        </p:tgtEl>
                                        <p:attrNameLst>
                                          <p:attrName>style.visibility</p:attrName>
                                        </p:attrNameLst>
                                      </p:cBhvr>
                                      <p:to>
                                        <p:strVal val="visible"/>
                                      </p:to>
                                    </p:set>
                                    <p:anim calcmode="lin" valueType="num">
                                      <p:cBhvr>
                                        <p:cTn id="45" dur="500" fill="hold"/>
                                        <p:tgtEl>
                                          <p:spTgt spid="52255"/>
                                        </p:tgtEl>
                                        <p:attrNameLst>
                                          <p:attrName>ppt_w</p:attrName>
                                        </p:attrNameLst>
                                      </p:cBhvr>
                                      <p:tavLst>
                                        <p:tav tm="0">
                                          <p:val>
                                            <p:strVal val="2/3*#ppt_w"/>
                                          </p:val>
                                        </p:tav>
                                        <p:tav tm="100000">
                                          <p:val>
                                            <p:strVal val="#ppt_w"/>
                                          </p:val>
                                        </p:tav>
                                      </p:tavLst>
                                    </p:anim>
                                    <p:anim calcmode="lin" valueType="num">
                                      <p:cBhvr>
                                        <p:cTn id="46" dur="500" fill="hold"/>
                                        <p:tgtEl>
                                          <p:spTgt spid="52255"/>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2231"/>
                                        </p:tgtEl>
                                        <p:attrNameLst>
                                          <p:attrName>style.visibility</p:attrName>
                                        </p:attrNameLst>
                                      </p:cBhvr>
                                      <p:to>
                                        <p:strVal val="visible"/>
                                      </p:to>
                                    </p:set>
                                    <p:animEffect transition="in" filter="fade">
                                      <p:cBhvr>
                                        <p:cTn id="5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P spid="52254" grpId="0" autoUpdateAnimBg="0"/>
      <p:bldP spid="52255"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1579563" y="0"/>
            <a:ext cx="6116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zh-CN" altLang="en-US"/>
              <a:t>马太</a:t>
            </a:r>
            <a:r>
              <a:rPr lang="en-US"/>
              <a:t>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Jesus is born of humblest means in Bethlehem during the census under Caesar Augustus (December 5-January 4 BC) as proof of His lineage from David and in fulfillment of Micah 5:2 in order that He would die as God made man, the Messiah,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AFD00"/>
                </a:solidFill>
                <a:effectLst/>
                <a:uLnTx/>
                <a:uFillTx/>
                <a:latin typeface="Times New Roman" charset="0"/>
                <a:ea typeface="宋体" charset="-122"/>
                <a:cs typeface="宋体" charset="-122"/>
              </a:rPr>
              <a:t>                            </a:t>
            </a:r>
          </a:p>
        </p:txBody>
      </p:sp>
      <p:sp>
        <p:nvSpPr>
          <p:cNvPr id="65540" name="Text Box 1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5541" name="Text Box 19"/>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5542" name="AutoShape 24"/>
          <p:cNvSpPr>
            <a:spLocks noChangeArrowheads="1"/>
          </p:cNvSpPr>
          <p:nvPr/>
        </p:nvSpPr>
        <p:spPr bwMode="auto">
          <a:xfrm>
            <a:off x="1141413" y="1239838"/>
            <a:ext cx="6826250" cy="4935537"/>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65543" name="Text Box 25"/>
          <p:cNvSpPr txBox="1">
            <a:spLocks noChangeArrowheads="1"/>
          </p:cNvSpPr>
          <p:nvPr/>
        </p:nvSpPr>
        <p:spPr bwMode="auto">
          <a:xfrm>
            <a:off x="696913" y="1397000"/>
            <a:ext cx="7680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5400" b="1" i="1" u="none" strike="noStrike" kern="1200" cap="none" spc="0" normalizeH="0" baseline="0" noProof="0">
              <a:ln>
                <a:noFill/>
              </a:ln>
              <a:solidFill>
                <a:srgbClr val="000000"/>
              </a:solidFill>
              <a:effectLst/>
              <a:uLnTx/>
              <a:uFillTx/>
              <a:latin typeface="MS PGothic" charset="0"/>
              <a:ea typeface="宋体" charset="0"/>
            </a:endParaRPr>
          </a:p>
        </p:txBody>
      </p:sp>
      <p:sp>
        <p:nvSpPr>
          <p:cNvPr id="483354" name="Text Box 26"/>
          <p:cNvSpPr txBox="1">
            <a:spLocks noChangeArrowheads="1"/>
          </p:cNvSpPr>
          <p:nvPr/>
        </p:nvSpPr>
        <p:spPr bwMode="auto">
          <a:xfrm>
            <a:off x="698500" y="1595438"/>
            <a:ext cx="7680325" cy="3610219"/>
          </a:xfrm>
          <a:prstGeom prst="rect">
            <a:avLst/>
          </a:prstGeom>
          <a:noFill/>
          <a:ln w="9525">
            <a:noFill/>
            <a:miter lim="800000"/>
            <a:headEnd/>
            <a:tailEnd/>
          </a:ln>
          <a:effectLst>
            <a:outerShdw blurRad="63500" dist="127901" dir="2700000" algn="ctr" rotWithShape="0">
              <a:schemeClr val="bg2">
                <a:alpha val="74998"/>
              </a:scheme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所以，我们必须问</a:t>
            </a:r>
            <a: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 </a:t>
            </a:r>
            <a:br>
              <a:rPr kumimoji="0" lang="en-US" altLang="zh-CN" sz="54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b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到底谁有资格</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继承</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大卫的王位</a:t>
            </a:r>
            <a:r>
              <a:rPr kumimoji="0" lang="en-US" altLang="zh-CN" sz="5400" b="1" i="1" u="none" strike="noStrike" kern="1200" cap="none" spc="0" normalizeH="0" baseline="0" noProof="0">
                <a:ln>
                  <a:noFill/>
                </a:ln>
                <a:solidFill>
                  <a:srgbClr val="FFFF00"/>
                </a:solidFill>
                <a:effectLst/>
                <a:uLnTx/>
                <a:uFillTx/>
                <a:latin typeface="MS PGothic" pitchFamily="34" charset="-128"/>
                <a:ea typeface="宋体" charset="-122"/>
                <a:cs typeface="宋体" charset="-122"/>
              </a:rPr>
              <a:t>?</a:t>
            </a:r>
          </a:p>
        </p:txBody>
      </p:sp>
      <p:sp>
        <p:nvSpPr>
          <p:cNvPr id="65545" name="Text Box 2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483365" name="Rectangle 3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483366"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20</a:t>
            </a:r>
          </a:p>
        </p:txBody>
      </p:sp>
      <p:sp>
        <p:nvSpPr>
          <p:cNvPr id="65549" name="Text Box 39"/>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4001139170"/>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 year of Singapore</a:t>
            </a:r>
            <a:r>
              <a:rPr kumimoji="0" lang="ja-JP" altLang="en-US" sz="4000" b="0" i="0" u="none" strike="noStrike" kern="1200" cap="none" spc="0" normalizeH="0" baseline="0" noProof="0">
                <a:ln>
                  <a:noFill/>
                </a:ln>
                <a:solidFill>
                  <a:srgbClr val="FFFFCC"/>
                </a:solidFill>
                <a:effectLst/>
                <a:uLnTx/>
                <a:uFillTx/>
                <a:latin typeface="Arial"/>
                <a:ea typeface="ＭＳ Ｐゴシック" charset="0"/>
                <a:cs typeface="Arial"/>
              </a:rPr>
              <a:t>’</a:t>
            </a: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322388"/>
            <a:ext cx="3048000" cy="735013"/>
            <a:chOff x="192" y="833"/>
            <a:chExt cx="1920" cy="463"/>
          </a:xfrm>
        </p:grpSpPr>
        <p:sp>
          <p:nvSpPr>
            <p:cNvPr id="230405" name="Text Box 5"/>
            <p:cNvSpPr txBox="1">
              <a:spLocks noChangeArrowheads="1"/>
            </p:cNvSpPr>
            <p:nvPr/>
          </p:nvSpPr>
          <p:spPr bwMode="auto">
            <a:xfrm rot="16200000">
              <a:off x="1092" y="928"/>
              <a:ext cx="441"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2" y="708"/>
              <a:ext cx="1557" cy="577"/>
              <a:chOff x="312" y="708"/>
              <a:chExt cx="1557" cy="577"/>
            </a:xfrm>
          </p:grpSpPr>
          <p:sp>
            <p:nvSpPr>
              <p:cNvPr id="230424" name="Text Box 24"/>
              <p:cNvSpPr txBox="1">
                <a:spLocks noChangeArrowheads="1"/>
              </p:cNvSpPr>
              <p:nvPr/>
            </p:nvSpPr>
            <p:spPr bwMode="auto">
              <a:xfrm rot="16200000">
                <a:off x="218" y="802"/>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马太</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5" name="Text Box 25"/>
              <p:cNvSpPr txBox="1">
                <a:spLocks noChangeArrowheads="1"/>
              </p:cNvSpPr>
              <p:nvPr/>
            </p:nvSpPr>
            <p:spPr bwMode="auto">
              <a:xfrm rot="16200000">
                <a:off x="650" y="900"/>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马可</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26" name="Text Box 26"/>
              <p:cNvSpPr txBox="1">
                <a:spLocks noChangeArrowheads="1"/>
              </p:cNvSpPr>
              <p:nvPr/>
            </p:nvSpPr>
            <p:spPr bwMode="auto">
              <a:xfrm rot="16200000">
                <a:off x="1523" y="939"/>
                <a:ext cx="440" cy="252"/>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a:t>
                  </a:r>
                  <a:r>
                    <a:rPr kumimoji="0" lang="zh-CN" alt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约翰</a:t>
                  </a:r>
                  <a:endPar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451312" cy="14465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路加</a:t>
            </a:r>
            <a:endPar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a:t>
            </a:r>
            <a:r>
              <a:rPr lang="zh-CN" altLang="en-US">
                <a:latin typeface="Times" charset="0"/>
              </a:rPr>
              <a:t>路加</a:t>
            </a:r>
            <a:endParaRPr lang="en-US">
              <a:latin typeface="Times" charset="0"/>
            </a:endParaRP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77825" y="4445000"/>
            <a:ext cx="8255000" cy="8890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7200" b="1" i="1" u="none" strike="noStrike" kern="1200" cap="none" spc="0" normalizeH="0" baseline="0" noProof="0">
                <a:ln>
                  <a:noFill/>
                </a:ln>
                <a:solidFill>
                  <a:srgbClr val="FFFFFF"/>
                </a:solidFill>
                <a:effectLst/>
                <a:uLnTx/>
                <a:uFillTx/>
                <a:latin typeface="Kosher-Normal" charset="0"/>
                <a:ea typeface="宋体" charset="0"/>
                <a:cs typeface="宋体" charset="0"/>
              </a:rPr>
              <a:t>大卫的朝代</a:t>
            </a:r>
            <a:endParaRPr kumimoji="0" lang="zh-CN" altLang="en-US" sz="6000" b="1" i="1" u="none" strike="noStrike" kern="1200" cap="none" spc="0" normalizeH="0" baseline="0" noProof="0">
              <a:ln>
                <a:noFill/>
              </a:ln>
              <a:solidFill>
                <a:srgbClr val="FFFFFF"/>
              </a:solidFill>
              <a:effectLst/>
              <a:uLnTx/>
              <a:uFillTx/>
              <a:latin typeface="Kosher-Normal" charset="0"/>
              <a:ea typeface="宋体" charset="0"/>
              <a:cs typeface="宋体" charset="0"/>
            </a:endParaRPr>
          </a:p>
        </p:txBody>
      </p:sp>
      <p:sp>
        <p:nvSpPr>
          <p:cNvPr id="315448" name="Rectangle 56"/>
          <p:cNvSpPr>
            <a:spLocks noChangeArrowheads="1"/>
          </p:cNvSpPr>
          <p:nvPr/>
        </p:nvSpPr>
        <p:spPr bwMode="auto">
          <a:xfrm>
            <a:off x="398463" y="5422900"/>
            <a:ext cx="8255000" cy="4302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PMingLiU" charset="0"/>
                <a:ea typeface="宋体" charset="0"/>
                <a:cs typeface="宋体" charset="0"/>
              </a:rPr>
              <a:t>耶稣基督的王室家谱</a:t>
            </a:r>
            <a:endParaRPr kumimoji="0" lang="zh-CN" altLang="en-US" sz="3200" b="1" i="1" u="none" strike="noStrike" kern="1200" cap="none" spc="0" normalizeH="0" baseline="0" noProof="0">
              <a:ln>
                <a:noFill/>
              </a:ln>
              <a:solidFill>
                <a:srgbClr val="99CCFF"/>
              </a:solidFill>
              <a:effectLst/>
              <a:uLnTx/>
              <a:uFillTx/>
              <a:latin typeface="Arial" charset="0"/>
              <a:ea typeface="宋体" charset="0"/>
              <a:cs typeface="宋体" charset="0"/>
            </a:endParaRPr>
          </a:p>
        </p:txBody>
      </p:sp>
      <p:sp>
        <p:nvSpPr>
          <p:cNvPr id="67589" name="Text Box 5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7590" name="Text Box 59"/>
          <p:cNvSpPr txBox="1">
            <a:spLocks noChangeArrowheads="1"/>
          </p:cNvSpPr>
          <p:nvPr/>
        </p:nvSpPr>
        <p:spPr bwMode="auto">
          <a:xfrm>
            <a:off x="8902700" y="43894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315452" name="Text Box 60"/>
          <p:cNvSpPr txBox="1">
            <a:spLocks noChangeArrowheads="1"/>
          </p:cNvSpPr>
          <p:nvPr/>
        </p:nvSpPr>
        <p:spPr bwMode="auto">
          <a:xfrm>
            <a:off x="2247900" y="6038850"/>
            <a:ext cx="4564063"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#16</a:t>
            </a:r>
          </a:p>
        </p:txBody>
      </p:sp>
      <p:sp>
        <p:nvSpPr>
          <p:cNvPr id="67592" name="Text Box 6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15454" name="Rectangle 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7594" name="Text Box 70"/>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宋体" charset="0"/>
                <a:ea typeface="宋体" charset="0"/>
              </a:rPr>
              <a:t>1</a:t>
            </a:r>
          </a:p>
        </p:txBody>
      </p:sp>
      <p:sp>
        <p:nvSpPr>
          <p:cNvPr id="315463" name="Rectangle 71"/>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315464" name="Rectangle 7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21</a:t>
            </a:r>
          </a:p>
        </p:txBody>
      </p:sp>
      <p:sp>
        <p:nvSpPr>
          <p:cNvPr id="67597" name="Text Box 73"/>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269571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Dionysus Exiguus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The Star of Bethlehem	6-7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 (This was the first census that took place while Quirinius was governor of Syria.) </a:t>
            </a:r>
          </a:p>
        </p:txBody>
      </p:sp>
      <p:sp>
        <p:nvSpPr>
          <p:cNvPr id="207877" name="Rectangle 5"/>
          <p:cNvSpPr>
            <a:spLocks noChangeArrowheads="1"/>
          </p:cNvSpPr>
          <p:nvPr/>
        </p:nvSpPr>
        <p:spPr bwMode="auto">
          <a:xfrm>
            <a:off x="533400" y="3429000"/>
            <a:ext cx="78486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23 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may have confused Quirinius with P. Quintilius Varus who was legate of Syria during the period 6-3 B.C. Against this is the fact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manifests a knowledge of the later census by Quirinius which prompted the revolt of Judas the Galilean in A.D. 6-7 (Acts 5:37). Is it likely that he would have confused this census, which he knew to be a later one, with one during the reign of Herod? It is not certain that </a:t>
            </a:r>
            <a:r>
              <a:rPr kumimoji="0" lang="zh-CN" altLang="en-US" sz="2800" b="1" i="0" u="none" strike="noStrike" kern="1200" cap="none" spc="0" normalizeH="0" baseline="0" noProof="0">
                <a:ln>
                  <a:noFill/>
                </a:ln>
                <a:solidFill>
                  <a:srgbClr val="FFFFFF"/>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a14="http://schemas.microsoft.com/office/drawing/2010/main" xmlns="">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zh-CN" altLang="en-US" sz="2800" b="1" i="0" u="none" strike="noStrike" kern="1200" cap="none" spc="0" normalizeH="0" baseline="0" noProof="0">
                <a:ln>
                  <a:noFill/>
                </a:ln>
                <a:solidFill>
                  <a:srgbClr val="FFFFCC"/>
                </a:solidFill>
                <a:effectLst/>
                <a:uLnTx/>
                <a:uFillTx/>
                <a:latin typeface="Arial"/>
                <a:ea typeface="宋体" charset="0"/>
                <a:cs typeface="Arial"/>
              </a:rPr>
              <a:t>路加</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zh-CN" altLang="en-US" sz="2800" b="1" i="0" u="none" strike="noStrike" kern="1200" cap="none" spc="0" normalizeH="0" baseline="0" noProof="0">
                <a:ln>
                  <a:noFill/>
                </a:ln>
                <a:solidFill>
                  <a:srgbClr val="FFFFCC"/>
                </a:solidFill>
                <a:effectLst/>
                <a:uLnTx/>
                <a:uFillTx/>
                <a:latin typeface="Arial"/>
                <a:ea typeface="ＭＳ Ｐゴシック" charset="0"/>
                <a:cs typeface="Arial"/>
              </a:rPr>
              <a:t>马太</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0802" name="Text Box 50"/>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69636" name="Text Box 5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69637" name="Text Box 54"/>
          <p:cNvSpPr txBox="1">
            <a:spLocks noChangeArrowheads="1"/>
          </p:cNvSpPr>
          <p:nvPr/>
        </p:nvSpPr>
        <p:spPr bwMode="auto">
          <a:xfrm>
            <a:off x="8902700" y="48466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sp>
        <p:nvSpPr>
          <p:cNvPr id="69638" name="Text Box 5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69640" name="Text Box 64"/>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30817" name="Rectangle 6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22</a:t>
            </a:r>
          </a:p>
        </p:txBody>
      </p:sp>
    </p:spTree>
    <p:extLst>
      <p:ext uri="{BB962C8B-B14F-4D97-AF65-F5344CB8AC3E}">
        <p14:creationId xmlns:p14="http://schemas.microsoft.com/office/powerpoint/2010/main" val="11024470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2:2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 (This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Arial"/>
                <a:ea typeface="ＭＳ Ｐゴシック" charset="0"/>
                <a:cs typeface="Arial"/>
              </a:rPr>
              <a:t>路加</a:t>
            </a: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 3:23 (NIV) </a:t>
            </a:r>
            <a:b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CC00"/>
                </a:solidFill>
                <a:effectLst/>
                <a:uLnTx/>
                <a:uFillTx/>
                <a:latin typeface="Arial"/>
                <a:ea typeface="ＭＳ Ｐゴシック" charset="0"/>
                <a:cs typeface="Arial"/>
              </a:rPr>
              <a:t>23 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FFFFFF"/>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Arial" charset="0"/>
                <a:cs typeface="Arial" charset="0"/>
              </a:rPr>
              <a:t>追溯耶稣基督的诞生。</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出生日期：大约</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12</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5</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1</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月</a:t>
            </a:r>
            <a:r>
              <a:rPr kumimoji="0" lang="en-US" altLang="zh-CN"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4</a:t>
            </a:r>
            <a:r>
              <a:rPr kumimoji="0" lang="zh-CN" altLang="en-US" sz="28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年前</a:t>
            </a:r>
            <a:endParaRPr kumimoji="0" lang="en-US" sz="28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耶稣在这两个日期之间出生的：</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公元前</a:t>
            </a:r>
            <a:r>
              <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rPr>
              <a:t>6</a:t>
            </a:r>
            <a:r>
              <a:rPr kumimoji="0" lang="zh-CN" altLang="en-US" sz="2400" b="0" i="0" u="none" strike="noStrike" kern="1200" cap="none" spc="0" normalizeH="0" baseline="0" noProof="0" dirty="0">
                <a:ln>
                  <a:noFill/>
                </a:ln>
                <a:solidFill>
                  <a:srgbClr val="FFFFCC"/>
                </a:solidFill>
                <a:effectLst/>
                <a:uLnTx/>
                <a:uFillTx/>
                <a:latin typeface="Arial" charset="0"/>
                <a:ea typeface="ＭＳ Ｐゴシック" charset="0"/>
                <a:cs typeface="ＭＳ Ｐゴシック" charset="0"/>
              </a:rPr>
              <a:t>年</a:t>
            </a:r>
            <a:endParaRPr kumimoji="0" lang="en-US" sz="2400" b="1" i="0" u="none" strike="noStrike" kern="1200" cap="none" spc="0" normalizeH="0" baseline="0" noProof="0" dirty="0">
              <a:ln>
                <a:noFill/>
              </a:ln>
              <a:solidFill>
                <a:srgbClr val="F2FCFF"/>
              </a:solidFill>
              <a:effectLst>
                <a:outerShdw blurRad="38100" dist="38100" dir="2700000" algn="tl">
                  <a:srgbClr val="5F5F5F"/>
                </a:outerShdw>
              </a:effectLst>
              <a:uLnTx/>
              <a:uFillTx/>
              <a:latin typeface="Arial" charset="0"/>
              <a:ea typeface="ＭＳ Ｐゴシック" charset="0"/>
              <a:cs typeface="Arial" pitchFamily="34"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三月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29</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日至四月</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11</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日</a:t>
            </a:r>
            <a:endParaRPr kumimoji="0" lang="en-US" altLang="ja-JP" sz="2400" b="0" i="0" u="none" strike="noStrike" kern="1200" cap="none" spc="0" normalizeH="0" baseline="0" noProof="0">
              <a:ln>
                <a:noFill/>
              </a:ln>
              <a:solidFill>
                <a:srgbClr val="FFFFCC"/>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公元前</a:t>
            </a:r>
            <a:r>
              <a:rPr kumimoji="0" lang="en-US" altLang="zh-CN" sz="2400" b="0" i="0" u="none" strike="noStrike" kern="1200" cap="none" spc="0" normalizeH="0" baseline="0" noProof="0">
                <a:ln>
                  <a:noFill/>
                </a:ln>
                <a:solidFill>
                  <a:srgbClr val="FFFFCC"/>
                </a:solidFill>
                <a:effectLst/>
                <a:uLnTx/>
                <a:uFillTx/>
                <a:latin typeface="Arial" charset="0"/>
                <a:ea typeface="ＭＳ Ｐゴシック" charset="0"/>
              </a:rPr>
              <a:t>4</a:t>
            </a:r>
            <a:r>
              <a:rPr kumimoji="0" lang="zh-CN" altLang="en-US" sz="2400" b="0" i="0" u="none" strike="noStrike" kern="1200" cap="none" spc="0" normalizeH="0" baseline="0" noProof="0">
                <a:ln>
                  <a:noFill/>
                </a:ln>
                <a:solidFill>
                  <a:srgbClr val="FFFFCC"/>
                </a:solidFill>
                <a:effectLst/>
                <a:uLnTx/>
                <a:uFillTx/>
                <a:latin typeface="Arial" charset="0"/>
                <a:ea typeface="ＭＳ Ｐゴシック" charset="0"/>
              </a:rPr>
              <a:t>年</a:t>
            </a:r>
            <a:endParaRPr kumimoji="0" 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charset="0"/>
              <a:ea typeface="ＭＳ Ｐゴシック"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5F5F5F"/>
                  </a:outerShdw>
                </a:effectLst>
                <a:uLnTx/>
                <a:uFillTx/>
                <a:latin typeface="Arial" pitchFamily="34" charset="0"/>
                <a:ea typeface="MS Gothic" pitchFamily="49" charset="-128"/>
                <a:cs typeface="+mn-cs"/>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居里纽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古利奈的户口普查 </a:t>
            </a:r>
            <a:r>
              <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2:1-5)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希律大帝的死亡</a:t>
            </a:r>
            <a:b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b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马太</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2:1; </a:t>
            </a:r>
            <a:r>
              <a:rPr kumimoji="0" lang="zh-CN"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路加</a:t>
            </a:r>
            <a:r>
              <a:rPr kumimoji="0" lang="en-US" altLang="ja-JP"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rPr>
              <a:t> 1:5)</a:t>
            </a:r>
            <a:endParaRPr kumimoji="0" lang="en-US" altLang="en-US" sz="2400" b="1" i="0" u="none" strike="noStrike" kern="1200" cap="none" spc="0" normalizeH="0" baseline="0" noProof="0">
              <a:ln>
                <a:noFill/>
              </a:ln>
              <a:solidFill>
                <a:srgbClr val="F2FCFF"/>
              </a:solidFill>
              <a:effectLst>
                <a:outerShdw blurRad="38100" dist="38100" dir="2700000" algn="tl">
                  <a:srgbClr val="5F5F5F"/>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540155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8F8E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eaLnBrk="1" hangingPunct="1"/>
            <a:r>
              <a:rPr lang="zh-CN" altLang="en-US" sz="3600" b="1">
                <a:solidFill>
                  <a:srgbClr val="FFFFFF"/>
                </a:solidFill>
                <a:latin typeface="SimHei" pitchFamily="49" charset="-122"/>
                <a:ea typeface="SimHei" pitchFamily="49" charset="-122"/>
              </a:rPr>
              <a:t>追溯到基督传道的开始</a:t>
            </a:r>
            <a:endParaRPr lang="en-US" altLang="en-US" sz="3600" b="1">
              <a:solidFill>
                <a:srgbClr val="FFFFFF"/>
              </a:solidFill>
              <a:effectLst>
                <a:outerShdw blurRad="38100" dist="38100" dir="2700000" algn="tl">
                  <a:srgbClr val="000000"/>
                </a:outerShdw>
              </a:effectLst>
              <a:latin typeface="SimHei" pitchFamily="49" charset="-122"/>
              <a:ea typeface="SimHei" pitchFamily="49"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展开事工：大约</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 </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32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耶稣大概在这两个日期之间开始了他的事工：</a:t>
            </a:r>
            <a:endParaRPr kumimoji="0" lang="en-US" altLang="en-US" sz="28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第</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15</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年凯撒提庇留统治时期*（路加</a:t>
            </a:r>
            <a:r>
              <a:rPr kumimoji="0" lang="en-US" altLang="zh-CN"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3:1-3</a:t>
            </a:r>
            <a:r>
              <a:rPr kumimoji="0" lang="zh-CN" alt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rPr>
              <a:t>）</a:t>
            </a:r>
            <a:endParaRPr kumimoji="0" lang="en-US" sz="2400" b="1" i="0" u="none" strike="noStrike" kern="1200" cap="none" spc="0" normalizeH="0" baseline="0" noProof="0" dirty="0">
              <a:ln>
                <a:noFill/>
              </a:ln>
              <a:solidFill>
                <a:srgbClr val="F2FCFF"/>
              </a:solidFill>
              <a:effectLst>
                <a:outerShdw blurRad="38100" dist="38100" dir="2700000" algn="tl">
                  <a:srgbClr val="C0C0C0"/>
                </a:outerShdw>
              </a:effectLst>
              <a:uLnTx/>
              <a:uFillTx/>
              <a:latin typeface="SimHei" pitchFamily="49" charset="-122"/>
              <a:ea typeface="SimHei" pitchFamily="49" charset="-122"/>
              <a:cs typeface="Arial" pitchFamily="34" charset="0"/>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28</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年八月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19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 十二月</a:t>
            </a:r>
            <a:r>
              <a:rPr kumimoji="0" lang="en-US" altLang="zh-CN"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31</a:t>
            </a:r>
            <a:r>
              <a:rPr kumimoji="0" lang="zh-CN" altLang="en-US" sz="24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*估摸着无论是从儒略历或堤庇留王国的年份</a:t>
            </a:r>
            <a:endParaRPr kumimoji="0" lang="en-US" altLang="en-US" sz="2400" b="1" i="0" u="none" strike="noStrike" kern="1200" cap="none" spc="0" normalizeH="0" baseline="0" noProof="0">
              <a:ln>
                <a:noFill/>
              </a:ln>
              <a:solidFill>
                <a:srgbClr val="F2FCFF"/>
              </a:solidFill>
              <a:effectLst>
                <a:outerShdw blurRad="38100" dist="38100" dir="2700000" algn="tl">
                  <a:srgbClr val="000000"/>
                </a:outerShdw>
              </a:effectLst>
              <a:uLnTx/>
              <a:uFillTx/>
              <a:latin typeface="SimHei" pitchFamily="49" charset="-122"/>
              <a:ea typeface="SimHei" pitchFamily="49" charset="-122"/>
              <a:cs typeface="+mn-cs"/>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(Zondervan, 1977), 114</a:t>
            </a:r>
          </a:p>
        </p:txBody>
      </p:sp>
    </p:spTree>
    <p:extLst>
      <p:ext uri="{BB962C8B-B14F-4D97-AF65-F5344CB8AC3E}">
        <p14:creationId xmlns:p14="http://schemas.microsoft.com/office/powerpoint/2010/main" val="324754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eaLnBrk="1" hangingPunct="1"/>
            <a:r>
              <a:rPr lang="zh-CN" altLang="en-US" b="1">
                <a:solidFill>
                  <a:srgbClr val="FFFFFF"/>
                </a:solidFill>
                <a:latin typeface="SimHei" pitchFamily="49" charset="-122"/>
                <a:ea typeface="SimHei" pitchFamily="49" charset="-122"/>
              </a:rPr>
              <a:t>基督事工持续时间</a:t>
            </a:r>
            <a:endParaRPr lang="en-US" altLang="zh-CN" sz="4000" b="1">
              <a:solidFill>
                <a:srgbClr val="FFFFFF"/>
              </a:solidFill>
              <a:latin typeface="SimHei" pitchFamily="49" charset="-122"/>
              <a:cs typeface="Arial" pitchFamily="34" charset="0"/>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29</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年的秋季 至 公元</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4</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月</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日（</a:t>
            </a:r>
            <a:r>
              <a:rPr kumimoji="0" lang="en-US" altLang="zh-CN"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3.5</a:t>
            </a:r>
            <a:r>
              <a:rPr kumimoji="0" lang="zh-CN" altLang="en-US" sz="28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年）</a:t>
            </a:r>
            <a:endParaRPr kumimoji="0" lang="en-US" altLang="en-US" sz="2800" b="1"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p:txBody>
      </p:sp>
      <p:sp>
        <p:nvSpPr>
          <p:cNvPr id="394245" name="Text Box 9"/>
          <p:cNvSpPr txBox="1">
            <a:spLocks noChangeArrowheads="1"/>
          </p:cNvSpPr>
          <p:nvPr/>
        </p:nvSpPr>
        <p:spPr bwMode="auto">
          <a:xfrm>
            <a:off x="0" y="32131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SimHei" pitchFamily="49" charset="-122"/>
                <a:ea typeface="SimHei" pitchFamily="49" charset="-122"/>
                <a:cs typeface="+mn-cs"/>
              </a:rPr>
              <a:t>展开基督事工</a:t>
            </a:r>
            <a:endPar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29</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年的秋季</a:t>
            </a:r>
            <a:endParaRPr kumimoji="0" lang="en-US" altLang="en-US" sz="2000" b="1" i="0" u="none" strike="noStrike" kern="1200" cap="none" spc="0" normalizeH="0" baseline="0" noProof="0">
              <a:ln>
                <a:noFill/>
              </a:ln>
              <a:solidFill>
                <a:srgbClr val="FFFFCC"/>
              </a:solidFill>
              <a:effectLst/>
              <a:uLnTx/>
              <a:uFillTx/>
              <a:latin typeface="Arial" pitchFamily="34" charset="0"/>
              <a:ea typeface="MS Gothic" pitchFamily="49" charset="-128"/>
              <a:cs typeface="+mn-cs"/>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#1</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30</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7</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5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2:13, 23</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5" name="Text Box 9"/>
          <p:cNvSpPr txBox="1">
            <a:spLocks noChangeArrowheads="1"/>
          </p:cNvSpPr>
          <p:nvPr/>
        </p:nvSpPr>
        <p:spPr bwMode="auto">
          <a:xfrm>
            <a:off x="3851275" y="32131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a:t>
            </a:r>
            <a:endParaRPr kumimoji="0" lang="en-US" altLang="en-US" sz="2000" b="1" i="0"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9425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约翰未述说</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马克</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2:23-28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路加</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6:1-5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马太</a:t>
            </a:r>
            <a:r>
              <a:rPr kumimoji="0" lang="en-US" altLang="zh-CN"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12:1-8</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7"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约翰</a:t>
            </a:r>
            <a:r>
              <a:rPr kumimoji="0" lang="en-US" altLang="ja-JP"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rPr>
              <a:t> 6:4</a:t>
            </a:r>
            <a:endParaRPr kumimoji="0" lang="en-US" altLang="en-US" sz="1600" b="1" i="0" u="none" strike="noStrike" kern="1200" cap="none" spc="0" normalizeH="0" baseline="0" noProof="0">
              <a:ln>
                <a:noFill/>
              </a:ln>
              <a:solidFill>
                <a:srgbClr val="FFFF00"/>
              </a:solidFill>
              <a:effectLst/>
              <a:uLnTx/>
              <a:uFillTx/>
              <a:latin typeface="SimHei" pitchFamily="49" charset="-122"/>
              <a:ea typeface="SimHei" pitchFamily="49" charset="-122"/>
              <a:cs typeface="+mn-cs"/>
            </a:endParaRPr>
          </a:p>
        </p:txBody>
      </p:sp>
      <p:sp>
        <p:nvSpPr>
          <p:cNvPr id="39425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约翰</a:t>
            </a:r>
            <a:r>
              <a:rPr kumimoji="0" lang="en-US" altLang="ja-JP"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rPr>
              <a:t> 11:55–12:1</a:t>
            </a:r>
            <a:endParaRPr kumimoji="0" lang="en-US" altLang="en-US" sz="1600" b="1" i="0" u="none" strike="noStrike" kern="1200" cap="none" spc="0" normalizeH="0" baseline="0" noProof="0">
              <a:ln>
                <a:noFill/>
              </a:ln>
              <a:solidFill>
                <a:srgbClr val="FFFF00"/>
              </a:solidFill>
              <a:effectLst/>
              <a:uLnTx/>
              <a:uFillTx/>
              <a:latin typeface="Arial" pitchFamily="34" charset="0"/>
              <a:ea typeface="MS Gothic" pitchFamily="49" charset="-128"/>
              <a:cs typeface="+mn-cs"/>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CC"/>
                </a:solidFill>
                <a:effectLst/>
                <a:uLnTx/>
                <a:uFillTx/>
                <a:latin typeface="Arial" pitchFamily="34" charset="0"/>
                <a:ea typeface="ＭＳ Ｐゴシック" pitchFamily="34" charset="-128"/>
                <a:cs typeface="+mn-cs"/>
              </a:rPr>
              <a:t>约翰独自笔记三个逾越节</a:t>
            </a:r>
            <a:endParaRPr kumimoji="0" lang="en-US" altLang="en-US" sz="2800" b="1" i="1" u="none" strike="noStrike" kern="1200" cap="none" spc="0" normalizeH="0" baseline="0" noProof="0">
              <a:ln>
                <a:noFill/>
              </a:ln>
              <a:solidFill>
                <a:srgbClr val="FFFFFF"/>
              </a:solidFill>
              <a:effectLst/>
              <a:uLnTx/>
              <a:uFillTx/>
              <a:latin typeface="Arial" pitchFamily="34" charset="0"/>
              <a:ea typeface="MS Gothic" pitchFamily="49" charset="-128"/>
              <a:cs typeface="+mn-cs"/>
            </a:endParaRPr>
          </a:p>
        </p:txBody>
      </p:sp>
      <p:sp>
        <p:nvSpPr>
          <p:cNvPr id="36" name="TextBox 35"/>
          <p:cNvSpPr txBox="1"/>
          <p:nvPr/>
        </p:nvSpPr>
        <p:spPr>
          <a:xfrm>
            <a:off x="8616950" y="71438"/>
            <a:ext cx="527050" cy="461962"/>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Gothic" pitchFamily="49" charset="-128"/>
                <a:cs typeface="+mn-cs"/>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Harold W. Hoehner, </a:t>
            </a:r>
            <a:r>
              <a:rPr kumimoji="0" lang="en-US" altLang="en-US" sz="1600" b="1" i="1" u="none" strike="noStrike" kern="1200" cap="none" spc="0" normalizeH="0" baseline="0" noProof="0">
                <a:ln>
                  <a:noFill/>
                </a:ln>
                <a:solidFill>
                  <a:srgbClr val="FFFFFF"/>
                </a:solidFill>
                <a:effectLst/>
                <a:uLnTx/>
                <a:uFillTx/>
                <a:latin typeface="Arial" pitchFamily="34" charset="0"/>
                <a:ea typeface="MS Gothic" pitchFamily="49" charset="-128"/>
                <a:cs typeface="+mn-cs"/>
              </a:rPr>
              <a:t>Chronological Aspects of the Life of Christ </a:t>
            </a:r>
            <a:r>
              <a:rPr kumimoji="0" lang="en-US" altLang="en-US" sz="1600" b="1" i="0" u="none" strike="noStrike" kern="1200" cap="none" spc="0" normalizeH="0" baseline="0" noProof="0">
                <a:ln>
                  <a:noFill/>
                </a:ln>
                <a:solidFill>
                  <a:srgbClr val="FFFFFF"/>
                </a:solidFill>
                <a:effectLst/>
                <a:uLnTx/>
                <a:uFillTx/>
                <a:latin typeface="Arial" pitchFamily="34" charset="0"/>
                <a:ea typeface="MS Gothic" pitchFamily="49" charset="-128"/>
                <a:cs typeface="+mn-cs"/>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因此，基督的事工是至少</a:t>
            </a:r>
            <a:r>
              <a:rPr kumimoji="0" lang="en-US" altLang="zh-CN"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4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endParaRPr kumimoji="0" lang="en-US" altLang="en-US" sz="2400" b="1" i="0" u="none" strike="noStrike" kern="1200" cap="none" spc="0" normalizeH="0" baseline="0" noProof="0">
              <a:ln>
                <a:noFill/>
              </a:ln>
              <a:solidFill>
                <a:srgbClr val="F2FCFF"/>
              </a:solidFill>
              <a:effectLst/>
              <a:uLnTx/>
              <a:uFillTx/>
              <a:latin typeface="SimHei" pitchFamily="49" charset="-122"/>
              <a:ea typeface="SimHei" pitchFamily="49" charset="-122"/>
              <a:cs typeface="+mn-cs"/>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32</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25</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逾越节</a:t>
            </a:r>
            <a: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br>
              <a:rPr kumimoji="0" lang="en-US" altLang="ja-JP"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b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公元</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年</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4</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月</a:t>
            </a:r>
            <a:r>
              <a:rPr kumimoji="0" lang="en-US" altLang="zh-CN"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3</a:t>
            </a:r>
            <a:r>
              <a:rPr kumimoji="0" lang="zh-CN"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rPr>
              <a:t>日</a:t>
            </a:r>
            <a:endParaRPr kumimoji="0" lang="en-US" altLang="en-US" sz="2000" b="0" i="0" u="none" strike="noStrike" kern="1200" cap="none" spc="0" normalizeH="0" baseline="0" noProof="0">
              <a:ln>
                <a:noFill/>
              </a:ln>
              <a:solidFill>
                <a:srgbClr val="FFFFCC"/>
              </a:solidFill>
              <a:effectLst/>
              <a:uLnTx/>
              <a:uFillTx/>
              <a:latin typeface="SimHei" pitchFamily="49" charset="-122"/>
              <a:ea typeface="SimHei" pitchFamily="49" charset="-122"/>
              <a:cs typeface="+mn-cs"/>
            </a:endParaRPr>
          </a:p>
        </p:txBody>
      </p:sp>
    </p:spTree>
    <p:extLst>
      <p:ext uri="{BB962C8B-B14F-4D97-AF65-F5344CB8AC3E}">
        <p14:creationId xmlns:p14="http://schemas.microsoft.com/office/powerpoint/2010/main" val="925049831"/>
      </p:ext>
    </p:extLst>
  </p:cSld>
  <p:clrMapOvr>
    <a:masterClrMapping/>
  </p:clrMapOvr>
  <p:transition>
    <p:zo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rPr>
              <a:t>耶</a:t>
            </a:r>
            <a:r>
              <a:rPr kumimoji="0" lang="zh-CN" altLang="en-US">
                <a:solidFill>
                  <a:srgbClr val="FFFFFF"/>
                </a:solidFill>
                <a:ea typeface="华文细黑" charset="0"/>
                <a:cs typeface="华文细黑" charset="0"/>
              </a:rPr>
              <a:t>稣</a:t>
            </a:r>
            <a:r>
              <a:rPr kumimoji="0" lang="zh-CN" altLang="en-US">
                <a:solidFill>
                  <a:srgbClr val="FFFFFF"/>
                </a:solidFill>
              </a:rPr>
              <a:t>与使徒行</a:t>
            </a:r>
            <a:r>
              <a:rPr kumimoji="0" lang="zh-CN" altLang="en-US">
                <a:solidFill>
                  <a:srgbClr val="FFFFFF"/>
                </a:solidFill>
                <a:ea typeface="华文细黑" charset="0"/>
                <a:cs typeface="华文细黑" charset="0"/>
              </a:rPr>
              <a:t>传</a:t>
            </a:r>
            <a:r>
              <a:rPr kumimoji="0" lang="zh-CN" altLang="en-US">
                <a:solidFill>
                  <a:srgbClr val="FFFFFF"/>
                </a:solidFill>
              </a:rPr>
              <a:t>的年表</a:t>
            </a:r>
            <a:endParaRPr kumimoji="0" lang="en-US" altLang="zh-CN"/>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a:t>
            </a: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公元</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西元</a:t>
            </a: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 1</a:t>
            </a:r>
          </a:p>
        </p:txBody>
      </p:sp>
      <p:sp>
        <p:nvSpPr>
          <p:cNvPr id="68614" name="Text Box 6"/>
          <p:cNvSpPr txBox="1">
            <a:spLocks noChangeArrowheads="1"/>
          </p:cNvSpPr>
          <p:nvPr/>
        </p:nvSpPr>
        <p:spPr bwMode="auto">
          <a:xfrm>
            <a:off x="526415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68615" name="Text Box 7"/>
          <p:cNvSpPr txBox="1">
            <a:spLocks noChangeArrowheads="1"/>
          </p:cNvSpPr>
          <p:nvPr/>
        </p:nvSpPr>
        <p:spPr bwMode="auto">
          <a:xfrm>
            <a:off x="6172200"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68616" name="Text Box 8"/>
          <p:cNvSpPr txBox="1">
            <a:spLocks noChangeArrowheads="1"/>
          </p:cNvSpPr>
          <p:nvPr/>
        </p:nvSpPr>
        <p:spPr bwMode="auto">
          <a:xfrm>
            <a:off x="67802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68617" name="Text Box 9"/>
          <p:cNvSpPr txBox="1">
            <a:spLocks noChangeArrowheads="1"/>
          </p:cNvSpPr>
          <p:nvPr/>
        </p:nvSpPr>
        <p:spPr bwMode="auto">
          <a:xfrm>
            <a:off x="806926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68618" name="Text Box 10"/>
          <p:cNvSpPr txBox="1">
            <a:spLocks noChangeArrowheads="1"/>
          </p:cNvSpPr>
          <p:nvPr/>
        </p:nvSpPr>
        <p:spPr bwMode="auto">
          <a:xfrm>
            <a:off x="3681413" y="12192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68619" name="Text Box 11"/>
          <p:cNvSpPr txBox="1">
            <a:spLocks noChangeArrowheads="1"/>
          </p:cNvSpPr>
          <p:nvPr/>
        </p:nvSpPr>
        <p:spPr bwMode="auto">
          <a:xfrm>
            <a:off x="339725" y="1885950"/>
            <a:ext cx="11112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的出世</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0" name="Text Box 12"/>
          <p:cNvSpPr txBox="1">
            <a:spLocks noChangeArrowheads="1"/>
          </p:cNvSpPr>
          <p:nvPr/>
        </p:nvSpPr>
        <p:spPr bwMode="auto">
          <a:xfrm>
            <a:off x="1647825" y="1905000"/>
            <a:ext cx="1095375" cy="469900"/>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–1 </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年</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p>
        </p:txBody>
      </p:sp>
      <p:sp>
        <p:nvSpPr>
          <p:cNvPr id="68621" name="Text Box 13"/>
          <p:cNvSpPr txBox="1">
            <a:spLocks noChangeArrowheads="1"/>
          </p:cNvSpPr>
          <p:nvPr/>
        </p:nvSpPr>
        <p:spPr bwMode="auto">
          <a:xfrm>
            <a:off x="4487863" y="1885950"/>
            <a:ext cx="2025650" cy="22955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该撒提庇留</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SimSun" pitchFamily="2" charset="-122"/>
              </a:rPr>
              <a:t>在位第十五年</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t>
            </a:r>
            <a:b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b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约</a:t>
            </a: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翰</a:t>
            </a: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pitchFamily="34" charset="0"/>
                <a:ea typeface="ＭＳ Ｐゴシック" pitchFamily="34" charset="-128"/>
              </a:rPr>
              <a:t>耶</a:t>
            </a:r>
            <a:r>
              <a:rPr kumimoji="0" lang="zh-CN" altLang="en-US" sz="2400" b="1" i="0" u="none" strike="noStrike" kern="1200" cap="none" spc="0" normalizeH="0" baseline="0" noProof="0">
                <a:ln>
                  <a:noFill/>
                </a:ln>
                <a:solidFill>
                  <a:srgbClr val="212164"/>
                </a:solidFill>
                <a:effectLst/>
                <a:uLnTx/>
                <a:uFillTx/>
                <a:latin typeface="Arial" pitchFamily="34" charset="0"/>
                <a:ea typeface="华文细黑" charset="-122"/>
              </a:rPr>
              <a:t>稣</a:t>
            </a:r>
            <a:endParaRPr kumimoji="0" lang="en-US" altLang="zh-CN" sz="2400" b="1" i="0" u="none" strike="noStrike" kern="1200" cap="none" spc="0" normalizeH="0" baseline="0" noProof="0">
              <a:ln>
                <a:noFill/>
              </a:ln>
              <a:solidFill>
                <a:srgbClr val="212164"/>
              </a:solidFill>
              <a:effectLst/>
              <a:uLnTx/>
              <a:uFillTx/>
              <a:latin typeface="Arial" pitchFamily="34" charset="0"/>
              <a:ea typeface="ＭＳ Ｐゴシック" pitchFamily="34" charset="-128"/>
            </a:endParaRPr>
          </a:p>
        </p:txBody>
      </p:sp>
      <p:sp>
        <p:nvSpPr>
          <p:cNvPr id="68622" name="Text Box 14"/>
          <p:cNvSpPr txBox="1">
            <a:spLocks noChangeArrowheads="1"/>
          </p:cNvSpPr>
          <p:nvPr/>
        </p:nvSpPr>
        <p:spPr bwMode="auto">
          <a:xfrm>
            <a:off x="663257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耶</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稣</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的死</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3" name="Text Box 15"/>
          <p:cNvSpPr txBox="1">
            <a:spLocks noChangeArrowheads="1"/>
          </p:cNvSpPr>
          <p:nvPr/>
        </p:nvSpPr>
        <p:spPr bwMode="auto">
          <a:xfrm>
            <a:off x="792162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保</a:t>
            </a:r>
            <a:r>
              <a:rPr kumimoji="0" lang="zh-CN" altLang="en-US" sz="2400" b="1" i="0" u="none" strike="noStrike" kern="1200" cap="none" spc="0" normalizeH="0" baseline="0" noProof="0">
                <a:ln>
                  <a:noFill/>
                </a:ln>
                <a:solidFill>
                  <a:srgbClr val="212164"/>
                </a:solidFill>
                <a:effectLst/>
                <a:uLnTx/>
                <a:uFillTx/>
                <a:latin typeface="Arial" charset="0"/>
                <a:ea typeface="华文细黑" charset="0"/>
                <a:cs typeface="华文细黑" charset="0"/>
              </a:rPr>
              <a:t>罗</a:t>
            </a:r>
            <a:endPar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相信</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4" name="Text Box 16"/>
          <p:cNvSpPr txBox="1">
            <a:spLocks noChangeArrowheads="1"/>
          </p:cNvSpPr>
          <p:nvPr/>
        </p:nvSpPr>
        <p:spPr bwMode="auto">
          <a:xfrm>
            <a:off x="3044825" y="1885950"/>
            <a:ext cx="14160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该撒提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212164"/>
                </a:solidFill>
                <a:effectLst/>
                <a:uLnTx/>
                <a:uFillTx/>
                <a:latin typeface="Arial" charset="0"/>
                <a:ea typeface="SimSun" charset="0"/>
                <a:cs typeface="SimSun" charset="0"/>
              </a:rPr>
              <a:t>庇留</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奉王</a:t>
            </a:r>
            <a:endPar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5" name="Text Box 17"/>
          <p:cNvSpPr txBox="1">
            <a:spLocks noChangeArrowheads="1"/>
          </p:cNvSpPr>
          <p:nvPr/>
        </p:nvSpPr>
        <p:spPr bwMode="auto">
          <a:xfrm>
            <a:off x="2495550" y="4191000"/>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12164"/>
                </a:solidFill>
                <a:effectLst/>
                <a:uLnTx/>
                <a:uFillTx/>
                <a:latin typeface="Arial" charset="0"/>
                <a:ea typeface="ＭＳ Ｐゴシック" charset="0"/>
              </a:rPr>
              <a:t>33-34 </a:t>
            </a:r>
            <a:r>
              <a:rPr kumimoji="0" lang="zh-CN" altLang="en-US" sz="2400" b="1" i="0" u="none" strike="noStrike" kern="1200" cap="none" spc="0" normalizeH="0" baseline="0" noProof="0">
                <a:ln>
                  <a:noFill/>
                </a:ln>
                <a:solidFill>
                  <a:srgbClr val="212164"/>
                </a:solidFill>
                <a:effectLst/>
                <a:uLnTx/>
                <a:uFillTx/>
                <a:latin typeface="Arial" charset="0"/>
                <a:ea typeface="ＭＳ Ｐゴシック" charset="0"/>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68627" name="Text Box 19"/>
          <p:cNvSpPr txBox="1">
            <a:spLocks noChangeArrowheads="1"/>
          </p:cNvSpPr>
          <p:nvPr/>
        </p:nvSpPr>
        <p:spPr bwMode="auto">
          <a:xfrm>
            <a:off x="566738" y="4648200"/>
            <a:ext cx="5148262"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耶稣开头传道，年纪约有三十岁</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rPr>
              <a:t>路加</a:t>
            </a:r>
            <a:r>
              <a:rPr kumimoji="0" lang="en-US" altLang="zh-CN" sz="2400" b="0" i="0" u="none" strike="noStrike" kern="1200" cap="none" spc="0" normalizeH="0" baseline="0" noProof="0">
                <a:ln>
                  <a:noFill/>
                </a:ln>
                <a:solidFill>
                  <a:srgbClr val="212164"/>
                </a:solidFill>
                <a:effectLst/>
                <a:uLnTx/>
                <a:uFillTx/>
                <a:latin typeface="Arial" pitchFamily="34" charset="0"/>
                <a:ea typeface="ＭＳ Ｐゴシック" pitchFamily="34" charset="-128"/>
              </a:rPr>
              <a:t> </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rPr>
              <a:t>39</a:t>
            </a:r>
            <a:endParaRPr kumimoji="0" lang="en-US" altLang="zh-CN" sz="2400" b="0" i="0" u="none" strike="noStrike" kern="1200" cap="none" spc="0" normalizeH="0" baseline="0" noProof="0">
              <a:ln>
                <a:noFill/>
              </a:ln>
              <a:solidFill>
                <a:srgbClr val="212164"/>
              </a:solidFill>
              <a:effectLst/>
              <a:uLnTx/>
              <a:uFillTx/>
              <a:latin typeface="Times New Roman" pitchFamily="18" charset="0"/>
              <a:ea typeface="SimSun" pitchFamily="2" charset="-122"/>
            </a:endParaRPr>
          </a:p>
        </p:txBody>
      </p:sp>
      <p:sp>
        <p:nvSpPr>
          <p:cNvPr id="68628" name="Text Box 20"/>
          <p:cNvSpPr txBox="1">
            <a:spLocks noChangeArrowheads="1"/>
          </p:cNvSpPr>
          <p:nvPr/>
        </p:nvSpPr>
        <p:spPr bwMode="auto">
          <a:xfrm>
            <a:off x="228600" y="2835275"/>
            <a:ext cx="4114800" cy="822325"/>
          </a:xfrm>
          <a:prstGeom prst="rect">
            <a:avLst/>
          </a:prstGeom>
          <a:solidFill>
            <a:srgbClr val="000099"/>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该撒提庇留在位第十五年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6DED3"/>
                </a:solidFill>
                <a:effectLst/>
                <a:uLnTx/>
                <a:uFillTx/>
                <a:latin typeface="Arial" pitchFamily="34" charset="0"/>
                <a:ea typeface="SimSun" pitchFamily="2" charset="-122"/>
              </a:rPr>
              <a:t>…</a:t>
            </a:r>
            <a:r>
              <a:rPr kumimoji="0" lang="zh-CN" altLang="en-US" sz="2400" b="1" i="0" u="none" strike="noStrike" kern="1200" cap="none" spc="0" normalizeH="0" baseline="0" noProof="0">
                <a:ln>
                  <a:noFill/>
                </a:ln>
                <a:solidFill>
                  <a:srgbClr val="E6DED3"/>
                </a:solidFill>
                <a:effectLst/>
                <a:uLnTx/>
                <a:uFillTx/>
                <a:latin typeface="Arial" pitchFamily="34" charset="0"/>
                <a:ea typeface="SimSun" pitchFamily="2" charset="-122"/>
              </a:rPr>
              <a:t>约 翰 宣 讲</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a:t>
            </a: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rPr>
              <a:t>路加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rPr>
              <a:t> 3:1-3)</a:t>
            </a:r>
          </a:p>
        </p:txBody>
      </p:sp>
    </p:spTree>
    <p:extLst>
      <p:ext uri="{BB962C8B-B14F-4D97-AF65-F5344CB8AC3E}">
        <p14:creationId xmlns:p14="http://schemas.microsoft.com/office/powerpoint/2010/main" val="1840755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animBg="1"/>
      <p:bldP spid="68620" grpId="0" animBg="1"/>
      <p:bldP spid="68621" grpId="0" animBg="1"/>
      <p:bldP spid="68622" grpId="0" animBg="1"/>
      <p:bldP spid="68623" grpId="0" animBg="1"/>
      <p:bldP spid="68624" grpId="0" animBg="1"/>
      <p:bldP spid="68625" grpId="0"/>
      <p:bldP spid="68627" grpId="0" animBg="1"/>
      <p:bldP spid="68629" grpId="0" animBg="1"/>
      <p:bldP spid="686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zh-CN" sz="1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4       3     2      1      </a:t>
            </a:r>
            <a:r>
              <a:rPr kumimoji="0" lang="en-US" altLang="zh-CN" sz="1200" b="1" i="0" u="none" strike="noStrike" kern="1200" cap="none" spc="0" normalizeH="0" baseline="0" noProof="0">
                <a:ln>
                  <a:noFill/>
                </a:ln>
                <a:solidFill>
                  <a:srgbClr val="000099"/>
                </a:solidFill>
                <a:effectLst/>
                <a:uLnTx/>
                <a:uFillTx/>
                <a:latin typeface="Times New Roman" pitchFamily="18" charset="0"/>
                <a:ea typeface="SimSun" pitchFamily="2" charset="-122"/>
                <a:cs typeface="+mn-cs"/>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rPr>
              <a:t>1</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0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28 / 29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endPar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BC	      </a:t>
            </a:r>
            <a:r>
              <a:rPr kumimoji="0" lang="en-US" altLang="zh-CN" sz="2400" b="0" i="0" u="none" strike="noStrike" kern="1200" cap="none" spc="0" normalizeH="0" baseline="0" noProof="0">
                <a:ln>
                  <a:noFill/>
                </a:ln>
                <a:solidFill>
                  <a:srgbClr val="000099"/>
                </a:solidFill>
                <a:effectLst/>
                <a:uLnTx/>
                <a:uFillTx/>
                <a:latin typeface="Times New Roman" charset="0"/>
                <a:ea typeface="SimSun" charset="0"/>
                <a:cs typeface="SimSun" charset="0"/>
              </a:rPr>
              <a:t>AD</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72747" name="Text Box 43"/>
          <p:cNvSpPr txBox="1">
            <a:spLocks noChangeArrowheads="1"/>
          </p:cNvSpPr>
          <p:nvPr/>
        </p:nvSpPr>
        <p:spPr bwMode="auto">
          <a:xfrm>
            <a:off x="1295400" y="4800600"/>
            <a:ext cx="6629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+ 28 = 32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不计算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3 + 1 + 29 = 33 </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年 </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rPr>
              <a:t>计算</a:t>
            </a:r>
            <a:r>
              <a:rPr kumimoji="0" lang="en-US" altLang="zh-CN" sz="2400" b="0" i="0" u="none" strike="noStrike" kern="1200" cap="none" spc="0" normalizeH="0" baseline="0" noProof="0">
                <a:ln>
                  <a:noFill/>
                </a:ln>
                <a:solidFill>
                  <a:srgbClr val="000000"/>
                </a:solidFill>
                <a:effectLst/>
                <a:uLnTx/>
                <a:uFillTx/>
                <a:latin typeface="Times New Roman" charset="0"/>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a:solidFill>
                  <a:schemeClr val="tx1"/>
                </a:solidFill>
                <a:ea typeface="SimSun" charset="0"/>
                <a:cs typeface="SimSun" charset="0"/>
              </a:rPr>
              <a:t>耶稣开始事奉的岁数</a:t>
            </a:r>
            <a:endParaRPr lang="en-US" altLang="zh-CN" sz="2400">
              <a:solidFill>
                <a:schemeClr val="tx1"/>
              </a:solidFill>
              <a:ea typeface="SimSun" charset="0"/>
              <a:cs typeface="SimSun" charset="0"/>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000" b="0" i="1" u="none" strike="noStrike" kern="1200" cap="none" spc="0" normalizeH="0" baseline="0" noProof="0">
                <a:ln>
                  <a:noFill/>
                </a:ln>
                <a:solidFill>
                  <a:srgbClr val="000000"/>
                </a:solidFill>
                <a:effectLst/>
                <a:uLnTx/>
                <a:uFillTx/>
                <a:latin typeface="Times New Roman" charset="0"/>
                <a:ea typeface="SimSun" charset="0"/>
                <a:cs typeface="SimSun" charset="0"/>
              </a:rPr>
              <a:t>Adapted from Michele Ang (NT Survey student, SBC, 2006)</a:t>
            </a:r>
          </a:p>
        </p:txBody>
      </p:sp>
    </p:spTree>
    <p:extLst>
      <p:ext uri="{BB962C8B-B14F-4D97-AF65-F5344CB8AC3E}">
        <p14:creationId xmlns:p14="http://schemas.microsoft.com/office/powerpoint/2010/main" val="376579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8965" name="Text Box 2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3:20</a:t>
            </a:r>
          </a:p>
        </p:txBody>
      </p:sp>
      <p:sp>
        <p:nvSpPr>
          <p:cNvPr id="71684"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1685"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74" name="Text Box 3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8979" name="Line 3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898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8981" name="Text Box 3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8982" name="Rectangle 3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23</a:t>
            </a:r>
          </a:p>
        </p:txBody>
      </p:sp>
    </p:spTree>
    <p:extLst>
      <p:ext uri="{BB962C8B-B14F-4D97-AF65-F5344CB8AC3E}">
        <p14:creationId xmlns:p14="http://schemas.microsoft.com/office/powerpoint/2010/main" val="1366515083"/>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Arial"/>
                <a:ea typeface="ＭＳ Ｐゴシック" charset="0"/>
                <a:cs typeface="Arial"/>
              </a:rPr>
              <a:t>路加</a:t>
            </a: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228600" y="2057400"/>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a:solidFill>
                  <a:srgbClr val="FFFFFF"/>
                </a:solidFill>
                <a:effectLst>
                  <a:glow rad="228600">
                    <a:srgbClr val="220011"/>
                  </a:glow>
                </a:effectLst>
                <a:latin typeface="Arial"/>
                <a:cs typeface="Arial"/>
              </a:rPr>
              <a:t>The angels of God announce to shepherds as the most unlikely yet most unprejudiced witnesses that they might know that God had provided a sign of His presence in the birth of the Savior who had come as Messiah, Ruler and Redeemer of Israel in the Messianic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0" y="685800"/>
            <a:ext cx="7772400" cy="1143000"/>
          </a:xfrm>
        </p:spPr>
        <p:txBody>
          <a:bodyPr/>
          <a:lstStyle/>
          <a:p>
            <a:pPr eaLnBrk="1" hangingPunct="1"/>
            <a:r>
              <a:rPr lang="en-US" altLang="zh-CN">
                <a:ea typeface="SimSun" pitchFamily="2" charset="-122"/>
              </a:rPr>
              <a:t>Bored Shepherds</a:t>
            </a:r>
          </a:p>
        </p:txBody>
      </p:sp>
      <p:sp>
        <p:nvSpPr>
          <p:cNvPr id="62467" name="Rectangle 3"/>
          <p:cNvSpPr>
            <a:spLocks noChangeArrowheads="1"/>
          </p:cNvSpPr>
          <p:nvPr/>
        </p:nvSpPr>
        <p:spPr bwMode="auto">
          <a:xfrm>
            <a:off x="0" y="0"/>
            <a:ext cx="9296400" cy="7086600"/>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endParaRPr>
          </a:p>
        </p:txBody>
      </p:sp>
      <p:pic>
        <p:nvPicPr>
          <p:cNvPr id="388100" name="Picture 4" descr="nv15#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5"/>
          <p:cNvSpPr txBox="1">
            <a:spLocks noChangeArrowheads="1"/>
          </p:cNvSpPr>
          <p:nvPr/>
        </p:nvSpPr>
        <p:spPr bwMode="auto">
          <a:xfrm>
            <a:off x="1008063" y="6019800"/>
            <a:ext cx="6245225" cy="457200"/>
          </a:xfrm>
          <a:prstGeom prst="rect">
            <a:avLst/>
          </a:prstGeom>
          <a:solidFill>
            <a:srgbClr val="CC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r>
              <a:rPr kumimoji="0" lang="zh-CN" altLang="en-US" sz="2400" b="0" i="0" u="none" strike="noStrike" kern="1200" cap="none" spc="0" normalizeH="0" baseline="0" noProof="0">
                <a:ln>
                  <a:noFill/>
                </a:ln>
                <a:solidFill>
                  <a:srgbClr val="FFFFCC"/>
                </a:solidFill>
                <a:effectLst/>
                <a:uLnTx/>
                <a:uFillTx/>
                <a:latin typeface="Arial" pitchFamily="34" charset="0"/>
                <a:ea typeface="SimSun" pitchFamily="2" charset="-122"/>
                <a:cs typeface="+mn-cs"/>
              </a:rPr>
              <a:t>没有什么令人激动的事曾经在这工作上发生</a:t>
            </a:r>
            <a:r>
              <a:rPr kumimoji="0" lang="en-US" altLang="zh-CN" sz="2400" b="0" i="0" u="none" strike="noStrike" kern="1200" cap="none" spc="0" normalizeH="0" baseline="0" noProof="0">
                <a:ln>
                  <a:noFill/>
                </a:ln>
                <a:solidFill>
                  <a:srgbClr val="FFFFCC"/>
                </a:solidFill>
                <a:effectLst/>
                <a:uLnTx/>
                <a:uFillTx/>
                <a:latin typeface="Times New Roman" pitchFamily="18" charset="0"/>
                <a:ea typeface="SimSun" pitchFamily="2" charset="-122"/>
                <a:cs typeface="+mn-cs"/>
              </a:rPr>
              <a:t>”</a:t>
            </a:r>
          </a:p>
        </p:txBody>
      </p:sp>
    </p:spTree>
    <p:extLst>
      <p:ext uri="{BB962C8B-B14F-4D97-AF65-F5344CB8AC3E}">
        <p14:creationId xmlns:p14="http://schemas.microsoft.com/office/powerpoint/2010/main" val="38832056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a:extLst/>
        </p:spPr>
        <p:txBody>
          <a:bodyPr/>
          <a:lstStyle/>
          <a:p>
            <a:pPr eaLnBrk="1" hangingPunct="1">
              <a:defRPr/>
            </a:pPr>
            <a:r>
              <a:rPr lang="en-US" b="1" i="1" kern="1200" dirty="0">
                <a:solidFill>
                  <a:srgbClr val="FFFFFF"/>
                </a:solidFill>
                <a:effectLst>
                  <a:glow rad="190500">
                    <a:srgbClr val="000000"/>
                  </a:glow>
                </a:effectLst>
                <a:ea typeface="+mj-ea"/>
                <a:cs typeface="+mj-cs"/>
              </a:rPr>
              <a:t>“</a:t>
            </a:r>
            <a:r>
              <a:rPr lang="zh-CN" altLang="en-US" b="1" i="1" kern="1200" dirty="0">
                <a:solidFill>
                  <a:srgbClr val="FFFFFF"/>
                </a:solidFill>
                <a:effectLst>
                  <a:glow rad="190500">
                    <a:srgbClr val="000000"/>
                  </a:glow>
                </a:effectLst>
                <a:ea typeface="+mj-ea"/>
                <a:cs typeface="+mj-cs"/>
              </a:rPr>
              <a:t>因 今 天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在 大 卫 的 城 里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为 你 们 生 了 救 主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就 是 主 基 督 </a:t>
            </a:r>
            <a:r>
              <a:rPr lang="en-US" b="1" i="1" kern="1200" dirty="0">
                <a:solidFill>
                  <a:srgbClr val="FFFFFF"/>
                </a:solidFill>
                <a:effectLst>
                  <a:glow rad="190500">
                    <a:srgbClr val="000000"/>
                  </a:glow>
                </a:effectLst>
                <a:ea typeface="+mj-ea"/>
                <a:cs typeface="+mj-cs"/>
              </a:rPr>
              <a:t>” (</a:t>
            </a:r>
            <a:r>
              <a:rPr lang="zh-CN" altLang="en-US" b="1" i="1" kern="1200" dirty="0">
                <a:solidFill>
                  <a:srgbClr val="FFFFFF"/>
                </a:solidFill>
                <a:effectLst>
                  <a:glow rad="190500">
                    <a:srgbClr val="000000"/>
                  </a:glow>
                </a:effectLst>
                <a:ea typeface="+mj-ea"/>
                <a:cs typeface="+mj-cs"/>
              </a:rPr>
              <a:t>路加</a:t>
            </a:r>
            <a:r>
              <a:rPr lang="en-US" b="1" i="1" kern="1200" dirty="0">
                <a:solidFill>
                  <a:srgbClr val="FFFFFF"/>
                </a:solidFill>
                <a:effectLst>
                  <a:glow rad="190500">
                    <a:srgbClr val="000000"/>
                  </a:glow>
                </a:effectLst>
                <a:ea typeface="+mj-ea"/>
                <a:cs typeface="+mj-cs"/>
              </a:rPr>
              <a:t> 2:11 </a:t>
            </a:r>
            <a:r>
              <a:rPr lang="en-US" altLang="zh-CN" b="1" i="1" kern="1200" dirty="0">
                <a:solidFill>
                  <a:srgbClr val="FFFFFF"/>
                </a:solidFill>
                <a:effectLst>
                  <a:glow rad="190500">
                    <a:srgbClr val="000000"/>
                  </a:glow>
                </a:effectLst>
                <a:ea typeface="+mj-ea"/>
                <a:cs typeface="+mj-cs"/>
              </a:rPr>
              <a:t>CUVS</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12279085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Selected events from the infancy and childhood of Jesus are recorded in order to affirm that Jesus is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circumcised as a sign of the Abrahamic Covenant in order to make Him eligible to fulfill the promises that God had given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presented in the temple in obedience to the Law in order for Mary to be ceremonially clean and for Jesus to be redeemed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a:t>
            </a:r>
            <a:r>
              <a:rPr lang="en-US" b="1" i="1">
                <a:solidFill>
                  <a:srgbClr val="FFFFFF"/>
                </a:solidFill>
                <a:latin typeface="Arial" charset="0"/>
                <a:ea typeface="ＭＳ Ｐゴシック" charset="0"/>
                <a:cs typeface="Arial" charset="0"/>
              </a:rPr>
              <a:t>templ</a:t>
            </a:r>
            <a:r>
              <a:rPr lang="en-US" i="1">
                <a:solidFill>
                  <a:srgbClr val="FFFFFF"/>
                </a:solidFill>
                <a:latin typeface="Arial" charset="0"/>
                <a:ea typeface="ＭＳ Ｐゴシック" charset="0"/>
                <a:cs typeface="Arial" charset="0"/>
              </a:rPr>
              <a:t>e (</a:t>
            </a:r>
            <a:r>
              <a:rPr lang="zh-CN" altLang="en-US" i="1">
                <a:solidFill>
                  <a:srgbClr val="FFFFFF"/>
                </a:solidFill>
                <a:latin typeface="Arial" charset="0"/>
                <a:ea typeface="ＭＳ Ｐゴシック" charset="0"/>
                <a:cs typeface="Arial" charset="0"/>
              </a:rPr>
              <a:t>路加</a:t>
            </a:r>
            <a:r>
              <a:rPr lang="en-US" i="1">
                <a:solidFill>
                  <a:srgbClr val="FFFFFF"/>
                </a:solidFill>
                <a:latin typeface="Arial" charset="0"/>
                <a:ea typeface="ＭＳ Ｐゴシック" charset="0"/>
                <a:cs typeface="Arial" charset="0"/>
              </a:rPr>
              <a:t> </a:t>
            </a:r>
            <a:r>
              <a:rPr lang="en-US" i="1" dirty="0">
                <a:solidFill>
                  <a:srgbClr val="FFFFFF"/>
                </a:solidFill>
                <a:latin typeface="Arial" charset="0"/>
                <a:ea typeface="ＭＳ Ｐゴシック" charset="0"/>
                <a:cs typeface="Arial" charset="0"/>
              </a:rPr>
              <a:t>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worship by Magi, escape to Egypt and escape to Nazareth all fulfill prophecy in order to substantiate Christ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2786"/>
                                        </p:tgtEl>
                                        <p:attrNameLst>
                                          <p:attrName>style.visibility</p:attrName>
                                        </p:attrNameLst>
                                      </p:cBhvr>
                                      <p:to>
                                        <p:strVal val="visible"/>
                                      </p:to>
                                    </p:set>
                                    <p:anim calcmode="lin" valueType="num">
                                      <p:cBhvr>
                                        <p:cTn id="7" dur="1000" fill="hold"/>
                                        <p:tgtEl>
                                          <p:spTgt spid="32786"/>
                                        </p:tgtEl>
                                        <p:attrNameLst>
                                          <p:attrName>ppt_w</p:attrName>
                                        </p:attrNameLst>
                                      </p:cBhvr>
                                      <p:tavLst>
                                        <p:tav tm="0">
                                          <p:val>
                                            <p:fltVal val="0"/>
                                          </p:val>
                                        </p:tav>
                                        <p:tav tm="100000">
                                          <p:val>
                                            <p:strVal val="#ppt_w"/>
                                          </p:val>
                                        </p:tav>
                                      </p:tavLst>
                                    </p:anim>
                                    <p:anim calcmode="lin" valueType="num">
                                      <p:cBhvr>
                                        <p:cTn id="8" dur="1000" fill="hold"/>
                                        <p:tgtEl>
                                          <p:spTgt spid="32786"/>
                                        </p:tgtEl>
                                        <p:attrNameLst>
                                          <p:attrName>ppt_h</p:attrName>
                                        </p:attrNameLst>
                                      </p:cBhvr>
                                      <p:tavLst>
                                        <p:tav tm="0">
                                          <p:val>
                                            <p:fltVal val="0"/>
                                          </p:val>
                                        </p:tav>
                                        <p:tav tm="100000">
                                          <p:val>
                                            <p:strVal val="#ppt_h"/>
                                          </p:val>
                                        </p:tav>
                                      </p:tavLst>
                                    </p:anim>
                                    <p:anim calcmode="lin" valueType="num">
                                      <p:cBhvr>
                                        <p:cTn id="9" dur="1000" fill="hold"/>
                                        <p:tgtEl>
                                          <p:spTgt spid="32786"/>
                                        </p:tgtEl>
                                        <p:attrNameLst>
                                          <p:attrName>style.rotation</p:attrName>
                                        </p:attrNameLst>
                                      </p:cBhvr>
                                      <p:tavLst>
                                        <p:tav tm="0">
                                          <p:val>
                                            <p:fltVal val="90"/>
                                          </p:val>
                                        </p:tav>
                                        <p:tav tm="100000">
                                          <p:val>
                                            <p:fltVal val="0"/>
                                          </p:val>
                                        </p:tav>
                                      </p:tavLst>
                                    </p:anim>
                                    <p:animEffect transition="in" filter="fade">
                                      <p:cBhvr>
                                        <p:cTn id="10" dur="1000"/>
                                        <p:tgtEl>
                                          <p:spTgt spid="3278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779"/>
                                        </p:tgtEl>
                                        <p:attrNameLst>
                                          <p:attrName>style.visibility</p:attrName>
                                        </p:attrNameLst>
                                      </p:cBhvr>
                                      <p:to>
                                        <p:strVal val="visible"/>
                                      </p:to>
                                    </p:set>
                                    <p:animEffect transition="in" filter="dissolve">
                                      <p:cBhvr>
                                        <p:cTn id="13" dur="500"/>
                                        <p:tgtEl>
                                          <p:spTgt spid="327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32783"/>
                                        </p:tgtEl>
                                        <p:attrNameLst>
                                          <p:attrName>style.visibility</p:attrName>
                                        </p:attrNameLst>
                                      </p:cBhvr>
                                      <p:to>
                                        <p:strVal val="visible"/>
                                      </p:to>
                                    </p:set>
                                    <p:animScale>
                                      <p:cBhvr>
                                        <p:cTn id="18"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2783"/>
                                        </p:tgtEl>
                                        <p:attrNameLst>
                                          <p:attrName>ppt_x</p:attrName>
                                          <p:attrName>ppt_y</p:attrName>
                                        </p:attrNameLst>
                                      </p:cBhvr>
                                    </p:animMotion>
                                    <p:animEffect transition="in" filter="fade">
                                      <p:cBhvr>
                                        <p:cTn id="20" dur="1000"/>
                                        <p:tgtEl>
                                          <p:spTgt spid="3278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32785"/>
                                        </p:tgtEl>
                                        <p:attrNameLst>
                                          <p:attrName>style.visibility</p:attrName>
                                        </p:attrNameLst>
                                      </p:cBhvr>
                                      <p:to>
                                        <p:strVal val="visible"/>
                                      </p:to>
                                    </p:set>
                                    <p:animEffect transition="in" filter="wheel(4)">
                                      <p:cBhvr>
                                        <p:cTn id="25" dur="1000"/>
                                        <p:tgtEl>
                                          <p:spTgt spid="327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32784"/>
                                        </p:tgtEl>
                                        <p:attrNameLst>
                                          <p:attrName>style.visibility</p:attrName>
                                        </p:attrNameLst>
                                      </p:cBhvr>
                                      <p:to>
                                        <p:strVal val="visible"/>
                                      </p:to>
                                    </p:set>
                                    <p:anim calcmode="lin" valueType="num">
                                      <p:cBhvr>
                                        <p:cTn id="30" dur="500" fill="hold"/>
                                        <p:tgtEl>
                                          <p:spTgt spid="32784"/>
                                        </p:tgtEl>
                                        <p:attrNameLst>
                                          <p:attrName>ppt_w</p:attrName>
                                        </p:attrNameLst>
                                      </p:cBhvr>
                                      <p:tavLst>
                                        <p:tav tm="0">
                                          <p:val>
                                            <p:strVal val="#ppt_w*0.05"/>
                                          </p:val>
                                        </p:tav>
                                        <p:tav tm="100000">
                                          <p:val>
                                            <p:strVal val="#ppt_w"/>
                                          </p:val>
                                        </p:tav>
                                      </p:tavLst>
                                    </p:anim>
                                    <p:anim calcmode="lin" valueType="num">
                                      <p:cBhvr>
                                        <p:cTn id="31" dur="500" fill="hold"/>
                                        <p:tgtEl>
                                          <p:spTgt spid="32784"/>
                                        </p:tgtEl>
                                        <p:attrNameLst>
                                          <p:attrName>ppt_h</p:attrName>
                                        </p:attrNameLst>
                                      </p:cBhvr>
                                      <p:tavLst>
                                        <p:tav tm="0">
                                          <p:val>
                                            <p:strVal val="#ppt_h"/>
                                          </p:val>
                                        </p:tav>
                                        <p:tav tm="100000">
                                          <p:val>
                                            <p:strVal val="#ppt_h"/>
                                          </p:val>
                                        </p:tav>
                                      </p:tavLst>
                                    </p:anim>
                                    <p:anim calcmode="lin" valueType="num">
                                      <p:cBhvr>
                                        <p:cTn id="32" dur="500" fill="hold"/>
                                        <p:tgtEl>
                                          <p:spTgt spid="32784"/>
                                        </p:tgtEl>
                                        <p:attrNameLst>
                                          <p:attrName>ppt_x</p:attrName>
                                        </p:attrNameLst>
                                      </p:cBhvr>
                                      <p:tavLst>
                                        <p:tav tm="0">
                                          <p:val>
                                            <p:strVal val="#ppt_x-.2"/>
                                          </p:val>
                                        </p:tav>
                                        <p:tav tm="100000">
                                          <p:val>
                                            <p:strVal val="#ppt_x"/>
                                          </p:val>
                                        </p:tav>
                                      </p:tavLst>
                                    </p:anim>
                                    <p:anim calcmode="lin" valueType="num">
                                      <p:cBhvr>
                                        <p:cTn id="33" dur="500" fill="hold"/>
                                        <p:tgtEl>
                                          <p:spTgt spid="32784"/>
                                        </p:tgtEl>
                                        <p:attrNameLst>
                                          <p:attrName>ppt_y</p:attrName>
                                        </p:attrNameLst>
                                      </p:cBhvr>
                                      <p:tavLst>
                                        <p:tav tm="0">
                                          <p:val>
                                            <p:strVal val="#ppt_y"/>
                                          </p:val>
                                        </p:tav>
                                        <p:tav tm="100000">
                                          <p:val>
                                            <p:strVal val="#ppt_y"/>
                                          </p:val>
                                        </p:tav>
                                      </p:tavLst>
                                    </p:anim>
                                    <p:animEffect transition="in" filter="fade">
                                      <p:cBhvr>
                                        <p:cTn id="34"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P spid="3278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Text Box 3"/>
          <p:cNvSpPr txBox="1">
            <a:spLocks noChangeArrowheads="1"/>
          </p:cNvSpPr>
          <p:nvPr/>
        </p:nvSpPr>
        <p:spPr bwMode="auto">
          <a:xfrm>
            <a:off x="2082800" y="1336675"/>
            <a:ext cx="21034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该隐  	亚伯 </a:t>
            </a: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3" name="Line 1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9984" name="Line 1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3738" name="Text Box 2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73739"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73741" name="Text Box 35"/>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340004"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0006" name="Text Box 38"/>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4:1-2, 4:8</a:t>
            </a:r>
          </a:p>
        </p:txBody>
      </p:sp>
      <p:sp>
        <p:nvSpPr>
          <p:cNvPr id="73744"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0008" name="Rectangle 4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0009" name="Text Box 41"/>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0013" name="Rectangle 4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0014" name="Text Box 4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0015" name="Rectangle 4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24</a:t>
            </a:r>
          </a:p>
        </p:txBody>
      </p:sp>
    </p:spTree>
    <p:extLst>
      <p:ext uri="{BB962C8B-B14F-4D97-AF65-F5344CB8AC3E}">
        <p14:creationId xmlns:p14="http://schemas.microsoft.com/office/powerpoint/2010/main" val="3401223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
                                  </p:stCondLst>
                                  <p:childTnLst>
                                    <p:set>
                                      <p:cBhvr>
                                        <p:cTn id="6" dur="1" fill="hold">
                                          <p:stCondLst>
                                            <p:cond delay="0"/>
                                          </p:stCondLst>
                                        </p:cTn>
                                        <p:tgtEl>
                                          <p:spTgt spid="339983"/>
                                        </p:tgtEl>
                                        <p:attrNameLst>
                                          <p:attrName>style.visibility</p:attrName>
                                        </p:attrNameLst>
                                      </p:cBhvr>
                                      <p:to>
                                        <p:strVal val="visible"/>
                                      </p:to>
                                    </p:set>
                                    <p:animEffect transition="in" filter="wipe(up)">
                                      <p:cBhvr>
                                        <p:cTn id="7" dur="500"/>
                                        <p:tgtEl>
                                          <p:spTgt spid="339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00"/>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a:outerShdw blurRad="63500" dist="38099" dir="2700000" algn="ctr" rotWithShape="0">
              <a:srgbClr val="FF3300">
                <a:alpha val="74998"/>
              </a:srgbClr>
            </a:outerShdw>
          </a:effectLst>
        </p:spPr>
        <p:txBody>
          <a:bodyPr/>
          <a:lstStyle/>
          <a:p>
            <a:pPr marL="0" indent="0" algn="ctr">
              <a:buFontTx/>
              <a:buNone/>
            </a:pPr>
            <a:r>
              <a:rPr lang="en-US" sz="4000" b="1">
                <a:solidFill>
                  <a:srgbClr val="FFFF66"/>
                </a:solidFill>
                <a:effectLst>
                  <a:outerShdw blurRad="38100" dist="38100" dir="2700000" algn="tl">
                    <a:srgbClr val="000000"/>
                  </a:outerShdw>
                </a:effectLst>
              </a:rPr>
              <a:t>Hosea 11:1</a:t>
            </a:r>
          </a:p>
          <a:p>
            <a:pPr marL="0" indent="0" algn="ctr">
              <a:buFontTx/>
              <a:buNone/>
            </a:pPr>
            <a:endParaRPr lang="en-US" sz="4000" b="1">
              <a:solidFill>
                <a:srgbClr val="FFFF66"/>
              </a:solidFill>
              <a:effectLst>
                <a:outerShdw blurRad="38100" dist="38100" dir="2700000" algn="tl">
                  <a:srgbClr val="000000"/>
                </a:outerShdw>
              </a:effectLst>
            </a:endParaRPr>
          </a:p>
          <a:p>
            <a:pPr marL="0" indent="0" algn="ctr">
              <a:buFontTx/>
              <a:buNone/>
            </a:pPr>
            <a:r>
              <a:rPr lang="en-US" sz="4000" b="1">
                <a:solidFill>
                  <a:srgbClr val="FFFF66"/>
                </a:solidFill>
                <a:effectLst>
                  <a:outerShdw blurRad="38100" dist="38100" dir="2700000" algn="tl">
                    <a:srgbClr val="000000"/>
                  </a:outerShdw>
                </a:effectLst>
              </a:rPr>
              <a:t>	</a:t>
            </a:r>
          </a:p>
          <a:p>
            <a:pPr marL="0" indent="0" algn="ctr">
              <a:buFontTx/>
              <a:buNone/>
            </a:pPr>
            <a:r>
              <a:rPr lang="en-US" sz="4000" b="1">
                <a:solidFill>
                  <a:srgbClr val="FFFF66"/>
                </a:solidFill>
                <a:effectLst>
                  <a:outerShdw blurRad="38100" dist="38100" dir="2700000" algn="tl">
                    <a:srgbClr val="000000"/>
                  </a:outerShdw>
                </a:effectLst>
              </a:rPr>
              <a:t>God called</a:t>
            </a:r>
          </a:p>
          <a:p>
            <a:pPr marL="0" indent="0" algn="ctr">
              <a:buFontTx/>
              <a:buNone/>
            </a:pPr>
            <a:r>
              <a:rPr lang="en-US" sz="4000" b="1">
                <a:solidFill>
                  <a:srgbClr val="FFFF66"/>
                </a:solidFill>
                <a:effectLst>
                  <a:outerShdw blurRad="38100" dist="38100" dir="2700000" algn="tl">
                    <a:srgbClr val="000000"/>
                  </a:outerShdw>
                </a:effectLst>
              </a:rPr>
              <a:t>Israel out of Egypt</a:t>
            </a:r>
          </a:p>
        </p:txBody>
      </p:sp>
      <p:sp>
        <p:nvSpPr>
          <p:cNvPr id="100364" name="Text Box 12"/>
          <p:cNvSpPr txBox="1">
            <a:spLocks noGrp="1" noChangeArrowheads="1"/>
          </p:cNvSpPr>
          <p:nvPr>
            <p:ph type="body" sz="half" idx="2"/>
          </p:nvPr>
        </p:nvSpPr>
        <p:spPr>
          <a:xfrm>
            <a:off x="4648200" y="685800"/>
            <a:ext cx="4038600" cy="4525963"/>
          </a:xfrm>
          <a:noFill/>
          <a:ln/>
          <a:effectLst>
            <a:outerShdw blurRad="63500" dist="38099" dir="2700000" algn="ctr" rotWithShape="0">
              <a:srgbClr val="FF3300">
                <a:alpha val="74998"/>
              </a:srgbClr>
            </a:outerShdw>
          </a:effectLst>
        </p:spPr>
        <p:txBody>
          <a:bodyPr/>
          <a:lstStyle/>
          <a:p>
            <a:pPr algn="ctr">
              <a:buFontTx/>
              <a:buNone/>
            </a:pPr>
            <a:r>
              <a:rPr lang="zh-CN" altLang="en-US" sz="4000" b="1">
                <a:solidFill>
                  <a:schemeClr val="folHlink"/>
                </a:solidFill>
                <a:effectLst>
                  <a:outerShdw blurRad="38100" dist="38100" dir="2700000" algn="tl">
                    <a:srgbClr val="000000"/>
                  </a:outerShdw>
                </a:effectLst>
              </a:rPr>
              <a:t>马太</a:t>
            </a:r>
            <a:r>
              <a:rPr lang="en-US" sz="4000" b="1">
                <a:solidFill>
                  <a:schemeClr val="folHlink"/>
                </a:solidFill>
                <a:effectLst>
                  <a:outerShdw blurRad="38100" dist="38100" dir="2700000" algn="tl">
                    <a:srgbClr val="000000"/>
                  </a:outerShdw>
                </a:effectLst>
              </a:rPr>
              <a:t> 2:15</a:t>
            </a:r>
          </a:p>
          <a:p>
            <a:pPr algn="ctr">
              <a:buFontTx/>
              <a:buNone/>
            </a:pPr>
            <a:endParaRPr lang="en-US" sz="4000" b="1">
              <a:solidFill>
                <a:schemeClr val="folHlink"/>
              </a:solidFill>
              <a:effectLst>
                <a:outerShdw blurRad="38100" dist="38100" dir="2700000" algn="tl">
                  <a:srgbClr val="000000"/>
                </a:outerShdw>
              </a:effectLst>
            </a:endParaRPr>
          </a:p>
          <a:p>
            <a:pPr algn="ctr">
              <a:buFontTx/>
              <a:buNone/>
            </a:pPr>
            <a:r>
              <a:rPr lang="en-US" sz="4000" b="1">
                <a:solidFill>
                  <a:schemeClr val="folHlink"/>
                </a:solidFill>
                <a:effectLst>
                  <a:outerShdw blurRad="38100" dist="38100" dir="2700000" algn="tl">
                    <a:srgbClr val="000000"/>
                  </a:outerShdw>
                </a:effectLst>
              </a:rPr>
              <a:t>	</a:t>
            </a:r>
          </a:p>
          <a:p>
            <a:pPr algn="ctr">
              <a:buFontTx/>
              <a:buNone/>
            </a:pPr>
            <a:r>
              <a:rPr lang="en-US" sz="4000" b="1">
                <a:solidFill>
                  <a:schemeClr val="folHlink"/>
                </a:solidFill>
                <a:effectLst>
                  <a:outerShdw blurRad="38100" dist="38100" dir="2700000" algn="tl">
                    <a:srgbClr val="000000"/>
                  </a:outerShdw>
                </a:effectLst>
              </a:rPr>
              <a:t>Jesus also fled and return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par>
                                <p:cTn id="28" presetID="39" presetClass="entr" presetSubtype="0" accel="100000" fill="hold" nodeType="withEffect">
                                  <p:stCondLst>
                                    <p:cond delay="0"/>
                                  </p:stCondLst>
                                  <p:childTnLst>
                                    <p:set>
                                      <p:cBhvr>
                                        <p:cTn id="29" dur="1" fill="hold">
                                          <p:stCondLst>
                                            <p:cond delay="0"/>
                                          </p:stCondLst>
                                        </p:cTn>
                                        <p:tgtEl>
                                          <p:spTgt spid="100362">
                                            <p:txEl>
                                              <p:pRg st="4" end="4"/>
                                            </p:txEl>
                                          </p:spTgt>
                                        </p:tgtEl>
                                        <p:attrNameLst>
                                          <p:attrName>style.visibility</p:attrName>
                                        </p:attrNameLst>
                                      </p:cBhvr>
                                      <p:to>
                                        <p:strVal val="visible"/>
                                      </p:to>
                                    </p:set>
                                    <p:anim calcmode="lin" valueType="num">
                                      <p:cBhvr>
                                        <p:cTn id="30" dur="500" fill="hold"/>
                                        <p:tgtEl>
                                          <p:spTgt spid="10036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10036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10036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10036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4" presetClass="entr" presetSubtype="0" fill="hold" nodeType="clickEffect">
                                  <p:stCondLst>
                                    <p:cond delay="0"/>
                                  </p:stCondLst>
                                  <p:childTnLst>
                                    <p:set>
                                      <p:cBhvr>
                                        <p:cTn id="37" dur="1" fill="hold">
                                          <p:stCondLst>
                                            <p:cond delay="0"/>
                                          </p:stCondLst>
                                        </p:cTn>
                                        <p:tgtEl>
                                          <p:spTgt spid="100364">
                                            <p:txEl>
                                              <p:pRg st="3" end="3"/>
                                            </p:txEl>
                                          </p:spTgt>
                                        </p:tgtEl>
                                        <p:attrNameLst>
                                          <p:attrName>style.visibility</p:attrName>
                                        </p:attrNameLst>
                                      </p:cBhvr>
                                      <p:to>
                                        <p:strVal val="visible"/>
                                      </p:to>
                                    </p:set>
                                    <p:anim to="" calcmode="lin" valueType="num">
                                      <p:cBhvr>
                                        <p:cTn id="38" dur="1" fill="hold"/>
                                        <p:tgtEl>
                                          <p:spTgt spid="100364">
                                            <p:txEl>
                                              <p:pRg st="3" end="3"/>
                                            </p:txEl>
                                          </p:spTgt>
                                        </p:tgtEl>
                                        <p:attrNameLst>
                                          <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100370"/>
                                        </p:tgtEl>
                                        <p:attrNameLst>
                                          <p:attrName>style.visibility</p:attrName>
                                        </p:attrNameLst>
                                      </p:cBhvr>
                                      <p:to>
                                        <p:strVal val="visible"/>
                                      </p:to>
                                    </p:set>
                                    <p:anim calcmode="lin" valueType="num">
                                      <p:cBhvr>
                                        <p:cTn id="43" dur="500" fill="hold"/>
                                        <p:tgtEl>
                                          <p:spTgt spid="100370"/>
                                        </p:tgtEl>
                                        <p:attrNameLst>
                                          <p:attrName>ppt_w</p:attrName>
                                        </p:attrNameLst>
                                      </p:cBhvr>
                                      <p:tavLst>
                                        <p:tav tm="0">
                                          <p:val>
                                            <p:fltVal val="0"/>
                                          </p:val>
                                        </p:tav>
                                        <p:tav tm="100000">
                                          <p:val>
                                            <p:strVal val="#ppt_w"/>
                                          </p:val>
                                        </p:tav>
                                      </p:tavLst>
                                    </p:anim>
                                    <p:anim calcmode="lin" valueType="num">
                                      <p:cBhvr>
                                        <p:cTn id="44"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is worshipped as King of the Jews by Gentiles in Bethlehem to fulfill Micah 5:2 and as an indication that this same Babe will someday rule as King of kings and Lord of lords, the Sovereign Messiah over all the nations in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zh-CN" altLang="en-US" sz="6600" dirty="0">
                <a:solidFill>
                  <a:schemeClr val="bg1"/>
                </a:solidFill>
              </a:rPr>
              <a:t>伯利恒</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36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犹大地的伯利恒啊！你在犹大的领袖中，并不是最小的， 因为必有一位领袖从你那里出来， 牧养我的子民以色列。</a:t>
            </a:r>
            <a:r>
              <a:rPr kumimoji="0" lang="en-US" sz="36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弥迦书</a:t>
            </a:r>
            <a:r>
              <a:rPr kumimoji="0" lang="en-US" altLang="zh-CN"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5:2</a:t>
            </a:r>
            <a:r>
              <a:rPr kumimoji="0" lang="zh-CN" altLang="en-US" sz="28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中所报</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马太</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 2:6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imHei" pitchFamily="49" charset="-122"/>
                <a:ea typeface="SimHei" pitchFamily="49" charset="-122"/>
              </a:rPr>
              <a:t>新译本</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367783580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zh-CN" altLang="en-US" sz="4000" dirty="0">
                <a:solidFill>
                  <a:schemeClr val="bg1"/>
                </a:solidFill>
              </a:rPr>
              <a:t>去伯利恒的</a:t>
            </a:r>
            <a:r>
              <a:rPr lang="zh-CN" altLang="en-US" sz="4000" dirty="0">
                <a:solidFill>
                  <a:schemeClr val="bg1"/>
                </a:solidFill>
                <a:latin typeface="SimHei" pitchFamily="49" charset="-122"/>
                <a:ea typeface="SimHei" pitchFamily="49" charset="-122"/>
              </a:rPr>
              <a:t>旅程 </a:t>
            </a:r>
            <a:endParaRPr lang="en-US" sz="4000" b="1" dirty="0">
              <a:solidFill>
                <a:schemeClr val="bg1"/>
              </a:solidFill>
              <a:latin typeface="SimHei" pitchFamily="49" charset="-122"/>
              <a:ea typeface="SimHei" pitchFamily="49" charset="-122"/>
              <a:cs typeface="Arial"/>
            </a:endParaRPr>
          </a:p>
        </p:txBody>
      </p:sp>
    </p:spTree>
    <p:extLst>
      <p:ext uri="{BB962C8B-B14F-4D97-AF65-F5344CB8AC3E}">
        <p14:creationId xmlns:p14="http://schemas.microsoft.com/office/powerpoint/2010/main" val="644506217"/>
      </p:ext>
    </p:extLst>
  </p:cSld>
  <p:clrMapOvr>
    <a:overrideClrMapping bg1="lt1" tx1="dk1" bg2="lt2" tx2="dk2" accent1="accent1" accent2="accent2" accent3="accent3" accent4="accent4" accent5="accent5" accent6="accent6" hlink="hlink" folHlink="folHlink"/>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3170" name="Picture 2" descr="19.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35" y="18864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029200" algn="l"/>
              </a:tabLst>
              <a:defRPr/>
            </a:pPr>
            <a:r>
              <a:rPr kumimoji="0" lang="zh-CN" altLang="en-US" sz="5400" b="1" i="0" u="none" strike="noStrike" kern="1200" cap="none" spc="0" normalizeH="0" baseline="0" noProof="0" dirty="0">
                <a:ln>
                  <a:noFill/>
                </a:ln>
                <a:solidFill>
                  <a:srgbClr val="FFFFFF"/>
                </a:solidFill>
                <a:effectLst/>
                <a:uLnTx/>
                <a:uFillTx/>
                <a:latin typeface="Arial"/>
                <a:ea typeface="+mj-ea"/>
                <a:cs typeface="+mj-cs"/>
              </a:rPr>
              <a:t>耶稣是很容易辨认的</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63169" name="Rectangle 2"/>
          <p:cNvSpPr>
            <a:spLocks noGrp="1" noChangeArrowheads="1"/>
          </p:cNvSpPr>
          <p:nvPr>
            <p:ph type="ctrTitle"/>
          </p:nvPr>
        </p:nvSpPr>
        <p:spPr>
          <a:xfrm>
            <a:off x="7991872" y="0"/>
            <a:ext cx="1152128" cy="620688"/>
          </a:xfrm>
        </p:spPr>
        <p:txBody>
          <a:bodyPr/>
          <a:lstStyle/>
          <a:p>
            <a:pPr eaLnBrk="1" hangingPunct="1"/>
            <a:r>
              <a:rPr lang="en-US" sz="1200" dirty="0">
                <a:solidFill>
                  <a:schemeClr val="bg1"/>
                </a:solidFill>
                <a:latin typeface="Arial" charset="0"/>
                <a:ea typeface="ＭＳ Ｐゴシック" charset="0"/>
                <a:cs typeface="ＭＳ Ｐゴシック" charset="0"/>
              </a:rPr>
              <a:t>One King 19/30</a:t>
            </a:r>
          </a:p>
        </p:txBody>
      </p:sp>
    </p:spTree>
    <p:extLst>
      <p:ext uri="{BB962C8B-B14F-4D97-AF65-F5344CB8AC3E}">
        <p14:creationId xmlns:p14="http://schemas.microsoft.com/office/powerpoint/2010/main" val="311923418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80" name="Text Box 21"/>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5119" name="Text Box 31"/>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5120" name="Line 32"/>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1" name="Line 33"/>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2" name="Line 34"/>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3" name="Line 3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4" name="Line 3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5" name="Line 37"/>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26" name="Line 38"/>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5790" name="Text Box 39"/>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28" name="Text Box 40"/>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5129" name="Text Box 41"/>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4:25</a:t>
            </a:r>
          </a:p>
        </p:txBody>
      </p:sp>
      <p:sp>
        <p:nvSpPr>
          <p:cNvPr id="75793" name="Text Box 42"/>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5131" name="Rectangle 43"/>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5132" name="Text Box 44"/>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5136" name="Rectangle 48"/>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5137" name="Text Box 49"/>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5138"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25</a:t>
            </a:r>
          </a:p>
        </p:txBody>
      </p:sp>
    </p:spTree>
    <p:extLst>
      <p:ext uri="{BB962C8B-B14F-4D97-AF65-F5344CB8AC3E}">
        <p14:creationId xmlns:p14="http://schemas.microsoft.com/office/powerpoint/2010/main" val="4184444387"/>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effectLst>
                  <a:outerShdw blurRad="38100" dist="38100" dir="2700000" algn="tl">
                    <a:srgbClr val="FFFFFF"/>
                  </a:outerShdw>
                </a:effectLst>
                <a:latin typeface="Arial"/>
              </a:rPr>
              <a:t>“</a:t>
            </a:r>
            <a:r>
              <a:rPr lang="en-US" sz="4000" b="1">
                <a:solidFill>
                  <a:srgbClr val="CCFF33"/>
                </a:solidFill>
                <a:effectLst>
                  <a:outerShdw blurRad="38100" dist="38100" dir="2700000" algn="tl">
                    <a:srgbClr val="FFFFFF"/>
                  </a:outerShdw>
                </a:effectLst>
              </a:rPr>
              <a:t>But you, </a:t>
            </a:r>
            <a:r>
              <a:rPr lang="en-US" sz="4000" b="1">
                <a:solidFill>
                  <a:schemeClr val="bg1"/>
                </a:solidFill>
                <a:effectLst>
                  <a:outerShdw blurRad="38100" dist="38100" dir="2700000" algn="tl">
                    <a:srgbClr val="808080"/>
                  </a:outerShdw>
                </a:effectLst>
              </a:rPr>
              <a:t>Bethlehem</a:t>
            </a:r>
            <a:r>
              <a:rPr lang="en-US" sz="4000" b="1">
                <a:solidFill>
                  <a:srgbClr val="CCFF33"/>
                </a:solidFill>
                <a:effectLst>
                  <a:outerShdw blurRad="38100" dist="38100" dir="2700000" algn="tl">
                    <a:srgbClr val="FFFFFF"/>
                  </a:outerShdw>
                </a:effectLst>
              </a:rPr>
              <a:t>, in the land of Judah, 	are by no means least among the rulers of Judah; for out of you will come a ruler who will be the shepherd of my people Israel.</a:t>
            </a:r>
            <a:r>
              <a:rPr lang="ja-JP" altLang="en-US" sz="4000" b="1">
                <a:solidFill>
                  <a:srgbClr val="CCFF33"/>
                </a:solidFill>
                <a:effectLst>
                  <a:outerShdw blurRad="38100" dist="38100" dir="2700000" algn="tl">
                    <a:srgbClr val="FFFFFF"/>
                  </a:outerShdw>
                </a:effectLst>
                <a:latin typeface="Arial"/>
              </a:rPr>
              <a:t>”</a:t>
            </a:r>
            <a:endParaRPr lang="en-US" sz="4000" b="1">
              <a:solidFill>
                <a:srgbClr val="CCFF33"/>
              </a:solidFill>
              <a:effectLst>
                <a:outerShdw blurRad="38100" dist="38100" dir="2700000" algn="tl">
                  <a:srgbClr val="FFFFFF"/>
                </a:outerShdw>
              </a:effectLst>
            </a:endParaRPr>
          </a:p>
          <a:p>
            <a:pPr algn="r">
              <a:lnSpc>
                <a:spcPct val="90000"/>
              </a:lnSpc>
              <a:buFontTx/>
              <a:buNone/>
            </a:pPr>
            <a:r>
              <a:rPr lang="en-US" sz="2800" b="1">
                <a:solidFill>
                  <a:srgbClr val="CCFF33"/>
                </a:solidFill>
                <a:effectLst>
                  <a:outerShdw blurRad="38100" dist="38100" dir="2700000" algn="tl">
                    <a:srgbClr val="FFFFFF"/>
                  </a:outerShdw>
                </a:effectLst>
              </a:rPr>
              <a:t>(Micah 5:2)</a:t>
            </a:r>
          </a:p>
          <a:p>
            <a:pPr>
              <a:lnSpc>
                <a:spcPct val="90000"/>
              </a:lnSpc>
              <a:buFontTx/>
              <a:buNone/>
            </a:pPr>
            <a:endParaRPr lang="en-US" sz="4000" b="1">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 calcmode="lin" valueType="num">
                                      <p:cBhvr additive="base">
                                        <p:cTn id="7" dur="500" fill="hold"/>
                                        <p:tgtEl>
                                          <p:spTgt spid="47111"/>
                                        </p:tgtEl>
                                        <p:attrNameLst>
                                          <p:attrName>ppt_x</p:attrName>
                                        </p:attrNameLst>
                                      </p:cBhvr>
                                      <p:tavLst>
                                        <p:tav tm="0">
                                          <p:val>
                                            <p:strVal val="1+#ppt_w/2"/>
                                          </p:val>
                                        </p:tav>
                                        <p:tav tm="100000">
                                          <p:val>
                                            <p:strVal val="#ppt_x"/>
                                          </p:val>
                                        </p:tav>
                                      </p:tavLst>
                                    </p:anim>
                                    <p:anim calcmode="lin" valueType="num">
                                      <p:cBhvr additive="base">
                                        <p:cTn id="8"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p:cTn id="13"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710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7107">
                                            <p:txEl>
                                              <p:pRg st="1" end="1"/>
                                            </p:txEl>
                                          </p:spTgt>
                                        </p:tgtEl>
                                        <p:attrNameLst>
                                          <p:attrName>style.visibility</p:attrName>
                                        </p:attrNameLst>
                                      </p:cBhvr>
                                      <p:to>
                                        <p:strVal val="visible"/>
                                      </p:to>
                                    </p:set>
                                    <p:anim calcmode="lin" valueType="num">
                                      <p:cBhvr>
                                        <p:cTn id="18"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anim calcmode="lin" valueType="num">
                                      <p:cBhvr additive="base">
                                        <p:cTn id="7" dur="500" fill="hold"/>
                                        <p:tgtEl>
                                          <p:spTgt spid="10251"/>
                                        </p:tgtEl>
                                        <p:attrNameLst>
                                          <p:attrName>ppt_x</p:attrName>
                                        </p:attrNameLst>
                                      </p:cBhvr>
                                      <p:tavLst>
                                        <p:tav tm="0">
                                          <p:val>
                                            <p:strVal val="1+#ppt_w/2"/>
                                          </p:val>
                                        </p:tav>
                                        <p:tav tm="100000">
                                          <p:val>
                                            <p:strVal val="#ppt_x"/>
                                          </p:val>
                                        </p:tav>
                                      </p:tavLst>
                                    </p:anim>
                                    <p:anim calcmode="lin" valueType="num">
                                      <p:cBhvr additive="base">
                                        <p:cTn id="8" dur="500" fill="hold"/>
                                        <p:tgtEl>
                                          <p:spTgt spid="1025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fade">
                                      <p:cBhvr>
                                        <p:cTn id="12" dur="800" decel="100000"/>
                                        <p:tgtEl>
                                          <p:spTgt spid="10252"/>
                                        </p:tgtEl>
                                      </p:cBhvr>
                                    </p:animEffect>
                                    <p:anim calcmode="lin" valueType="num">
                                      <p:cBhvr>
                                        <p:cTn id="13" dur="800" decel="100000" fill="hold"/>
                                        <p:tgtEl>
                                          <p:spTgt spid="10252"/>
                                        </p:tgtEl>
                                        <p:attrNameLst>
                                          <p:attrName>style.rotation</p:attrName>
                                        </p:attrNameLst>
                                      </p:cBhvr>
                                      <p:tavLst>
                                        <p:tav tm="0">
                                          <p:val>
                                            <p:fltVal val="-90"/>
                                          </p:val>
                                        </p:tav>
                                        <p:tav tm="100000">
                                          <p:val>
                                            <p:fltVal val="0"/>
                                          </p:val>
                                        </p:tav>
                                      </p:tavLst>
                                    </p:anim>
                                    <p:anim calcmode="lin" valueType="num">
                                      <p:cBhvr>
                                        <p:cTn id="14" dur="800" decel="100000" fill="hold"/>
                                        <p:tgtEl>
                                          <p:spTgt spid="10252"/>
                                        </p:tgtEl>
                                        <p:attrNameLst>
                                          <p:attrName>ppt_x</p:attrName>
                                        </p:attrNameLst>
                                      </p:cBhvr>
                                      <p:tavLst>
                                        <p:tav tm="0">
                                          <p:val>
                                            <p:strVal val="#ppt_x+0.4"/>
                                          </p:val>
                                        </p:tav>
                                        <p:tav tm="100000">
                                          <p:val>
                                            <p:strVal val="#ppt_x-0.05"/>
                                          </p:val>
                                        </p:tav>
                                      </p:tavLst>
                                    </p:anim>
                                    <p:anim calcmode="lin" valueType="num">
                                      <p:cBhvr>
                                        <p:cTn id="15" dur="800" decel="100000" fill="hold"/>
                                        <p:tgtEl>
                                          <p:spTgt spid="1025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a14="http://schemas.microsoft.com/office/drawing/2010/main" xmlns="">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a14="http://schemas.microsoft.com/office/drawing/2010/main" xmlns="">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a:t>
            </a:r>
            <a:r>
              <a:rPr lang="zh-CN" altLang="en-US" sz="3200" b="1">
                <a:solidFill>
                  <a:schemeClr val="tx1"/>
                </a:solidFill>
                <a:latin typeface="Times" charset="0"/>
                <a:ea typeface="SimSun" charset="0"/>
                <a:cs typeface="SimSun" charset="0"/>
              </a:rPr>
              <a:t>马太</a:t>
            </a:r>
            <a:r>
              <a:rPr lang="en-US" altLang="zh-CN" sz="3200" b="1">
                <a:solidFill>
                  <a:schemeClr val="tx1"/>
                </a:solidFill>
                <a:latin typeface="Times" charset="0"/>
                <a:ea typeface="SimSun" charset="0"/>
                <a:cs typeface="SimSun" charset="0"/>
              </a:rPr>
              <a:t>)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55300" name="Picture 4"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7663"/>
            <a:ext cx="6934200" cy="5062537"/>
          </a:xfrm>
          <a:prstGeom prst="rect">
            <a:avLst/>
          </a:prstGeom>
          <a:noFill/>
          <a:ln w="28575">
            <a:solidFill>
              <a:srgbClr val="9999FF"/>
            </a:solidFill>
            <a:miter lim="800000"/>
            <a:headEnd/>
            <a:tailEnd/>
          </a:ln>
          <a:effectLst>
            <a:outerShdw blurRad="63500" dist="7184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a:solidFill>
                  <a:schemeClr val="bg1"/>
                </a:solidFill>
                <a:effectLst>
                  <a:outerShdw blurRad="38100" dist="38100" dir="2700000" algn="tl">
                    <a:srgbClr val="808080"/>
                  </a:outerShdw>
                </a:effectLst>
              </a:rPr>
              <a:t>What is the contemporary application </a:t>
            </a:r>
            <a:br>
              <a:rPr lang="en-US" sz="3600" b="1">
                <a:solidFill>
                  <a:schemeClr val="bg1"/>
                </a:solidFill>
                <a:effectLst>
                  <a:outerShdw blurRad="38100" dist="38100" dir="2700000" algn="tl">
                    <a:srgbClr val="808080"/>
                  </a:outerShdw>
                </a:effectLst>
              </a:rPr>
            </a:br>
            <a:r>
              <a:rPr lang="en-US" sz="3600" b="1">
                <a:solidFill>
                  <a:schemeClr val="bg1"/>
                </a:solidFill>
                <a:effectLst>
                  <a:outerShdw blurRad="38100" dist="38100" dir="2700000" algn="tl">
                    <a:srgbClr val="808080"/>
                  </a:outerShdw>
                </a:effectLst>
              </a:rPr>
              <a:t>of following the star?</a:t>
            </a:r>
            <a:endParaRPr lang="en-US"/>
          </a:p>
        </p:txBody>
      </p:sp>
    </p:spTree>
    <p:extLst>
      <p:ext uri="{BB962C8B-B14F-4D97-AF65-F5344CB8AC3E}">
        <p14:creationId xmlns:p14="http://schemas.microsoft.com/office/powerpoint/2010/main" val="2623138662"/>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 from="(-#ppt_w/2)" to="(#ppt_x)" calcmode="lin" valueType="num">
                                      <p:cBhvr>
                                        <p:cTn id="7" dur="600" fill="hold">
                                          <p:stCondLst>
                                            <p:cond delay="0"/>
                                          </p:stCondLst>
                                        </p:cTn>
                                        <p:tgtEl>
                                          <p:spTgt spid="55300"/>
                                        </p:tgtEl>
                                        <p:attrNameLst>
                                          <p:attrName>ppt_x</p:attrName>
                                        </p:attrNameLst>
                                      </p:cBhvr>
                                    </p:anim>
                                    <p:anim from="0" to="-1.0" calcmode="lin" valueType="num">
                                      <p:cBhvr>
                                        <p:cTn id="8" dur="200" decel="50000" autoRev="1" fill="hold">
                                          <p:stCondLst>
                                            <p:cond delay="600"/>
                                          </p:stCondLst>
                                        </p:cTn>
                                        <p:tgtEl>
                                          <p:spTgt spid="55300"/>
                                        </p:tgtEl>
                                        <p:attrNameLst>
                                          <p:attrName>xshear</p:attrName>
                                        </p:attrNameLst>
                                      </p:cBhvr>
                                    </p:anim>
                                    <p:animScale>
                                      <p:cBhvr>
                                        <p:cTn id="9" dur="200" decel="100000" autoRev="1" fill="hold">
                                          <p:stCondLst>
                                            <p:cond delay="600"/>
                                          </p:stCondLst>
                                        </p:cTn>
                                        <p:tgtEl>
                                          <p:spTgt spid="55300"/>
                                        </p:tgtEl>
                                      </p:cBhvr>
                                      <p:from x="100000" y="100000"/>
                                      <p:to x="80000" y="100000"/>
                                    </p:animScale>
                                    <p:anim by="(#ppt_h/3+#ppt_w*0.1)" calcmode="lin" valueType="num">
                                      <p:cBhvr additive="sum">
                                        <p:cTn id="10" dur="200" decel="100000" autoRev="1" fill="hold">
                                          <p:stCondLst>
                                            <p:cond delay="600"/>
                                          </p:stCondLst>
                                        </p:cTn>
                                        <p:tgtEl>
                                          <p:spTgt spid="5530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pic>
        <p:nvPicPr>
          <p:cNvPr id="69635" name="Picture 3" descr="star of bethlehem gifts, star of bethlehem gift, star of bethlehem merchandise, gifts for star of bethlehem, gift for star of 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724400" cy="5943600"/>
          </a:xfrm>
          <a:prstGeom prst="rect">
            <a:avLst/>
          </a:prstGeom>
          <a:noFill/>
          <a:ln w="38100">
            <a:solidFill>
              <a:srgbClr val="9999FF"/>
            </a:solidFill>
            <a:miter lim="800000"/>
            <a:headEnd/>
            <a:tailEnd/>
          </a:ln>
          <a:effectLst>
            <a:outerShdw blurRad="63500" dist="85194" dir="1593903"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69636" name="Text Box 4"/>
          <p:cNvSpPr txBox="1">
            <a:spLocks noChangeArrowheads="1"/>
          </p:cNvSpPr>
          <p:nvPr/>
        </p:nvSpPr>
        <p:spPr bwMode="auto">
          <a:xfrm>
            <a:off x="1831975" y="5607050"/>
            <a:ext cx="5813425" cy="946150"/>
          </a:xfrm>
          <a:prstGeom prst="rect">
            <a:avLst/>
          </a:prstGeom>
          <a:solidFill>
            <a:srgbClr val="9999FF"/>
          </a:solidFill>
          <a:ln>
            <a:noFill/>
          </a:ln>
          <a:effectLst>
            <a:outerShdw blurRad="63500" dist="53882"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It</a:t>
            </a:r>
            <a:r>
              <a:rPr kumimoji="0" lang="mr-IN" altLang="ja-JP"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rPr>
              <a:t>'</a:t>
            </a: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s a thousand points for getting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the star above the stable !</a:t>
            </a:r>
          </a:p>
        </p:txBody>
      </p:sp>
      <p:sp>
        <p:nvSpPr>
          <p:cNvPr id="69637" name="Rectangle 5"/>
          <p:cNvSpPr>
            <a:spLocks noGrp="1" noChangeArrowheads="1"/>
          </p:cNvSpPr>
          <p:nvPr>
            <p:ph type="title" idx="4294967295"/>
          </p:nvPr>
        </p:nvSpPr>
        <p:spPr>
          <a:xfrm>
            <a:off x="0" y="274638"/>
            <a:ext cx="2286000" cy="2849562"/>
          </a:xfrm>
        </p:spPr>
        <p:txBody>
          <a:bodyPr/>
          <a:lstStyle/>
          <a:p>
            <a:r>
              <a:rPr lang="en-US">
                <a:solidFill>
                  <a:schemeClr val="bg1"/>
                </a:solidFill>
              </a:rPr>
              <a:t>What was the Star?</a:t>
            </a:r>
            <a:endParaRPr lang="en-US"/>
          </a:p>
        </p:txBody>
      </p:sp>
    </p:spTree>
    <p:extLst>
      <p:ext uri="{BB962C8B-B14F-4D97-AF65-F5344CB8AC3E}">
        <p14:creationId xmlns:p14="http://schemas.microsoft.com/office/powerpoint/2010/main" val="3222059201"/>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ppt_w</p:attrName>
                                        </p:attrNameLst>
                                      </p:cBhvr>
                                      <p:tavLst>
                                        <p:tav tm="0">
                                          <p:val>
                                            <p:fltVal val="0"/>
                                          </p:val>
                                        </p:tav>
                                        <p:tav tm="100000">
                                          <p:val>
                                            <p:strVal val="#ppt_w"/>
                                          </p:val>
                                        </p:tav>
                                      </p:tavLst>
                                    </p:anim>
                                    <p:anim calcmode="lin" valueType="num">
                                      <p:cBhvr>
                                        <p:cTn id="8" dur="500" fill="hold"/>
                                        <p:tgtEl>
                                          <p:spTgt spid="69635"/>
                                        </p:tgtEl>
                                        <p:attrNameLst>
                                          <p:attrName>ppt_h</p:attrName>
                                        </p:attrNameLst>
                                      </p:cBhvr>
                                      <p:tavLst>
                                        <p:tav tm="0">
                                          <p:val>
                                            <p:fltVal val="0"/>
                                          </p:val>
                                        </p:tav>
                                        <p:tav tm="100000">
                                          <p:val>
                                            <p:strVal val="#ppt_h"/>
                                          </p:val>
                                        </p:tav>
                                      </p:tavLst>
                                    </p:anim>
                                    <p:anim calcmode="lin" valueType="num">
                                      <p:cBhvr>
                                        <p:cTn id="9" dur="500" fill="hold"/>
                                        <p:tgtEl>
                                          <p:spTgt spid="69635"/>
                                        </p:tgtEl>
                                        <p:attrNameLst>
                                          <p:attrName>style.rotation</p:attrName>
                                        </p:attrNameLst>
                                      </p:cBhvr>
                                      <p:tavLst>
                                        <p:tav tm="0">
                                          <p:val>
                                            <p:fltVal val="360"/>
                                          </p:val>
                                        </p:tav>
                                        <p:tav tm="100000">
                                          <p:val>
                                            <p:fltVal val="0"/>
                                          </p:val>
                                        </p:tav>
                                      </p:tavLst>
                                    </p:anim>
                                    <p:animEffect transition="in" filter="fade">
                                      <p:cBhvr>
                                        <p:cTn id="10" dur="500"/>
                                        <p:tgtEl>
                                          <p:spTgt spid="69635"/>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69636"/>
                                        </p:tgtEl>
                                        <p:attrNameLst>
                                          <p:attrName>style.visibility</p:attrName>
                                        </p:attrNameLst>
                                      </p:cBhvr>
                                      <p:to>
                                        <p:strVal val="visible"/>
                                      </p:to>
                                    </p:set>
                                    <p:anim calcmode="lin" valueType="num">
                                      <p:cBhvr>
                                        <p:cTn id="13" dur="1000" fill="hold"/>
                                        <p:tgtEl>
                                          <p:spTgt spid="69636"/>
                                        </p:tgtEl>
                                        <p:attrNameLst>
                                          <p:attrName>ppt_w</p:attrName>
                                        </p:attrNameLst>
                                      </p:cBhvr>
                                      <p:tavLst>
                                        <p:tav tm="0">
                                          <p:val>
                                            <p:strVal val="#ppt_w*0.70"/>
                                          </p:val>
                                        </p:tav>
                                        <p:tav tm="100000">
                                          <p:val>
                                            <p:strVal val="#ppt_w"/>
                                          </p:val>
                                        </p:tav>
                                      </p:tavLst>
                                    </p:anim>
                                    <p:anim calcmode="lin" valueType="num">
                                      <p:cBhvr>
                                        <p:cTn id="14" dur="1000" fill="hold"/>
                                        <p:tgtEl>
                                          <p:spTgt spid="69636"/>
                                        </p:tgtEl>
                                        <p:attrNameLst>
                                          <p:attrName>ppt_h</p:attrName>
                                        </p:attrNameLst>
                                      </p:cBhvr>
                                      <p:tavLst>
                                        <p:tav tm="0">
                                          <p:val>
                                            <p:strVal val="#ppt_h"/>
                                          </p:val>
                                        </p:tav>
                                        <p:tav tm="100000">
                                          <p:val>
                                            <p:strVal val="#ppt_h"/>
                                          </p:val>
                                        </p:tav>
                                      </p:tavLst>
                                    </p:anim>
                                    <p:animEffect transition="in" filter="fade">
                                      <p:cBhvr>
                                        <p:cTn id="15" dur="1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Text Box 4"/>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28"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1027" name="Line 35"/>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8" name="Line 3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29" name="Text Box 3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1030" name="Line 3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1" name="Line 39"/>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2" name="Line 40"/>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3" name="Line 41"/>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4" name="Line 42"/>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5" name="Line 4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36" name="Line 4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7840" name="Text Box 4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38" name="Text Box 4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1039" name="Text Box 4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5:29</a:t>
            </a:r>
          </a:p>
        </p:txBody>
      </p:sp>
      <p:sp>
        <p:nvSpPr>
          <p:cNvPr id="77843" name="Text Box 4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1041" name="Rectangle 4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1042" name="Text Box 5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1045" name="Rectangle 5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1046" name="Text Box 54"/>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1047" name="Rectangle 5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26</a:t>
            </a:r>
          </a:p>
        </p:txBody>
      </p:sp>
    </p:spTree>
    <p:extLst>
      <p:ext uri="{BB962C8B-B14F-4D97-AF65-F5344CB8AC3E}">
        <p14:creationId xmlns:p14="http://schemas.microsoft.com/office/powerpoint/2010/main" val="2569479079"/>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Joseph, Mary and Jesus flee to Egypt to escape the Babe's potential death by Herod so that Hosea 11:1 might be fulfilled and that Christ might not die before He would redeem the world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a:t>
            </a:r>
            <a:r>
              <a:rPr lang="en-US" sz="2800">
                <a:solidFill>
                  <a:srgbClr val="FFFFFF"/>
                </a:solidFill>
              </a:rPr>
              <a:t>Nazareth (</a:t>
            </a:r>
            <a:r>
              <a:rPr lang="zh-CN" altLang="en-US" sz="2800">
                <a:solidFill>
                  <a:srgbClr val="FFFFFF"/>
                </a:solidFill>
              </a:rPr>
              <a:t>马太</a:t>
            </a:r>
            <a:r>
              <a:rPr lang="en-US" sz="2800">
                <a:solidFill>
                  <a:srgbClr val="FFFFFF"/>
                </a:solidFill>
              </a:rPr>
              <a:t> </a:t>
            </a:r>
            <a:r>
              <a:rPr lang="en-US" sz="2800" dirty="0">
                <a:solidFill>
                  <a:srgbClr val="FFFFFF"/>
                </a:solidFill>
              </a:rPr>
              <a:t>2)</a:t>
            </a:r>
          </a:p>
        </p:txBody>
      </p:sp>
    </p:spTree>
    <p:extLst>
      <p:ext uri="{BB962C8B-B14F-4D97-AF65-F5344CB8AC3E}">
        <p14:creationId xmlns:p14="http://schemas.microsoft.com/office/powerpoint/2010/main" val="17652369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176.xml><?xml version="1.0" encoding="utf-8"?>
<p:sld xmlns:a="http://schemas.openxmlformats.org/drawingml/2006/main" xmlns:r="http://schemas.openxmlformats.org/officeDocument/2006/relationships" xmlns:p="http://schemas.openxmlformats.org/presentationml/2006/main" showMasterPhAnim="0" show="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2:19-23;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family returns to Israel by angelic revelation and choose Nazareth rather than Bethlehem to avoid Archelaus so that the prophecies concerning the Messiah's humble origins might be fulfilled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a:solidFill>
                  <a:srgbClr val="FF3300"/>
                </a:solidFill>
                <a:effectLst>
                  <a:outerShdw blurRad="38100" dist="38100" dir="2700000" algn="tl">
                    <a:srgbClr val="000000"/>
                  </a:outerShdw>
                </a:effectLst>
              </a:rPr>
              <a:t>5. Return to Nazareth</a:t>
            </a:r>
            <a:r>
              <a:rPr lang="en-US" sz="4800" b="1">
                <a:solidFill>
                  <a:srgbClr val="FF3300"/>
                </a:solidFill>
                <a:effectLst>
                  <a:outerShdw blurRad="38100" dist="38100" dir="2700000" algn="tl">
                    <a:srgbClr val="000000"/>
                  </a:outerShdw>
                </a:effectLst>
              </a:rPr>
              <a:t>     </a:t>
            </a:r>
            <a:r>
              <a:rPr lang="en-US" sz="2800" b="1">
                <a:solidFill>
                  <a:srgbClr val="FF3300"/>
                </a:solidFill>
                <a:effectLst>
                  <a:outerShdw blurRad="38100" dist="38100" dir="2700000" algn="tl">
                    <a:srgbClr val="000000"/>
                  </a:outerShdw>
                </a:effectLst>
              </a:rPr>
              <a:t>(2:19-23)</a:t>
            </a:r>
            <a:endParaRPr lang="en-US" sz="4800" b="1">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33600"/>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plus(in)">
                                      <p:cBhvr>
                                        <p:cTn id="7" dur="1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12296"/>
                                        </p:tgtEl>
                                        <p:attrNameLst>
                                          <p:attrName>style.visibility</p:attrName>
                                        </p:attrNameLst>
                                      </p:cBhvr>
                                      <p:to>
                                        <p:strVal val="visible"/>
                                      </p:to>
                                    </p:set>
                                    <p:anim calcmode="lin" valueType="num">
                                      <p:cBhvr>
                                        <p:cTn id="12" dur="500" fill="hold"/>
                                        <p:tgtEl>
                                          <p:spTgt spid="12296"/>
                                        </p:tgtEl>
                                        <p:attrNameLst>
                                          <p:attrName>ppt_w</p:attrName>
                                        </p:attrNameLst>
                                      </p:cBhvr>
                                      <p:tavLst>
                                        <p:tav tm="0">
                                          <p:val>
                                            <p:strVal val="#ppt_w*0.05"/>
                                          </p:val>
                                        </p:tav>
                                        <p:tav tm="100000">
                                          <p:val>
                                            <p:strVal val="#ppt_w"/>
                                          </p:val>
                                        </p:tav>
                                      </p:tavLst>
                                    </p:anim>
                                    <p:anim calcmode="lin" valueType="num">
                                      <p:cBhvr>
                                        <p:cTn id="13" dur="500" fill="hold"/>
                                        <p:tgtEl>
                                          <p:spTgt spid="12296"/>
                                        </p:tgtEl>
                                        <p:attrNameLst>
                                          <p:attrName>ppt_h</p:attrName>
                                        </p:attrNameLst>
                                      </p:cBhvr>
                                      <p:tavLst>
                                        <p:tav tm="0">
                                          <p:val>
                                            <p:strVal val="#ppt_h"/>
                                          </p:val>
                                        </p:tav>
                                        <p:tav tm="100000">
                                          <p:val>
                                            <p:strVal val="#ppt_h"/>
                                          </p:val>
                                        </p:tav>
                                      </p:tavLst>
                                    </p:anim>
                                    <p:anim calcmode="lin" valueType="num">
                                      <p:cBhvr>
                                        <p:cTn id="14" dur="500" fill="hold"/>
                                        <p:tgtEl>
                                          <p:spTgt spid="12296"/>
                                        </p:tgtEl>
                                        <p:attrNameLst>
                                          <p:attrName>ppt_x</p:attrName>
                                        </p:attrNameLst>
                                      </p:cBhvr>
                                      <p:tavLst>
                                        <p:tav tm="0">
                                          <p:val>
                                            <p:strVal val="#ppt_x-.2"/>
                                          </p:val>
                                        </p:tav>
                                        <p:tav tm="100000">
                                          <p:val>
                                            <p:strVal val="#ppt_x"/>
                                          </p:val>
                                        </p:tav>
                                      </p:tavLst>
                                    </p:anim>
                                    <p:anim calcmode="lin" valueType="num">
                                      <p:cBhvr>
                                        <p:cTn id="15" dur="500" fill="hold"/>
                                        <p:tgtEl>
                                          <p:spTgt spid="12296"/>
                                        </p:tgtEl>
                                        <p:attrNameLst>
                                          <p:attrName>ppt_y</p:attrName>
                                        </p:attrNameLst>
                                      </p:cBhvr>
                                      <p:tavLst>
                                        <p:tav tm="0">
                                          <p:val>
                                            <p:strVal val="#ppt_y"/>
                                          </p:val>
                                        </p:tav>
                                        <p:tav tm="100000">
                                          <p:val>
                                            <p:strVal val="#ppt_y"/>
                                          </p:val>
                                        </p:tav>
                                      </p:tavLst>
                                    </p:anim>
                                    <p:animEffect transition="in" filter="fade">
                                      <p:cBhvr>
                                        <p:cTn id="16" dur="500"/>
                                        <p:tgtEl>
                                          <p:spTgt spid="1229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12297"/>
                                        </p:tgtEl>
                                        <p:attrNameLst>
                                          <p:attrName>style.visibility</p:attrName>
                                        </p:attrNameLst>
                                      </p:cBhvr>
                                      <p:to>
                                        <p:strVal val="visible"/>
                                      </p:to>
                                    </p:set>
                                    <p:anim calcmode="lin" valueType="num">
                                      <p:cBhvr>
                                        <p:cTn id="21" dur="500" fill="hold"/>
                                        <p:tgtEl>
                                          <p:spTgt spid="12297"/>
                                        </p:tgtEl>
                                        <p:attrNameLst>
                                          <p:attrName>ppt_w</p:attrName>
                                        </p:attrNameLst>
                                      </p:cBhvr>
                                      <p:tavLst>
                                        <p:tav tm="0">
                                          <p:val>
                                            <p:fltVal val="0"/>
                                          </p:val>
                                        </p:tav>
                                        <p:tav tm="100000">
                                          <p:val>
                                            <p:strVal val="#ppt_w"/>
                                          </p:val>
                                        </p:tav>
                                      </p:tavLst>
                                    </p:anim>
                                    <p:anim calcmode="lin" valueType="num">
                                      <p:cBhvr>
                                        <p:cTn id="22"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2298"/>
                                        </p:tgtEl>
                                        <p:attrNameLst>
                                          <p:attrName>style.visibility</p:attrName>
                                        </p:attrNameLst>
                                      </p:cBhvr>
                                      <p:to>
                                        <p:strVal val="visible"/>
                                      </p:to>
                                    </p:set>
                                    <p:anim calcmode="lin" valueType="num">
                                      <p:cBhvr>
                                        <p:cTn id="27" dur="1000" fill="hold"/>
                                        <p:tgtEl>
                                          <p:spTgt spid="12298"/>
                                        </p:tgtEl>
                                        <p:attrNameLst>
                                          <p:attrName>ppt_w</p:attrName>
                                        </p:attrNameLst>
                                      </p:cBhvr>
                                      <p:tavLst>
                                        <p:tav tm="0">
                                          <p:val>
                                            <p:strVal val="#ppt_w*0.70"/>
                                          </p:val>
                                        </p:tav>
                                        <p:tav tm="100000">
                                          <p:val>
                                            <p:strVal val="#ppt_w"/>
                                          </p:val>
                                        </p:tav>
                                      </p:tavLst>
                                    </p:anim>
                                    <p:anim calcmode="lin" valueType="num">
                                      <p:cBhvr>
                                        <p:cTn id="28" dur="1000" fill="hold"/>
                                        <p:tgtEl>
                                          <p:spTgt spid="12298"/>
                                        </p:tgtEl>
                                        <p:attrNameLst>
                                          <p:attrName>ppt_h</p:attrName>
                                        </p:attrNameLst>
                                      </p:cBhvr>
                                      <p:tavLst>
                                        <p:tav tm="0">
                                          <p:val>
                                            <p:strVal val="#ppt_h"/>
                                          </p:val>
                                        </p:tav>
                                        <p:tav tm="100000">
                                          <p:val>
                                            <p:strVal val="#ppt_h"/>
                                          </p:val>
                                        </p:tav>
                                      </p:tavLst>
                                    </p:anim>
                                    <p:animEffect transition="in" filter="fade">
                                      <p:cBhvr>
                                        <p:cTn id="29"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8"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a14="http://schemas.microsoft.com/office/drawing/2010/main" xmlns="">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p:cTn id="7" dur="1000" fill="hold"/>
                                        <p:tgtEl>
                                          <p:spTgt spid="105476"/>
                                        </p:tgtEl>
                                        <p:attrNameLst>
                                          <p:attrName>ppt_w</p:attrName>
                                        </p:attrNameLst>
                                      </p:cBhvr>
                                      <p:tavLst>
                                        <p:tav tm="0">
                                          <p:val>
                                            <p:strVal val="#ppt_w*0.70"/>
                                          </p:val>
                                        </p:tav>
                                        <p:tav tm="100000">
                                          <p:val>
                                            <p:strVal val="#ppt_w"/>
                                          </p:val>
                                        </p:tav>
                                      </p:tavLst>
                                    </p:anim>
                                    <p:anim calcmode="lin" valueType="num">
                                      <p:cBhvr>
                                        <p:cTn id="8" dur="1000" fill="hold"/>
                                        <p:tgtEl>
                                          <p:spTgt spid="105476"/>
                                        </p:tgtEl>
                                        <p:attrNameLst>
                                          <p:attrName>ppt_h</p:attrName>
                                        </p:attrNameLst>
                                      </p:cBhvr>
                                      <p:tavLst>
                                        <p:tav tm="0">
                                          <p:val>
                                            <p:strVal val="#ppt_h"/>
                                          </p:val>
                                        </p:tav>
                                        <p:tav tm="100000">
                                          <p:val>
                                            <p:strVal val="#ppt_h"/>
                                          </p:val>
                                        </p:tav>
                                      </p:tavLst>
                                    </p:anim>
                                    <p:animEffect transition="in" filter="fade">
                                      <p:cBhvr>
                                        <p:cTn id="9" dur="1000"/>
                                        <p:tgtEl>
                                          <p:spTgt spid="105476"/>
                                        </p:tgtEl>
                                      </p:cBhvr>
                                    </p:animEffect>
                                  </p:childTnLst>
                                </p:cTn>
                              </p:par>
                            </p:childTnLst>
                          </p:cTn>
                        </p:par>
                        <p:par>
                          <p:cTn id="10" fill="hold" nodeType="afterGroup">
                            <p:stCondLst>
                              <p:cond delay="1000"/>
                            </p:stCondLst>
                            <p:childTnLst>
                              <p:par>
                                <p:cTn id="11" presetID="54" presetClass="entr" presetSubtype="0" accel="100000" fill="hold" nodeType="afterEffect">
                                  <p:stCondLst>
                                    <p:cond delay="0"/>
                                  </p:stCondLst>
                                  <p:childTnLst>
                                    <p:set>
                                      <p:cBhvr>
                                        <p:cTn id="12" dur="1" fill="hold">
                                          <p:stCondLst>
                                            <p:cond delay="0"/>
                                          </p:stCondLst>
                                        </p:cTn>
                                        <p:tgtEl>
                                          <p:spTgt spid="105481"/>
                                        </p:tgtEl>
                                        <p:attrNameLst>
                                          <p:attrName>style.visibility</p:attrName>
                                        </p:attrNameLst>
                                      </p:cBhvr>
                                      <p:to>
                                        <p:strVal val="visible"/>
                                      </p:to>
                                    </p:set>
                                    <p:anim calcmode="lin" valueType="num">
                                      <p:cBhvr>
                                        <p:cTn id="13" dur="500" fill="hold"/>
                                        <p:tgtEl>
                                          <p:spTgt spid="105481"/>
                                        </p:tgtEl>
                                        <p:attrNameLst>
                                          <p:attrName>ppt_w</p:attrName>
                                        </p:attrNameLst>
                                      </p:cBhvr>
                                      <p:tavLst>
                                        <p:tav tm="0">
                                          <p:val>
                                            <p:strVal val="#ppt_w*0.05"/>
                                          </p:val>
                                        </p:tav>
                                        <p:tav tm="100000">
                                          <p:val>
                                            <p:strVal val="#ppt_w"/>
                                          </p:val>
                                        </p:tav>
                                      </p:tavLst>
                                    </p:anim>
                                    <p:anim calcmode="lin" valueType="num">
                                      <p:cBhvr>
                                        <p:cTn id="14" dur="500" fill="hold"/>
                                        <p:tgtEl>
                                          <p:spTgt spid="105481"/>
                                        </p:tgtEl>
                                        <p:attrNameLst>
                                          <p:attrName>ppt_h</p:attrName>
                                        </p:attrNameLst>
                                      </p:cBhvr>
                                      <p:tavLst>
                                        <p:tav tm="0">
                                          <p:val>
                                            <p:strVal val="#ppt_h"/>
                                          </p:val>
                                        </p:tav>
                                        <p:tav tm="100000">
                                          <p:val>
                                            <p:strVal val="#ppt_h"/>
                                          </p:val>
                                        </p:tav>
                                      </p:tavLst>
                                    </p:anim>
                                    <p:anim calcmode="lin" valueType="num">
                                      <p:cBhvr>
                                        <p:cTn id="15" dur="500" fill="hold"/>
                                        <p:tgtEl>
                                          <p:spTgt spid="105481"/>
                                        </p:tgtEl>
                                        <p:attrNameLst>
                                          <p:attrName>ppt_x</p:attrName>
                                        </p:attrNameLst>
                                      </p:cBhvr>
                                      <p:tavLst>
                                        <p:tav tm="0">
                                          <p:val>
                                            <p:strVal val="#ppt_x-.2"/>
                                          </p:val>
                                        </p:tav>
                                        <p:tav tm="100000">
                                          <p:val>
                                            <p:strVal val="#ppt_x"/>
                                          </p:val>
                                        </p:tav>
                                      </p:tavLst>
                                    </p:anim>
                                    <p:anim calcmode="lin" valueType="num">
                                      <p:cBhvr>
                                        <p:cTn id="16" dur="500" fill="hold"/>
                                        <p:tgtEl>
                                          <p:spTgt spid="105481"/>
                                        </p:tgtEl>
                                        <p:attrNameLst>
                                          <p:attrName>ppt_y</p:attrName>
                                        </p:attrNameLst>
                                      </p:cBhvr>
                                      <p:tavLst>
                                        <p:tav tm="0">
                                          <p:val>
                                            <p:strVal val="#ppt_y"/>
                                          </p:val>
                                        </p:tav>
                                        <p:tav tm="100000">
                                          <p:val>
                                            <p:strVal val="#ppt_y"/>
                                          </p:val>
                                        </p:tav>
                                      </p:tavLst>
                                    </p:anim>
                                    <p:animEffect transition="in" filter="fade">
                                      <p:cBhvr>
                                        <p:cTn id="17" dur="500"/>
                                        <p:tgtEl>
                                          <p:spTgt spid="1054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05479"/>
                                        </p:tgtEl>
                                        <p:attrNameLst>
                                          <p:attrName>style.visibility</p:attrName>
                                        </p:attrNameLst>
                                      </p:cBhvr>
                                      <p:to>
                                        <p:strVal val="visible"/>
                                      </p:to>
                                    </p:set>
                                    <p:anim calcmode="lin" valueType="num">
                                      <p:cBhvr>
                                        <p:cTn id="22" dur="500" fill="hold"/>
                                        <p:tgtEl>
                                          <p:spTgt spid="105479"/>
                                        </p:tgtEl>
                                        <p:attrNameLst>
                                          <p:attrName>ppt_w</p:attrName>
                                        </p:attrNameLst>
                                      </p:cBhvr>
                                      <p:tavLst>
                                        <p:tav tm="0">
                                          <p:val>
                                            <p:fltVal val="0"/>
                                          </p:val>
                                        </p:tav>
                                        <p:tav tm="100000">
                                          <p:val>
                                            <p:strVal val="#ppt_w"/>
                                          </p:val>
                                        </p:tav>
                                      </p:tavLst>
                                    </p:anim>
                                    <p:anim calcmode="lin" valueType="num">
                                      <p:cBhvr>
                                        <p:cTn id="23"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105480"/>
                                        </p:tgtEl>
                                        <p:attrNameLst>
                                          <p:attrName>style.visibility</p:attrName>
                                        </p:attrNameLst>
                                      </p:cBhvr>
                                      <p:to>
                                        <p:strVal val="visible"/>
                                      </p:to>
                                    </p:set>
                                    <p:animEffect transition="in" filter="plus(in)">
                                      <p:cBhvr>
                                        <p:cTn id="28"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9" grpId="0"/>
      <p:bldP spid="1054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37" name="Text Box 2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79876" name="Text Box 2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2051" name="Text Box 3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2052" name="Line 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3" name="Line 37"/>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4" name="Line 38"/>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5" name="Text Box 3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2056" name="Line 40"/>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7" name="Line 41"/>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8" name="Line 42"/>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59" name="Line 43"/>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0" name="Line 44"/>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1" name="Line 4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2" name="Line 4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79890" name="Text Box 4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4" name="Text Box 4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2065" name="Text Box 4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创世记 11</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:26</a:t>
            </a:r>
          </a:p>
        </p:txBody>
      </p:sp>
      <p:sp>
        <p:nvSpPr>
          <p:cNvPr id="79893" name="Text Box 5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2067" name="Rectangle 51"/>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2068" name="Text Box 5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2071" name="Rectangle 55"/>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2072" name="Text Box 5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2073" name="Text Box 5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207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27</a:t>
            </a:r>
          </a:p>
        </p:txBody>
      </p:sp>
    </p:spTree>
    <p:extLst>
      <p:ext uri="{BB962C8B-B14F-4D97-AF65-F5344CB8AC3E}">
        <p14:creationId xmlns:p14="http://schemas.microsoft.com/office/powerpoint/2010/main" val="964674378"/>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fade">
                                      <p:cBhvr>
                                        <p:cTn id="7" dur="1000"/>
                                        <p:tgtEl>
                                          <p:spTgt spid="145410"/>
                                        </p:tgtEl>
                                      </p:cBhvr>
                                    </p:animEffect>
                                    <p:anim calcmode="lin" valueType="num">
                                      <p:cBhvr>
                                        <p:cTn id="8" dur="1000" fill="hold"/>
                                        <p:tgtEl>
                                          <p:spTgt spid="145410"/>
                                        </p:tgtEl>
                                        <p:attrNameLst>
                                          <p:attrName>ppt_x</p:attrName>
                                        </p:attrNameLst>
                                      </p:cBhvr>
                                      <p:tavLst>
                                        <p:tav tm="0">
                                          <p:val>
                                            <p:strVal val="#ppt_x"/>
                                          </p:val>
                                        </p:tav>
                                        <p:tav tm="100000">
                                          <p:val>
                                            <p:strVal val="#ppt_x"/>
                                          </p:val>
                                        </p:tav>
                                      </p:tavLst>
                                    </p:anim>
                                    <p:anim calcmode="lin" valueType="num">
                                      <p:cBhvr>
                                        <p:cTn id="9" dur="900" decel="100000" fill="hold"/>
                                        <p:tgtEl>
                                          <p:spTgt spid="1454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54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5413"/>
                                        </p:tgtEl>
                                        <p:attrNameLst>
                                          <p:attrName>style.visibility</p:attrName>
                                        </p:attrNameLst>
                                      </p:cBhvr>
                                      <p:to>
                                        <p:strVal val="visible"/>
                                      </p:to>
                                    </p:set>
                                    <p:animEffect transition="in" filter="fade">
                                      <p:cBhvr>
                                        <p:cTn id="15" dur="2000"/>
                                        <p:tgtEl>
                                          <p:spTgt spid="145413"/>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5414">
                                            <p:txEl>
                                              <p:pRg st="0" end="0"/>
                                            </p:txEl>
                                          </p:spTgt>
                                        </p:tgtEl>
                                        <p:attrNameLst>
                                          <p:attrName>style.visibility</p:attrName>
                                        </p:attrNameLst>
                                      </p:cBhvr>
                                      <p:to>
                                        <p:strVal val="visible"/>
                                      </p:to>
                                    </p:set>
                                    <p:animEffect transition="in" filter="fade">
                                      <p:cBhvr>
                                        <p:cTn id="19" dur="2000"/>
                                        <p:tgtEl>
                                          <p:spTgt spid="145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P spid="145414"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selected events from the early life of Christ argue that while He grew physically, intellectually, spiritually and socially He was fully aware of His deity as well as his humanity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grew physically, intellectually and spiritually, giving evidence that He received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Jesus' instruction of the teachings of the law in the temple at age twelve shows that He was not merely a "son of the law" but fully understood His deity, mission and relationship with the Father even at an early age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In the eighteen years of unrecorded events in Jesus' life He grew intellectually, physically, spiritually and socially, thus substantiating His manhood as perfect and His obedience complete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the Baptist precedes Jesus Christ to prepare Israel to receive Him as the long 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撒 </a:t>
            </a:r>
            <a:r>
              <a:rPr lang="zh-CN" altLang="en-US" sz="2800" b="1" dirty="0">
                <a:solidFill>
                  <a:schemeClr val="bg1"/>
                </a:solidFill>
                <a:latin typeface="Arial" charset="0"/>
                <a:ea typeface="ＭＳ Ｐゴシック" charset="0"/>
                <a:cs typeface="ＭＳ Ｐゴシック" charset="0"/>
              </a:rPr>
              <a:t>提 庇 留 在 位 第 十 五 年 ， 本 丢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彼 拉 多 </a:t>
            </a:r>
            <a:r>
              <a:rPr lang="zh-CN" altLang="en-US" sz="2800" b="1" dirty="0">
                <a:solidFill>
                  <a:schemeClr val="bg1"/>
                </a:solidFill>
                <a:latin typeface="Arial" charset="0"/>
                <a:ea typeface="ＭＳ Ｐゴシック" charset="0"/>
                <a:cs typeface="ＭＳ Ｐゴシック" charset="0"/>
              </a:rPr>
              <a:t>作 犹 太 巡 抚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希 律</a:t>
            </a:r>
            <a:r>
              <a:rPr lang="zh-CN" altLang="en-US" sz="2800" b="1" dirty="0">
                <a:solidFill>
                  <a:schemeClr val="bg1"/>
                </a:solidFill>
                <a:latin typeface="Arial" charset="0"/>
                <a:ea typeface="ＭＳ Ｐゴシック" charset="0"/>
                <a:cs typeface="ＭＳ Ｐゴシック" charset="0"/>
              </a:rPr>
              <a:t> 作 加 利 利 分 封 的 王 ， 他 兄 弟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腓 力</a:t>
            </a:r>
            <a:r>
              <a:rPr lang="zh-CN" altLang="en-US" sz="2800" b="1" dirty="0">
                <a:solidFill>
                  <a:schemeClr val="bg1"/>
                </a:solidFill>
                <a:latin typeface="Arial" charset="0"/>
                <a:ea typeface="ＭＳ Ｐゴシック" charset="0"/>
                <a:cs typeface="ＭＳ Ｐゴシック" charset="0"/>
              </a:rPr>
              <a:t> 作 以 士 利 亚 和 特 拉 可 尼 地 方 分 封 的 王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吕 撒 聂 </a:t>
            </a:r>
            <a:r>
              <a:rPr lang="zh-CN" altLang="en-US" sz="2800" b="1" dirty="0">
                <a:solidFill>
                  <a:schemeClr val="bg1"/>
                </a:solidFill>
                <a:latin typeface="Arial" charset="0"/>
                <a:ea typeface="ＭＳ Ｐゴシック" charset="0"/>
                <a:cs typeface="ＭＳ Ｐゴシック" charset="0"/>
              </a:rPr>
              <a:t>作 亚 比 利 尼 分 封 的 王 ，</a:t>
            </a:r>
          </a:p>
          <a:p>
            <a:pPr marL="0" indent="0" eaLnBrk="1" hangingPunct="1">
              <a:lnSpc>
                <a:spcPct val="90000"/>
              </a:lnSpc>
              <a:buNone/>
            </a:pPr>
            <a:endParaRPr lang="zh-CN" altLang="en-US" sz="2800" b="1" dirty="0">
              <a:solidFill>
                <a:schemeClr val="bg1"/>
              </a:solidFill>
              <a:latin typeface="Arial" charset="0"/>
              <a:ea typeface="ＭＳ Ｐゴシック" charset="0"/>
              <a:cs typeface="ＭＳ Ｐゴシック" charset="0"/>
            </a:endParaRPr>
          </a:p>
          <a:p>
            <a:pPr marL="0" indent="0" eaLnBrk="1" hangingPunct="1">
              <a:lnSpc>
                <a:spcPct val="90000"/>
              </a:lnSpc>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亚 那 </a:t>
            </a:r>
            <a:r>
              <a:rPr lang="zh-CN" altLang="en-US" sz="2800" b="1" dirty="0">
                <a:solidFill>
                  <a:schemeClr val="bg1"/>
                </a:solidFill>
                <a:latin typeface="Arial" charset="0"/>
                <a:ea typeface="ＭＳ Ｐゴシック" charset="0"/>
                <a:cs typeface="ＭＳ Ｐゴシック" charset="0"/>
              </a:rPr>
              <a:t>和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亚 法 </a:t>
            </a:r>
            <a:r>
              <a:rPr lang="zh-CN" altLang="en-US" sz="2800" b="1" dirty="0">
                <a:solidFill>
                  <a:schemeClr val="bg1"/>
                </a:solidFill>
                <a:latin typeface="Arial" charset="0"/>
                <a:ea typeface="ＭＳ Ｐゴシック" charset="0"/>
                <a:cs typeface="ＭＳ Ｐゴシック" charset="0"/>
              </a:rPr>
              <a:t>作 大 祭 司 。 那 时 ， 撒 迦 利 亚 的 儿 子 约 翰 在 旷 野 里 ， 神 的 话 临 到 他 。</a:t>
            </a: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8157546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3:1-6;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1:2-6;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repentance for the forgiveness of sins and baptizes in preparation for the Messianic kingdom to be established on earth with the King as its ruler</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他 就 来 到 约 但 河 一 带 地 方 ， 宣 讲 悔 改 的 洗 礼 ， 使 罪 得 赦 。</a:t>
            </a:r>
          </a:p>
          <a:p>
            <a:pPr eaLnBrk="1" hangingPunct="1">
              <a:lnSpc>
                <a:spcPct val="90000"/>
              </a:lnSpc>
              <a:buFontTx/>
              <a:buNone/>
            </a:pPr>
            <a:endParaRPr lang="zh-CN" altLang="en-US" sz="2800" b="1" dirty="0">
              <a:solidFill>
                <a:srgbClr val="EAEAEA"/>
              </a:solidFill>
              <a:latin typeface="Arial" charset="0"/>
              <a:ea typeface="ＭＳ Ｐゴシック" charset="0"/>
              <a:cs typeface="ＭＳ Ｐゴシック" charset="0"/>
            </a:endParaRPr>
          </a:p>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正 如 先 知 以 赛 亚 书 上 所 记 的 话 ， 说 ： 在 旷 野 有 人 声 喊 着 说 ： 预 备 主 的 道 ， 修 直 他 的 路 ！</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9312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26" name="Text Box 50"/>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1924"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1845" name="Line 69"/>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6" name="Text Box 7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1847" name="Text Box 7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1848" name="Line 7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49" name="Line 73"/>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0" name="Line 7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1" name="Text Box 7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1852" name="Line 76"/>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3" name="Line 77"/>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4" name="Line 78"/>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5" name="Line 79"/>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6" name="Line 8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7" name="Line 8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58" name="Line 8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1940" name="Text Box 8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0" name="Text Box 8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1861" name="Text Box 85"/>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路得记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4:22</a:t>
            </a:r>
          </a:p>
        </p:txBody>
      </p:sp>
      <p:sp>
        <p:nvSpPr>
          <p:cNvPr id="81943" name="Text Box 86"/>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1863" name="Rectangle 87"/>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1864" name="Text Box 88"/>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1868" name="Rectangle 9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1870" name="Text Box 94"/>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1871" name="Text Box 95"/>
          <p:cNvSpPr txBox="1">
            <a:spLocks noChangeArrowheads="1"/>
          </p:cNvSpPr>
          <p:nvPr/>
        </p:nvSpPr>
        <p:spPr bwMode="auto">
          <a:xfrm>
            <a:off x="4926013" y="2359025"/>
            <a:ext cx="1725612"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r>
              <a:rPr kumimoji="0" lang="zh-CN" altLang="en-US" sz="2400" b="1" i="1" u="none" strike="noStrike" kern="1200" cap="none" spc="0" normalizeH="0" baseline="0" noProof="0">
                <a:ln>
                  <a:noFill/>
                </a:ln>
                <a:solidFill>
                  <a:srgbClr val="FF1E2A"/>
                </a:solidFill>
                <a:effectLst/>
                <a:uLnTx/>
                <a:uFillTx/>
                <a:latin typeface="Times" charset="0"/>
                <a:ea typeface="宋体" charset="-122"/>
                <a:cs typeface="宋体" charset="-122"/>
              </a:rPr>
              <a:t>撒拉</a:t>
            </a:r>
            <a:r>
              <a:rPr kumimoji="0" lang="en-US" altLang="zh-CN" sz="2400" b="1" i="1" u="none" strike="noStrike" kern="1200" cap="none" spc="0" normalizeH="0" baseline="0" noProof="0">
                <a:ln>
                  <a:noFill/>
                </a:ln>
                <a:solidFill>
                  <a:srgbClr val="FF1E2A"/>
                </a:solidFill>
                <a:effectLst/>
                <a:uLnTx/>
                <a:uFillTx/>
                <a:latin typeface="Times" charset="0"/>
                <a:ea typeface="宋体" charset="-122"/>
                <a:cs typeface="宋体" charset="-122"/>
              </a:rPr>
              <a:t>)</a:t>
            </a:r>
          </a:p>
        </p:txBody>
      </p:sp>
      <p:sp>
        <p:nvSpPr>
          <p:cNvPr id="331872" name="Text Box 96"/>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1873" name="Rectangle 97"/>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28</a:t>
            </a:r>
          </a:p>
        </p:txBody>
      </p:sp>
    </p:spTree>
    <p:extLst>
      <p:ext uri="{BB962C8B-B14F-4D97-AF65-F5344CB8AC3E}">
        <p14:creationId xmlns:p14="http://schemas.microsoft.com/office/powerpoint/2010/main" val="3781357367"/>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chemeClr val="bg1"/>
                </a:solidFill>
                <a:latin typeface="Arial" charset="0"/>
                <a:ea typeface="ＭＳ Ｐゴシック" charset="0"/>
                <a:cs typeface="ＭＳ Ｐゴシック" charset="0"/>
              </a:rPr>
              <a:t>一 切 山 洼 都 要 填 满 ； 大 小 山 冈 都 要 削 平 ！ 弯 弯 曲 曲 的 地 方 要 改 为 正 直 ； 高 高 低 低 的 道 路 要 改 为 平 坦 ！</a:t>
            </a:r>
          </a:p>
          <a:p>
            <a:pPr eaLnBrk="1" hangingPunct="1">
              <a:lnSpc>
                <a:spcPct val="90000"/>
              </a:lnSpc>
              <a:buFontTx/>
              <a:buNone/>
            </a:pPr>
            <a:endParaRPr lang="zh-CN" altLang="en-US" sz="2800" b="1" dirty="0">
              <a:solidFill>
                <a:schemeClr val="bg1"/>
              </a:solidFill>
              <a:latin typeface="Arial" charset="0"/>
              <a:ea typeface="ＭＳ Ｐゴシック" charset="0"/>
              <a:cs typeface="ＭＳ Ｐゴシック" charset="0"/>
            </a:endParaRPr>
          </a:p>
          <a:p>
            <a:pPr eaLnBrk="1" hangingPunct="1">
              <a:lnSpc>
                <a:spcPct val="90000"/>
              </a:lnSpc>
              <a:buFontTx/>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凡 有 血 气 的 ， 都 要 见 神 的 救 恩 ！</a:t>
            </a:r>
            <a:endParaRPr lang="en-US" sz="2800" b="1" dirty="0">
              <a:solidFill>
                <a:schemeClr val="bg1"/>
              </a:solidFill>
              <a:latin typeface="Arial" charset="0"/>
              <a:ea typeface="ＭＳ Ｐゴシック" charset="0"/>
              <a:cs typeface="ＭＳ Ｐゴシック" charset="0"/>
            </a:endParaRPr>
          </a:p>
        </p:txBody>
      </p:sp>
      <p:sp>
        <p:nvSpPr>
          <p:cNvPr id="179204"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路加</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8967116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施洗约翰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1:1-34</a:t>
            </a:r>
          </a:p>
        </p:txBody>
      </p:sp>
      <p:grpSp>
        <p:nvGrpSpPr>
          <p:cNvPr id="7" name="Group 6"/>
          <p:cNvGrpSpPr/>
          <p:nvPr/>
        </p:nvGrpSpPr>
        <p:grpSpPr>
          <a:xfrm>
            <a:off x="6012160" y="4365104"/>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latin typeface="Arial" pitchFamily="34" charset="0"/>
                  <a:ea typeface="ＭＳ Ｐゴシック" pitchFamily="34" charset="-128"/>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latin typeface="Arial" pitchFamily="34" charset="0"/>
                  <a:ea typeface="ＭＳ Ｐゴシック" pitchFamily="34" charset="-128"/>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latin typeface="Arial" pitchFamily="34" charset="0"/>
                  <a:ea typeface="ＭＳ Ｐゴシック" pitchFamily="34" charset="-128"/>
                </a:rPr>
                <a:t>图片</a:t>
              </a:r>
            </a:p>
          </p:txBody>
        </p:sp>
      </p:grpSp>
    </p:spTree>
    <p:extLst>
      <p:ext uri="{BB962C8B-B14F-4D97-AF65-F5344CB8AC3E}">
        <p14:creationId xmlns:p14="http://schemas.microsoft.com/office/powerpoint/2010/main" val="103772416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a:t>
            </a:r>
            <a:r>
              <a:rPr lang="zh-CN" altLang="en-US" sz="5400" b="1">
                <a:solidFill>
                  <a:srgbClr val="FFFFFF"/>
                </a:solidFill>
                <a:effectLst>
                  <a:glow rad="228600">
                    <a:srgbClr val="000000"/>
                  </a:glow>
                </a:effectLst>
                <a:latin typeface="Arial"/>
                <a:cs typeface="Arial"/>
              </a:rPr>
              <a:t>君王的降生</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lineage, birth, infancy, and childhood of Christ show that He is the Messiah of Israel</a:t>
            </a:r>
          </a:p>
        </p:txBody>
      </p:sp>
    </p:spTree>
    <p:extLst>
      <p:ext uri="{BB962C8B-B14F-4D97-AF65-F5344CB8AC3E}">
        <p14:creationId xmlns:p14="http://schemas.microsoft.com/office/powerpoint/2010/main" val="252451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Text Box 6"/>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2807" name="Line 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72" name="Text Box 58"/>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2868" name="Line 6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1" name="Line 7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2" name="Text Box 7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2873" name="Text Box 7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2874" name="Line 7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5" name="Line 7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6" name="Line 7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7" name="Text Box 7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2878" name="Line 7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79" name="Line 7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0" name="Line 8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1" name="Line 8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2" name="Line 8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3" name="Line 8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84" name="Line 8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3989" name="Text Box 8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6" name="Text Box 8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2887" name="Text Box 8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12:24</a:t>
            </a:r>
          </a:p>
        </p:txBody>
      </p:sp>
      <p:sp>
        <p:nvSpPr>
          <p:cNvPr id="83992" name="Text Box 8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2889" name="Rectangle 8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2890" name="Text Box 9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2894" name="Rectangle 94"/>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2895" name="Text Box 95"/>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6" name="Text Box 9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2897" name="Text Box 97"/>
          <p:cNvSpPr txBox="1">
            <a:spLocks noChangeArrowheads="1"/>
          </p:cNvSpPr>
          <p:nvPr/>
        </p:nvSpPr>
        <p:spPr bwMode="auto">
          <a:xfrm>
            <a:off x="5689600" y="4738688"/>
            <a:ext cx="184150" cy="457200"/>
          </a:xfrm>
          <a:prstGeom prst="rect">
            <a:avLst/>
          </a:prstGeom>
          <a:noFill/>
          <a:ln w="9525">
            <a:noFill/>
            <a:miter lim="800000"/>
            <a:headEnd/>
            <a:tailEnd/>
          </a:ln>
          <a:effectLst>
            <a:outerShdw blurRad="63500" dist="81320" dir="3080412"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2400" b="1" i="0" u="none" strike="noStrike" kern="1200" cap="none" spc="0" normalizeH="0" baseline="0" noProof="0">
              <a:ln>
                <a:noFill/>
              </a:ln>
              <a:solidFill>
                <a:srgbClr val="FFFF00"/>
              </a:solidFill>
              <a:effectLst/>
              <a:uLnTx/>
              <a:uFillTx/>
              <a:latin typeface="Comic Sans MS" charset="0"/>
              <a:ea typeface="宋体" charset="-122"/>
              <a:cs typeface="宋体" charset="-122"/>
            </a:endParaRPr>
          </a:p>
        </p:txBody>
      </p:sp>
      <p:sp>
        <p:nvSpPr>
          <p:cNvPr id="332898" name="Text Box 9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2899" name="Rectangle 9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29</a:t>
            </a:r>
          </a:p>
        </p:txBody>
      </p:sp>
    </p:spTree>
    <p:extLst>
      <p:ext uri="{BB962C8B-B14F-4D97-AF65-F5344CB8AC3E}">
        <p14:creationId xmlns:p14="http://schemas.microsoft.com/office/powerpoint/2010/main" val="1554490584"/>
      </p:ext>
    </p:extLst>
  </p:cSld>
  <p:clrMapOvr>
    <a:masterClrMapping/>
  </p:clrMapOvr>
  <p:transition spd="med">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33" name="Text Box 21"/>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46134" name="Line 22"/>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5" name="Line 23"/>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6" name="Line 24"/>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7" name="Line 25"/>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8" name="Line 26"/>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39" name="Line 27"/>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25" name="Text Box 3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46161" name="Line 49"/>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3" name="Line 5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4" name="Text Box 5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46165" name="Text Box 5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46166" name="Line 5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7" name="Line 5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8" name="Line 5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69" name="Text Box 5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46170" name="Line 5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1" name="Line 5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2" name="Line 6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3" name="Line 6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4" name="Line 6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5" name="Line 6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76" name="Line 6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6042" name="Text Box 6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78" name="Text Box 6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46179" name="Text Box 6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撒母耳记下</a:t>
            </a:r>
            <a:r>
              <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rPr>
              <a:t> </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5:14</a:t>
            </a:r>
          </a:p>
        </p:txBody>
      </p:sp>
      <p:sp>
        <p:nvSpPr>
          <p:cNvPr id="86045" name="Text Box 6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46181" name="Rectangle 6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2" name="Text Box 7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46185" name="Rectangle 7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46186" name="Text Box 7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46187" name="Line 7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46188" name="Text Box 76"/>
          <p:cNvSpPr txBox="1">
            <a:spLocks noChangeArrowheads="1"/>
          </p:cNvSpPr>
          <p:nvPr/>
        </p:nvSpPr>
        <p:spPr bwMode="auto">
          <a:xfrm>
            <a:off x="3913188" y="2889250"/>
            <a:ext cx="10096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89" name="Text Box 7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46190" name="Text Box 78"/>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46191" name="Rectangle 7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30</a:t>
            </a:r>
          </a:p>
        </p:txBody>
      </p:sp>
    </p:spTree>
    <p:extLst>
      <p:ext uri="{BB962C8B-B14F-4D97-AF65-F5344CB8AC3E}">
        <p14:creationId xmlns:p14="http://schemas.microsoft.com/office/powerpoint/2010/main" val="2676358927"/>
      </p:ext>
    </p:extLst>
  </p:cSld>
  <p:clrMapOvr>
    <a:masterClrMapping/>
  </p:clrMapOvr>
  <p:transition spd="med">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84153854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fi-FI" sz="2800" b="1" i="1" kern="0">
                <a:solidFill>
                  <a:srgbClr val="FFFFFF"/>
                </a:solidFill>
                <a:effectLst>
                  <a:outerShdw blurRad="38100" dist="38100" dir="2700000" algn="tl">
                    <a:srgbClr val="000000"/>
                  </a:outerShdw>
                </a:effectLst>
                <a:latin typeface="Arial"/>
                <a:cs typeface="Arial"/>
              </a:rPr>
              <a:t> 3:7-10; </a:t>
            </a:r>
            <a:r>
              <a:rPr lang="zh-CN" altLang="en-US" sz="2800" b="1" i="1" kern="0">
                <a:solidFill>
                  <a:srgbClr val="FFFFFF"/>
                </a:solidFill>
                <a:effectLst>
                  <a:outerShdw blurRad="38100" dist="38100" dir="2700000" algn="tl">
                    <a:srgbClr val="000000"/>
                  </a:outerShdw>
                </a:effectLst>
                <a:latin typeface="Arial"/>
                <a:cs typeface="Arial"/>
              </a:rPr>
              <a:t>路加</a:t>
            </a:r>
            <a:r>
              <a:rPr lang="fi-FI" sz="2800" b="1" i="1" kern="0">
                <a:solidFill>
                  <a:srgbClr val="FFFFFF"/>
                </a:solidFill>
                <a:effectLst>
                  <a:outerShdw blurRad="38100" dist="38100" dir="2700000" algn="tl">
                    <a:srgbClr val="000000"/>
                  </a:outerShdw>
                </a:effectLst>
                <a:latin typeface="Arial"/>
                <a:cs typeface="Arial"/>
              </a:rPr>
              <a:t>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of the judgment to be meted out to the nation at the advent of Messiah in order to convince both the leaders and the people to exhibit the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3:11-12;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1:7-8;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3:15-18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preaches a message of hope and promise that the Messiah would give the Holy Spirit in fulfillment of Joel 2:28 and Ezekiel 36:25-27 and judge the nation to remove all that was worthless and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chemeClr val="bg2"/>
                  </a:glow>
                </a:effectLst>
                <a:latin typeface="Arial"/>
                <a:cs typeface="Arial"/>
              </a:rPr>
              <a:t>The Father, Satan and </a:t>
            </a:r>
            <a:r>
              <a:rPr lang="zh-CN" altLang="en-US" sz="3200" b="1" kern="0">
                <a:solidFill>
                  <a:srgbClr val="FFFFFF"/>
                </a:solidFill>
                <a:effectLst>
                  <a:glow rad="228600">
                    <a:schemeClr val="bg2"/>
                  </a:glow>
                </a:effectLst>
                <a:latin typeface="Arial"/>
                <a:cs typeface="Arial"/>
              </a:rPr>
              <a:t>约翰</a:t>
            </a:r>
            <a:r>
              <a:rPr lang="en-GB" sz="3200" b="1" kern="0">
                <a:solidFill>
                  <a:srgbClr val="FFFFFF"/>
                </a:solidFill>
                <a:effectLst>
                  <a:glow rad="228600">
                    <a:schemeClr val="bg2"/>
                  </a:glow>
                </a:effectLst>
                <a:latin typeface="Arial"/>
                <a:cs typeface="Arial"/>
              </a:rPr>
              <a:t>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1933575" y="1962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9074" name="Picture 3"/>
          <p:cNvPicPr>
            <a:picLocks noChangeAspect="1" noChangeArrowheads="1"/>
          </p:cNvPicPr>
          <p:nvPr/>
        </p:nvPicPr>
        <p:blipFill>
          <a:blip r:embed="rId5" cstate="screen">
            <a:clrChange>
              <a:clrFrom>
                <a:srgbClr val="FFFFFF"/>
              </a:clrFrom>
              <a:clrTo>
                <a:srgbClr val="FFFFFF">
                  <a:alpha val="0"/>
                </a:srgbClr>
              </a:clrTo>
            </a:clrChange>
            <a:lum bright="2000"/>
            <a:extLst>
              <a:ext uri="{28A0092B-C50C-407E-A947-70E740481C1C}">
                <a14:useLocalDpi xmlns:a14="http://schemas.microsoft.com/office/drawing/2010/main" val="0"/>
              </a:ext>
            </a:extLst>
          </a:blip>
          <a:srcRect/>
          <a:stretch>
            <a:fillRect/>
          </a:stretch>
        </p:blipFill>
        <p:spPr bwMode="auto">
          <a:xfrm>
            <a:off x="0" y="-171400"/>
            <a:ext cx="9144000" cy="6207919"/>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9075" name="Text Box 4"/>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rPr>
              <a:t>79</a:t>
            </a:r>
          </a:p>
        </p:txBody>
      </p:sp>
      <p:sp>
        <p:nvSpPr>
          <p:cNvPr id="259077" name="Rectangle 6"/>
          <p:cNvSpPr>
            <a:spLocks noChangeArrowheads="1"/>
          </p:cNvSpPr>
          <p:nvPr/>
        </p:nvSpPr>
        <p:spPr bwMode="auto">
          <a:xfrm>
            <a:off x="0" y="1195005"/>
            <a:ext cx="5105400" cy="31700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施洗</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en-US" sz="2000" b="0" i="0" u="none" strike="noStrike" kern="1200" cap="none" spc="0" normalizeH="0" baseline="0" noProof="0">
                <a:ln>
                  <a:noFill/>
                </a:ln>
                <a:solidFill>
                  <a:srgbClr val="000404"/>
                </a:solidFill>
                <a:effectLst/>
                <a:uLnTx/>
                <a:uFillTx/>
                <a:latin typeface="楷体" pitchFamily="49" charset="-122"/>
                <a:ea typeface="楷体" pitchFamily="49" charset="-122"/>
              </a:rPr>
              <a:t>早期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事工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的事件因耶稣</a:t>
            </a:r>
            <a:r>
              <a:rPr kumimoji="0" lang="zh-CN"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洗引起了宗教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与</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社</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会</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的激烈反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周</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围</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的事件如希律王的贪婪和奢侈</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罗马军队</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的苛刻</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26</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公元</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从检</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察官的更</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变</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引起了激烈的反</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应</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大多数人希望宗教能解决他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的不良政治命</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运</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当</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得知有</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个</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新先知</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前往沙漠去聆</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听</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他教</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rPr>
              <a:t>导</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耶稣</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约旦河外伯大尼</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受</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1:28)</a:t>
            </a:r>
            <a:r>
              <a:rPr kumimoji="0" lang="en-US" altLang="ja-JP" sz="2000" b="0"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rPr>
              <a:t>约翰也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在</a:t>
            </a:r>
            <a:r>
              <a:rPr kumimoji="0" lang="en-US" sz="2000" b="0" i="0" u="none" strike="noStrike" kern="1200" cap="none" spc="0" normalizeH="0" baseline="0" noProof="0" dirty="0" err="1">
                <a:ln>
                  <a:noFill/>
                </a:ln>
                <a:solidFill>
                  <a:srgbClr val="000000"/>
                </a:solidFill>
                <a:effectLst/>
                <a:uLnTx/>
                <a:uFillTx/>
                <a:latin typeface="楷体" pitchFamily="49" charset="-122"/>
                <a:ea typeface="楷体" pitchFamily="49" charset="-122"/>
              </a:rPr>
              <a:t>撒冷的哀嫩施洗</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rPr>
              <a:t>. (</a:t>
            </a: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rPr>
              <a:t>约翰</a:t>
            </a:r>
            <a:r>
              <a:rPr kumimoji="0" lang="en-US" altLang="ja-JP"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charset="0"/>
              </a:rPr>
              <a:t>3:23)</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9" name="Rectangle 8"/>
          <p:cNvSpPr/>
          <p:nvPr/>
        </p:nvSpPr>
        <p:spPr>
          <a:xfrm>
            <a:off x="0" y="4293096"/>
            <a:ext cx="5076056" cy="1323975"/>
          </a:xfrm>
          <a:prstGeom prst="rect">
            <a:avLst/>
          </a:prstGeom>
          <a:solidFill>
            <a:srgbClr val="00FF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试</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探</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发</a:t>
            </a: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生</a:t>
            </a:r>
            <a:r>
              <a:rPr kumimoji="0" lang="zh-CN"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在</a:t>
            </a:r>
            <a:r>
              <a:rPr kumimoji="0" lang="zh-TW" alt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rPr>
              <a:t>                              </a:t>
            </a:r>
            <a:endParaRPr kumimoji="0" lang="en-US" altLang="zh-CN"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楷体" pitchFamily="2" charset="-122"/>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约旦山谷下的沙漠地</a:t>
            </a: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区</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rPr>
              <a:t>高山 (耶利哥城的山岩下)</a:t>
            </a:r>
          </a:p>
          <a:p>
            <a:pPr marL="457200" marR="0" lvl="0" indent="-457200" algn="l" defTabSz="914400" rtl="0" eaLnBrk="0" fontAlgn="base" latinLnBrk="0" hangingPunct="0">
              <a:lnSpc>
                <a:spcPct val="100000"/>
              </a:lnSpc>
              <a:spcBef>
                <a:spcPct val="0"/>
              </a:spcBef>
              <a:spcAft>
                <a:spcPct val="0"/>
              </a:spcAft>
              <a:buClrTx/>
              <a:buSzTx/>
              <a:buFontTx/>
              <a:buAutoNum type="arabicParenBoth"/>
              <a:tabLst/>
              <a:defRPr/>
            </a:pPr>
            <a:r>
              <a:rPr kumimoji="0" lang="zh-TW" altLang="en-US" sz="2000" b="0" i="0" u="none" strike="noStrike" kern="1200" cap="none" spc="0" normalizeH="0" baseline="0" noProof="0">
                <a:ln>
                  <a:noFill/>
                </a:ln>
                <a:solidFill>
                  <a:srgbClr val="000000"/>
                </a:solidFill>
                <a:effectLst/>
                <a:uLnTx/>
                <a:uFillTx/>
                <a:latin typeface="楷体" pitchFamily="49" charset="-122"/>
                <a:ea typeface="楷体" pitchFamily="49" charset="-122"/>
                <a:cs typeface="ＭＳ Ｐゴシック" charset="-128"/>
              </a:rPr>
              <a:t>圣殿的巅峰</a:t>
            </a:r>
            <a:endParaRPr kumimoji="0" lang="en-US" sz="2000" b="0" i="0" u="none" strike="noStrike" kern="1200" cap="none" spc="0" normalizeH="0" baseline="0" noProof="0" dirty="0">
              <a:ln>
                <a:noFill/>
              </a:ln>
              <a:solidFill>
                <a:srgbClr val="000000"/>
              </a:solidFill>
              <a:effectLst/>
              <a:uLnTx/>
              <a:uFillTx/>
              <a:latin typeface="楷体" pitchFamily="49" charset="-122"/>
              <a:ea typeface="楷体" pitchFamily="49" charset="-122"/>
              <a:cs typeface="ＭＳ Ｐゴシック" charset="-128"/>
            </a:endParaRPr>
          </a:p>
        </p:txBody>
      </p:sp>
      <p:sp>
        <p:nvSpPr>
          <p:cNvPr id="259079" name="Rectangle 11"/>
          <p:cNvSpPr>
            <a:spLocks noChangeArrowheads="1"/>
          </p:cNvSpPr>
          <p:nvPr/>
        </p:nvSpPr>
        <p:spPr bwMode="auto">
          <a:xfrm>
            <a:off x="6019800" y="4343400"/>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耶路撒冷</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0" name="Rectangle 12"/>
          <p:cNvSpPr>
            <a:spLocks noChangeArrowheads="1"/>
          </p:cNvSpPr>
          <p:nvPr/>
        </p:nvSpPr>
        <p:spPr bwMode="auto">
          <a:xfrm>
            <a:off x="6876256" y="4077072"/>
            <a:ext cx="903288"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耶利哥城</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1" name="Rectangle 13"/>
          <p:cNvSpPr>
            <a:spLocks noChangeArrowheads="1"/>
          </p:cNvSpPr>
          <p:nvPr/>
        </p:nvSpPr>
        <p:spPr bwMode="auto">
          <a:xfrm>
            <a:off x="8077200" y="4187825"/>
            <a:ext cx="823913" cy="3079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伯大尼</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59082" name="Rectangle 14"/>
          <p:cNvSpPr>
            <a:spLocks noChangeArrowheads="1"/>
          </p:cNvSpPr>
          <p:nvPr/>
        </p:nvSpPr>
        <p:spPr bwMode="auto">
          <a:xfrm>
            <a:off x="8077200" y="1371600"/>
            <a:ext cx="381000" cy="7381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约旦河</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3" name="Rectangle 15"/>
          <p:cNvSpPr>
            <a:spLocks noChangeArrowheads="1"/>
          </p:cNvSpPr>
          <p:nvPr/>
        </p:nvSpPr>
        <p:spPr bwMode="auto">
          <a:xfrm>
            <a:off x="6324600" y="1066800"/>
            <a:ext cx="762000" cy="2762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拿撒勒</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4" name="Rectangle 16"/>
          <p:cNvSpPr>
            <a:spLocks noChangeArrowheads="1"/>
          </p:cNvSpPr>
          <p:nvPr/>
        </p:nvSpPr>
        <p:spPr bwMode="auto">
          <a:xfrm>
            <a:off x="8153400" y="4724400"/>
            <a:ext cx="914400" cy="33813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楷体" pitchFamily="49" charset="-122"/>
                <a:ea typeface="楷体" pitchFamily="49" charset="-122"/>
              </a:rPr>
              <a:t>死海</a:t>
            </a:r>
            <a:endParaRPr kumimoji="0" lang="en-US" sz="16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5" name="Rectangle 17"/>
          <p:cNvSpPr>
            <a:spLocks noChangeArrowheads="1"/>
          </p:cNvSpPr>
          <p:nvPr/>
        </p:nvSpPr>
        <p:spPr bwMode="auto">
          <a:xfrm>
            <a:off x="6934200" y="381000"/>
            <a:ext cx="914400" cy="30777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楷体" pitchFamily="49" charset="-122"/>
                <a:ea typeface="楷体" pitchFamily="49" charset="-122"/>
              </a:rPr>
              <a:t>迦百</a:t>
            </a:r>
            <a:r>
              <a:rPr kumimoji="0" lang="zh-TW" altLang="en-US" sz="1400" b="0" i="0" u="none" strike="noStrike" kern="1200" cap="none" spc="0" normalizeH="0" baseline="0" noProof="0">
                <a:ln>
                  <a:noFill/>
                </a:ln>
                <a:solidFill>
                  <a:srgbClr val="000000"/>
                </a:solidFill>
                <a:effectLst/>
                <a:uLnTx/>
                <a:uFillTx/>
                <a:latin typeface="楷体" pitchFamily="49" charset="-122"/>
                <a:ea typeface="楷体" pitchFamily="49" charset="-122"/>
              </a:rPr>
              <a:t>农</a:t>
            </a:r>
            <a:endPar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6" name="Rectangle 19"/>
          <p:cNvSpPr>
            <a:spLocks noChangeArrowheads="1"/>
          </p:cNvSpPr>
          <p:nvPr/>
        </p:nvSpPr>
        <p:spPr bwMode="auto">
          <a:xfrm>
            <a:off x="8229600" y="533400"/>
            <a:ext cx="752475" cy="52387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加 利 </a:t>
            </a:r>
            <a:r>
              <a:rPr kumimoji="0" lang="en-US" sz="1400" b="0" i="0" u="none" strike="noStrike" kern="1200" cap="none" spc="0" normalizeH="0" baseline="0" noProof="0" dirty="0" err="1">
                <a:ln>
                  <a:noFill/>
                </a:ln>
                <a:solidFill>
                  <a:srgbClr val="000000"/>
                </a:solidFill>
                <a:effectLst/>
                <a:uLnTx/>
                <a:uFillTx/>
                <a:latin typeface="楷体" pitchFamily="49" charset="-122"/>
                <a:ea typeface="楷体" pitchFamily="49" charset="-122"/>
              </a:rPr>
              <a:t>利</a:t>
            </a:r>
            <a:r>
              <a:rPr kumimoji="0" lang="en-US" sz="1400" b="0" i="0" u="none" strike="noStrike" kern="1200" cap="none" spc="0" normalizeH="0" baseline="0" noProof="0" dirty="0">
                <a:ln>
                  <a:noFill/>
                </a:ln>
                <a:solidFill>
                  <a:srgbClr val="000000"/>
                </a:solidFill>
                <a:effectLst/>
                <a:uLnTx/>
                <a:uFillTx/>
                <a:latin typeface="楷体" pitchFamily="49" charset="-122"/>
                <a:ea typeface="楷体" pitchFamily="49" charset="-122"/>
              </a:rPr>
              <a:t> 海</a:t>
            </a:r>
          </a:p>
        </p:txBody>
      </p:sp>
      <p:sp>
        <p:nvSpPr>
          <p:cNvPr id="259087" name="Rectangle 20"/>
          <p:cNvSpPr>
            <a:spLocks noChangeArrowheads="1"/>
          </p:cNvSpPr>
          <p:nvPr/>
        </p:nvSpPr>
        <p:spPr bwMode="auto">
          <a:xfrm>
            <a:off x="7010400" y="609600"/>
            <a:ext cx="800219"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楷体" pitchFamily="49" charset="-122"/>
                <a:ea typeface="楷体" pitchFamily="49" charset="-122"/>
              </a:rPr>
              <a:t>提比哩</a:t>
            </a:r>
            <a:r>
              <a:rPr kumimoji="0" lang="zh-TW" altLang="en-US" sz="1200" b="0" i="0" u="none" strike="noStrike" kern="1200" cap="none" spc="0" normalizeH="0" baseline="0" noProof="0">
                <a:ln>
                  <a:noFill/>
                </a:ln>
                <a:solidFill>
                  <a:srgbClr val="000000"/>
                </a:solidFill>
                <a:effectLst/>
                <a:uLnTx/>
                <a:uFillTx/>
                <a:latin typeface="楷体" pitchFamily="49" charset="-122"/>
                <a:ea typeface="楷体" pitchFamily="49" charset="-122"/>
              </a:rPr>
              <a:t>亚</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8" name="Rectangle 21"/>
          <p:cNvSpPr>
            <a:spLocks noChangeArrowheads="1"/>
          </p:cNvSpPr>
          <p:nvPr/>
        </p:nvSpPr>
        <p:spPr bwMode="auto">
          <a:xfrm>
            <a:off x="7116763" y="1247775"/>
            <a:ext cx="646331" cy="27699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楷体" pitchFamily="49" charset="-122"/>
                <a:ea typeface="楷体" pitchFamily="49" charset="-122"/>
              </a:rPr>
              <a:t>他泊山</a:t>
            </a:r>
            <a:endParaRPr kumimoji="0" lang="en-US" sz="1200" b="0" i="0" u="none" strike="noStrike" kern="1200" cap="none" spc="0" normalizeH="0" baseline="0" noProof="0" dirty="0">
              <a:ln>
                <a:noFill/>
              </a:ln>
              <a:solidFill>
                <a:srgbClr val="000000"/>
              </a:solidFill>
              <a:effectLst/>
              <a:uLnTx/>
              <a:uFillTx/>
              <a:latin typeface="楷体" pitchFamily="49" charset="-122"/>
              <a:ea typeface="楷体" pitchFamily="49" charset="-122"/>
            </a:endParaRPr>
          </a:p>
        </p:txBody>
      </p:sp>
      <p:sp>
        <p:nvSpPr>
          <p:cNvPr id="259089" name="Rectangle 22"/>
          <p:cNvSpPr>
            <a:spLocks noChangeArrowheads="1"/>
          </p:cNvSpPr>
          <p:nvPr/>
        </p:nvSpPr>
        <p:spPr bwMode="auto">
          <a:xfrm>
            <a:off x="7391400" y="2116138"/>
            <a:ext cx="419100" cy="2159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charset="0"/>
                <a:ea typeface="ＭＳ Ｐゴシック" charset="0"/>
              </a:rPr>
              <a:t>撒 冷</a:t>
            </a:r>
          </a:p>
        </p:txBody>
      </p:sp>
      <p:sp>
        <p:nvSpPr>
          <p:cNvPr id="259090" name="Rectangle 23"/>
          <p:cNvSpPr>
            <a:spLocks noChangeArrowheads="1"/>
          </p:cNvSpPr>
          <p:nvPr/>
        </p:nvSpPr>
        <p:spPr bwMode="auto">
          <a:xfrm>
            <a:off x="6156176" y="2492896"/>
            <a:ext cx="1600200" cy="150810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许</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多</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者</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rPr>
              <a:t>认为约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翰</a:t>
            </a:r>
            <a:r>
              <a:rPr kumimoji="0" lang="zh-CN"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在</a:t>
            </a:r>
            <a:r>
              <a:rPr kumimoji="0" lang="zh-TW" altLang="en-US" sz="1600" b="1" i="0" u="none" strike="noStrike" kern="1200" cap="none" spc="0" normalizeH="0" baseline="0" noProof="0">
                <a:ln>
                  <a:noFill/>
                </a:ln>
                <a:solidFill>
                  <a:srgbClr val="000000"/>
                </a:solidFill>
                <a:effectLst/>
                <a:uLnTx/>
                <a:uFillTx/>
                <a:latin typeface="楷体" pitchFamily="49" charset="-122"/>
                <a:ea typeface="楷体" pitchFamily="49" charset="-122"/>
                <a:cs typeface="楷体" charset="0"/>
              </a:rPr>
              <a:t>约</a:t>
            </a:r>
            <a:r>
              <a:rPr kumimoji="0" lang="en-US" sz="1600" b="1" i="0" u="none" strike="noStrike" kern="1200" cap="none" spc="0" normalizeH="0" baseline="0" noProof="0">
                <a:ln>
                  <a:noFill/>
                </a:ln>
                <a:solidFill>
                  <a:srgbClr val="000000"/>
                </a:solidFill>
                <a:effectLst/>
                <a:uLnTx/>
                <a:uFillTx/>
                <a:latin typeface="楷体" pitchFamily="49" charset="-122"/>
                <a:ea typeface="楷体" pitchFamily="49" charset="-122"/>
              </a:rPr>
              <a:t>旦河的中央施洗</a:t>
            </a:r>
            <a:r>
              <a:rPr kumimoji="0" lang="en-US" altLang="ja-JP" sz="16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59091" name="Rectangle 25"/>
          <p:cNvSpPr>
            <a:spLocks noChangeArrowheads="1"/>
          </p:cNvSpPr>
          <p:nvPr/>
        </p:nvSpPr>
        <p:spPr bwMode="auto">
          <a:xfrm>
            <a:off x="8153400" y="2133600"/>
            <a:ext cx="990600" cy="181588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传</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统推测</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这</a:t>
            </a:r>
            <a:r>
              <a:rPr kumimoji="0" lang="zh-CN"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是耶稣施洗的位置</a:t>
            </a:r>
            <a:r>
              <a:rPr kumimoji="0" lang="en-US" altLang="zh-CN" sz="1400" b="1" i="0" u="none" strike="noStrike" kern="1200" cap="none" spc="0" normalizeH="0" baseline="0" noProof="0">
                <a:ln>
                  <a:noFill/>
                </a:ln>
                <a:solidFill>
                  <a:srgbClr val="000000"/>
                </a:solidFill>
                <a:effectLst/>
                <a:uLnTx/>
                <a:uFillTx/>
                <a:latin typeface="楷体" pitchFamily="49" charset="-122"/>
                <a:ea typeface="楷体" pitchFamily="49" charset="-122"/>
              </a:rPr>
              <a:t>.</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圣经记</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载的位置尚未</a:t>
            </a:r>
            <a:r>
              <a:rPr kumimoji="0" lang="zh-TW" altLang="en-US" sz="1400" b="1" i="0" u="none" strike="noStrike" kern="1200" cap="none" spc="0" normalizeH="0" baseline="0" noProof="0">
                <a:ln>
                  <a:noFill/>
                </a:ln>
                <a:solidFill>
                  <a:srgbClr val="000000"/>
                </a:solidFill>
                <a:effectLst/>
                <a:uLnTx/>
                <a:uFillTx/>
                <a:latin typeface="楷体" pitchFamily="49" charset="-122"/>
                <a:ea typeface="楷体" pitchFamily="49" charset="-122"/>
              </a:rPr>
              <a:t>确</a:t>
            </a:r>
            <a:r>
              <a:rPr kumimoji="0" lang="en-US" sz="1400" b="1" i="0" u="none" strike="noStrike" kern="1200" cap="none" spc="0" normalizeH="0" baseline="0" noProof="0">
                <a:ln>
                  <a:noFill/>
                </a:ln>
                <a:solidFill>
                  <a:srgbClr val="000000"/>
                </a:solidFill>
                <a:effectLst/>
                <a:uLnTx/>
                <a:uFillTx/>
                <a:latin typeface="楷体" pitchFamily="49" charset="-122"/>
                <a:ea typeface="楷体" pitchFamily="49" charset="-122"/>
              </a:rPr>
              <a:t>定</a:t>
            </a:r>
            <a:r>
              <a:rPr kumimoji="0" lang="en-US" sz="1400" b="1" i="0" u="none" strike="noStrike" kern="1200" cap="none" spc="0" normalizeH="0" baseline="0" noProof="0" dirty="0">
                <a:ln>
                  <a:noFill/>
                </a:ln>
                <a:solidFill>
                  <a:srgbClr val="000000"/>
                </a:solidFill>
                <a:effectLst/>
                <a:uLnTx/>
                <a:uFillTx/>
                <a:latin typeface="楷体" pitchFamily="49" charset="-122"/>
                <a:ea typeface="楷体" pitchFamily="49" charset="-122"/>
              </a:rPr>
              <a:t>.</a:t>
            </a:r>
          </a:p>
        </p:txBody>
      </p:sp>
      <p:sp>
        <p:nvSpPr>
          <p:cNvPr id="21" name="矩形 20"/>
          <p:cNvSpPr/>
          <p:nvPr/>
        </p:nvSpPr>
        <p:spPr>
          <a:xfrm>
            <a:off x="0" y="-171400"/>
            <a:ext cx="5076056"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耶稣的受洗</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楷体" pitchFamily="49" charset="-122"/>
                <a:ea typeface="楷体" pitchFamily="49" charset="-122"/>
                <a:cs typeface="+mn-cs"/>
              </a:rPr>
              <a:t>          与受试探</a:t>
            </a:r>
            <a:endPar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zh-TW" altLang="en-US"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          </a:t>
            </a:r>
            <a:r>
              <a:rPr kumimoji="0" lang="en-US" altLang="zh-TW" sz="2800" b="1" i="0" u="none" strike="noStrike" kern="1200" cap="none" spc="0" normalizeH="0" baseline="0" noProof="0" dirty="0">
                <a:ln>
                  <a:noFill/>
                </a:ln>
                <a:solidFill>
                  <a:srgbClr val="FFFFFF"/>
                </a:solidFill>
                <a:effectLst/>
                <a:uLnTx/>
                <a:uFillTx/>
                <a:latin typeface="楷体" pitchFamily="49" charset="-122"/>
                <a:ea typeface="楷体" pitchFamily="49" charset="-122"/>
                <a:cs typeface="+mn-cs"/>
              </a:rPr>
              <a:t>(3:23–4:11)</a:t>
            </a:r>
            <a:endParaRPr kumimoji="0" lang="zh-TW" altLang="en-US" sz="2800" b="0" i="0" u="none" strike="noStrike" kern="1200" cap="none" spc="0" normalizeH="0" baseline="0" noProof="0" dirty="0">
              <a:ln>
                <a:noFill/>
              </a:ln>
              <a:solidFill>
                <a:srgbClr val="FFFFFF"/>
              </a:solidFill>
              <a:effectLst/>
              <a:uLnTx/>
              <a:uFillTx/>
              <a:latin typeface="楷体" pitchFamily="49" charset="-122"/>
              <a:ea typeface="楷体" pitchFamily="49" charset="-122"/>
              <a:cs typeface="+mn-cs"/>
            </a:endParaRPr>
          </a:p>
        </p:txBody>
      </p:sp>
    </p:spTree>
    <p:extLst>
      <p:ext uri="{BB962C8B-B14F-4D97-AF65-F5344CB8AC3E}">
        <p14:creationId xmlns:p14="http://schemas.microsoft.com/office/powerpoint/2010/main" val="1704385196"/>
      </p:ext>
    </p:extLst>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GB" sz="2800" b="1" i="1" kern="0">
                <a:solidFill>
                  <a:srgbClr val="FFFFFF"/>
                </a:solidFill>
                <a:effectLst>
                  <a:outerShdw blurRad="38100" dist="38100" dir="2700000" algn="tl">
                    <a:srgbClr val="000000"/>
                  </a:outerShdw>
                </a:effectLst>
                <a:latin typeface="Arial"/>
                <a:cs typeface="Arial"/>
              </a:rPr>
              <a:t> 3:13-17; </a:t>
            </a:r>
            <a:r>
              <a:rPr lang="zh-CN" altLang="en-US" sz="2800" b="1" i="1" kern="0">
                <a:solidFill>
                  <a:srgbClr val="FFFFFF"/>
                </a:solidFill>
                <a:effectLst>
                  <a:outerShdw blurRad="38100" dist="38100" dir="2700000" algn="tl">
                    <a:srgbClr val="000000"/>
                  </a:outerShdw>
                </a:effectLst>
                <a:latin typeface="Arial"/>
                <a:cs typeface="Arial"/>
              </a:rPr>
              <a:t>马可</a:t>
            </a:r>
            <a:r>
              <a:rPr lang="en-GB"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en-GB" sz="2800" b="1" i="1" kern="0">
                <a:solidFill>
                  <a:srgbClr val="FFFFFF"/>
                </a:solidFill>
                <a:effectLst>
                  <a:outerShdw blurRad="38100" dist="38100" dir="2700000" algn="tl">
                    <a:srgbClr val="000000"/>
                  </a:outerShdw>
                </a:effectLst>
                <a:latin typeface="Arial"/>
                <a:cs typeface="Arial"/>
              </a:rPr>
              <a:t> 3:21-23a</a:t>
            </a:r>
          </a:p>
        </p:txBody>
      </p:sp>
      <p:sp>
        <p:nvSpPr>
          <p:cNvPr id="7" name="Rectangle 6"/>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baptism of Christ divine approval is confirmed in that the Father officially confirms Christ's appointment to His messianic work through the designated forerunner with God's full approval of His person and work</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de-DE" sz="2800" b="1" i="1" kern="0">
                <a:solidFill>
                  <a:srgbClr val="FFFFFF"/>
                </a:solidFill>
                <a:effectLst>
                  <a:outerShdw blurRad="38100" dist="38100" dir="2700000" algn="tl">
                    <a:srgbClr val="000000"/>
                  </a:outerShdw>
                </a:effectLst>
                <a:latin typeface="Arial"/>
                <a:cs typeface="Arial"/>
              </a:rPr>
              <a:t> 4:1-11; </a:t>
            </a:r>
            <a:r>
              <a:rPr lang="zh-CN" altLang="en-US" sz="2800" b="1" i="1" kern="0">
                <a:solidFill>
                  <a:srgbClr val="FFFFFF"/>
                </a:solidFill>
                <a:effectLst>
                  <a:outerShdw blurRad="38100" dist="38100" dir="2700000" algn="tl">
                    <a:srgbClr val="000000"/>
                  </a:outerShdw>
                </a:effectLst>
                <a:latin typeface="Arial"/>
                <a:cs typeface="Arial"/>
              </a:rPr>
              <a:t>马可</a:t>
            </a:r>
            <a:r>
              <a:rPr lang="de-DE" sz="2800" b="1" i="1" kern="0">
                <a:solidFill>
                  <a:srgbClr val="FFFFFF"/>
                </a:solidFill>
                <a:effectLst>
                  <a:outerShdw blurRad="38100" dist="38100" dir="2700000" algn="tl">
                    <a:srgbClr val="000000"/>
                  </a:outerShdw>
                </a:effectLst>
                <a:latin typeface="Arial"/>
                <a:cs typeface="Arial"/>
              </a:rPr>
              <a:t> 1:9-11; </a:t>
            </a:r>
            <a:r>
              <a:rPr lang="zh-CN" altLang="en-US" sz="2800" b="1" i="1" kern="0">
                <a:solidFill>
                  <a:srgbClr val="FFFFFF"/>
                </a:solidFill>
                <a:effectLst>
                  <a:outerShdw blurRad="38100" dist="38100" dir="2700000" algn="tl">
                    <a:srgbClr val="000000"/>
                  </a:outerShdw>
                </a:effectLst>
                <a:latin typeface="Arial"/>
                <a:cs typeface="Arial"/>
              </a:rPr>
              <a:t>路加</a:t>
            </a:r>
            <a:r>
              <a:rPr lang="de-DE" sz="2800" b="1" i="1" kern="0">
                <a:solidFill>
                  <a:srgbClr val="FFFFFF"/>
                </a:solidFill>
                <a:effectLst>
                  <a:outerShdw blurRad="38100" dist="38100" dir="2700000" algn="tl">
                    <a:srgbClr val="000000"/>
                  </a:outerShdw>
                </a:effectLst>
                <a:latin typeface="Arial"/>
                <a:cs typeface="Arial"/>
              </a:rPr>
              <a:t>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At the temptation of Christ moral approval of Jesus as Messiah is accomplished in His demonstration that He could not be made to sin, this perfection thus authenticating the Father's approval</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88525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ChangeArrowheads="1"/>
          </p:cNvSpPr>
          <p:nvPr>
            <p:ph type="ctrTitle"/>
          </p:nvPr>
        </p:nvSpPr>
        <p:spPr>
          <a:xfrm>
            <a:off x="1331913" y="533400"/>
            <a:ext cx="7507287" cy="990600"/>
          </a:xfrm>
        </p:spPr>
        <p:txBody>
          <a:bodyPr/>
          <a:lstStyle/>
          <a:p>
            <a:pPr eaLnBrk="1" hangingPunct="1"/>
            <a:r>
              <a:rPr lang="zh-CN" altLang="en-US" sz="2800" b="1">
                <a:latin typeface="Helvetica" charset="0"/>
                <a:ea typeface="ヒラギノ明朝 ProN W3" charset="0"/>
                <a:cs typeface="ヒラギノ明朝 ProN W3" charset="0"/>
              </a:rPr>
              <a:t>世上的事与这里的几段关键经文的对比</a:t>
            </a:r>
            <a:endParaRPr lang="en-US" altLang="zh-CN" sz="2000">
              <a:latin typeface="Helvetica" charset="0"/>
              <a:cs typeface="Times New Roman" charset="0"/>
            </a:endParaRPr>
          </a:p>
        </p:txBody>
      </p:sp>
      <p:pic>
        <p:nvPicPr>
          <p:cNvPr id="465922" name="Picture 21" descr="0-8091-41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86025" y="1557338"/>
            <a:ext cx="2590800" cy="719137"/>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试</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探的</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源</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华文细黑" charset="0"/>
                <a:cs typeface="华文细黑" charset="0"/>
              </a:rPr>
              <a:t>头</a:t>
            </a: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endParaRPr>
          </a:p>
        </p:txBody>
      </p:sp>
      <p:sp>
        <p:nvSpPr>
          <p:cNvPr id="1974277" name="Text Box 5"/>
          <p:cNvSpPr txBox="1">
            <a:spLocks noChangeArrowheads="1"/>
          </p:cNvSpPr>
          <p:nvPr/>
        </p:nvSpPr>
        <p:spPr bwMode="auto">
          <a:xfrm>
            <a:off x="5029200" y="1565275"/>
            <a:ext cx="1800225"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夏娃</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创</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3)</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不属神的欲望</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婚外情</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贪食</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ja-JP" altLang="en-US" sz="2000" b="1" i="0" u="none" strike="noStrike" kern="1200" cap="none" spc="0" normalizeH="0" baseline="0" noProof="0">
                <a:ln>
                  <a:noFill/>
                </a:ln>
                <a:solidFill>
                  <a:srgbClr val="F8F8F8"/>
                </a:solidFill>
                <a:effectLst/>
                <a:uLnTx/>
                <a:uFillTx/>
                <a:latin typeface="Arial" charset="0"/>
                <a:ea typeface="ＭＳ Ｐゴシック" charset="0"/>
              </a:rPr>
              <a:t>好作食物</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0" name="Text Box 8"/>
          <p:cNvSpPr txBox="1">
            <a:spLocks noChangeArrowheads="1"/>
          </p:cNvSpPr>
          <p:nvPr/>
        </p:nvSpPr>
        <p:spPr bwMode="auto">
          <a:xfrm>
            <a:off x="2286000" y="3887788"/>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贪</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婪</a:t>
            </a:r>
            <a:b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第十</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诫</a:t>
            </a:r>
            <a:r>
              <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悦人的眼目</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傲和自夸</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工作</a:t>
            </a:r>
            <a:endPar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地位</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属世的成就</a:t>
            </a:r>
            <a:endParaRPr kumimoji="0" lang="en-US" altLang="ja-JP" sz="1800" b="1" i="0" u="none" strike="noStrike" kern="1200" cap="none" spc="0" normalizeH="0" baseline="0" noProof="0">
              <a:ln>
                <a:noFill/>
              </a:ln>
              <a:solidFill>
                <a:srgbClr val="F8F8F8"/>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其它</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4932363" y="4995863"/>
            <a:ext cx="1990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uLnTx/>
                <a:uFillTx/>
                <a:latin typeface="Arial" charset="0"/>
                <a:ea typeface="SimSun" charset="0"/>
                <a:cs typeface="SimSun" charset="0"/>
              </a:rPr>
              <a:t>能使人有智慧</a:t>
            </a:r>
            <a:r>
              <a:rPr kumimoji="0" lang="ja-JP" altLang="en-US"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974287" name="Text Box 15"/>
          <p:cNvSpPr txBox="1">
            <a:spLocks noChangeArrowheads="1"/>
          </p:cNvSpPr>
          <p:nvPr/>
        </p:nvSpPr>
        <p:spPr bwMode="auto">
          <a:xfrm>
            <a:off x="381000" y="1565275"/>
            <a:ext cx="21336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世界</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约一</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2:15-16)</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“肉体的情欲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“眼目的情欲</a:t>
            </a: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0" name="Text Box 18"/>
          <p:cNvSpPr txBox="1">
            <a:spLocks noChangeArrowheads="1"/>
          </p:cNvSpPr>
          <p:nvPr/>
        </p:nvSpPr>
        <p:spPr bwMode="auto">
          <a:xfrm>
            <a:off x="457200" y="4995863"/>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今生的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骄</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傲</a:t>
            </a:r>
            <a:endPar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4" name="Text Box 22"/>
          <p:cNvSpPr txBox="1">
            <a:spLocks noChangeArrowheads="1"/>
          </p:cNvSpPr>
          <p:nvPr/>
        </p:nvSpPr>
        <p:spPr bwMode="auto">
          <a:xfrm>
            <a:off x="6781800" y="1565275"/>
            <a:ext cx="19812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基督</a:t>
            </a:r>
            <a:b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a:t>
            </a:r>
            <a:r>
              <a:rPr kumimoji="0" lang="zh-CN"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太</a:t>
            </a:r>
            <a:r>
              <a:rPr kumimoji="0" lang="ja-JP" alt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 </a:t>
            </a:r>
            <a:r>
              <a:rPr kumimoji="0" lang="en-US" altLang="ja-JP"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4)</a:t>
            </a:r>
            <a:endParaRPr kumimoji="0" lang="en-US" altLang="zh-CN"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859588" y="2424113"/>
            <a:ext cx="2105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r>
              <a:rPr kumimoji="0" lang="zh-CN" altLang="en-US" sz="2000" b="1" i="1" u="none" strike="noStrike" kern="1200" cap="none" spc="0" normalizeH="0" baseline="0" noProof="0">
                <a:ln>
                  <a:noFill/>
                </a:ln>
                <a:solidFill>
                  <a:srgbClr val="F8F8F8"/>
                </a:solidFill>
                <a:effectLst/>
                <a:uLnTx/>
                <a:uFillTx/>
                <a:latin typeface="Arial" charset="0"/>
                <a:ea typeface="SimSun" charset="0"/>
                <a:cs typeface="SimSun" charset="0"/>
              </a:rPr>
              <a:t>石头变面包</a:t>
            </a:r>
            <a:r>
              <a:rPr kumimoji="0" lang="zh-CN" altLang="en-US" sz="1400" b="1" i="1" u="none" strike="noStrike" kern="1200" cap="none" spc="0" normalizeH="0" baseline="0" noProof="0">
                <a:ln>
                  <a:noFill/>
                </a:ln>
                <a:solidFill>
                  <a:srgbClr val="F8F8F8"/>
                </a:solidFill>
                <a:effectLst/>
                <a:uLnTx/>
                <a:uFillTx/>
                <a:latin typeface="Times New Roman" charset="0"/>
                <a:ea typeface="ＭＳ Ｐゴシック" charset="0"/>
              </a:rPr>
              <a:t>”</a:t>
            </a:r>
          </a:p>
        </p:txBody>
      </p:sp>
      <p:sp>
        <p:nvSpPr>
          <p:cNvPr id="1974296" name="Text Box 24"/>
          <p:cNvSpPr txBox="1">
            <a:spLocks noChangeArrowheads="1"/>
          </p:cNvSpPr>
          <p:nvPr/>
        </p:nvSpPr>
        <p:spPr bwMode="auto">
          <a:xfrm>
            <a:off x="6931025" y="3887788"/>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全世界都</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归</a:t>
            </a: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他</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7004050" y="4995863"/>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rPr>
              <a:t>人的</a:t>
            </a:r>
            <a:r>
              <a:rPr kumimoji="0" lang="zh-CN" altLang="en-US" sz="1800" b="1" i="0" u="none" strike="noStrike" kern="1200" cap="none" spc="0" normalizeH="0" baseline="0" noProof="0">
                <a:ln>
                  <a:noFill/>
                </a:ln>
                <a:solidFill>
                  <a:srgbClr val="F8F8F8"/>
                </a:solidFill>
                <a:effectLst/>
                <a:uLnTx/>
                <a:uFillTx/>
                <a:latin typeface="Arial" charset="0"/>
                <a:ea typeface="华文细黑" charset="0"/>
                <a:cs typeface="华文细黑" charset="0"/>
              </a:rPr>
              <a:t>赞赏</a:t>
            </a:r>
            <a:endParaRPr kumimoji="0" lang="zh-CN" altLang="en-US" sz="1800" b="1" i="0" u="none" strike="noStrike" kern="1200" cap="none" spc="0" normalizeH="0" baseline="0" noProof="0">
              <a:ln>
                <a:noFill/>
              </a:ln>
              <a:solidFill>
                <a:srgbClr val="F8F8F8"/>
              </a:solidFill>
              <a:effectLst/>
              <a:uLnTx/>
              <a:uFillTx/>
              <a:latin typeface="Arial" charset="0"/>
              <a:ea typeface="ＭＳ Ｐゴシック" charset="0"/>
            </a:endParaRPr>
          </a:p>
        </p:txBody>
      </p:sp>
    </p:spTree>
    <p:extLst>
      <p:ext uri="{BB962C8B-B14F-4D97-AF65-F5344CB8AC3E}">
        <p14:creationId xmlns:p14="http://schemas.microsoft.com/office/powerpoint/2010/main" val="2254706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马利亚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33879" name="Text Box 55"/>
          <p:cNvSpPr txBox="1">
            <a:spLocks noChangeArrowheads="1"/>
          </p:cNvSpPr>
          <p:nvPr/>
        </p:nvSpPr>
        <p:spPr bwMode="auto">
          <a:xfrm>
            <a:off x="365125" y="3630613"/>
            <a:ext cx="5387975" cy="7032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88071" name="Text Box 6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33893" name="Text Box 69"/>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33894" name="Line 70"/>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5" name="Line 71"/>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6" name="Line 72"/>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7" name="Line 73"/>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8" name="Line 74"/>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899" name="Line 75"/>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2" name="Line 7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4" name="Line 80"/>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5" name="Text Box 81"/>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33906" name="Text Box 82"/>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33907" name="Line 83"/>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8" name="Line 84"/>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09" name="Line 85"/>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0" name="Text Box 86"/>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33911" name="Line 87"/>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2" name="Line 88"/>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3" name="Line 89"/>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4" name="Line 90"/>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5" name="Line 91"/>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6" name="Line 92"/>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17" name="Line 93"/>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95" name="Text Box 9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19" name="Text Box 95"/>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33920" name="Text Box 96"/>
          <p:cNvSpPr txBox="1">
            <a:spLocks noChangeArrowheads="1"/>
          </p:cNvSpPr>
          <p:nvPr/>
        </p:nvSpPr>
        <p:spPr bwMode="auto">
          <a:xfrm>
            <a:off x="5051425" y="1082675"/>
            <a:ext cx="3287713" cy="679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路加福音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3:23                 </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和其他</a:t>
            </a:r>
          </a:p>
        </p:txBody>
      </p:sp>
      <p:sp>
        <p:nvSpPr>
          <p:cNvPr id="88098" name="Text Box 9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33922" name="Rectangle 98"/>
          <p:cNvSpPr>
            <a:spLocks noChangeArrowheads="1"/>
          </p:cNvSpPr>
          <p:nvPr/>
        </p:nvSpPr>
        <p:spPr bwMode="auto">
          <a:xfrm>
            <a:off x="5329238" y="758825"/>
            <a:ext cx="2682875" cy="1049338"/>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23" name="Text Box 99"/>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33926" name="Rectangle 102"/>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33927" name="Text Box 10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28" name="Text Box 10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33929" name="Line 105"/>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33930" name="Text Box 106"/>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33931" name="Text Box 107"/>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33932" name="Rectangle 10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31</a:t>
            </a:r>
          </a:p>
        </p:txBody>
      </p:sp>
    </p:spTree>
    <p:extLst>
      <p:ext uri="{BB962C8B-B14F-4D97-AF65-F5344CB8AC3E}">
        <p14:creationId xmlns:p14="http://schemas.microsoft.com/office/powerpoint/2010/main" val="4231512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rot="10800000" flipV="1">
            <a:off x="0" y="-51238"/>
            <a:ext cx="9144000" cy="156966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Graham Kendrick</a:t>
            </a:r>
          </a:p>
        </p:txBody>
      </p:sp>
    </p:spTree>
    <p:extLst>
      <p:ext uri="{BB962C8B-B14F-4D97-AF65-F5344CB8AC3E}">
        <p14:creationId xmlns:p14="http://schemas.microsoft.com/office/powerpoint/2010/main" val="3920888816"/>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4"/>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90115" name="Text Box 35"/>
          <p:cNvSpPr txBox="1">
            <a:spLocks noChangeArrowheads="1"/>
          </p:cNvSpPr>
          <p:nvPr/>
        </p:nvSpPr>
        <p:spPr bwMode="auto">
          <a:xfrm>
            <a:off x="8882063" y="55070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宋体" charset="0"/>
              <a:ea typeface="宋体" charset="0"/>
            </a:endParaRPr>
          </a:p>
        </p:txBody>
      </p:sp>
      <p:grpSp>
        <p:nvGrpSpPr>
          <p:cNvPr id="2" name="Group 50"/>
          <p:cNvGrpSpPr>
            <a:grpSpLocks/>
          </p:cNvGrpSpPr>
          <p:nvPr/>
        </p:nvGrpSpPr>
        <p:grpSpPr bwMode="auto">
          <a:xfrm>
            <a:off x="817563" y="1076325"/>
            <a:ext cx="7537450" cy="1258888"/>
            <a:chOff x="515" y="678"/>
            <a:chExt cx="4748" cy="793"/>
          </a:xfrm>
        </p:grpSpPr>
        <p:sp>
          <p:nvSpPr>
            <p:cNvPr id="528420" name="Text Box 36"/>
            <p:cNvSpPr txBox="1">
              <a:spLocks noChangeArrowheads="1"/>
            </p:cNvSpPr>
            <p:nvPr/>
          </p:nvSpPr>
          <p:spPr bwMode="auto">
            <a:xfrm>
              <a:off x="515" y="678"/>
              <a:ext cx="4748" cy="5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宋体" charset="0"/>
                  <a:ea typeface="宋体" charset="0"/>
                </a:rPr>
                <a:t>路</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3:23:</a:t>
              </a:r>
              <a:r>
                <a:rPr kumimoji="0" lang="en-US" altLang="zh-CN" sz="2400" b="1" i="0" u="none" strike="noStrike" kern="1200" cap="none" spc="0" normalizeH="0" baseline="0" noProof="0">
                  <a:ln>
                    <a:noFill/>
                  </a:ln>
                  <a:solidFill>
                    <a:srgbClr val="FBF43D"/>
                  </a:solidFill>
                  <a:effectLst/>
                  <a:uLnTx/>
                  <a:uFillTx/>
                  <a:latin typeface="宋体" charset="0"/>
                  <a:ea typeface="宋体" charset="0"/>
                </a:rPr>
                <a:t>“</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耶稣开始传道，</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年纪约有三十岁</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a:t>
              </a:r>
              <a:r>
                <a:rPr kumimoji="0" lang="zh-CN" altLang="en-US" sz="2400" b="1" i="0" u="none" strike="noStrike" kern="1200" cap="none" spc="0" normalizeH="0" baseline="0" noProof="0">
                  <a:ln>
                    <a:noFill/>
                  </a:ln>
                  <a:solidFill>
                    <a:srgbClr val="99FFCC"/>
                  </a:solidFill>
                  <a:effectLst/>
                  <a:uLnTx/>
                  <a:uFillTx/>
                  <a:latin typeface="宋体" charset="0"/>
                  <a:ea typeface="宋体" charset="0"/>
                </a:rPr>
                <a:t>依人看来</a:t>
              </a:r>
              <a:r>
                <a:rPr kumimoji="0" lang="en-US" altLang="zh-CN" sz="2400" b="1" i="0" u="none" strike="noStrike" kern="1200" cap="none" spc="0" normalizeH="0" baseline="0" noProof="0">
                  <a:ln>
                    <a:noFill/>
                  </a:ln>
                  <a:solidFill>
                    <a:srgbClr val="99FFCC"/>
                  </a:solidFill>
                  <a:effectLst/>
                  <a:uLnTx/>
                  <a:uFillTx/>
                  <a:latin typeface="宋体" charset="0"/>
                  <a:ea typeface="宋体" charset="0"/>
                </a:rPr>
                <a:t>, </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他是约瑟</a:t>
              </a:r>
              <a:r>
                <a:rPr kumimoji="0" lang="ja-JP" altLang="en-US" sz="2400" b="1" i="0" u="none" strike="noStrike" kern="1200" cap="none" spc="0" normalizeH="0" baseline="0" noProof="0">
                  <a:ln>
                    <a:noFill/>
                  </a:ln>
                  <a:solidFill>
                    <a:srgbClr val="FBF43D"/>
                  </a:solidFill>
                  <a:effectLst/>
                  <a:uLnTx/>
                  <a:uFillTx/>
                  <a:latin typeface="宋体" charset="0"/>
                  <a:ea typeface="宋体" charset="0"/>
                </a:rPr>
                <a:t>的儿子。</a:t>
              </a:r>
              <a:r>
                <a:rPr kumimoji="0" lang="zh-CN" altLang="en-US" sz="2400" b="1" i="0" u="none" strike="noStrike" kern="1200" cap="none" spc="0" normalizeH="0" baseline="0" noProof="0">
                  <a:ln>
                    <a:noFill/>
                  </a:ln>
                  <a:solidFill>
                    <a:srgbClr val="FBF43D"/>
                  </a:solidFill>
                  <a:effectLst/>
                  <a:uLnTx/>
                  <a:uFillTx/>
                  <a:latin typeface="宋体" charset="0"/>
                  <a:ea typeface="宋体" charset="0"/>
                </a:rPr>
                <a:t> </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24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400" b="1" i="0" u="none" strike="noStrike" kern="1200" cap="none" spc="0" normalizeH="0" baseline="0" noProof="0">
                  <a:ln>
                    <a:noFill/>
                  </a:ln>
                  <a:solidFill>
                    <a:srgbClr val="FFFF00"/>
                  </a:solidFill>
                  <a:effectLst/>
                  <a:uLnTx/>
                  <a:uFillTx/>
                  <a:latin typeface="宋体" charset="0"/>
                  <a:ea typeface="宋体" charset="0"/>
                </a:rPr>
                <a:t>和合本)</a:t>
              </a:r>
              <a:endParaRPr kumimoji="0" lang="en-US" altLang="zh-CN" sz="2400" b="1" i="0" u="none" strike="noStrike" kern="1200" cap="none" spc="0" normalizeH="0" baseline="0" noProof="0">
                <a:ln>
                  <a:noFill/>
                </a:ln>
                <a:solidFill>
                  <a:srgbClr val="FFFF00"/>
                </a:solidFill>
                <a:effectLst/>
                <a:uLnTx/>
                <a:uFillTx/>
                <a:latin typeface="宋体" charset="0"/>
                <a:ea typeface="宋体" charset="0"/>
              </a:endParaRPr>
            </a:p>
          </p:txBody>
        </p:sp>
        <p:sp>
          <p:nvSpPr>
            <p:cNvPr id="528421" name="Line 37"/>
            <p:cNvSpPr>
              <a:spLocks noChangeShapeType="1"/>
            </p:cNvSpPr>
            <p:nvPr/>
          </p:nvSpPr>
          <p:spPr bwMode="auto">
            <a:xfrm>
              <a:off x="1648" y="1471"/>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528422" name="Text Box 38"/>
          <p:cNvSpPr txBox="1">
            <a:spLocks noChangeArrowheads="1"/>
          </p:cNvSpPr>
          <p:nvPr/>
        </p:nvSpPr>
        <p:spPr bwMode="auto">
          <a:xfrm>
            <a:off x="674688" y="2706688"/>
            <a:ext cx="7727950" cy="28384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路加追踪了马利亚的家谱。</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许多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抱着不同观点</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 </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解经家认为，路加提供了马利亚的家谱</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是为了表明她也是大卫的后裔，那么耶稣之所以能符合弥赛亚的身份，除了因着约瑟 </a:t>
            </a:r>
            <a:r>
              <a:rPr kumimoji="0" lang="en-US" altLang="zh-CN" sz="2800" b="1" i="0" u="none" strike="noStrike" kern="1200" cap="none" spc="0" normalizeH="0" baseline="0" noProof="0">
                <a:ln>
                  <a:noFill/>
                </a:ln>
                <a:solidFill>
                  <a:srgbClr val="FFFF00"/>
                </a:solidFill>
                <a:effectLst/>
                <a:uLnTx/>
                <a:uFillTx/>
                <a:latin typeface="宋体" charset="0"/>
                <a:ea typeface="宋体" charset="0"/>
              </a:rPr>
              <a:t>(</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他是年纪最长的</a:t>
            </a:r>
            <a:r>
              <a:rPr kumimoji="0" lang="zh-CN" altLang="en-US" sz="2800" b="1" i="0" u="none" strike="noStrike" kern="1200" cap="none" spc="0" normalizeH="0" baseline="0" noProof="0">
                <a:ln>
                  <a:noFill/>
                </a:ln>
                <a:solidFill>
                  <a:srgbClr val="00FFFF"/>
                </a:solidFill>
                <a:effectLst/>
                <a:uLnTx/>
                <a:uFillTx/>
                <a:latin typeface="宋体" charset="0"/>
                <a:ea typeface="宋体" charset="0"/>
              </a:rPr>
              <a:t>合法</a:t>
            </a:r>
            <a:r>
              <a:rPr kumimoji="0" lang="zh-CN" altLang="en-US" sz="2800" b="1" i="0" u="none" strike="noStrike" kern="1200" cap="none" spc="0" normalizeH="0" baseline="0" noProof="0">
                <a:ln>
                  <a:noFill/>
                </a:ln>
                <a:solidFill>
                  <a:srgbClr val="FFFF00"/>
                </a:solidFill>
                <a:effectLst/>
                <a:uLnTx/>
                <a:uFillTx/>
                <a:latin typeface="宋体" charset="0"/>
                <a:ea typeface="宋体" charset="0"/>
              </a:rPr>
              <a:t>继承人)，也是因着马利亚的缘故。</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FFFF"/>
                </a:solidFill>
                <a:effectLst/>
                <a:uLnTx/>
                <a:uFillTx/>
                <a:latin typeface="宋体" charset="0"/>
                <a:ea typeface="宋体" charset="0"/>
              </a:rPr>
              <a:t>The Bible Knowledge Commentary, John Walvoord &amp; Roy Zuck, editors,                                      Victor Books, 1983. 212</a:t>
            </a:r>
            <a:r>
              <a:rPr kumimoji="0" lang="zh-CN" altLang="en-US" sz="1600" b="1" i="1" u="none" strike="noStrike" kern="1200" cap="none" spc="0" normalizeH="0" baseline="0" noProof="0">
                <a:ln>
                  <a:noFill/>
                </a:ln>
                <a:solidFill>
                  <a:srgbClr val="00FFFF"/>
                </a:solidFill>
                <a:effectLst/>
                <a:uLnTx/>
                <a:uFillTx/>
                <a:latin typeface="宋体" charset="0"/>
                <a:ea typeface="宋体" charset="0"/>
              </a:rPr>
              <a:t>页.</a:t>
            </a:r>
            <a:endParaRPr kumimoji="0" lang="zh-CN" altLang="en-US" sz="2000" b="1" i="1" u="none" strike="noStrike" kern="1200" cap="none" spc="0" normalizeH="0" baseline="0" noProof="0">
              <a:ln>
                <a:noFill/>
              </a:ln>
              <a:solidFill>
                <a:srgbClr val="00FFFF"/>
              </a:solidFill>
              <a:effectLst/>
              <a:uLnTx/>
              <a:uFillTx/>
              <a:latin typeface="宋体" charset="0"/>
              <a:ea typeface="宋体" charset="0"/>
            </a:endParaRPr>
          </a:p>
        </p:txBody>
      </p:sp>
      <p:sp>
        <p:nvSpPr>
          <p:cNvPr id="90118" name="Text Box 40"/>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90120" name="Text Box 4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1</a:t>
            </a:r>
          </a:p>
        </p:txBody>
      </p:sp>
      <p:sp>
        <p:nvSpPr>
          <p:cNvPr id="528431" name="Rectangle 47"/>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528433" name="Text Box 49"/>
          <p:cNvSpPr txBox="1">
            <a:spLocks noChangeArrowheads="1"/>
          </p:cNvSpPr>
          <p:nvPr/>
        </p:nvSpPr>
        <p:spPr bwMode="auto">
          <a:xfrm>
            <a:off x="2206625" y="5318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pitchFamily="34" charset="-128"/>
                <a:ea typeface="宋体" charset="-122"/>
                <a:cs typeface="宋体" charset="-122"/>
              </a:rPr>
              <a:t>路加福音</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3:23 (</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对照</a:t>
            </a:r>
            <a:r>
              <a:rPr kumimoji="0" lang="en-US" sz="1600" b="1" i="0" u="none" strike="noStrike" kern="1200" cap="none" spc="0" normalizeH="0" baseline="0" noProof="0">
                <a:ln>
                  <a:noFill/>
                </a:ln>
                <a:solidFill>
                  <a:srgbClr val="FFFF00"/>
                </a:solidFill>
                <a:effectLst/>
                <a:uLnTx/>
                <a:uFillTx/>
                <a:latin typeface="Arial" charset="0"/>
                <a:ea typeface="PMingLiU" pitchFamily="18" charset="-128"/>
                <a:cs typeface="PMingLiU" pitchFamily="18" charset="-128"/>
              </a:rPr>
              <a:t>其它</a:t>
            </a:r>
            <a:r>
              <a:rPr kumimoji="0" lang="zh-CN" altLang="en-US" sz="1600" b="1" i="0" u="none" strike="noStrike" kern="1200" cap="none" spc="0" normalizeH="0" baseline="0" noProof="0">
                <a:ln>
                  <a:noFill/>
                </a:ln>
                <a:solidFill>
                  <a:srgbClr val="FFFF00"/>
                </a:solidFill>
                <a:effectLst/>
                <a:uLnTx/>
                <a:uFillTx/>
                <a:latin typeface="Arial" charset="0"/>
                <a:ea typeface="宋体" charset="-122"/>
                <a:cs typeface="宋体" charset="-122"/>
              </a:rPr>
              <a:t>资料</a:t>
            </a:r>
            <a:r>
              <a:rPr kumimoji="0" lang="en-US" altLang="zh-CN" sz="1600" b="1" i="0" u="none" strike="noStrike" kern="1200" cap="none" spc="0" normalizeH="0" baseline="0" noProof="0">
                <a:ln>
                  <a:noFill/>
                </a:ln>
                <a:solidFill>
                  <a:srgbClr val="FFFF00"/>
                </a:solidFill>
                <a:effectLst/>
                <a:uLnTx/>
                <a:uFillTx/>
                <a:latin typeface="宋体" charset="-122"/>
                <a:ea typeface="宋体" charset="-122"/>
                <a:cs typeface="宋体" charset="-122"/>
              </a:rPr>
              <a:t>)</a:t>
            </a:r>
          </a:p>
        </p:txBody>
      </p:sp>
      <p:sp>
        <p:nvSpPr>
          <p:cNvPr id="528435" name="Rectangle 51"/>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32</a:t>
            </a:r>
          </a:p>
        </p:txBody>
      </p:sp>
    </p:spTree>
    <p:extLst>
      <p:ext uri="{BB962C8B-B14F-4D97-AF65-F5344CB8AC3E}">
        <p14:creationId xmlns:p14="http://schemas.microsoft.com/office/powerpoint/2010/main" val="685262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7"/>
          <p:cNvSpPr>
            <a:spLocks noGrp="1" noChangeArrowheads="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E7B653B1-1824-984F-8DF1-58B6422AD797}"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Rectangle 9"/>
          <p:cNvSpPr>
            <a:spLocks noGrp="1" noChangeArrowheads="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D94A95C-943E-1642-AAE3-DA44C3D8F3B7}"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077" name="Rectangle 29"/>
          <p:cNvSpPr>
            <a:spLocks noGrp="1" noChangeArrowheads="1"/>
          </p:cNvSpPr>
          <p:nvPr>
            <p:ph type="ctrTitle"/>
          </p:nvPr>
        </p:nvSpPr>
        <p:spPr>
          <a:xfrm>
            <a:off x="914400" y="838200"/>
            <a:ext cx="7772400" cy="1371600"/>
          </a:xfrm>
        </p:spPr>
        <p:txBody>
          <a:bodyPr/>
          <a:lstStyle/>
          <a:p>
            <a:r>
              <a:rPr lang="zh-CN" altLang="en-US"/>
              <a:t>马太</a:t>
            </a:r>
            <a:r>
              <a:rPr lang="en-US"/>
              <a:t> 4:1-11</a:t>
            </a:r>
            <a:endParaRPr lang="en-US" sz="3600"/>
          </a:p>
        </p:txBody>
      </p:sp>
      <p:graphicFrame>
        <p:nvGraphicFramePr>
          <p:cNvPr id="2081" name="Object 33"/>
          <p:cNvGraphicFramePr>
            <a:graphicFrameLocks noChangeAspect="1"/>
          </p:cNvGraphicFramePr>
          <p:nvPr/>
        </p:nvGraphicFramePr>
        <p:xfrm>
          <a:off x="3810000" y="2514600"/>
          <a:ext cx="5334000" cy="4343400"/>
        </p:xfrm>
        <a:graphic>
          <a:graphicData uri="http://schemas.openxmlformats.org/presentationml/2006/ole">
            <mc:AlternateContent xmlns:mc="http://schemas.openxmlformats.org/markup-compatibility/2006">
              <mc:Choice xmlns:v="urn:schemas-microsoft-com:vml" Requires="v">
                <p:oleObj spid="_x0000_s3084" name="Photo Editor Photo" r:id="rId4" imgW="6095238" imgH="4571429" progId="MSPhotoEd.3">
                  <p:embed/>
                </p:oleObj>
              </mc:Choice>
              <mc:Fallback>
                <p:oleObj name="Photo Editor Photo" r:id="rId4" imgW="6095238" imgH="4571429" progId="MSPhotoEd.3">
                  <p:embed/>
                  <p:pic>
                    <p:nvPicPr>
                      <p:cNvPr id="2081"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14600"/>
                        <a:ext cx="53340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Subtitle 1"/>
          <p:cNvSpPr>
            <a:spLocks noGrp="1"/>
          </p:cNvSpPr>
          <p:nvPr>
            <p:ph type="subTitle" idx="1"/>
          </p:nvPr>
        </p:nvSpPr>
        <p:spPr>
          <a:xfrm>
            <a:off x="899592" y="1772816"/>
            <a:ext cx="2736304" cy="2880320"/>
          </a:xfrm>
        </p:spPr>
        <p:txBody>
          <a:bodyPr/>
          <a:lstStyle/>
          <a:p>
            <a:r>
              <a:rPr lang="en-US"/>
              <a:t>Satan tempted Jesus</a:t>
            </a:r>
            <a:br>
              <a:rPr lang="en-US"/>
            </a:br>
            <a:r>
              <a:rPr lang="en-US"/>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914400" y="457200"/>
            <a:ext cx="7543800" cy="1143000"/>
          </a:xfrm>
        </p:spPr>
        <p:txBody>
          <a:bodyPr/>
          <a:lstStyle/>
          <a:p>
            <a:r>
              <a:rPr lang="en-US"/>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a:t>Review</a:t>
            </a:r>
          </a:p>
          <a:p>
            <a:pPr>
              <a:lnSpc>
                <a:spcPct val="90000"/>
              </a:lnSpc>
            </a:pPr>
            <a:r>
              <a:rPr lang="en-US" sz="3200"/>
              <a:t>The Beginnings of Jesus</a:t>
            </a:r>
            <a:r>
              <a:rPr lang="mr-IN" altLang="ja-JP" sz="3200">
                <a:latin typeface="Arial"/>
              </a:rPr>
              <a:t>'</a:t>
            </a:r>
            <a:r>
              <a:rPr lang="en-US" sz="3200"/>
              <a:t> Ministry</a:t>
            </a:r>
          </a:p>
          <a:p>
            <a:pPr>
              <a:lnSpc>
                <a:spcPct val="90000"/>
              </a:lnSpc>
            </a:pPr>
            <a:r>
              <a:rPr lang="zh-CN" altLang="en-US" sz="3200"/>
              <a:t>马太</a:t>
            </a:r>
            <a:r>
              <a:rPr lang="en-US" sz="3200"/>
              <a:t> 3 – The Baptism of Jesus</a:t>
            </a:r>
          </a:p>
          <a:p>
            <a:pPr>
              <a:lnSpc>
                <a:spcPct val="90000"/>
              </a:lnSpc>
            </a:pPr>
            <a:r>
              <a:rPr lang="en-US" sz="3200"/>
              <a:t>Historical Setting</a:t>
            </a:r>
          </a:p>
          <a:p>
            <a:pPr>
              <a:lnSpc>
                <a:spcPct val="90000"/>
              </a:lnSpc>
            </a:pPr>
            <a:r>
              <a:rPr lang="en-US" sz="3200"/>
              <a:t>Exposition of </a:t>
            </a:r>
            <a:r>
              <a:rPr lang="zh-CN" altLang="en-US" sz="3200"/>
              <a:t>马太</a:t>
            </a:r>
            <a:r>
              <a:rPr lang="en-US" sz="3200"/>
              <a:t> 4 Temptation</a:t>
            </a:r>
          </a:p>
          <a:p>
            <a:pPr>
              <a:lnSpc>
                <a:spcPct val="90000"/>
              </a:lnSpc>
            </a:pPr>
            <a:r>
              <a:rPr lang="en-US" sz="3200"/>
              <a:t>Theme</a:t>
            </a:r>
          </a:p>
          <a:p>
            <a:pPr>
              <a:lnSpc>
                <a:spcPct val="90000"/>
              </a:lnSpc>
            </a:pPr>
            <a:r>
              <a:rPr lang="en-US" sz="3200"/>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extLst/>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spid="_x0000_s4108" name="Photo Editor Photo" r:id="rId4" imgW="6668431" imgH="3067478" progId="MSPhotoEd.3">
                  <p:embed/>
                </p:oleObj>
              </mc:Choice>
              <mc:Fallback>
                <p:oleObj name="Photo Editor Photo" r:id="rId4" imgW="6668431" imgH="3067478" progId="MSPhotoEd.3">
                  <p:embed/>
                  <p:pic>
                    <p:nvPicPr>
                      <p:cNvPr id="45875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r>
              <a:rPr lang="en-US" sz="3200">
                <a:latin typeface="Arial"/>
                <a:cs typeface="Arial"/>
              </a:rPr>
              <a:t>The Beginnings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371600"/>
            <a:ext cx="4343400" cy="1200328"/>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Arial"/>
                <a:ea typeface="ＭＳ Ｐゴシック" charset="0"/>
                <a:cs typeface="Arial"/>
              </a:rPr>
              <a:t>约翰</a:t>
            </a: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 the Baptist preaches in the wilderness of Judea and baptizes in River Jordan</a:t>
            </a:r>
          </a:p>
        </p:txBody>
      </p:sp>
      <p:sp>
        <p:nvSpPr>
          <p:cNvPr id="458766" name="Rectangle 14"/>
          <p:cNvSpPr>
            <a:spLocks noChangeArrowheads="1"/>
          </p:cNvSpPr>
          <p:nvPr/>
        </p:nvSpPr>
        <p:spPr bwMode="auto">
          <a:xfrm>
            <a:off x="0" y="1371600"/>
            <a:ext cx="4495800" cy="830997"/>
          </a:xfrm>
          <a:prstGeom prst="rect">
            <a:avLst/>
          </a:prstGeom>
          <a:solidFill>
            <a:srgbClr val="2A1CE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371600"/>
            <a:ext cx="4267200" cy="830997"/>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69BACC5-02F1-7848-BE89-BACD32E07961}"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76834DE1-E9F0-B44B-880A-97901A7DD36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110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5132" name="Photo Editor Photo" r:id="rId4" imgW="2343477" imgH="3277057" progId="MSPhotoEd.3">
                  <p:embed/>
                </p:oleObj>
              </mc:Choice>
              <mc:Fallback>
                <p:oleObj name="Photo Editor Photo" r:id="rId4" imgW="2343477" imgH="3277057" progId="MSPhotoEd.3">
                  <p:embed/>
                  <p:pic>
                    <p:nvPicPr>
                      <p:cNvPr id="4311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1110" name="Rectangle 6"/>
          <p:cNvSpPr>
            <a:spLocks noGrp="1" noChangeArrowheads="1"/>
          </p:cNvSpPr>
          <p:nvPr>
            <p:ph type="title" idx="4294967295"/>
          </p:nvPr>
        </p:nvSpPr>
        <p:spPr>
          <a:xfrm>
            <a:off x="304800" y="3276600"/>
            <a:ext cx="6477000" cy="3429000"/>
          </a:xfrm>
          <a:solidFill>
            <a:schemeClr val="bg1"/>
          </a:solidFill>
        </p:spPr>
        <p:txBody>
          <a:bodyPr/>
          <a:lstStyle/>
          <a:p>
            <a:r>
              <a:rPr lang="en-US" sz="2800">
                <a:solidFill>
                  <a:srgbClr val="FFFFFF"/>
                </a:solidFill>
              </a:rPr>
              <a:t>The Baptism of Jesus had two purposes:</a:t>
            </a:r>
            <a:br>
              <a:rPr lang="en-US" sz="2800">
                <a:solidFill>
                  <a:srgbClr val="FFFFFF"/>
                </a:solidFill>
              </a:rPr>
            </a:br>
            <a:br>
              <a:rPr lang="en-US" sz="2800">
                <a:solidFill>
                  <a:srgbClr val="FFFFFF"/>
                </a:solidFill>
              </a:rPr>
            </a:br>
            <a:r>
              <a:rPr lang="en-US" sz="2800">
                <a:solidFill>
                  <a:srgbClr val="FFFFFF"/>
                </a:solidFill>
              </a:rPr>
              <a:t>1. The Father confirmed Christ</a:t>
            </a:r>
            <a:r>
              <a:rPr lang="en-US" sz="2800">
                <a:solidFill>
                  <a:srgbClr val="FFFFFF"/>
                </a:solidFill>
                <a:latin typeface="Arial"/>
              </a:rPr>
              <a:t>'</a:t>
            </a:r>
            <a:r>
              <a:rPr lang="en-US" sz="2800">
                <a:solidFill>
                  <a:srgbClr val="FFFFFF"/>
                </a:solidFill>
              </a:rPr>
              <a:t>s       appointment to His messianic work</a:t>
            </a:r>
            <a:br>
              <a:rPr lang="en-US" sz="2800">
                <a:solidFill>
                  <a:srgbClr val="FFFFFF"/>
                </a:solidFill>
              </a:rPr>
            </a:br>
            <a:br>
              <a:rPr lang="en-US" sz="2800">
                <a:solidFill>
                  <a:srgbClr val="FFFFFF"/>
                </a:solidFill>
              </a:rPr>
            </a:br>
            <a:r>
              <a:rPr lang="en-US" sz="2800">
                <a:solidFill>
                  <a:srgbClr val="FFFFFF"/>
                </a:solidFill>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235</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56" name="Photo Editor Photo" r:id="rId4" imgW="8228571" imgH="5180952" progId="MSPhotoEd.3">
                  <p:embed/>
                </p:oleObj>
              </mc:Choice>
              <mc:Fallback>
                <p:oleObj name="Photo Editor Photo" r:id="rId4" imgW="8228571" imgH="5180952" progId="MSPhotoEd.3">
                  <p:embed/>
                  <p:pic>
                    <p:nvPicPr>
                      <p:cNvPr id="4321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a:solidFill>
                  <a:srgbClr val="FFFFFF"/>
                </a:solidFill>
              </a:rPr>
              <a:t>Historical Setting</a:t>
            </a:r>
            <a:br>
              <a:rPr lang="en-US" sz="3200"/>
            </a:br>
            <a:br>
              <a:rPr lang="en-US" sz="3200"/>
            </a:br>
            <a:r>
              <a:rPr lang="en-US" sz="2800"/>
              <a:t>Time</a:t>
            </a:r>
            <a:r>
              <a:rPr lang="en-US" sz="2800">
                <a:solidFill>
                  <a:srgbClr val="FFFFFF"/>
                </a:solidFill>
              </a:rPr>
              <a:t>: AD 28 (</a:t>
            </a:r>
            <a:r>
              <a:rPr lang="zh-CN" altLang="en-US" sz="2800">
                <a:solidFill>
                  <a:srgbClr val="FFFFFF"/>
                </a:solidFill>
              </a:rPr>
              <a:t>约翰</a:t>
            </a:r>
            <a:r>
              <a:rPr lang="en-US" sz="2800">
                <a:solidFill>
                  <a:srgbClr val="FFFFFF"/>
                </a:solidFill>
              </a:rPr>
              <a:t> the Baptist AD 27)</a:t>
            </a:r>
            <a:br>
              <a:rPr lang="en-US" sz="2800">
                <a:solidFill>
                  <a:srgbClr val="FFFFFF"/>
                </a:solidFill>
              </a:rPr>
            </a:br>
            <a:r>
              <a:rPr lang="en-US" sz="2800"/>
              <a:t>Then (4:1)</a:t>
            </a:r>
            <a:r>
              <a:rPr lang="en-US" sz="2800">
                <a:solidFill>
                  <a:srgbClr val="FFFFFF"/>
                </a:solidFill>
              </a:rPr>
              <a:t> – immediately (</a:t>
            </a:r>
            <a:r>
              <a:rPr lang="zh-CN" altLang="en-US" sz="2800">
                <a:solidFill>
                  <a:srgbClr val="FFFFFF"/>
                </a:solidFill>
              </a:rPr>
              <a:t>马可</a:t>
            </a:r>
            <a:r>
              <a:rPr lang="en-US" sz="2800">
                <a:solidFill>
                  <a:srgbClr val="FFFFFF"/>
                </a:solidFill>
              </a:rPr>
              <a:t> 1:12)</a:t>
            </a:r>
            <a:br>
              <a:rPr lang="en-US" sz="2800">
                <a:solidFill>
                  <a:srgbClr val="FFFFFF"/>
                </a:solidFill>
              </a:rPr>
            </a:br>
            <a:r>
              <a:rPr lang="en-US" sz="2800"/>
              <a:t>Place:</a:t>
            </a:r>
            <a:r>
              <a:rPr lang="en-US" sz="280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28E6FEF-0375-6848-8FC5-B0FFFFCFB146}"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3F9B2B24-46A1-5A40-9626-F134B2E6B343}"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622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80" name="Photo Editor Photo" r:id="rId4" imgW="1714739" imgH="2523810" progId="MSPhotoEd.3">
                  <p:embed/>
                </p:oleObj>
              </mc:Choice>
              <mc:Fallback>
                <p:oleObj name="Photo Editor Photo" r:id="rId4" imgW="1714739" imgH="2523810" progId="MSPhotoEd.3">
                  <p:embed/>
                  <p:pic>
                    <p:nvPicPr>
                      <p:cNvPr id="4362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6229" name="Rectangle 5"/>
          <p:cNvSpPr>
            <a:spLocks noGrp="1" noChangeArrowheads="1"/>
          </p:cNvSpPr>
          <p:nvPr>
            <p:ph type="title" idx="4294967295"/>
          </p:nvPr>
        </p:nvSpPr>
        <p:spPr>
          <a:xfrm>
            <a:off x="228600" y="2971800"/>
            <a:ext cx="8229600" cy="3581400"/>
          </a:xfrm>
          <a:solidFill>
            <a:schemeClr val="bg1"/>
          </a:solidFill>
        </p:spPr>
        <p:txBody>
          <a:bodyPr/>
          <a:lstStyle/>
          <a:p>
            <a:r>
              <a:rPr lang="en-US" sz="3200">
                <a:solidFill>
                  <a:srgbClr val="FFFFFF"/>
                </a:solidFill>
              </a:rPr>
              <a:t>Exposition on </a:t>
            </a:r>
            <a:r>
              <a:rPr lang="zh-CN" altLang="en-US" sz="3200">
                <a:solidFill>
                  <a:srgbClr val="FFFFFF"/>
                </a:solidFill>
              </a:rPr>
              <a:t>马太</a:t>
            </a:r>
            <a:r>
              <a:rPr lang="en-US" sz="3200">
                <a:solidFill>
                  <a:srgbClr val="FFFFFF"/>
                </a:solidFill>
              </a:rPr>
              <a:t> 4:1-11</a:t>
            </a:r>
            <a:br>
              <a:rPr lang="en-US" sz="3200">
                <a:solidFill>
                  <a:srgbClr val="FFFFFF"/>
                </a:solidFill>
              </a:rPr>
            </a:br>
            <a:r>
              <a:rPr lang="en-US" sz="3200">
                <a:solidFill>
                  <a:srgbClr val="FFFFFF"/>
                </a:solidFill>
              </a:rPr>
              <a:t>"Then </a:t>
            </a:r>
            <a:r>
              <a:rPr lang="en-US" sz="3200">
                <a:solidFill>
                  <a:schemeClr val="bg2"/>
                </a:solidFill>
              </a:rPr>
              <a:t>Jesus was led by the </a:t>
            </a:r>
            <a:r>
              <a:rPr lang="en-US" sz="3200">
                <a:solidFill>
                  <a:srgbClr val="FFFFFF"/>
                </a:solidFill>
              </a:rPr>
              <a:t>Spirit</a:t>
            </a:r>
            <a:r>
              <a:rPr lang="en-US" sz="3200">
                <a:solidFill>
                  <a:schemeClr val="bg2"/>
                </a:solidFill>
              </a:rPr>
              <a:t> into the desert to be </a:t>
            </a:r>
            <a:r>
              <a:rPr lang="en-US" sz="3200">
                <a:solidFill>
                  <a:srgbClr val="FFFFFF"/>
                </a:solidFill>
              </a:rPr>
              <a:t>tempted</a:t>
            </a:r>
            <a:r>
              <a:rPr lang="en-US" sz="3200">
                <a:solidFill>
                  <a:schemeClr val="bg2"/>
                </a:solidFill>
              </a:rPr>
              <a:t> by the devil" (4:1)</a:t>
            </a:r>
            <a:br>
              <a:rPr lang="en-US" sz="3200">
                <a:solidFill>
                  <a:schemeClr val="bg2"/>
                </a:solidFill>
              </a:rPr>
            </a:br>
            <a:br>
              <a:rPr lang="en-US" sz="3200">
                <a:solidFill>
                  <a:schemeClr val="bg2"/>
                </a:solidFill>
              </a:rPr>
            </a:br>
            <a:r>
              <a:rPr lang="en-US" sz="3200">
                <a:solidFill>
                  <a:schemeClr val="bg2"/>
                </a:solidFill>
              </a:rPr>
              <a:t>Verse 1 sums up the whole passage</a:t>
            </a:r>
            <a:br>
              <a:rPr lang="en-US" sz="3200">
                <a:solidFill>
                  <a:schemeClr val="bg2"/>
                </a:solidFill>
              </a:rPr>
            </a:br>
            <a:br>
              <a:rPr lang="en-US" sz="3200">
                <a:solidFill>
                  <a:schemeClr val="bg2"/>
                </a:solidFill>
              </a:rPr>
            </a:br>
            <a:r>
              <a:rPr lang="en-US" sz="320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0564800-5651-8A43-9CFA-35C39E2C7499}"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545314A1-20F0-F146-93DB-05A1C9C0D1BF}"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237</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49538"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04" name="Photo Editor Photo" r:id="rId4" imgW="3219899" imgH="3809524" progId="MSPhotoEd.3">
                  <p:embed/>
                </p:oleObj>
              </mc:Choice>
              <mc:Fallback>
                <p:oleObj name="Photo Editor Photo" r:id="rId4" imgW="3219899" imgH="3809524" progId="MSPhotoEd.3">
                  <p:embed/>
                  <p:pic>
                    <p:nvPicPr>
                      <p:cNvPr id="4495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endParaRPr lang="en-US"/>
          </a:p>
        </p:txBody>
      </p:sp>
      <p:sp>
        <p:nvSpPr>
          <p:cNvPr id="416771" name="Rectangle 3"/>
          <p:cNvSpPr>
            <a:spLocks noGrp="1" noChangeArrowheads="1"/>
          </p:cNvSpPr>
          <p:nvPr>
            <p:ph type="body" idx="1"/>
          </p:nvPr>
        </p:nvSpPr>
        <p:spPr>
          <a:xfrm>
            <a:off x="914400" y="1219200"/>
            <a:ext cx="7543800" cy="4724400"/>
          </a:xfrm>
          <a:solidFill>
            <a:srgbClr val="FF3300"/>
          </a:solidFill>
          <a:ln>
            <a:solidFill>
              <a:srgbClr val="2A1CE4"/>
            </a:solidFill>
            <a:miter lim="800000"/>
            <a:headEnd/>
            <a:tailEnd/>
          </a:ln>
        </p:spPr>
        <p:txBody>
          <a:bodyPr/>
          <a:lstStyle/>
          <a:p>
            <a:pPr marL="0" indent="0">
              <a:lnSpc>
                <a:spcPct val="90000"/>
              </a:lnSpc>
              <a:buFontTx/>
              <a:buNone/>
            </a:pPr>
            <a:r>
              <a:rPr lang="en-US" sz="2800">
                <a:solidFill>
                  <a:srgbClr val="FFFFFF"/>
                </a:solidFill>
              </a:rPr>
              <a:t>To be tempted had two-fold meaning:</a:t>
            </a:r>
          </a:p>
          <a:p>
            <a:pPr marL="0" indent="0" algn="ctr">
              <a:lnSpc>
                <a:spcPct val="90000"/>
              </a:lnSpc>
              <a:buFontTx/>
              <a:buNone/>
            </a:pPr>
            <a:r>
              <a:rPr lang="en-US" sz="3200">
                <a:solidFill>
                  <a:srgbClr val="FFFFFF"/>
                </a:solidFill>
              </a:rPr>
              <a:t>Incite or entice to evil; seduce</a:t>
            </a:r>
            <a:r>
              <a:rPr lang="en-US" sz="2800">
                <a:solidFill>
                  <a:srgbClr val="FFFFFF"/>
                </a:solidFill>
              </a:rPr>
              <a:t> </a:t>
            </a:r>
          </a:p>
          <a:p>
            <a:pPr marL="0" indent="0">
              <a:lnSpc>
                <a:spcPct val="90000"/>
              </a:lnSpc>
              <a:buFontTx/>
              <a:buNone/>
            </a:pPr>
            <a:r>
              <a:rPr lang="en-US" sz="2800">
                <a:solidFill>
                  <a:srgbClr val="FFFFFF"/>
                </a:solidFill>
              </a:rPr>
              <a:t>			      </a:t>
            </a:r>
            <a:r>
              <a:rPr lang="en-US" sz="2800" b="1">
                <a:solidFill>
                  <a:srgbClr val="FFFFFF"/>
                </a:solidFill>
              </a:rPr>
              <a:t>Vs</a:t>
            </a:r>
            <a:r>
              <a:rPr lang="en-US" sz="2800">
                <a:solidFill>
                  <a:srgbClr val="FFFFFF"/>
                </a:solidFill>
              </a:rPr>
              <a:t>  </a:t>
            </a:r>
          </a:p>
          <a:p>
            <a:pPr marL="0" indent="0">
              <a:lnSpc>
                <a:spcPct val="90000"/>
              </a:lnSpc>
              <a:buFontTx/>
              <a:buNone/>
            </a:pPr>
            <a:r>
              <a:rPr lang="en-US" sz="2800">
                <a:solidFill>
                  <a:srgbClr val="FFFFFF"/>
                </a:solidFill>
              </a:rPr>
              <a:t>                                </a:t>
            </a:r>
            <a:r>
              <a:rPr lang="en-US" sz="3200">
                <a:solidFill>
                  <a:srgbClr val="FFFFFF"/>
                </a:solidFill>
              </a:rPr>
              <a:t>Test</a:t>
            </a:r>
          </a:p>
          <a:p>
            <a:pPr marL="0" indent="0" algn="ctr">
              <a:lnSpc>
                <a:spcPct val="90000"/>
              </a:lnSpc>
              <a:buFontTx/>
              <a:buNone/>
            </a:pPr>
            <a:r>
              <a:rPr lang="en-US" sz="2800">
                <a:solidFill>
                  <a:srgbClr val="FFFFFF"/>
                </a:solidFill>
              </a:rPr>
              <a:t>God does not tempt men with evil </a:t>
            </a:r>
          </a:p>
          <a:p>
            <a:pPr marL="0" indent="0" algn="ctr">
              <a:lnSpc>
                <a:spcPct val="90000"/>
              </a:lnSpc>
              <a:buFontTx/>
              <a:buNone/>
            </a:pPr>
            <a:r>
              <a:rPr lang="en-US" sz="2800">
                <a:solidFill>
                  <a:srgbClr val="FFFFFF"/>
                </a:solidFill>
              </a:rPr>
              <a:t>(James 1:13; e.g., Abraham in Gen 22:1)</a:t>
            </a:r>
          </a:p>
          <a:p>
            <a:pPr marL="0" indent="0" algn="ctr">
              <a:lnSpc>
                <a:spcPct val="90000"/>
              </a:lnSpc>
              <a:buFontTx/>
              <a:buNone/>
            </a:pPr>
            <a:r>
              <a:rPr lang="en-US" sz="280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5202" name="Object 2"/>
          <p:cNvGraphicFramePr>
            <a:graphicFrameLocks noGrp="1" noChangeAspect="1"/>
          </p:cNvGraphicFramePr>
          <p:nvPr>
            <p:ph/>
            <p:extLst/>
          </p:nvPr>
        </p:nvGraphicFramePr>
        <p:xfrm>
          <a:off x="0" y="685800"/>
          <a:ext cx="9144000" cy="9906000"/>
        </p:xfrm>
        <a:graphic>
          <a:graphicData uri="http://schemas.openxmlformats.org/presentationml/2006/ole">
            <mc:AlternateContent xmlns:mc="http://schemas.openxmlformats.org/markup-compatibility/2006">
              <mc:Choice xmlns:v="urn:schemas-microsoft-com:vml" Requires="v">
                <p:oleObj spid="_x0000_s9228" name="Photo Editor Photo" r:id="rId4" imgW="3905795" imgH="5723810" progId="MSPhotoEd.3">
                  <p:embed/>
                </p:oleObj>
              </mc:Choice>
              <mc:Fallback>
                <p:oleObj name="Photo Editor Photo" r:id="rId4" imgW="3905795" imgH="5723810" progId="MSPhotoEd.3">
                  <p:embed/>
                  <p:pic>
                    <p:nvPicPr>
                      <p:cNvPr id="43520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9144000" cy="9906000"/>
                      </a:xfrm>
                      <a:prstGeom prst="rect">
                        <a:avLst/>
                      </a:prstGeom>
                    </p:spPr>
                  </p:pic>
                </p:oleObj>
              </mc:Fallback>
            </mc:AlternateContent>
          </a:graphicData>
        </a:graphic>
      </p:graphicFrame>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1885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Repeated phrase: </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(4:3, 6)</a:t>
            </a: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0" name="Text Box 26"/>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62" name="Line 38"/>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66" name="Text Box 4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359482" name="Line 5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3" name="Line 5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70" name="AutoShape 6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359486" name="Text Box 6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359487" name="Line 6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8" name="Line 6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89" name="Line 6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0" name="Line 6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1" name="Line 6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2" name="Line 6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4" name="Line 70"/>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5" name="Line 71"/>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7" name="Line 73"/>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498" name="Text Box 74"/>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359499" name="Text Box 75"/>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359500" name="Line 76"/>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1" name="Line 77"/>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2" name="Line 78"/>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3" name="Text Box 79"/>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359504" name="Line 80"/>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5" name="Line 81"/>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6" name="Line 82"/>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7" name="Line 83"/>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8" name="Line 84"/>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09" name="Line 85"/>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0" name="Line 86"/>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2194" name="Text Box 87"/>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2" name="Text Box 88"/>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359513" name="Text Box 89"/>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2197" name="Text Box 90"/>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359515" name="Rectangle 91"/>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359516" name="Text Box 92"/>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359517" name="Rectangle 93"/>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359519" name="Text Box 95"/>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359520" name="Text Box 96"/>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1" name="Text Box 97"/>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359523" name="Text Box 9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359524" name="Rectangle 10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33</a:t>
            </a:r>
          </a:p>
        </p:txBody>
      </p:sp>
    </p:spTree>
    <p:extLst>
      <p:ext uri="{BB962C8B-B14F-4D97-AF65-F5344CB8AC3E}">
        <p14:creationId xmlns:p14="http://schemas.microsoft.com/office/powerpoint/2010/main" val="1648160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4179" name="Object 3"/>
          <p:cNvGraphicFramePr>
            <a:graphicFrameLocks noGrp="1" noChangeAspect="1"/>
          </p:cNvGraphicFramePr>
          <p:nvPr>
            <p:ph/>
            <p:extLst/>
          </p:nvPr>
        </p:nvGraphicFramePr>
        <p:xfrm>
          <a:off x="5410200" y="609600"/>
          <a:ext cx="3733800" cy="5334000"/>
        </p:xfrm>
        <a:graphic>
          <a:graphicData uri="http://schemas.openxmlformats.org/presentationml/2006/ole">
            <mc:AlternateContent xmlns:mc="http://schemas.openxmlformats.org/markup-compatibility/2006">
              <mc:Choice xmlns:v="urn:schemas-microsoft-com:vml" Requires="v">
                <p:oleObj spid="_x0000_s10252" name="Photo Editor Photo" r:id="rId4" imgW="2066667" imgH="2857899" progId="MSPhotoEd.3">
                  <p:embed/>
                </p:oleObj>
              </mc:Choice>
              <mc:Fallback>
                <p:oleObj name="Photo Editor Photo" r:id="rId4" imgW="2066667" imgH="2857899" progId="MSPhotoEd.3">
                  <p:embed/>
                  <p:pic>
                    <p:nvPicPr>
                      <p:cNvPr id="4341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609600"/>
                        <a:ext cx="3733800" cy="5334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4181" name="Rectangle 5"/>
          <p:cNvSpPr>
            <a:spLocks noChangeArrowheads="1"/>
          </p:cNvSpPr>
          <p:nvPr/>
        </p:nvSpPr>
        <p:spPr bwMode="auto">
          <a:xfrm>
            <a:off x="152400" y="228600"/>
            <a:ext cx="6172200" cy="519113"/>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holy city</a:t>
            </a:r>
            <a:r>
              <a:rPr kumimoji="0"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228600" y="1371600"/>
            <a:ext cx="5181600" cy="2185214"/>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highest point of the temple</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a:ln>
                  <a:noFill/>
                </a:ln>
                <a:solidFill>
                  <a:srgbClr val="FFFFFF"/>
                </a:solidFill>
                <a:effectLst/>
                <a:uLnTx/>
                <a:uFillTx/>
                <a:latin typeface="Arial"/>
                <a:ea typeface="ＭＳ Ｐゴシック" charset="0"/>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228600" y="4038600"/>
            <a:ext cx="5181600" cy="2667000"/>
          </a:xfrm>
          <a:solidFill>
            <a:srgbClr val="FF3300"/>
          </a:solidFill>
        </p:spPr>
        <p:txBody>
          <a:bodyPr/>
          <a:lstStyle/>
          <a:p>
            <a:r>
              <a:rPr lang="en-US" sz="3200">
                <a:solidFill>
                  <a:srgbClr val="FFFFFF"/>
                </a:solidFill>
                <a:latin typeface="Arial"/>
                <a:cs typeface="Arial"/>
              </a:rPr>
              <a:t>2</a:t>
            </a:r>
            <a:r>
              <a:rPr lang="en-US" sz="3200" baseline="30000">
                <a:solidFill>
                  <a:srgbClr val="FFFFFF"/>
                </a:solidFill>
                <a:latin typeface="Arial"/>
                <a:cs typeface="Arial"/>
              </a:rPr>
              <a:t>nd</a:t>
            </a:r>
            <a:r>
              <a:rPr lang="en-US" sz="3200">
                <a:solidFill>
                  <a:srgbClr val="FFFFFF"/>
                </a:solidFill>
                <a:latin typeface="Arial"/>
                <a:cs typeface="Arial"/>
              </a:rPr>
              <a:t> Temptation</a:t>
            </a:r>
            <a:br>
              <a:rPr lang="en-US" sz="3200">
                <a:solidFill>
                  <a:srgbClr val="FFFFFF"/>
                </a:solidFill>
                <a:latin typeface="Arial"/>
                <a:cs typeface="Arial"/>
              </a:rPr>
            </a:br>
            <a:br>
              <a:rPr lang="en-US" sz="3200">
                <a:solidFill>
                  <a:srgbClr val="FFFFFF"/>
                </a:solidFill>
                <a:latin typeface="Arial"/>
                <a:cs typeface="Arial"/>
              </a:rPr>
            </a:br>
            <a:r>
              <a:rPr lang="en-US" sz="3200">
                <a:solidFill>
                  <a:srgbClr val="FFFFFF"/>
                </a:solidFill>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433154" name="Object 2"/>
          <p:cNvGraphicFramePr>
            <a:graphicFrameLocks noGrp="1" noChangeAspect="1"/>
          </p:cNvGraphicFramePr>
          <p:nvPr>
            <p:ph/>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76" name="Photo Editor Photo" r:id="rId4" imgW="7516274" imgH="7144747" progId="MSPhotoEd.3">
                  <p:embed/>
                </p:oleObj>
              </mc:Choice>
              <mc:Fallback>
                <p:oleObj name="Photo Editor Photo" r:id="rId4" imgW="7516274" imgH="7144747" progId="MSPhotoEd.3">
                  <p:embed/>
                  <p:pic>
                    <p:nvPicPr>
                      <p:cNvPr id="4331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3157" name="Rectangle 5"/>
          <p:cNvSpPr>
            <a:spLocks noGrp="1" noChangeArrowheads="1"/>
          </p:cNvSpPr>
          <p:nvPr>
            <p:ph type="title" idx="4294967295"/>
          </p:nvPr>
        </p:nvSpPr>
        <p:spPr>
          <a:xfrm>
            <a:off x="3124200" y="4191000"/>
            <a:ext cx="6019800" cy="2438400"/>
          </a:xfrm>
          <a:solidFill>
            <a:schemeClr val="bg1"/>
          </a:solidFill>
        </p:spPr>
        <p:txBody>
          <a:bodyPr/>
          <a:lstStyle/>
          <a:p>
            <a:r>
              <a:rPr lang="en-US" sz="2800">
                <a:solidFill>
                  <a:schemeClr val="tx1"/>
                </a:solidFill>
                <a:latin typeface="Arial"/>
                <a:cs typeface="Arial"/>
              </a:rPr>
              <a:t>3</a:t>
            </a:r>
            <a:r>
              <a:rPr lang="en-US" sz="2800" baseline="30000">
                <a:solidFill>
                  <a:schemeClr val="tx1"/>
                </a:solidFill>
                <a:latin typeface="Arial"/>
                <a:cs typeface="Arial"/>
              </a:rPr>
              <a:t>rd</a:t>
            </a:r>
            <a:r>
              <a:rPr lang="en-US" sz="2800">
                <a:solidFill>
                  <a:schemeClr val="tx1"/>
                </a:solidFill>
                <a:latin typeface="Arial"/>
                <a:cs typeface="Arial"/>
              </a:rPr>
              <a:t> Temptation</a:t>
            </a:r>
            <a:br>
              <a:rPr lang="en-US" sz="2800">
                <a:solidFill>
                  <a:schemeClr val="tx1"/>
                </a:solidFill>
                <a:latin typeface="Arial"/>
                <a:cs typeface="Arial"/>
              </a:rPr>
            </a:br>
            <a:br>
              <a:rPr lang="en-US" sz="2800">
                <a:latin typeface="Arial"/>
                <a:cs typeface="Arial"/>
              </a:rPr>
            </a:br>
            <a:r>
              <a:rPr lang="mr-IN" altLang="ja-JP" sz="2800">
                <a:solidFill>
                  <a:srgbClr val="EFF148"/>
                </a:solidFill>
                <a:latin typeface="Arial"/>
                <a:cs typeface="Arial"/>
              </a:rPr>
              <a:t>"</a:t>
            </a:r>
            <a:r>
              <a:rPr lang="en-US" sz="2800">
                <a:solidFill>
                  <a:srgbClr val="EFF148"/>
                </a:solidFill>
                <a:latin typeface="Arial"/>
                <a:cs typeface="Arial"/>
              </a:rPr>
              <a:t>bow down</a:t>
            </a:r>
            <a:r>
              <a:rPr lang="mr-IN" altLang="ja-JP" sz="2800">
                <a:solidFill>
                  <a:srgbClr val="EFF148"/>
                </a:solidFill>
                <a:latin typeface="Arial"/>
                <a:cs typeface="Arial"/>
              </a:rPr>
              <a:t>"</a:t>
            </a:r>
            <a:r>
              <a:rPr lang="en-US" sz="2800">
                <a:solidFill>
                  <a:srgbClr val="EFF148"/>
                </a:solidFill>
                <a:latin typeface="Arial"/>
                <a:cs typeface="Arial"/>
              </a:rPr>
              <a:t> (4:9):</a:t>
            </a:r>
            <a:r>
              <a:rPr lang="en-US" sz="2800">
                <a:solidFill>
                  <a:srgbClr val="FFFFFF"/>
                </a:solidFill>
                <a:latin typeface="Arial"/>
                <a:cs typeface="Arial"/>
              </a:rPr>
              <a:t> To throw oneself to the ground as a sign of devotion before a divine being or a high-ranking person</a:t>
            </a:r>
            <a:r>
              <a:rPr lang="en-US" sz="2800">
                <a:latin typeface="Arial"/>
                <a:cs typeface="Arial"/>
              </a:rPr>
              <a:t>.</a:t>
            </a:r>
          </a:p>
        </p:txBody>
      </p:sp>
      <p:sp>
        <p:nvSpPr>
          <p:cNvPr id="433156" name="Rectangle 4"/>
          <p:cNvSpPr>
            <a:spLocks noChangeArrowheads="1"/>
          </p:cNvSpPr>
          <p:nvPr/>
        </p:nvSpPr>
        <p:spPr bwMode="auto">
          <a:xfrm>
            <a:off x="3886200" y="1676400"/>
            <a:ext cx="5257800" cy="222726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very high mountain</a:t>
            </a:r>
            <a:r>
              <a:rPr kumimoji="1" lang="mr-IN" altLang="ja-JP"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EFF148"/>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0469" name="Rectangle 21"/>
          <p:cNvSpPr>
            <a:spLocks noGrp="1" noChangeArrowheads="1"/>
          </p:cNvSpPr>
          <p:nvPr>
            <p:ph type="title"/>
          </p:nvPr>
        </p:nvSpPr>
        <p:spPr/>
        <p:txBody>
          <a:bodyPr/>
          <a:lstStyle/>
          <a:p>
            <a:r>
              <a:rPr lang="en-US"/>
              <a:t>Theme  </a:t>
            </a:r>
          </a:p>
        </p:txBody>
      </p:sp>
      <p:sp>
        <p:nvSpPr>
          <p:cNvPr id="360471" name="WordArt 23"/>
          <p:cNvSpPr>
            <a:spLocks noChangeArrowheads="1" noChangeShapeType="1" noTextEdit="1"/>
          </p:cNvSpPr>
          <p:nvPr/>
        </p:nvSpPr>
        <p:spPr bwMode="auto">
          <a:xfrm>
            <a:off x="990600" y="2743200"/>
            <a:ext cx="7429500" cy="19240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0" cap="none" spc="0" normalizeH="0" baseline="0" noProof="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uLnTx/>
                <a:uFillTx/>
                <a:latin typeface="Arial Black"/>
                <a:ea typeface="Arial Black"/>
                <a:cs typeface="Arial Black"/>
              </a:rPr>
              <a:t>The Victorious King</a:t>
            </a:r>
          </a:p>
        </p:txBody>
      </p:sp>
    </p:spTree>
    <p:extLst>
      <p:ext uri="{BB962C8B-B14F-4D97-AF65-F5344CB8AC3E}">
        <p14:creationId xmlns:p14="http://schemas.microsoft.com/office/powerpoint/2010/main" val="36063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0471"/>
                                        </p:tgtEl>
                                        <p:attrNameLst>
                                          <p:attrName>style.visibility</p:attrName>
                                        </p:attrNameLst>
                                      </p:cBhvr>
                                      <p:to>
                                        <p:strVal val="visible"/>
                                      </p:to>
                                    </p:set>
                                    <p:animEffect transition="in" filter="dissolve">
                                      <p:cBhvr>
                                        <p:cTn id="7" dur="500"/>
                                        <p:tgtEl>
                                          <p:spTgt spid="36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1"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zh-CN" altLang="en-US" sz="3200">
                <a:solidFill>
                  <a:srgbClr val="FFFF00"/>
                </a:solidFill>
              </a:rPr>
              <a:t>路加</a:t>
            </a:r>
            <a:r>
              <a:rPr lang="en-US" sz="3200">
                <a:solidFill>
                  <a:srgbClr val="FFFF00"/>
                </a:solidFill>
              </a:rPr>
              <a:t> 4:1-13 </a:t>
            </a:r>
          </a:p>
          <a:p>
            <a:pPr>
              <a:lnSpc>
                <a:spcPct val="90000"/>
              </a:lnSpc>
            </a:pPr>
            <a:r>
              <a:rPr lang="en-US" sz="3200"/>
              <a:t>Full of the Holy Spirit</a:t>
            </a:r>
          </a:p>
          <a:p>
            <a:pPr>
              <a:lnSpc>
                <a:spcPct val="90000"/>
              </a:lnSpc>
            </a:pPr>
            <a:r>
              <a:rPr lang="en-US" sz="3200"/>
              <a:t>2</a:t>
            </a:r>
            <a:r>
              <a:rPr lang="en-US" sz="3200" baseline="30000"/>
              <a:t>nd</a:t>
            </a:r>
            <a:r>
              <a:rPr lang="en-US" sz="3200"/>
              <a:t> and 3</a:t>
            </a:r>
            <a:r>
              <a:rPr lang="en-US" sz="3200" baseline="30000"/>
              <a:t>rd</a:t>
            </a:r>
            <a:r>
              <a:rPr lang="en-US" sz="3200"/>
              <a:t> temptation in the reverse order</a:t>
            </a:r>
          </a:p>
          <a:p>
            <a:pPr>
              <a:lnSpc>
                <a:spcPct val="90000"/>
              </a:lnSpc>
              <a:buFontTx/>
              <a:buNone/>
            </a:pPr>
            <a:r>
              <a:rPr lang="zh-CN" altLang="en-US" sz="3200">
                <a:solidFill>
                  <a:srgbClr val="FFFF00"/>
                </a:solidFill>
              </a:rPr>
              <a:t>马可</a:t>
            </a:r>
            <a:r>
              <a:rPr lang="en-US" sz="3200">
                <a:solidFill>
                  <a:srgbClr val="FFFF00"/>
                </a:solidFill>
              </a:rPr>
              <a:t> 1:12-13</a:t>
            </a:r>
          </a:p>
          <a:p>
            <a:pPr>
              <a:lnSpc>
                <a:spcPct val="90000"/>
              </a:lnSpc>
            </a:pPr>
            <a:r>
              <a:rPr lang="en-US" sz="3200"/>
              <a:t>At once the Spirit sent Him out………</a:t>
            </a:r>
          </a:p>
          <a:p>
            <a:pPr>
              <a:lnSpc>
                <a:spcPct val="90000"/>
              </a:lnSpc>
            </a:pPr>
            <a:r>
              <a:rPr lang="en-US" sz="3200"/>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a:solidFill>
                  <a:srgbClr val="FFFF00"/>
                </a:solidFill>
              </a:rPr>
              <a:t>The temptation is in all three Synoptic Gospels. </a:t>
            </a:r>
            <a:r>
              <a:rPr lang="zh-CN" altLang="en-US" sz="3600" b="1">
                <a:solidFill>
                  <a:srgbClr val="FFFF00"/>
                </a:solidFill>
              </a:rPr>
              <a:t>路加</a:t>
            </a:r>
            <a:r>
              <a:rPr lang="en-US" sz="3600" b="1">
                <a:solidFill>
                  <a:srgbClr val="FFFF00"/>
                </a:solidFill>
              </a:rPr>
              <a:t> and </a:t>
            </a:r>
            <a:r>
              <a:rPr lang="zh-CN" altLang="en-US" sz="3600" b="1">
                <a:solidFill>
                  <a:srgbClr val="FFFF00"/>
                </a:solidFill>
              </a:rPr>
              <a:t>马可</a:t>
            </a:r>
            <a:r>
              <a:rPr lang="en-US" sz="3600" b="1">
                <a:solidFill>
                  <a:srgbClr val="FFFF00"/>
                </a:solidFill>
              </a:rPr>
              <a:t>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a:t>Contextual Relationships</a:t>
            </a:r>
          </a:p>
        </p:txBody>
      </p:sp>
      <p:sp>
        <p:nvSpPr>
          <p:cNvPr id="420867" name="Rectangle 3"/>
          <p:cNvSpPr>
            <a:spLocks noGrp="1" noChangeArrowheads="1"/>
          </p:cNvSpPr>
          <p:nvPr>
            <p:ph type="body" idx="1"/>
          </p:nvPr>
        </p:nvSpPr>
        <p:spPr>
          <a:xfrm>
            <a:off x="914400" y="2057400"/>
            <a:ext cx="7543800" cy="3886200"/>
          </a:xfrm>
        </p:spPr>
        <p:txBody>
          <a:bodyPr/>
          <a:lstStyle/>
          <a:p>
            <a:pPr marL="0" indent="0">
              <a:buFontTx/>
              <a:buNone/>
            </a:pPr>
            <a:r>
              <a:rPr lang="en-US" sz="3200"/>
              <a:t>In Context of the Bible:</a:t>
            </a:r>
          </a:p>
          <a:p>
            <a:pPr marL="0" indent="0">
              <a:buFontTx/>
              <a:buNone/>
            </a:pPr>
            <a:r>
              <a:rPr lang="en-US" sz="3200"/>
              <a:t>Jesus was the fulfillment of God</a:t>
            </a:r>
            <a:r>
              <a:rPr lang="mr-IN" altLang="ja-JP" sz="3200">
                <a:latin typeface="Arial"/>
              </a:rPr>
              <a:t>'</a:t>
            </a:r>
            <a:r>
              <a:rPr lang="en-US" sz="3200"/>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a:t>In Context of </a:t>
            </a:r>
            <a:r>
              <a:rPr lang="zh-CN" altLang="en-US"/>
              <a:t>马太</a:t>
            </a:r>
            <a:endParaRPr lang="en-US"/>
          </a:p>
        </p:txBody>
      </p:sp>
      <p:sp>
        <p:nvSpPr>
          <p:cNvPr id="421891" name="Rectangle 3"/>
          <p:cNvSpPr>
            <a:spLocks noGrp="1" noChangeArrowheads="1"/>
          </p:cNvSpPr>
          <p:nvPr>
            <p:ph type="body" idx="1"/>
          </p:nvPr>
        </p:nvSpPr>
        <p:spPr>
          <a:xfrm>
            <a:off x="914400" y="1981200"/>
            <a:ext cx="7543800" cy="3962400"/>
          </a:xfrm>
        </p:spPr>
        <p:txBody>
          <a:bodyPr/>
          <a:lstStyle/>
          <a:p>
            <a:pPr marL="0" indent="0">
              <a:buFontTx/>
              <a:buNone/>
            </a:pPr>
            <a:r>
              <a:rPr lang="zh-CN" altLang="en-US" sz="3200"/>
              <a:t>马太</a:t>
            </a:r>
            <a:r>
              <a:rPr lang="en-US" sz="3200"/>
              <a:t> proved that Jesus was the fulfillment of God</a:t>
            </a:r>
            <a:r>
              <a:rPr lang="mr-IN" altLang="ja-JP" sz="3200">
                <a:latin typeface="Arial"/>
              </a:rPr>
              <a:t>'</a:t>
            </a:r>
            <a:r>
              <a:rPr lang="en-US" sz="3200"/>
              <a:t>s promises to Israel. It also explained that the Kingdom is postponed due to Israel</a:t>
            </a:r>
            <a:r>
              <a:rPr lang="mr-IN" altLang="ja-JP" sz="3200">
                <a:latin typeface="Arial"/>
              </a:rPr>
              <a:t>'</a:t>
            </a:r>
            <a:r>
              <a:rPr lang="en-US" sz="3200"/>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a:t>To show Jesus as King</a:t>
            </a:r>
          </a:p>
          <a:p>
            <a:pPr marL="341313" indent="-341313"/>
            <a:r>
              <a:rPr lang="en-US" sz="3600"/>
              <a:t>To show Jesus is sinless</a:t>
            </a:r>
          </a:p>
          <a:p>
            <a:pPr marL="341313" indent="-341313"/>
            <a:r>
              <a:rPr lang="en-US" sz="3600"/>
              <a:t>To model for us how to fight temptation</a:t>
            </a:r>
          </a:p>
          <a:p>
            <a:pPr marL="341313" indent="-341313"/>
            <a:r>
              <a:rPr lang="en-US" sz="3600"/>
              <a:t>To show us Christ is qualified to help us have victory over Satan</a:t>
            </a:r>
          </a:p>
        </p:txBody>
      </p:sp>
      <p:sp>
        <p:nvSpPr>
          <p:cNvPr id="422914" name="Rectangle 2"/>
          <p:cNvSpPr>
            <a:spLocks noGrp="1" noChangeArrowheads="1"/>
          </p:cNvSpPr>
          <p:nvPr>
            <p:ph type="title"/>
          </p:nvPr>
        </p:nvSpPr>
        <p:spPr/>
        <p:txBody>
          <a:bodyPr/>
          <a:lstStyle/>
          <a:p>
            <a:r>
              <a:rPr lang="en-US"/>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9" name="Rectangle 3"/>
          <p:cNvSpPr>
            <a:spLocks noChangeArrowheads="1"/>
          </p:cNvSpPr>
          <p:nvPr/>
        </p:nvSpPr>
        <p:spPr bwMode="auto">
          <a:xfrm>
            <a:off x="539552" y="3068960"/>
            <a:ext cx="8458200" cy="28553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Today we have seen the importance of spiritual preparation and seen how Jesus used God</a:t>
            </a:r>
            <a:r>
              <a:rPr kumimoji="0" lang="mr-IN" altLang="ja-JP" sz="3600" b="1" i="0" u="none" strike="noStrike" kern="1200" cap="none" spc="0" normalizeH="0" baseline="0" noProof="0">
                <a:ln>
                  <a:noFill/>
                </a:ln>
                <a:solidFill>
                  <a:srgbClr val="FFFFFF"/>
                </a:solidFill>
                <a:effectLst/>
                <a:uLnTx/>
                <a:uFillTx/>
                <a:latin typeface="Arial"/>
                <a:ea typeface="ＭＳ Ｐゴシック"/>
                <a:cs typeface="Arial"/>
              </a:rPr>
              <a:t>'</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s </a:t>
            </a:r>
            <a:r>
              <a:rPr kumimoji="0" lang="en-US" sz="3200" b="1" i="0" u="none" strike="noStrike" kern="1200" cap="none" spc="0" normalizeH="0" baseline="0" noProof="0">
                <a:ln>
                  <a:noFill/>
                </a:ln>
                <a:solidFill>
                  <a:srgbClr val="FFFFFF"/>
                </a:solidFill>
                <a:effectLst/>
                <a:uLnTx/>
                <a:uFillTx/>
                <a:latin typeface="Arial"/>
                <a:ea typeface="ＭＳ Ｐゴシック"/>
                <a:cs typeface="Arial"/>
              </a:rPr>
              <a:t>Word</a:t>
            </a:r>
            <a:r>
              <a:rPr kumimoji="0" lang="en-US" sz="3600" b="1" i="0" u="none" strike="noStrike" kern="1200" cap="none" spc="0" normalizeH="0" baseline="0" noProof="0">
                <a:ln>
                  <a:noFill/>
                </a:ln>
                <a:solidFill>
                  <a:srgbClr val="FFFFFF"/>
                </a:solidFill>
                <a:effectLst/>
                <a:uLnTx/>
                <a:uFillTx/>
                <a:latin typeface="Arial"/>
                <a:ea typeface="ＭＳ Ｐゴシック"/>
                <a:cs typeface="Arial"/>
              </a:rPr>
              <a:t> to have victory over Satan </a:t>
            </a:r>
          </a:p>
        </p:txBody>
      </p:sp>
      <p:graphicFrame>
        <p:nvGraphicFramePr>
          <p:cNvPr id="454661" name="Object 5"/>
          <p:cNvGraphicFramePr>
            <a:graphicFrameLocks noChangeAspect="1"/>
          </p:cNvGraphicFramePr>
          <p:nvPr>
            <p:extLst/>
          </p:nvPr>
        </p:nvGraphicFramePr>
        <p:xfrm>
          <a:off x="6476213" y="304800"/>
          <a:ext cx="2362987" cy="3052192"/>
        </p:xfrm>
        <a:graphic>
          <a:graphicData uri="http://schemas.openxmlformats.org/presentationml/2006/ole">
            <mc:AlternateContent xmlns:mc="http://schemas.openxmlformats.org/markup-compatibility/2006">
              <mc:Choice xmlns:v="urn:schemas-microsoft-com:vml" Requires="v">
                <p:oleObj spid="_x0000_s12300" name="Photo Editor Photo" r:id="rId4" imgW="1066667" imgH="1428949" progId="MSPhotoEd.3">
                  <p:embed/>
                </p:oleObj>
              </mc:Choice>
              <mc:Fallback>
                <p:oleObj name="Photo Editor Photo" r:id="rId4" imgW="1066667" imgH="1428949" progId="MSPhotoEd.3">
                  <p:embed/>
                  <p:pic>
                    <p:nvPicPr>
                      <p:cNvPr id="45466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213" y="304800"/>
                        <a:ext cx="2362987" cy="3052192"/>
                      </a:xfrm>
                      <a:prstGeom prst="rect">
                        <a:avLst/>
                      </a:prstGeom>
                      <a:noFill/>
                      <a:ln>
                        <a:noFill/>
                      </a:ln>
                      <a:effectLst/>
                    </p:spPr>
                  </p:pic>
                </p:oleObj>
              </mc:Fallback>
            </mc:AlternateContent>
          </a:graphicData>
        </a:graphic>
      </p:graphicFrame>
      <p:sp>
        <p:nvSpPr>
          <p:cNvPr id="454662" name="Rectangle 6"/>
          <p:cNvSpPr>
            <a:spLocks noGrp="1" noChangeArrowheads="1"/>
          </p:cNvSpPr>
          <p:nvPr>
            <p:ph type="title" idx="4294967295"/>
          </p:nvPr>
        </p:nvSpPr>
        <p:spPr>
          <a:xfrm>
            <a:off x="683568" y="2060848"/>
            <a:ext cx="4104456" cy="762000"/>
          </a:xfrm>
        </p:spPr>
        <p:txBody>
          <a:bodyPr/>
          <a:lstStyle/>
          <a:p>
            <a:r>
              <a:rPr lang="en-US">
                <a:solidFill>
                  <a:srgbClr val="FFFFFF"/>
                </a:solidFill>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4661"/>
                                        </p:tgtEl>
                                        <p:attrNameLst>
                                          <p:attrName>style.visibility</p:attrName>
                                        </p:attrNameLst>
                                      </p:cBhvr>
                                      <p:to>
                                        <p:strVal val="visible"/>
                                      </p:to>
                                    </p:set>
                                    <p:anim calcmode="lin" valueType="num">
                                      <p:cBhvr additive="base">
                                        <p:cTn id="7" dur="500" fill="hold"/>
                                        <p:tgtEl>
                                          <p:spTgt spid="454661"/>
                                        </p:tgtEl>
                                        <p:attrNameLst>
                                          <p:attrName>ppt_x</p:attrName>
                                        </p:attrNameLst>
                                      </p:cBhvr>
                                      <p:tavLst>
                                        <p:tav tm="0">
                                          <p:val>
                                            <p:strVal val="0-#ppt_w/2"/>
                                          </p:val>
                                        </p:tav>
                                        <p:tav tm="100000">
                                          <p:val>
                                            <p:strVal val="#ppt_x"/>
                                          </p:val>
                                        </p:tav>
                                      </p:tavLst>
                                    </p:anim>
                                    <p:anim calcmode="lin" valueType="num">
                                      <p:cBhvr additive="base">
                                        <p:cTn id="8" dur="500" fill="hold"/>
                                        <p:tgtEl>
                                          <p:spTgt spid="454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54659"/>
                                        </p:tgtEl>
                                        <p:attrNameLst>
                                          <p:attrName>style.visibility</p:attrName>
                                        </p:attrNameLst>
                                      </p:cBhvr>
                                      <p:to>
                                        <p:strVal val="visible"/>
                                      </p:to>
                                    </p:set>
                                    <p:animEffect transition="in" filter="dissolve">
                                      <p:cBhvr>
                                        <p:cTn id="13"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24" name="Photo Editor Photo" r:id="rId4" imgW="9752381" imgH="7314286" progId="MSPhotoEd.3">
                  <p:embed/>
                </p:oleObj>
              </mc:Choice>
              <mc:Fallback>
                <p:oleObj name="Photo Editor Photo" r:id="rId4" imgW="9752381" imgH="7314286" progId="MSPhotoEd.3">
                  <p:embed/>
                  <p:pic>
                    <p:nvPicPr>
                      <p:cNvPr id="4536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4/4/2018</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249</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348" name="Photo Editor Photo" r:id="rId4" imgW="3591426" imgH="3390476" progId="MSPhotoEd.3">
                  <p:embed/>
                </p:oleObj>
              </mc:Choice>
              <mc:Fallback>
                <p:oleObj name="Photo Editor Photo" r:id="rId4" imgW="3591426" imgH="3390476" progId="MSPhotoEd.3">
                  <p:embed/>
                  <p:pic>
                    <p:nvPicPr>
                      <p:cNvPr id="4526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78595"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2" name="AutoShape 4"/>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597"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4"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7859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78601"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2"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18" name="AutoShape 11"/>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charset="0"/>
              <a:cs typeface="宋体" charset="0"/>
            </a:endParaRPr>
          </a:p>
        </p:txBody>
      </p:sp>
      <p:sp>
        <p:nvSpPr>
          <p:cNvPr id="878604"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78605"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6"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7"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8"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09"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0"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1"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2"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3"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4"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78615"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78616"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7"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8"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19"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78620"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1"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2"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3"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4"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5"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26"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4242"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28"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878629" name="Text Box 37"/>
          <p:cNvSpPr txBox="1">
            <a:spLocks noChangeArrowheads="1"/>
          </p:cNvSpPr>
          <p:nvPr/>
        </p:nvSpPr>
        <p:spPr bwMode="auto">
          <a:xfrm>
            <a:off x="5051425" y="1082675"/>
            <a:ext cx="3287713"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00"/>
                </a:solidFill>
                <a:effectLst/>
                <a:uLnTx/>
                <a:uFillTx/>
                <a:latin typeface="MS PGothic" charset="0"/>
                <a:ea typeface="宋体" charset="0"/>
              </a:rPr>
              <a:t>马太福音</a:t>
            </a:r>
            <a:r>
              <a:rPr kumimoji="0" lang="zh-CN" altLang="en-US" sz="1600" b="1" i="0" u="none" strike="noStrike" kern="1200" cap="none" spc="0" normalizeH="0" baseline="0" noProof="0">
                <a:ln>
                  <a:noFill/>
                </a:ln>
                <a:solidFill>
                  <a:srgbClr val="FFFF00"/>
                </a:solidFill>
                <a:effectLst/>
                <a:uLnTx/>
                <a:uFillTx/>
                <a:latin typeface="宋体" charset="0"/>
                <a:ea typeface="宋体" charset="0"/>
              </a:rPr>
              <a:t> </a:t>
            </a:r>
            <a:r>
              <a:rPr kumimoji="0" lang="en-US" altLang="zh-CN" sz="1600" b="1" i="0" u="none" strike="noStrike" kern="1200" cap="none" spc="0" normalizeH="0" baseline="0" noProof="0">
                <a:ln>
                  <a:noFill/>
                </a:ln>
                <a:solidFill>
                  <a:srgbClr val="FFFF00"/>
                </a:solidFill>
                <a:effectLst/>
                <a:uLnTx/>
                <a:uFillTx/>
                <a:latin typeface="宋体" charset="0"/>
                <a:ea typeface="宋体" charset="0"/>
              </a:rPr>
              <a:t>1:16</a:t>
            </a:r>
            <a:endParaRPr kumimoji="0" lang="zh-CN" altLang="en-US" sz="1600" b="1" i="0" u="none" strike="noStrike" kern="1200" cap="none" spc="0" normalizeH="0" baseline="0" noProof="0">
              <a:ln>
                <a:noFill/>
              </a:ln>
              <a:solidFill>
                <a:srgbClr val="FFFF00"/>
              </a:solidFill>
              <a:effectLst/>
              <a:uLnTx/>
              <a:uFillTx/>
              <a:latin typeface="宋体" charset="0"/>
              <a:ea typeface="宋体" charset="0"/>
            </a:endParaRPr>
          </a:p>
        </p:txBody>
      </p:sp>
      <p:sp>
        <p:nvSpPr>
          <p:cNvPr id="94245"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78631" name="Rectangle 39"/>
          <p:cNvSpPr>
            <a:spLocks noChangeArrowheads="1"/>
          </p:cNvSpPr>
          <p:nvPr/>
        </p:nvSpPr>
        <p:spPr bwMode="auto">
          <a:xfrm>
            <a:off x="5329238" y="758825"/>
            <a:ext cx="2682875" cy="665163"/>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32" name="Text Box 40"/>
          <p:cNvSpPr txBox="1">
            <a:spLocks noChangeArrowheads="1"/>
          </p:cNvSpPr>
          <p:nvPr/>
        </p:nvSpPr>
        <p:spPr bwMode="auto">
          <a:xfrm>
            <a:off x="5054600" y="776288"/>
            <a:ext cx="3349625" cy="3746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宋体" charset="-122"/>
                <a:ea typeface="宋体" charset="-122"/>
                <a:cs typeface="宋体" charset="-122"/>
              </a:rPr>
              <a:t>圣经的记载</a:t>
            </a:r>
            <a:r>
              <a:rPr kumimoji="0" lang="en-US" altLang="zh-CN" sz="1600" b="1" i="0" u="none" strike="noStrike" kern="1200" cap="none" spc="0" normalizeH="0" baseline="0" noProof="0">
                <a:ln>
                  <a:noFill/>
                </a:ln>
                <a:solidFill>
                  <a:srgbClr val="FFFFFF"/>
                </a:solidFill>
                <a:effectLst/>
                <a:uLnTx/>
                <a:uFillTx/>
                <a:latin typeface="宋体" charset="-122"/>
                <a:ea typeface="宋体" charset="-122"/>
                <a:cs typeface="宋体" charset="-122"/>
              </a:rPr>
              <a:t>:</a:t>
            </a:r>
          </a:p>
        </p:txBody>
      </p:sp>
      <p:sp>
        <p:nvSpPr>
          <p:cNvPr id="878633"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78634" name="Text Box 42"/>
          <p:cNvSpPr txBox="1">
            <a:spLocks noChangeArrowheads="1"/>
          </p:cNvSpPr>
          <p:nvPr/>
        </p:nvSpPr>
        <p:spPr bwMode="auto">
          <a:xfrm>
            <a:off x="50800" y="2895600"/>
            <a:ext cx="2741613"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FFFF00"/>
                </a:solidFill>
                <a:effectLst/>
                <a:uLnTx/>
                <a:uFillTx/>
                <a:latin typeface="宋体" charset="0"/>
                <a:ea typeface="宋体" charset="0"/>
              </a:rPr>
              <a:t>*有很多</a:t>
            </a:r>
            <a:r>
              <a:rPr kumimoji="0" lang="en-US" sz="1800" b="1" i="0" u="none" strike="noStrike" kern="1200" cap="none" spc="0" normalizeH="0" baseline="0" noProof="0">
                <a:ln>
                  <a:noFill/>
                </a:ln>
                <a:solidFill>
                  <a:srgbClr val="FFFF00"/>
                </a:solidFill>
                <a:effectLst/>
                <a:uLnTx/>
                <a:uFillTx/>
                <a:latin typeface="宋体" charset="0"/>
                <a:ea typeface="宋体" charset="0"/>
              </a:rPr>
              <a:t>省略</a:t>
            </a:r>
            <a:endParaRPr kumimoji="0" lang="zh-CN" altLang="en-US" sz="1800" b="1" i="0" u="none" strike="noStrike" kern="1200" cap="none" spc="0" normalizeH="0" baseline="0" noProof="0">
              <a:ln>
                <a:noFill/>
              </a:ln>
              <a:solidFill>
                <a:srgbClr val="FFFF00"/>
              </a:solidFill>
              <a:effectLst/>
              <a:uLnTx/>
              <a:uFillTx/>
              <a:latin typeface="宋体" charset="0"/>
              <a:ea typeface="宋体" charset="0"/>
            </a:endParaRPr>
          </a:p>
        </p:txBody>
      </p:sp>
      <p:sp>
        <p:nvSpPr>
          <p:cNvPr id="878635"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6"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78637"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78638"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2" name="Group 49"/>
          <p:cNvGrpSpPr>
            <a:grpSpLocks/>
          </p:cNvGrpSpPr>
          <p:nvPr/>
        </p:nvGrpSpPr>
        <p:grpSpPr bwMode="auto">
          <a:xfrm>
            <a:off x="4038600" y="5840413"/>
            <a:ext cx="3429000" cy="915987"/>
            <a:chOff x="2544" y="3679"/>
            <a:chExt cx="2160" cy="577"/>
          </a:xfrm>
        </p:grpSpPr>
        <p:sp>
          <p:nvSpPr>
            <p:cNvPr id="878639" name="Line 47"/>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78640" name="Text Box 48"/>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878642" name="Rectangle 5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34</a:t>
            </a:r>
          </a:p>
        </p:txBody>
      </p:sp>
    </p:spTree>
    <p:extLst>
      <p:ext uri="{BB962C8B-B14F-4D97-AF65-F5344CB8AC3E}">
        <p14:creationId xmlns:p14="http://schemas.microsoft.com/office/powerpoint/2010/main" val="28727655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before the leaders and to Christ that he is the forerunner of Messiah in fulfillment of Malachi 4:5 in order to approve of Christ's person and works and to prepare Israel and her leaders before the beginning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answers the questioning by Israel's leaders regarding his person that he is the forerunner of Messiah in fulfillment of Malachi 4:5 to prepare these leaders to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spid="_x0000_s17414" name="Clip" r:id="rId4" imgW="310680" imgH="603360" progId="">
                  <p:embed/>
                </p:oleObj>
              </mc:Choice>
              <mc:Fallback>
                <p:oleObj name="Clip" r:id="rId4" imgW="310680" imgH="603360" progId="">
                  <p:embed/>
                  <p:pic>
                    <p:nvPicPr>
                      <p:cNvPr id="359425" name="Object 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施洗约翰</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(1:6-9)</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从神那里差来的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被他创造的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有一个人</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(6)</a:t>
            </a:r>
          </a:p>
          <a:p>
            <a:pPr marL="342900" marR="0" lvl="0" indent="-342900" algn="l" defTabSz="914400" rtl="0" eaLnBrk="0" fontAlgn="base" latinLnBrk="0" hangingPunct="0">
              <a:lnSpc>
                <a:spcPct val="100000"/>
              </a:lnSpc>
              <a:spcBef>
                <a:spcPct val="20000"/>
              </a:spcBef>
              <a:spcAft>
                <a:spcPct val="0"/>
              </a:spcAft>
              <a:buClr>
                <a:srgbClr val="FFFF66"/>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为光作见证</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(7-8)</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zh-CN" alt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耶稣</a:t>
            </a:r>
            <a:r>
              <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rPr>
              <a:t> (1:1-5)</a:t>
            </a:r>
            <a:endParaRPr kumimoji="0" lang="en-US" altLang="ja-JP"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万物是借着他造的</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(3)</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太初有道</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(1a)</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道就是神</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(1c)</a:t>
            </a:r>
          </a:p>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zh-CN" alt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他就是真光</a:t>
            </a:r>
            <a:r>
              <a:rPr kumimoji="0" lang="en-US"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(9)</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25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a:t>
            </a:r>
            <a:r>
              <a:rPr lang="zh-CN" altLang="en-US" b="1">
                <a:solidFill>
                  <a:srgbClr val="FFFFFF"/>
                </a:solidFill>
                <a:effectLst>
                  <a:glow rad="228600">
                    <a:srgbClr val="000000"/>
                  </a:glow>
                </a:effectLst>
                <a:latin typeface="Arial"/>
                <a:cs typeface="Arial"/>
              </a:rPr>
              <a:t>约翰</a:t>
            </a:r>
            <a:r>
              <a:rPr lang="en-GB" b="1">
                <a:solidFill>
                  <a:srgbClr val="FFFFFF"/>
                </a:solidFill>
                <a:effectLst>
                  <a:glow rad="228600">
                    <a:srgbClr val="000000"/>
                  </a:glow>
                </a:effectLst>
                <a:latin typeface="Arial"/>
                <a:cs typeface="Arial"/>
              </a:rPr>
              <a:t>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约翰</a:t>
            </a:r>
            <a:r>
              <a:rPr lang="en-US" sz="2800" b="1" i="1" kern="0">
                <a:solidFill>
                  <a:srgbClr val="FFFFFF"/>
                </a:solidFill>
                <a:effectLst>
                  <a:outerShdw blurRad="38100" dist="38100" dir="2700000" algn="tl">
                    <a:srgbClr val="000000"/>
                  </a:outerShdw>
                </a:effectLst>
                <a:latin typeface="Arial"/>
                <a:cs typeface="Arial"/>
              </a:rPr>
              <a:t>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testifies publicly for the first time that Christ is the Messiah of Israel through a soteriological testimony of Christ's work as the Lamb of God and Christ's person as the Son of God in order to prepare Israel before the inception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71010"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endParaRPr>
          </a:p>
        </p:txBody>
      </p:sp>
      <p:pic>
        <p:nvPicPr>
          <p:cNvPr id="171012"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53</a:t>
            </a:r>
          </a:p>
        </p:txBody>
      </p:sp>
      <p:sp>
        <p:nvSpPr>
          <p:cNvPr id="171014"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特里 哈勒，</a:t>
            </a: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圣经全景</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121</a:t>
            </a: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页</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a:t>
            </a:r>
          </a:p>
        </p:txBody>
      </p:sp>
      <p:sp>
        <p:nvSpPr>
          <p:cNvPr id="171025"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7F7F7"/>
                </a:solidFill>
                <a:effectLst/>
                <a:uLnTx/>
                <a:uFillTx/>
                <a:latin typeface="黑体"/>
                <a:ea typeface="黑体"/>
                <a:cs typeface="黑体"/>
              </a:rPr>
              <a:t>你对于基督的生平</a:t>
            </a:r>
            <a:r>
              <a:rPr kumimoji="0" lang="en-US" sz="2800" b="1" i="0" u="none" strike="noStrike" kern="1200" cap="none" spc="0" normalizeH="0" baseline="0" noProof="0" dirty="0">
                <a:ln>
                  <a:noFill/>
                </a:ln>
                <a:solidFill>
                  <a:srgbClr val="F7F7F7"/>
                </a:solidFill>
                <a:effectLst/>
                <a:uLnTx/>
                <a:uFillTx/>
                <a:latin typeface="黑体"/>
                <a:ea typeface="黑体"/>
                <a:cs typeface="黑体"/>
              </a:rPr>
              <a:t>了解多少</a:t>
            </a:r>
            <a:r>
              <a:rPr kumimoji="0" lang="en-US" altLang="ja-JP" sz="2800" b="1" i="0" u="none" strike="noStrike" kern="1200" cap="none" spc="0" normalizeH="0" baseline="0" noProof="0" dirty="0">
                <a:ln>
                  <a:noFill/>
                </a:ln>
                <a:solidFill>
                  <a:srgbClr val="F7F7F7"/>
                </a:solidFill>
                <a:effectLst/>
                <a:uLnTx/>
                <a:uFillTx/>
                <a:latin typeface="黑体"/>
                <a:ea typeface="黑体"/>
                <a:cs typeface="黑体"/>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1026" name="TextBox 17"/>
          <p:cNvSpPr txBox="1">
            <a:spLocks noChangeArrowheads="1"/>
          </p:cNvSpPr>
          <p:nvPr/>
        </p:nvSpPr>
        <p:spPr bwMode="auto">
          <a:xfrm>
            <a:off x="2987675" y="1284288"/>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尼哥底母的探访</a:t>
            </a:r>
          </a:p>
        </p:txBody>
      </p:sp>
      <p:sp>
        <p:nvSpPr>
          <p:cNvPr id="171027" name="TextBox 18"/>
          <p:cNvSpPr txBox="1">
            <a:spLocks noChangeArrowheads="1"/>
          </p:cNvSpPr>
          <p:nvPr/>
        </p:nvSpPr>
        <p:spPr bwMode="auto">
          <a:xfrm>
            <a:off x="2987675" y="692150"/>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在婚筵中作客人</a:t>
            </a:r>
          </a:p>
        </p:txBody>
      </p:sp>
      <p:sp>
        <p:nvSpPr>
          <p:cNvPr id="171028" name="TextBox 19"/>
          <p:cNvSpPr txBox="1">
            <a:spLocks noChangeArrowheads="1"/>
          </p:cNvSpPr>
          <p:nvPr/>
        </p:nvSpPr>
        <p:spPr bwMode="auto">
          <a:xfrm>
            <a:off x="2987675" y="6021388"/>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拉撒路的坟墓</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29" name="TextBox 20"/>
          <p:cNvSpPr txBox="1">
            <a:spLocks noChangeArrowheads="1"/>
          </p:cNvSpPr>
          <p:nvPr/>
        </p:nvSpPr>
        <p:spPr bwMode="auto">
          <a:xfrm>
            <a:off x="2987675" y="542925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拿撒勒的木匠</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0" name="TextBox 21"/>
          <p:cNvSpPr txBox="1">
            <a:spLocks noChangeArrowheads="1"/>
          </p:cNvSpPr>
          <p:nvPr/>
        </p:nvSpPr>
        <p:spPr bwMode="auto">
          <a:xfrm>
            <a:off x="2987675" y="4837113"/>
            <a:ext cx="19928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天国的比喻</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1" name="TextBox 22"/>
          <p:cNvSpPr txBox="1">
            <a:spLocks noChangeArrowheads="1"/>
          </p:cNvSpPr>
          <p:nvPr/>
        </p:nvSpPr>
        <p:spPr bwMode="auto">
          <a:xfrm>
            <a:off x="2987675" y="3060700"/>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404"/>
                </a:solidFill>
                <a:effectLst/>
                <a:uLnTx/>
                <a:uFillTx/>
                <a:latin typeface="黑体"/>
                <a:ea typeface="黑体"/>
                <a:cs typeface="黑体"/>
              </a:rPr>
              <a:t>诞生在伯利恒</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2" name="TextBox 23"/>
          <p:cNvSpPr txBox="1">
            <a:spLocks noChangeArrowheads="1"/>
          </p:cNvSpPr>
          <p:nvPr/>
        </p:nvSpPr>
        <p:spPr bwMode="auto">
          <a:xfrm>
            <a:off x="2987675" y="424497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为门徒洗脚</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3" name="TextBox 24"/>
          <p:cNvSpPr txBox="1">
            <a:spLocks noChangeArrowheads="1"/>
          </p:cNvSpPr>
          <p:nvPr/>
        </p:nvSpPr>
        <p:spPr bwMode="auto">
          <a:xfrm>
            <a:off x="2987675" y="3652838"/>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洁净圣殿</a:t>
            </a:r>
            <a:endParaRPr kumimoji="0" lang="en-US" sz="2800" b="0"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4" name="TextBox 25"/>
          <p:cNvSpPr txBox="1">
            <a:spLocks noChangeArrowheads="1"/>
          </p:cNvSpPr>
          <p:nvPr/>
        </p:nvSpPr>
        <p:spPr bwMode="auto">
          <a:xfrm>
            <a:off x="2987675" y="2468563"/>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登山宝训</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5" name="TextBox 26"/>
          <p:cNvSpPr txBox="1">
            <a:spLocks noChangeArrowheads="1"/>
          </p:cNvSpPr>
          <p:nvPr/>
        </p:nvSpPr>
        <p:spPr bwMode="auto">
          <a:xfrm>
            <a:off x="2987675" y="187642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000404"/>
                </a:solidFill>
                <a:effectLst/>
                <a:uLnTx/>
                <a:uFillTx/>
                <a:latin typeface="黑体"/>
                <a:ea typeface="黑体"/>
                <a:cs typeface="黑体"/>
              </a:rPr>
              <a:t>敌人的试探</a:t>
            </a:r>
            <a:endParaRPr kumimoji="0" lang="en-US" sz="2800" b="1" i="0" u="none" strike="noStrike" kern="1200" cap="none" spc="0" normalizeH="0" baseline="0" noProof="0" dirty="0">
              <a:ln>
                <a:noFill/>
              </a:ln>
              <a:solidFill>
                <a:srgbClr val="000404"/>
              </a:solidFill>
              <a:effectLst/>
              <a:uLnTx/>
              <a:uFillTx/>
              <a:latin typeface="黑体"/>
              <a:ea typeface="黑体"/>
              <a:cs typeface="黑体"/>
            </a:endParaRPr>
          </a:p>
        </p:txBody>
      </p:sp>
      <p:sp>
        <p:nvSpPr>
          <p:cNvPr id="171036" name="TextBox 27"/>
          <p:cNvSpPr txBox="1">
            <a:spLocks noChangeArrowheads="1"/>
          </p:cNvSpPr>
          <p:nvPr/>
        </p:nvSpPr>
        <p:spPr bwMode="auto">
          <a:xfrm>
            <a:off x="250825" y="1006475"/>
            <a:ext cx="20177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404"/>
                </a:solidFill>
                <a:effectLst/>
                <a:uLnTx/>
                <a:uFillTx/>
                <a:latin typeface="黑体"/>
                <a:ea typeface="黑体"/>
                <a:cs typeface="黑体"/>
              </a:rPr>
              <a:t>你能将这些事件按次序排列吗</a:t>
            </a:r>
            <a:r>
              <a:rPr kumimoji="0" lang="en-US" altLang="zh-TW" sz="3200" b="1" i="0" u="none" strike="noStrike" kern="1200" cap="none" spc="0" normalizeH="0" baseline="0" noProof="0" dirty="0">
                <a:ln>
                  <a:noFill/>
                </a:ln>
                <a:solidFill>
                  <a:srgbClr val="000404"/>
                </a:solidFill>
                <a:effectLst/>
                <a:uLnTx/>
                <a:uFillTx/>
                <a:latin typeface="黑体"/>
                <a:ea typeface="黑体"/>
                <a:cs typeface="黑体"/>
              </a:rPr>
              <a:t>?</a:t>
            </a:r>
            <a:endParaRPr kumimoji="0" lang="en-US" sz="3200" b="1" i="0" u="none" strike="noStrike" kern="1200" cap="none" spc="0" normalizeH="0" baseline="0" noProof="0" dirty="0">
              <a:ln>
                <a:noFill/>
              </a:ln>
              <a:solidFill>
                <a:srgbClr val="000404"/>
              </a:solidFill>
              <a:effectLst/>
              <a:uLnTx/>
              <a:uFillTx/>
              <a:latin typeface="黑体"/>
              <a:ea typeface="黑体"/>
              <a:cs typeface="黑体"/>
            </a:endParaRPr>
          </a:p>
        </p:txBody>
      </p:sp>
      <p:pic>
        <p:nvPicPr>
          <p:cNvPr id="171037" name="Picture 4"/>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711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25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1:5-38;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2:1-20;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2:19-23;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3:11-17;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1:19-51;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13:1-53;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马可</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16:13-28;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约翰</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马太</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28; </a:t>
                      </a: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050" b="1" i="0" u="none" strike="noStrike" cap="none" normalizeH="0" baseline="0">
                          <a:ln>
                            <a:noFill/>
                          </a:ln>
                          <a:solidFill>
                            <a:schemeClr val="bg1"/>
                          </a:solidFill>
                          <a:effectLst/>
                          <a:latin typeface="Arial" charset="0"/>
                          <a:ea typeface="ＭＳ Ｐゴシック" charset="0"/>
                          <a:cs typeface="Times New Roman" charset="0"/>
                        </a:rPr>
                        <a:t>路加</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i="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3"/>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a:t>
              </a:r>
              <a:r>
                <a:rPr lang="zh-CN" altLang="en-US" sz="1600" b="1">
                  <a:solidFill>
                    <a:srgbClr val="000000"/>
                  </a:solidFill>
                  <a:latin typeface="Arial" charset="0"/>
                  <a:cs typeface="Arial" charset="0"/>
                </a:rPr>
                <a:t>马可</a:t>
              </a:r>
              <a:r>
                <a:rPr lang="en-US" sz="1600" b="1">
                  <a:solidFill>
                    <a:srgbClr val="000000"/>
                  </a:solidFill>
                  <a:latin typeface="Arial" charset="0"/>
                  <a:cs typeface="Arial" charset="0"/>
                </a:rPr>
                <a:t> 10:45)</a:t>
              </a:r>
            </a:p>
          </p:txBody>
        </p:sp>
      </p:grpSp>
    </p:spTree>
    <p:extLst>
      <p:ext uri="{BB962C8B-B14F-4D97-AF65-F5344CB8AC3E}">
        <p14:creationId xmlns:p14="http://schemas.microsoft.com/office/powerpoint/2010/main" val="265655244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33032158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662874768"/>
      </p:ext>
    </p:extLst>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0643"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45" name="Line 5"/>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61" name="Text Box 6"/>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0647"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0649" name="Line 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0" name="Line 1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2" name="Text Box 12"/>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0653" name="Line 13"/>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4" name="Line 14"/>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5" name="Line 15"/>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6" name="Line 16"/>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7" name="Line 17"/>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8" name="Line 18"/>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59" name="Line 19"/>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0" name="Line 20"/>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1" name="Line 21"/>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2" name="Text Box 22"/>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0663" name="Text Box 23"/>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0664" name="Line 24"/>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5" name="Line 25"/>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6" name="Line 26"/>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7" name="Text Box 27"/>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0668" name="Line 28"/>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69" name="Line 29"/>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0" name="Line 30"/>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1" name="Line 31"/>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2" name="Line 32"/>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3" name="Line 33"/>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74" name="Line 34"/>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628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76" name="Text Box 36"/>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6290" name="Text Box 38"/>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0681" name="Rectangle 41"/>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0683" name="Text Box 43"/>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4" name="Text Box 44"/>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0685" name="Text Box 45"/>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86" name="Line 46"/>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6296" name="Group 47"/>
          <p:cNvGrpSpPr>
            <a:grpSpLocks/>
          </p:cNvGrpSpPr>
          <p:nvPr/>
        </p:nvGrpSpPr>
        <p:grpSpPr bwMode="auto">
          <a:xfrm>
            <a:off x="4038600" y="5840413"/>
            <a:ext cx="3429000" cy="915987"/>
            <a:chOff x="2544" y="3679"/>
            <a:chExt cx="2160" cy="577"/>
          </a:xfrm>
        </p:grpSpPr>
        <p:sp>
          <p:nvSpPr>
            <p:cNvPr id="880688" name="Line 48"/>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0689" name="Text Box 49"/>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sp>
        <p:nvSpPr>
          <p:cNvPr id="96297" name="Text Box 50"/>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grpSp>
        <p:nvGrpSpPr>
          <p:cNvPr id="3" name="Group 51"/>
          <p:cNvGrpSpPr>
            <a:grpSpLocks/>
          </p:cNvGrpSpPr>
          <p:nvPr/>
        </p:nvGrpSpPr>
        <p:grpSpPr bwMode="auto">
          <a:xfrm>
            <a:off x="2828925" y="4303713"/>
            <a:ext cx="2474913" cy="858837"/>
            <a:chOff x="1287" y="2701"/>
            <a:chExt cx="1977" cy="541"/>
          </a:xfrm>
        </p:grpSpPr>
        <p:sp>
          <p:nvSpPr>
            <p:cNvPr id="880692" name="Text Box 52"/>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0F07"/>
                  </a:solidFill>
                  <a:effectLst/>
                  <a:uLnTx/>
                  <a:uFillTx/>
                  <a:latin typeface="Times" charset="0"/>
                  <a:ea typeface="宋体" charset="0"/>
                </a:rPr>
                <a:t>路 3: 23-38</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3" name="Rectangle 53"/>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Times New Roman" charset="0"/>
                <a:ea typeface="宋体" charset="-122"/>
                <a:cs typeface="宋体" charset="-122"/>
              </a:endParaRPr>
            </a:p>
          </p:txBody>
        </p:sp>
      </p:grpSp>
      <p:grpSp>
        <p:nvGrpSpPr>
          <p:cNvPr id="4" name="Group 54"/>
          <p:cNvGrpSpPr>
            <a:grpSpLocks/>
          </p:cNvGrpSpPr>
          <p:nvPr/>
        </p:nvGrpSpPr>
        <p:grpSpPr bwMode="auto">
          <a:xfrm>
            <a:off x="5430838" y="4303713"/>
            <a:ext cx="2133600" cy="857250"/>
            <a:chOff x="3285" y="2701"/>
            <a:chExt cx="1843" cy="540"/>
          </a:xfrm>
        </p:grpSpPr>
        <p:sp>
          <p:nvSpPr>
            <p:cNvPr id="880695" name="Text Box 55"/>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78"/>
                  </a:solidFill>
                  <a:effectLst/>
                  <a:uLnTx/>
                  <a:uFillTx/>
                  <a:latin typeface="Times" charset="0"/>
                  <a:ea typeface="宋体" charset="0"/>
                </a:rPr>
                <a:t>太 1: 1-17</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0696" name="Rectangle 56"/>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0697" name="Text Box 57"/>
          <p:cNvSpPr txBox="1">
            <a:spLocks noChangeArrowheads="1"/>
          </p:cNvSpPr>
          <p:nvPr/>
        </p:nvSpPr>
        <p:spPr bwMode="auto">
          <a:xfrm>
            <a:off x="1454150" y="3756025"/>
            <a:ext cx="2322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血源承传</a:t>
            </a:r>
          </a:p>
        </p:txBody>
      </p:sp>
      <p:sp>
        <p:nvSpPr>
          <p:cNvPr id="880698" name="Text Box 58"/>
          <p:cNvSpPr txBox="1">
            <a:spLocks noChangeArrowheads="1"/>
          </p:cNvSpPr>
          <p:nvPr/>
        </p:nvSpPr>
        <p:spPr bwMode="auto">
          <a:xfrm>
            <a:off x="6405563" y="3757613"/>
            <a:ext cx="2312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99CCFF"/>
                </a:solidFill>
                <a:effectLst/>
                <a:uLnTx/>
                <a:uFillTx/>
                <a:latin typeface="宋体" charset="0"/>
                <a:ea typeface="宋体" charset="0"/>
              </a:rPr>
              <a:t>合法承传</a:t>
            </a:r>
          </a:p>
        </p:txBody>
      </p:sp>
      <p:sp>
        <p:nvSpPr>
          <p:cNvPr id="880699" name="Rectangle 59"/>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35</a:t>
            </a:r>
          </a:p>
        </p:txBody>
      </p:sp>
    </p:spTree>
    <p:extLst>
      <p:ext uri="{BB962C8B-B14F-4D97-AF65-F5344CB8AC3E}">
        <p14:creationId xmlns:p14="http://schemas.microsoft.com/office/powerpoint/2010/main" val="688882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80697"/>
                                        </p:tgtEl>
                                        <p:attrNameLst>
                                          <p:attrName>style.visibility</p:attrName>
                                        </p:attrNameLst>
                                      </p:cBhvr>
                                      <p:to>
                                        <p:strVal val="visible"/>
                                      </p:to>
                                    </p:set>
                                    <p:anim calcmode="lin" valueType="num">
                                      <p:cBhvr additive="base">
                                        <p:cTn id="7" dur="500" fill="hold"/>
                                        <p:tgtEl>
                                          <p:spTgt spid="880697"/>
                                        </p:tgtEl>
                                        <p:attrNameLst>
                                          <p:attrName>ppt_x</p:attrName>
                                        </p:attrNameLst>
                                      </p:cBhvr>
                                      <p:tavLst>
                                        <p:tav tm="0">
                                          <p:val>
                                            <p:strVal val="0-#ppt_w/2"/>
                                          </p:val>
                                        </p:tav>
                                        <p:tav tm="100000">
                                          <p:val>
                                            <p:strVal val="#ppt_x"/>
                                          </p:val>
                                        </p:tav>
                                      </p:tavLst>
                                    </p:anim>
                                    <p:anim calcmode="lin" valueType="num">
                                      <p:cBhvr additive="base">
                                        <p:cTn id="8" dur="500" fill="hold"/>
                                        <p:tgtEl>
                                          <p:spTgt spid="8806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80698"/>
                                        </p:tgtEl>
                                        <p:attrNameLst>
                                          <p:attrName>style.visibility</p:attrName>
                                        </p:attrNameLst>
                                      </p:cBhvr>
                                      <p:to>
                                        <p:strVal val="visible"/>
                                      </p:to>
                                    </p:set>
                                    <p:anim calcmode="lin" valueType="num">
                                      <p:cBhvr additive="base">
                                        <p:cTn id="13" dur="500" fill="hold"/>
                                        <p:tgtEl>
                                          <p:spTgt spid="880698"/>
                                        </p:tgtEl>
                                        <p:attrNameLst>
                                          <p:attrName>ppt_x</p:attrName>
                                        </p:attrNameLst>
                                      </p:cBhvr>
                                      <p:tavLst>
                                        <p:tav tm="0">
                                          <p:val>
                                            <p:strVal val="1+#ppt_w/2"/>
                                          </p:val>
                                        </p:tav>
                                        <p:tav tm="100000">
                                          <p:val>
                                            <p:strVal val="#ppt_x"/>
                                          </p:val>
                                        </p:tav>
                                      </p:tavLst>
                                    </p:anim>
                                    <p:anim calcmode="lin" valueType="num">
                                      <p:cBhvr additive="base">
                                        <p:cTn id="14" dur="500" fill="hold"/>
                                        <p:tgtEl>
                                          <p:spTgt spid="8806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ppt_w/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ppt_w/2"/>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7" grpId="0" autoUpdateAnimBg="0"/>
      <p:bldP spid="880698"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4739"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0"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09"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474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4744"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5"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6"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4747"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8"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49"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0"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1"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2"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3"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4"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5"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6"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4757"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4758"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59"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0"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1"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4762"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3"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4"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5"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6"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7"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68"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98336"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0"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98338"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4772"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4773"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4"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4775"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4776"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98344" name="Group 41"/>
          <p:cNvGrpSpPr>
            <a:grpSpLocks/>
          </p:cNvGrpSpPr>
          <p:nvPr/>
        </p:nvGrpSpPr>
        <p:grpSpPr bwMode="auto">
          <a:xfrm>
            <a:off x="4038600" y="5840413"/>
            <a:ext cx="3429000" cy="915987"/>
            <a:chOff x="2544" y="3679"/>
            <a:chExt cx="2160" cy="577"/>
          </a:xfrm>
        </p:grpSpPr>
        <p:sp>
          <p:nvSpPr>
            <p:cNvPr id="884778"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4779"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98345" name="Group 45"/>
          <p:cNvGrpSpPr>
            <a:grpSpLocks/>
          </p:cNvGrpSpPr>
          <p:nvPr/>
        </p:nvGrpSpPr>
        <p:grpSpPr bwMode="auto">
          <a:xfrm>
            <a:off x="2828925" y="4303713"/>
            <a:ext cx="2474913" cy="858837"/>
            <a:chOff x="1287" y="2701"/>
            <a:chExt cx="1977" cy="541"/>
          </a:xfrm>
        </p:grpSpPr>
        <p:sp>
          <p:nvSpPr>
            <p:cNvPr id="884782" name="Text Box 46"/>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4783" name="Rectangle 47"/>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98346" name="Group 48"/>
          <p:cNvGrpSpPr>
            <a:grpSpLocks/>
          </p:cNvGrpSpPr>
          <p:nvPr/>
        </p:nvGrpSpPr>
        <p:grpSpPr bwMode="auto">
          <a:xfrm>
            <a:off x="5430838" y="4303713"/>
            <a:ext cx="2133600" cy="857250"/>
            <a:chOff x="3285" y="2701"/>
            <a:chExt cx="1843" cy="540"/>
          </a:xfrm>
        </p:grpSpPr>
        <p:sp>
          <p:nvSpPr>
            <p:cNvPr id="884785" name="Text Box 49"/>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4786" name="Rectangle 50"/>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4794" name="Rectangle 58"/>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36</a:t>
            </a:r>
          </a:p>
        </p:txBody>
      </p:sp>
      <p:sp>
        <p:nvSpPr>
          <p:cNvPr id="884795" name="Text Box 59"/>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4796" name="AutoShape 60"/>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1490843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84796"/>
                                        </p:tgtEl>
                                        <p:attrNameLst>
                                          <p:attrName>style.visibility</p:attrName>
                                        </p:attrNameLst>
                                      </p:cBhvr>
                                      <p:to>
                                        <p:strVal val="visible"/>
                                      </p:to>
                                    </p:set>
                                    <p:animEffect transition="in" filter="wipe(right)">
                                      <p:cBhvr>
                                        <p:cTn id="7" dur="2000"/>
                                        <p:tgtEl>
                                          <p:spTgt spid="88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Text Box 2"/>
          <p:cNvSpPr txBox="1">
            <a:spLocks noChangeArrowheads="1"/>
          </p:cNvSpPr>
          <p:nvPr/>
        </p:nvSpPr>
        <p:spPr bwMode="auto">
          <a:xfrm>
            <a:off x="3822700" y="5588000"/>
            <a:ext cx="47069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马利亚             约瑟</a:t>
            </a:r>
          </a:p>
        </p:txBody>
      </p:sp>
      <p:sp>
        <p:nvSpPr>
          <p:cNvPr id="886787" name="Line 3"/>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88" name="Line 4"/>
          <p:cNvSpPr>
            <a:spLocks noChangeShapeType="1"/>
          </p:cNvSpPr>
          <p:nvPr/>
        </p:nvSpPr>
        <p:spPr bwMode="auto">
          <a:xfrm flipV="1">
            <a:off x="61468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57" name="Text Box 5"/>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88679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886792" name="Line 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3" name="Line 9"/>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4" name="Text Box 10"/>
          <p:cNvSpPr txBox="1">
            <a:spLocks noChangeArrowheads="1"/>
          </p:cNvSpPr>
          <p:nvPr/>
        </p:nvSpPr>
        <p:spPr bwMode="auto">
          <a:xfrm>
            <a:off x="3771900" y="3475038"/>
            <a:ext cx="3197225"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拿单</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sng" strike="noStrike" kern="1200" cap="none" spc="0" normalizeH="0" baseline="0" noProof="0">
                <a:ln>
                  <a:noFill/>
                </a:ln>
                <a:solidFill>
                  <a:srgbClr val="FFFF00"/>
                </a:solidFill>
                <a:effectLst/>
                <a:uLnTx/>
                <a:uFillTx/>
                <a:latin typeface="Times" charset="0"/>
                <a:ea typeface="宋体" charset="0"/>
              </a:rPr>
              <a:t>所罗门</a:t>
            </a:r>
          </a:p>
        </p:txBody>
      </p:sp>
      <p:sp>
        <p:nvSpPr>
          <p:cNvPr id="886795" name="Line 11"/>
          <p:cNvSpPr>
            <a:spLocks noChangeShapeType="1"/>
          </p:cNvSpPr>
          <p:nvPr/>
        </p:nvSpPr>
        <p:spPr bwMode="auto">
          <a:xfrm>
            <a:off x="49101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6" name="Line 12"/>
          <p:cNvSpPr>
            <a:spLocks noChangeShapeType="1"/>
          </p:cNvSpPr>
          <p:nvPr/>
        </p:nvSpPr>
        <p:spPr bwMode="auto">
          <a:xfrm flipH="1">
            <a:off x="4281488" y="3351213"/>
            <a:ext cx="1658937" cy="4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7" name="Line 13"/>
          <p:cNvSpPr>
            <a:spLocks noChangeShapeType="1"/>
          </p:cNvSpPr>
          <p:nvPr/>
        </p:nvSpPr>
        <p:spPr bwMode="auto">
          <a:xfrm>
            <a:off x="5946775" y="3357563"/>
            <a:ext cx="1588"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8" name="Line 14"/>
          <p:cNvSpPr>
            <a:spLocks noChangeShapeType="1"/>
          </p:cNvSpPr>
          <p:nvPr/>
        </p:nvSpPr>
        <p:spPr bwMode="auto">
          <a:xfrm>
            <a:off x="4249738" y="3352800"/>
            <a:ext cx="1587" cy="1682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799" name="Line 15"/>
          <p:cNvSpPr>
            <a:spLocks noChangeShapeType="1"/>
          </p:cNvSpPr>
          <p:nvPr/>
        </p:nvSpPr>
        <p:spPr bwMode="auto">
          <a:xfrm flipH="1" flipV="1">
            <a:off x="36083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0" name="Line 16"/>
          <p:cNvSpPr>
            <a:spLocks noChangeShapeType="1"/>
          </p:cNvSpPr>
          <p:nvPr/>
        </p:nvSpPr>
        <p:spPr bwMode="auto">
          <a:xfrm flipH="1" flipV="1">
            <a:off x="5805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1" name="Line 17"/>
          <p:cNvSpPr>
            <a:spLocks noChangeShapeType="1"/>
          </p:cNvSpPr>
          <p:nvPr/>
        </p:nvSpPr>
        <p:spPr bwMode="auto">
          <a:xfrm>
            <a:off x="47625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2" name="Line 18"/>
          <p:cNvSpPr>
            <a:spLocks noChangeShapeType="1"/>
          </p:cNvSpPr>
          <p:nvPr/>
        </p:nvSpPr>
        <p:spPr bwMode="auto">
          <a:xfrm flipV="1">
            <a:off x="4338638" y="2759075"/>
            <a:ext cx="1587"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3" name="Line 19"/>
          <p:cNvSpPr>
            <a:spLocks noChangeShapeType="1"/>
          </p:cNvSpPr>
          <p:nvPr/>
        </p:nvSpPr>
        <p:spPr bwMode="auto">
          <a:xfrm flipV="1">
            <a:off x="4330700" y="2220913"/>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4" name="Text Box 20"/>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600" b="1" i="0" u="none" strike="noStrike" kern="1200" cap="none" spc="0" normalizeH="0" baseline="0" noProof="0">
              <a:ln>
                <a:noFill/>
              </a:ln>
              <a:solidFill>
                <a:srgbClr val="FFFF00"/>
              </a:solidFill>
              <a:effectLst/>
              <a:uLnTx/>
              <a:uFillTx/>
              <a:latin typeface="宋体" charset="-122"/>
              <a:ea typeface="宋体" charset="-122"/>
              <a:cs typeface="宋体" charset="-122"/>
            </a:endParaRPr>
          </a:p>
        </p:txBody>
      </p:sp>
      <p:sp>
        <p:nvSpPr>
          <p:cNvPr id="886805" name="Text Box 21"/>
          <p:cNvSpPr txBox="1">
            <a:spLocks noChangeArrowheads="1"/>
          </p:cNvSpPr>
          <p:nvPr/>
        </p:nvSpPr>
        <p:spPr bwMode="auto">
          <a:xfrm>
            <a:off x="3929063" y="1819275"/>
            <a:ext cx="81915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挪亚</a:t>
            </a:r>
          </a:p>
        </p:txBody>
      </p:sp>
      <p:sp>
        <p:nvSpPr>
          <p:cNvPr id="886806" name="Line 22"/>
          <p:cNvSpPr>
            <a:spLocks noChangeShapeType="1"/>
          </p:cNvSpPr>
          <p:nvPr/>
        </p:nvSpPr>
        <p:spPr bwMode="auto">
          <a:xfrm flipV="1">
            <a:off x="4321175" y="1690688"/>
            <a:ext cx="1588"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7" name="Line 23"/>
          <p:cNvSpPr>
            <a:spLocks noChangeShapeType="1"/>
          </p:cNvSpPr>
          <p:nvPr/>
        </p:nvSpPr>
        <p:spPr bwMode="auto">
          <a:xfrm>
            <a:off x="2489200" y="1196975"/>
            <a:ext cx="18288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8" name="Line 24"/>
          <p:cNvSpPr>
            <a:spLocks noChangeShapeType="1"/>
          </p:cNvSpPr>
          <p:nvPr/>
        </p:nvSpPr>
        <p:spPr bwMode="auto">
          <a:xfrm flipV="1">
            <a:off x="4318000" y="1200150"/>
            <a:ext cx="1588"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09" name="Text Box 25"/>
          <p:cNvSpPr txBox="1">
            <a:spLocks noChangeArrowheads="1"/>
          </p:cNvSpPr>
          <p:nvPr/>
        </p:nvSpPr>
        <p:spPr bwMode="auto">
          <a:xfrm>
            <a:off x="2082800" y="1336675"/>
            <a:ext cx="2713038"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该隐	亚伯  </a:t>
            </a:r>
            <a:r>
              <a:rPr kumimoji="0" lang="en-US" altLang="zh-CN" sz="2400" b="1" i="0" u="none" strike="noStrike" kern="1200" cap="none" spc="0" normalizeH="0" baseline="0" noProof="0">
                <a:ln>
                  <a:noFill/>
                </a:ln>
                <a:solidFill>
                  <a:srgbClr val="FFFF00"/>
                </a:solidFill>
                <a:effectLst/>
                <a:uLnTx/>
                <a:uFillTx/>
                <a:latin typeface="Times" charset="0"/>
                <a:ea typeface="宋体" charset="0"/>
              </a:rPr>
              <a:t>  </a:t>
            </a:r>
            <a:r>
              <a:rPr kumimoji="0" lang="zh-CN" altLang="en-US" sz="2400" b="1" i="0" u="none" strike="noStrike" kern="1200" cap="none" spc="0" normalizeH="0" baseline="0" noProof="0">
                <a:ln>
                  <a:noFill/>
                </a:ln>
                <a:solidFill>
                  <a:srgbClr val="FFFF00"/>
                </a:solidFill>
                <a:effectLst/>
                <a:uLnTx/>
                <a:uFillTx/>
                <a:latin typeface="Times" charset="0"/>
                <a:ea typeface="宋体" charset="0"/>
              </a:rPr>
              <a:t>塞特</a:t>
            </a:r>
          </a:p>
        </p:txBody>
      </p:sp>
      <p:sp>
        <p:nvSpPr>
          <p:cNvPr id="886810" name="Line 26"/>
          <p:cNvSpPr>
            <a:spLocks noChangeShapeType="1"/>
          </p:cNvSpPr>
          <p:nvPr/>
        </p:nvSpPr>
        <p:spPr bwMode="auto">
          <a:xfrm>
            <a:off x="3327400" y="955675"/>
            <a:ext cx="2286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1" name="Line 27"/>
          <p:cNvSpPr>
            <a:spLocks noChangeShapeType="1"/>
          </p:cNvSpPr>
          <p:nvPr/>
        </p:nvSpPr>
        <p:spPr bwMode="auto">
          <a:xfrm>
            <a:off x="2489200" y="1196975"/>
            <a:ext cx="901700" cy="1588"/>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2" name="Line 28"/>
          <p:cNvSpPr>
            <a:spLocks noChangeShapeType="1"/>
          </p:cNvSpPr>
          <p:nvPr/>
        </p:nvSpPr>
        <p:spPr bwMode="auto">
          <a:xfrm flipV="1">
            <a:off x="3427413" y="960438"/>
            <a:ext cx="1587"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3" name="Line 29"/>
          <p:cNvSpPr>
            <a:spLocks noChangeShapeType="1"/>
          </p:cNvSpPr>
          <p:nvPr/>
        </p:nvSpPr>
        <p:spPr bwMode="auto">
          <a:xfrm flipV="1">
            <a:off x="2487613" y="1214438"/>
            <a:ext cx="1587"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4" name="Line 30"/>
          <p:cNvSpPr>
            <a:spLocks noChangeShapeType="1"/>
          </p:cNvSpPr>
          <p:nvPr/>
        </p:nvSpPr>
        <p:spPr bwMode="auto">
          <a:xfrm flipV="1">
            <a:off x="3429000" y="1150938"/>
            <a:ext cx="1588"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5" name="Line 31"/>
          <p:cNvSpPr>
            <a:spLocks noChangeShapeType="1"/>
          </p:cNvSpPr>
          <p:nvPr/>
        </p:nvSpPr>
        <p:spPr bwMode="auto">
          <a:xfrm flipH="1">
            <a:off x="3227388" y="1246188"/>
            <a:ext cx="350837" cy="48736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16" name="Line 32"/>
          <p:cNvSpPr>
            <a:spLocks noChangeShapeType="1"/>
          </p:cNvSpPr>
          <p:nvPr/>
        </p:nvSpPr>
        <p:spPr bwMode="auto">
          <a:xfrm>
            <a:off x="3221038" y="1239838"/>
            <a:ext cx="363537" cy="544512"/>
          </a:xfrm>
          <a:prstGeom prst="lin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0384" name="Text Box 33"/>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18" name="Text Box 34"/>
          <p:cNvSpPr txBox="1">
            <a:spLocks noChangeArrowheads="1"/>
          </p:cNvSpPr>
          <p:nvPr/>
        </p:nvSpPr>
        <p:spPr bwMode="auto">
          <a:xfrm>
            <a:off x="2032000" y="714375"/>
            <a:ext cx="28956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亚当      夏娃</a:t>
            </a:r>
          </a:p>
        </p:txBody>
      </p:sp>
      <p:sp>
        <p:nvSpPr>
          <p:cNvPr id="100386" name="Text Box 35"/>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宋体" charset="0"/>
                <a:ea typeface="宋体" charset="0"/>
              </a:rPr>
              <a:t> </a:t>
            </a:r>
          </a:p>
        </p:txBody>
      </p:sp>
      <p:sp>
        <p:nvSpPr>
          <p:cNvPr id="886820" name="Rectangle 36"/>
          <p:cNvSpPr>
            <a:spLocks noChangeArrowheads="1"/>
          </p:cNvSpPr>
          <p:nvPr/>
        </p:nvSpPr>
        <p:spPr bwMode="auto">
          <a:xfrm>
            <a:off x="0" y="204788"/>
            <a:ext cx="9144000" cy="3444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大卫的后裔</a:t>
            </a:r>
            <a:r>
              <a:rPr kumimoji="0" lang="en-US" altLang="zh-CN"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r>
              <a:rPr kumimoji="0" lang="en-US" altLang="zh-CN" sz="1800" b="1" i="0" u="none" strike="noStrike" kern="1200" cap="none" spc="0" normalizeH="0" baseline="0" noProof="0">
                <a:ln>
                  <a:noFill/>
                </a:ln>
                <a:solidFill>
                  <a:srgbClr val="FFFF00"/>
                </a:solidFill>
                <a:effectLst/>
                <a:uLnTx/>
                <a:uFillTx/>
                <a:latin typeface="Times New Roman" charset="0"/>
                <a:ea typeface="宋体" charset="-122"/>
                <a:cs typeface="宋体" charset="-122"/>
              </a:rPr>
              <a:t>  </a:t>
            </a:r>
            <a:r>
              <a:rPr kumimoji="0" lang="zh-CN" altLang="en-US" sz="2400" b="1" i="0" u="none" strike="noStrike" kern="1200" cap="none" spc="0" normalizeH="0" baseline="0" noProof="0">
                <a:ln>
                  <a:noFill/>
                </a:ln>
                <a:solidFill>
                  <a:srgbClr val="FFFF00"/>
                </a:solidFill>
                <a:effectLst/>
                <a:uLnTx/>
                <a:uFillTx/>
                <a:latin typeface="PMingLiU" pitchFamily="18" charset="-128"/>
                <a:ea typeface="宋体" charset="-122"/>
                <a:cs typeface="宋体" charset="-122"/>
              </a:rPr>
              <a:t>耶稣基督的王室家谱</a:t>
            </a:r>
            <a:r>
              <a:rPr kumimoji="0" lang="zh-CN" altLang="en-US" sz="2400" b="1" i="0" u="none" strike="noStrike" kern="1200" cap="none" spc="0" normalizeH="0" baseline="0" noProof="0">
                <a:ln>
                  <a:noFill/>
                </a:ln>
                <a:solidFill>
                  <a:srgbClr val="FFFF00"/>
                </a:solidFill>
                <a:effectLst/>
                <a:uLnTx/>
                <a:uFillTx/>
                <a:latin typeface="Times New Roman" charset="0"/>
                <a:ea typeface="宋体" charset="-122"/>
                <a:cs typeface="宋体" charset="-122"/>
              </a:rPr>
              <a:t>*</a:t>
            </a:r>
          </a:p>
        </p:txBody>
      </p:sp>
      <p:sp>
        <p:nvSpPr>
          <p:cNvPr id="886821" name="Text Box 37"/>
          <p:cNvSpPr txBox="1">
            <a:spLocks noChangeArrowheads="1"/>
          </p:cNvSpPr>
          <p:nvPr/>
        </p:nvSpPr>
        <p:spPr bwMode="auto">
          <a:xfrm>
            <a:off x="3017838" y="2354263"/>
            <a:ext cx="2628900" cy="4730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F1E2A"/>
                </a:solidFill>
                <a:effectLst/>
                <a:uLnTx/>
                <a:uFillTx/>
                <a:latin typeface="Times" charset="0"/>
                <a:ea typeface="宋体" charset="0"/>
              </a:rPr>
              <a:t>亚伯拉罕 </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2" name="Text Box 38"/>
          <p:cNvSpPr txBox="1">
            <a:spLocks noChangeArrowheads="1"/>
          </p:cNvSpPr>
          <p:nvPr/>
        </p:nvSpPr>
        <p:spPr bwMode="auto">
          <a:xfrm>
            <a:off x="5210175" y="2892425"/>
            <a:ext cx="130016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0"/>
              </a:rPr>
              <a:t>拔示巴</a:t>
            </a:r>
          </a:p>
        </p:txBody>
      </p:sp>
      <p:sp>
        <p:nvSpPr>
          <p:cNvPr id="886823" name="Text Box 39"/>
          <p:cNvSpPr txBox="1">
            <a:spLocks noChangeArrowheads="1"/>
          </p:cNvSpPr>
          <p:nvPr/>
        </p:nvSpPr>
        <p:spPr bwMode="auto">
          <a:xfrm>
            <a:off x="3913188" y="2889250"/>
            <a:ext cx="10096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宋体" charset="0"/>
              </a:rPr>
              <a:t>大卫</a:t>
            </a:r>
            <a:endParaRPr kumimoji="0" lang="zh-CN" altLang="en-US" sz="2400" b="1" i="0" u="none" strike="noStrike" kern="1200" cap="none" spc="0" normalizeH="0" baseline="0" noProof="0">
              <a:ln>
                <a:noFill/>
              </a:ln>
              <a:solidFill>
                <a:srgbClr val="FFFF00"/>
              </a:solidFill>
              <a:effectLst/>
              <a:uLnTx/>
              <a:uFillTx/>
              <a:latin typeface="Times" charset="0"/>
              <a:ea typeface="宋体" charset="0"/>
            </a:endParaRPr>
          </a:p>
        </p:txBody>
      </p:sp>
      <p:sp>
        <p:nvSpPr>
          <p:cNvPr id="886824" name="Line 40"/>
          <p:cNvSpPr>
            <a:spLocks noChangeShapeType="1"/>
          </p:cNvSpPr>
          <p:nvPr/>
        </p:nvSpPr>
        <p:spPr bwMode="auto">
          <a:xfrm flipH="1">
            <a:off x="50101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nvGrpSpPr>
          <p:cNvPr id="100392" name="Group 41"/>
          <p:cNvGrpSpPr>
            <a:grpSpLocks/>
          </p:cNvGrpSpPr>
          <p:nvPr/>
        </p:nvGrpSpPr>
        <p:grpSpPr bwMode="auto">
          <a:xfrm>
            <a:off x="4038600" y="5840413"/>
            <a:ext cx="3429000" cy="915987"/>
            <a:chOff x="2544" y="3679"/>
            <a:chExt cx="2160" cy="577"/>
          </a:xfrm>
        </p:grpSpPr>
        <p:sp>
          <p:nvSpPr>
            <p:cNvPr id="886826" name="Line 42"/>
            <p:cNvSpPr>
              <a:spLocks noChangeShapeType="1"/>
            </p:cNvSpPr>
            <p:nvPr/>
          </p:nvSpPr>
          <p:spPr bwMode="auto">
            <a:xfrm flipH="1" flipV="1">
              <a:off x="3391"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27" name="Text Box 43"/>
            <p:cNvSpPr txBox="1">
              <a:spLocks noChangeArrowheads="1"/>
            </p:cNvSpPr>
            <p:nvPr/>
          </p:nvSpPr>
          <p:spPr bwMode="auto">
            <a:xfrm>
              <a:off x="2544"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rPr>
                <a:t>      耶稣基督</a:t>
              </a:r>
              <a:endParaRPr kumimoji="0" lang="zh-CN" altLang="en-US" sz="2800" b="1" i="0" u="none" strike="noStrike" kern="1200" cap="none" spc="0" normalizeH="0" baseline="0" noProof="0">
                <a:ln>
                  <a:noFill/>
                </a:ln>
                <a:solidFill>
                  <a:srgbClr val="FFFF00"/>
                </a:solidFill>
                <a:effectLst/>
                <a:uLnTx/>
                <a:uFillTx/>
                <a:latin typeface="Times" charset="0"/>
                <a:ea typeface="宋体" charset="0"/>
              </a:endParaRPr>
            </a:p>
          </p:txBody>
        </p:sp>
      </p:grpSp>
      <p:grpSp>
        <p:nvGrpSpPr>
          <p:cNvPr id="100393" name="Group 44"/>
          <p:cNvGrpSpPr>
            <a:grpSpLocks/>
          </p:cNvGrpSpPr>
          <p:nvPr/>
        </p:nvGrpSpPr>
        <p:grpSpPr bwMode="auto">
          <a:xfrm>
            <a:off x="2828925" y="4303713"/>
            <a:ext cx="2474913" cy="858837"/>
            <a:chOff x="1287" y="2701"/>
            <a:chExt cx="1977" cy="541"/>
          </a:xfrm>
        </p:grpSpPr>
        <p:sp>
          <p:nvSpPr>
            <p:cNvPr id="886829" name="Text Box 45"/>
            <p:cNvSpPr txBox="1">
              <a:spLocks noChangeArrowheads="1"/>
            </p:cNvSpPr>
            <p:nvPr/>
          </p:nvSpPr>
          <p:spPr bwMode="auto">
            <a:xfrm>
              <a:off x="1287" y="2793"/>
              <a:ext cx="1977"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家族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路 3: 23-38</a:t>
              </a:r>
            </a:p>
          </p:txBody>
        </p:sp>
        <p:sp>
          <p:nvSpPr>
            <p:cNvPr id="886830" name="Rectangle 46"/>
            <p:cNvSpPr>
              <a:spLocks noChangeArrowheads="1"/>
            </p:cNvSpPr>
            <p:nvPr/>
          </p:nvSpPr>
          <p:spPr bwMode="auto">
            <a:xfrm>
              <a:off x="1333" y="2701"/>
              <a:ext cx="1868"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00"/>
                </a:solidFill>
                <a:effectLst/>
                <a:uLnTx/>
                <a:uFillTx/>
                <a:latin typeface="Times New Roman" charset="0"/>
                <a:ea typeface="宋体" charset="-122"/>
                <a:cs typeface="宋体" charset="-122"/>
              </a:endParaRPr>
            </a:p>
          </p:txBody>
        </p:sp>
      </p:grpSp>
      <p:grpSp>
        <p:nvGrpSpPr>
          <p:cNvPr id="100394" name="Group 47"/>
          <p:cNvGrpSpPr>
            <a:grpSpLocks/>
          </p:cNvGrpSpPr>
          <p:nvPr/>
        </p:nvGrpSpPr>
        <p:grpSpPr bwMode="auto">
          <a:xfrm>
            <a:off x="5430838" y="4303713"/>
            <a:ext cx="2133600" cy="857250"/>
            <a:chOff x="3285" y="2701"/>
            <a:chExt cx="1843" cy="540"/>
          </a:xfrm>
        </p:grpSpPr>
        <p:sp>
          <p:nvSpPr>
            <p:cNvPr id="886832" name="Text Box 48"/>
            <p:cNvSpPr txBox="1">
              <a:spLocks noChangeArrowheads="1"/>
            </p:cNvSpPr>
            <p:nvPr/>
          </p:nvSpPr>
          <p:spPr bwMode="auto">
            <a:xfrm>
              <a:off x="3318" y="2792"/>
              <a:ext cx="1729" cy="4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合法 权利</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uLnTx/>
                  <a:uFillTx/>
                  <a:latin typeface="Times" charset="0"/>
                  <a:ea typeface="宋体" charset="-122"/>
                  <a:cs typeface="宋体" charset="-122"/>
                </a:rPr>
                <a:t>太 1: 1-17</a:t>
              </a:r>
            </a:p>
          </p:txBody>
        </p:sp>
        <p:sp>
          <p:nvSpPr>
            <p:cNvPr id="886833" name="Rectangle 49"/>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grpSp>
      <p:sp>
        <p:nvSpPr>
          <p:cNvPr id="886838" name="Text Box 54"/>
          <p:cNvSpPr txBox="1">
            <a:spLocks noChangeArrowheads="1"/>
          </p:cNvSpPr>
          <p:nvPr/>
        </p:nvSpPr>
        <p:spPr bwMode="auto">
          <a:xfrm>
            <a:off x="1992313" y="5430838"/>
            <a:ext cx="1806575" cy="71278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血源</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的权利</a:t>
            </a:r>
            <a:endParaRPr kumimoji="0" lang="zh-CN" altLang="en-US" sz="2400" b="1" i="0" u="none" strike="noStrike" kern="1200" cap="none" spc="0" normalizeH="0" baseline="0" noProof="0">
              <a:ln>
                <a:noFill/>
              </a:ln>
              <a:solidFill>
                <a:srgbClr val="66FF99"/>
              </a:solidFill>
              <a:effectLst/>
              <a:uLnTx/>
              <a:uFillTx/>
              <a:latin typeface="Engravers MT" charset="0"/>
              <a:ea typeface="宋体" charset="0"/>
            </a:endParaRPr>
          </a:p>
        </p:txBody>
      </p:sp>
      <p:sp>
        <p:nvSpPr>
          <p:cNvPr id="886839" name="Text Box 55"/>
          <p:cNvSpPr txBox="1">
            <a:spLocks noChangeArrowheads="1"/>
          </p:cNvSpPr>
          <p:nvPr/>
        </p:nvSpPr>
        <p:spPr bwMode="auto">
          <a:xfrm>
            <a:off x="6835775" y="5400675"/>
            <a:ext cx="1452563" cy="74930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66FF99"/>
                </a:solidFill>
                <a:effectLst/>
                <a:uLnTx/>
                <a:uFillTx/>
                <a:latin typeface="宋体" charset="0"/>
                <a:ea typeface="宋体" charset="0"/>
              </a:rPr>
              <a:t>合法   的权利</a:t>
            </a:r>
            <a:endParaRPr kumimoji="0" lang="en-US" altLang="zh-CN" sz="2400" b="1" i="0" u="none" strike="noStrike" kern="1200" cap="none" spc="0" normalizeH="0" baseline="0" noProof="0">
              <a:ln>
                <a:noFill/>
              </a:ln>
              <a:solidFill>
                <a:srgbClr val="66FF99"/>
              </a:solidFill>
              <a:effectLst/>
              <a:uLnTx/>
              <a:uFillTx/>
              <a:latin typeface="宋体" charset="0"/>
              <a:ea typeface="宋体" charset="0"/>
            </a:endParaRPr>
          </a:p>
        </p:txBody>
      </p:sp>
      <p:sp>
        <p:nvSpPr>
          <p:cNvPr id="886844" name="Rectangle 60"/>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37</a:t>
            </a:r>
          </a:p>
        </p:txBody>
      </p:sp>
      <p:sp>
        <p:nvSpPr>
          <p:cNvPr id="886846" name="AutoShape 62"/>
          <p:cNvSpPr>
            <a:spLocks noChangeArrowheads="1"/>
          </p:cNvSpPr>
          <p:nvPr/>
        </p:nvSpPr>
        <p:spPr bwMode="auto">
          <a:xfrm>
            <a:off x="2220913" y="5329238"/>
            <a:ext cx="2676525" cy="874712"/>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886847" name="AutoShape 63"/>
          <p:cNvSpPr>
            <a:spLocks noChangeArrowheads="1"/>
          </p:cNvSpPr>
          <p:nvPr/>
        </p:nvSpPr>
        <p:spPr bwMode="auto">
          <a:xfrm>
            <a:off x="5703888" y="5349875"/>
            <a:ext cx="2454275" cy="874713"/>
          </a:xfrm>
          <a:prstGeom prst="roundRect">
            <a:avLst>
              <a:gd name="adj" fmla="val 16667"/>
            </a:avLst>
          </a:prstGeom>
          <a:noFill/>
          <a:ln w="57150">
            <a:solidFill>
              <a:srgbClr val="FF9900"/>
            </a:solidFill>
            <a:round/>
            <a:headEnd/>
            <a:tailEnd/>
          </a:ln>
          <a:effectLst>
            <a:outerShdw blurRad="63500" dist="81320" dir="3080412" algn="ctr" rotWithShape="0">
              <a:schemeClr val="bg2">
                <a:alpha val="74998"/>
              </a:schemeClr>
            </a:outerShdw>
          </a:effectLst>
        </p:spPr>
        <p:txBody>
          <a:bodyPr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Tree>
    <p:extLst>
      <p:ext uri="{BB962C8B-B14F-4D97-AF65-F5344CB8AC3E}">
        <p14:creationId xmlns:p14="http://schemas.microsoft.com/office/powerpoint/2010/main" val="3424222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86847"/>
                                        </p:tgtEl>
                                        <p:attrNameLst>
                                          <p:attrName>style.visibility</p:attrName>
                                        </p:attrNameLst>
                                      </p:cBhvr>
                                      <p:to>
                                        <p:strVal val="visible"/>
                                      </p:to>
                                    </p:set>
                                    <p:animEffect transition="in" filter="wipe(left)">
                                      <p:cBhvr>
                                        <p:cTn id="7" dur="2000"/>
                                        <p:tgtEl>
                                          <p:spTgt spid="886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8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59107" name="Text Box 3"/>
          <p:cNvSpPr txBox="1">
            <a:spLocks noChangeArrowheads="1"/>
          </p:cNvSpPr>
          <p:nvPr/>
        </p:nvSpPr>
        <p:spPr bwMode="auto">
          <a:xfrm>
            <a:off x="220663" y="207963"/>
            <a:ext cx="8212137"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8000" b="1" i="1" u="none" strike="noStrike" kern="1200" cap="none" spc="0" normalizeH="0" baseline="0" noProof="0">
                <a:ln>
                  <a:noFill/>
                </a:ln>
                <a:solidFill>
                  <a:srgbClr val="FAF40C"/>
                </a:solidFill>
                <a:effectLst/>
                <a:uLnTx/>
                <a:uFillTx/>
                <a:latin typeface="Arial" charset="0"/>
                <a:ea typeface="宋体" charset="-122"/>
                <a:cs typeface="宋体" charset="-122"/>
              </a:rPr>
              <a:t>是一个      巧合的      诞生吗?</a:t>
            </a:r>
          </a:p>
        </p:txBody>
      </p:sp>
      <p:sp>
        <p:nvSpPr>
          <p:cNvPr id="559127" name="Text Box 23"/>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4455"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4457" name="Text Box 3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59148" name="Rectangle 44"/>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8.0.05B.</a:t>
            </a:r>
          </a:p>
        </p:txBody>
      </p:sp>
      <p:sp>
        <p:nvSpPr>
          <p:cNvPr id="559149" name="Rectangle 4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39</a:t>
            </a:r>
          </a:p>
        </p:txBody>
      </p:sp>
      <p:sp>
        <p:nvSpPr>
          <p:cNvPr id="104460" name="Text Box 46"/>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uLnTx/>
                <a:uFillTx/>
                <a:latin typeface="Arial" charset="0"/>
                <a:ea typeface="宋体" charset="0"/>
              </a:rPr>
              <a:t>©2006 TBBMI</a:t>
            </a:r>
          </a:p>
        </p:txBody>
      </p:sp>
    </p:spTree>
    <p:extLst>
      <p:ext uri="{BB962C8B-B14F-4D97-AF65-F5344CB8AC3E}">
        <p14:creationId xmlns:p14="http://schemas.microsoft.com/office/powerpoint/2010/main" val="845592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a:t>
            </a:r>
            <a:r>
              <a:rPr lang="zh-CN" altLang="en-US" sz="5400" b="1">
                <a:solidFill>
                  <a:srgbClr val="FFFFFF"/>
                </a:solidFill>
                <a:effectLst>
                  <a:glow rad="228600">
                    <a:srgbClr val="000000"/>
                  </a:glow>
                </a:effectLst>
                <a:latin typeface="Arial"/>
                <a:cs typeface="Arial"/>
              </a:rPr>
              <a:t>他的家谱</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1:1-17</a:t>
            </a:r>
            <a:r>
              <a:rPr lang="en-US" sz="2800" b="1" i="1" kern="0">
                <a:solidFill>
                  <a:srgbClr val="FFFFFF"/>
                </a:solidFill>
                <a:effectLst>
                  <a:outerShdw blurRad="38100" dist="38100" dir="2700000" algn="tl">
                    <a:srgbClr val="000000"/>
                  </a:outerShdw>
                </a:effectLst>
                <a:latin typeface="Arial"/>
                <a:cs typeface="Arial"/>
              </a:rPr>
              <a:t>; </a:t>
            </a: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a:t>
            </a:r>
            <a:r>
              <a:rPr lang="en-US" sz="2800" b="1" i="1" kern="0" dirty="0">
                <a:solidFill>
                  <a:srgbClr val="FFFFFF"/>
                </a:solidFill>
                <a:effectLst>
                  <a:outerShdw blurRad="38100" dist="38100" dir="2700000" algn="tl">
                    <a:srgbClr val="000000"/>
                  </a:outerShdw>
                </a:effectLst>
                <a:latin typeface="Arial"/>
                <a:cs typeface="Arial"/>
              </a:rPr>
              <a:t>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Christ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46" name="Text Box 18"/>
          <p:cNvSpPr txBox="1">
            <a:spLocks noChangeArrowheads="1"/>
          </p:cNvSpPr>
          <p:nvPr/>
        </p:nvSpPr>
        <p:spPr bwMode="auto">
          <a:xfrm>
            <a:off x="387350" y="6326188"/>
            <a:ext cx="547688" cy="336550"/>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3" name="Text Box 15"/>
          <p:cNvSpPr txBox="1">
            <a:spLocks noChangeArrowheads="1"/>
          </p:cNvSpPr>
          <p:nvPr/>
        </p:nvSpPr>
        <p:spPr bwMode="auto">
          <a:xfrm>
            <a:off x="715963" y="207963"/>
            <a:ext cx="7912100"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11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122"/>
                <a:cs typeface="宋体" charset="-122"/>
              </a:rPr>
              <a:t>你是否认为耶稣的诞生与生平                                                                只不过是难以置信的概率巧合呢?</a:t>
            </a:r>
          </a:p>
        </p:txBody>
      </p:sp>
      <p:sp>
        <p:nvSpPr>
          <p:cNvPr id="585730"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AF40C"/>
              </a:solidFill>
              <a:effectLst/>
              <a:uLnTx/>
              <a:uFillTx/>
              <a:latin typeface="宋体" charset="-122"/>
              <a:ea typeface="宋体" charset="-122"/>
              <a:cs typeface="宋体" charset="-122"/>
            </a:endParaRPr>
          </a:p>
        </p:txBody>
      </p:sp>
      <p:sp>
        <p:nvSpPr>
          <p:cNvPr id="585732" name="Text Box 4"/>
          <p:cNvSpPr txBox="1">
            <a:spLocks noChangeArrowheads="1"/>
          </p:cNvSpPr>
          <p:nvPr/>
        </p:nvSpPr>
        <p:spPr bwMode="auto">
          <a:xfrm>
            <a:off x="1011238" y="1298575"/>
            <a:ext cx="7137400" cy="4826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FAF40C"/>
                </a:solidFill>
                <a:effectLst/>
                <a:uLnTx/>
                <a:uFillTx/>
                <a:latin typeface="Arial" charset="0"/>
                <a:ea typeface="宋体" charset="-122"/>
                <a:cs typeface="宋体" charset="-122"/>
              </a:rPr>
              <a:t>耶稣的诞生是一件巧合的事吗?</a:t>
            </a:r>
            <a:r>
              <a:rPr kumimoji="0" lang="en-US" altLang="zh-CN" sz="3200" b="1" i="1" u="none" strike="noStrike" kern="1200" cap="none" spc="0" normalizeH="0" baseline="0" noProof="0">
                <a:ln>
                  <a:noFill/>
                </a:ln>
                <a:solidFill>
                  <a:srgbClr val="FAF40C"/>
                </a:solidFill>
                <a:effectLst/>
                <a:uLnTx/>
                <a:uFillTx/>
                <a:latin typeface="Arial" charset="0"/>
                <a:ea typeface="宋体" charset="-122"/>
                <a:cs typeface="宋体" charset="-122"/>
              </a:rPr>
              <a:t> </a:t>
            </a:r>
          </a:p>
        </p:txBody>
      </p:sp>
      <p:sp>
        <p:nvSpPr>
          <p:cNvPr id="585734" name="Text Box 6"/>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宋体" charset="-122"/>
                <a:ea typeface="宋体" charset="-122"/>
                <a:cs typeface="宋体" charset="-122"/>
              </a:rPr>
              <a:t>学习帮助</a:t>
            </a:r>
            <a:r>
              <a:rPr kumimoji="0" lang="en-US" altLang="zh-CN" sz="3200" b="1" i="0" u="none" strike="noStrike" kern="1200" cap="none" spc="0" normalizeH="0" baseline="0" noProof="0">
                <a:ln>
                  <a:noFill/>
                </a:ln>
                <a:solidFill>
                  <a:srgbClr val="FFFF00"/>
                </a:solidFill>
                <a:effectLst/>
                <a:uLnTx/>
                <a:uFillTx/>
                <a:latin typeface="宋体" charset="-122"/>
                <a:ea typeface="宋体" charset="-122"/>
                <a:cs typeface="宋体" charset="-122"/>
              </a:rPr>
              <a:t> #17</a:t>
            </a:r>
          </a:p>
        </p:txBody>
      </p:sp>
      <p:sp>
        <p:nvSpPr>
          <p:cNvPr id="106503" name="Text Box 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106506" name="Text Box 11"/>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宋体" charset="0"/>
              <a:ea typeface="宋体" charset="0"/>
            </a:endParaRPr>
          </a:p>
        </p:txBody>
      </p:sp>
      <p:sp>
        <p:nvSpPr>
          <p:cNvPr id="585740" name="Text Box 12"/>
          <p:cNvSpPr txBox="1">
            <a:spLocks noChangeArrowheads="1"/>
          </p:cNvSpPr>
          <p:nvPr/>
        </p:nvSpPr>
        <p:spPr bwMode="auto">
          <a:xfrm>
            <a:off x="6319838" y="539750"/>
            <a:ext cx="547687" cy="396875"/>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i="1" u="none" strike="noStrike" kern="1200" cap="none" spc="0" normalizeH="0" baseline="0" noProof="0">
                <a:ln>
                  <a:noFill/>
                </a:ln>
                <a:solidFill>
                  <a:srgbClr val="FAF40C"/>
                </a:solidFill>
                <a:effectLst/>
                <a:uLnTx/>
                <a:uFillTx/>
                <a:latin typeface="Arial" charset="0"/>
                <a:ea typeface="宋体" charset="0"/>
              </a:rPr>
              <a:t>*</a:t>
            </a:r>
            <a:endParaRPr kumimoji="0" lang="zh-CN" alt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endParaRPr>
          </a:p>
        </p:txBody>
      </p:sp>
      <p:sp>
        <p:nvSpPr>
          <p:cNvPr id="585742" name="Text Box 14"/>
          <p:cNvSpPr txBox="1">
            <a:spLocks noChangeArrowheads="1"/>
          </p:cNvSpPr>
          <p:nvPr/>
        </p:nvSpPr>
        <p:spPr bwMode="auto">
          <a:xfrm>
            <a:off x="595313" y="1730375"/>
            <a:ext cx="7915275" cy="32607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30000"/>
              </a:lnSpc>
              <a:spcBef>
                <a:spcPct val="50000"/>
              </a:spcBef>
              <a:spcAft>
                <a:spcPct val="0"/>
              </a:spcAft>
              <a:buClrTx/>
              <a:buSzTx/>
              <a:buFontTx/>
              <a:buNone/>
              <a:tabLst/>
              <a:defRPr/>
            </a:pP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在旧约里, 超过</a:t>
            </a:r>
            <a:r>
              <a:rPr kumimoji="0" lang="zh-CN" altLang="en-US" sz="6000" b="1" i="1" u="sng" strike="noStrike" kern="1200" cap="none" spc="0" normalizeH="0" baseline="-25000" noProof="0">
                <a:ln>
                  <a:noFill/>
                </a:ln>
                <a:solidFill>
                  <a:srgbClr val="99CCFF"/>
                </a:solidFill>
                <a:effectLst/>
                <a:uLnTx/>
                <a:uFillTx/>
                <a:latin typeface="宋体" charset="0"/>
                <a:ea typeface="宋体" charset="0"/>
              </a:rPr>
              <a:t>三百处</a:t>
            </a:r>
            <a:r>
              <a:rPr kumimoji="0" lang="zh-CN" altLang="en-US" sz="6000" b="1" i="0" u="none" strike="noStrike" kern="1200" cap="none" spc="0" normalizeH="0" baseline="-25000" noProof="0">
                <a:ln>
                  <a:noFill/>
                </a:ln>
                <a:solidFill>
                  <a:srgbClr val="FAF40C"/>
                </a:solidFill>
                <a:effectLst/>
                <a:uLnTx/>
                <a:uFillTx/>
                <a:latin typeface="宋体" charset="0"/>
                <a:ea typeface="宋体" charset="0"/>
              </a:rPr>
              <a:t>的预言是有关即将来到的弥赛亚的诞生、生平与受苦。这些都成就在耶稣基督的身上了</a:t>
            </a:r>
            <a:r>
              <a:rPr kumimoji="0" lang="en-US" altLang="zh-CN" sz="6000" b="1" i="0" u="none" strike="noStrike" kern="1200" cap="none" spc="0" normalizeH="0" baseline="-25000" noProof="0">
                <a:ln>
                  <a:noFill/>
                </a:ln>
                <a:solidFill>
                  <a:srgbClr val="FAF40C"/>
                </a:solidFill>
                <a:effectLst/>
                <a:uLnTx/>
                <a:uFillTx/>
                <a:latin typeface="宋体" charset="0"/>
                <a:ea typeface="宋体" charset="0"/>
              </a:rPr>
              <a:t>!</a:t>
            </a:r>
          </a:p>
        </p:txBody>
      </p:sp>
      <p:sp>
        <p:nvSpPr>
          <p:cNvPr id="585744" name="Rectangle 16"/>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40</a:t>
            </a:r>
          </a:p>
        </p:txBody>
      </p:sp>
    </p:spTree>
    <p:extLst>
      <p:ext uri="{BB962C8B-B14F-4D97-AF65-F5344CB8AC3E}">
        <p14:creationId xmlns:p14="http://schemas.microsoft.com/office/powerpoint/2010/main" val="30535323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5742"/>
                                        </p:tgtEl>
                                        <p:attrNameLst>
                                          <p:attrName>style.visibility</p:attrName>
                                        </p:attrNameLst>
                                      </p:cBhvr>
                                      <p:to>
                                        <p:strVal val="visible"/>
                                      </p:to>
                                    </p:set>
                                    <p:animEffect transition="in" filter="fade">
                                      <p:cBhvr>
                                        <p:cTn id="7" dur="500"/>
                                        <p:tgtEl>
                                          <p:spTgt spid="585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1141413" y="749300"/>
            <a:ext cx="6756400" cy="228758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有关弥赛亚的预言一共有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8</a:t>
            </a:r>
            <a:r>
              <a:rPr kumimoji="0" lang="en-US" altLang="zh-CN" sz="5400" b="1" i="0" u="none" strike="noStrike" kern="1200" cap="none" spc="0" normalizeH="0" baseline="-25000" noProof="0">
                <a:ln>
                  <a:noFill/>
                </a:ln>
                <a:solidFill>
                  <a:srgbClr val="99CCFF"/>
                </a:solidFill>
                <a:effectLst/>
                <a:uLnTx/>
                <a:uFillTx/>
                <a:latin typeface="宋体" charset="0"/>
                <a:ea typeface="宋体" charset="0"/>
              </a:rPr>
              <a:t> </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项。从古至今若要全部成就在一个人身上，成就的机率会有多高?</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8327" name="Text Box 7"/>
          <p:cNvSpPr txBox="1">
            <a:spLocks noChangeArrowheads="1"/>
          </p:cNvSpPr>
          <p:nvPr/>
        </p:nvSpPr>
        <p:spPr bwMode="auto">
          <a:xfrm>
            <a:off x="1052513" y="2852738"/>
            <a:ext cx="7002462" cy="178911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210000"/>
              </a:lnSpc>
              <a:spcBef>
                <a:spcPct val="50000"/>
              </a:spcBef>
              <a:spcAft>
                <a:spcPct val="0"/>
              </a:spcAft>
              <a:buClrTx/>
              <a:buSzTx/>
              <a:buFontTx/>
              <a:buNone/>
              <a:tabLst/>
              <a:defRPr/>
            </a:pP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1" u="none" strike="noStrike" kern="1200" cap="none" spc="0" normalizeH="0" baseline="-25000" noProof="0">
                <a:ln>
                  <a:noFill/>
                </a:ln>
                <a:solidFill>
                  <a:srgbClr val="33CC33"/>
                </a:solidFill>
                <a:effectLst/>
                <a:uLnTx/>
                <a:uFillTx/>
                <a:latin typeface="宋体" charset="0"/>
                <a:ea typeface="宋体" charset="0"/>
              </a:rPr>
              <a:t>10 </a:t>
            </a:r>
            <a:r>
              <a:rPr kumimoji="0" lang="en-US" altLang="zh-CN" sz="6000" b="1" i="1" u="none" strike="noStrike" kern="1200" cap="none" spc="0" normalizeH="0" baseline="30000" noProof="0">
                <a:ln>
                  <a:noFill/>
                </a:ln>
                <a:solidFill>
                  <a:srgbClr val="33CC33"/>
                </a:solidFill>
                <a:effectLst/>
                <a:uLnTx/>
                <a:uFillTx/>
                <a:latin typeface="宋体" charset="0"/>
                <a:ea typeface="宋体" charset="0"/>
              </a:rPr>
              <a:t>17</a:t>
            </a:r>
            <a:r>
              <a:rPr kumimoji="0" lang="zh-CN" altLang="en-US" sz="8000" b="1" i="1"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568328" name="Text Box 8"/>
          <p:cNvSpPr txBox="1">
            <a:spLocks noChangeArrowheads="1"/>
          </p:cNvSpPr>
          <p:nvPr/>
        </p:nvSpPr>
        <p:spPr bwMode="auto">
          <a:xfrm>
            <a:off x="301625" y="4645025"/>
            <a:ext cx="8464550" cy="1190625"/>
          </a:xfrm>
          <a:prstGeom prst="rect">
            <a:avLst/>
          </a:prstGeom>
          <a:noFill/>
          <a:ln w="9525">
            <a:noFill/>
            <a:miter lim="800000"/>
            <a:headEnd/>
            <a:tailEnd/>
          </a:ln>
          <a:effectLst>
            <a:outerShdw blurRad="63500" dist="136166" dir="295444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altLang="zh-CN" sz="7200" b="0" i="0" u="none" strike="noStrike" kern="1200" cap="none" spc="0" normalizeH="0" baseline="-25000" noProof="0">
                <a:ln>
                  <a:noFill/>
                </a:ln>
                <a:solidFill>
                  <a:srgbClr val="FFFFFF"/>
                </a:solidFill>
                <a:effectLst/>
                <a:uLnTx/>
                <a:uFillTx/>
                <a:latin typeface="宋体" charset="0"/>
                <a:ea typeface="宋体" charset="0"/>
              </a:rPr>
              <a:t>1:100,000,000,000,000,000</a:t>
            </a:r>
          </a:p>
        </p:txBody>
      </p:sp>
      <p:sp>
        <p:nvSpPr>
          <p:cNvPr id="568331" name="Oval 11"/>
          <p:cNvSpPr>
            <a:spLocks noChangeArrowheads="1"/>
          </p:cNvSpPr>
          <p:nvPr/>
        </p:nvSpPr>
        <p:spPr bwMode="auto">
          <a:xfrm>
            <a:off x="6329363" y="1081088"/>
            <a:ext cx="981075" cy="904875"/>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108550" name="Text Box 12"/>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8552" name="Text Box 20"/>
          <p:cNvSpPr txBox="1">
            <a:spLocks noChangeArrowheads="1"/>
          </p:cNvSpPr>
          <p:nvPr/>
        </p:nvSpPr>
        <p:spPr bwMode="auto">
          <a:xfrm>
            <a:off x="8729663"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2</a:t>
            </a:r>
          </a:p>
        </p:txBody>
      </p:sp>
      <p:sp>
        <p:nvSpPr>
          <p:cNvPr id="568341" name="Text Box 21"/>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8342" name="Text Box 22"/>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8343" name="Rectangle 2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41</a:t>
            </a:r>
          </a:p>
        </p:txBody>
      </p:sp>
    </p:spTree>
    <p:extLst>
      <p:ext uri="{BB962C8B-B14F-4D97-AF65-F5344CB8AC3E}">
        <p14:creationId xmlns:p14="http://schemas.microsoft.com/office/powerpoint/2010/main" val="3042562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fad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1182688" y="636588"/>
            <a:ext cx="6445250" cy="2287587"/>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  然而</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从古至今,仅仅 </a:t>
            </a:r>
            <a:r>
              <a:rPr kumimoji="0" lang="en-US" altLang="zh-CN" sz="7200" b="1" i="0" u="none" strike="noStrike" kern="1200" cap="none" spc="0" normalizeH="0" baseline="-25000" noProof="0">
                <a:ln>
                  <a:noFill/>
                </a:ln>
                <a:solidFill>
                  <a:srgbClr val="99CCFF"/>
                </a:solidFill>
                <a:effectLst/>
                <a:uLnTx/>
                <a:uFillTx/>
                <a:latin typeface="宋体" charset="0"/>
                <a:ea typeface="宋体" charset="0"/>
              </a:rPr>
              <a:t>48</a:t>
            </a:r>
            <a:r>
              <a:rPr kumimoji="0" lang="en-US" altLang="zh-CN" sz="5400" b="1" i="0" u="none" strike="noStrike" kern="1200" cap="none" spc="0" normalizeH="0" baseline="-25000" noProof="0">
                <a:ln>
                  <a:noFill/>
                </a:ln>
                <a:solidFill>
                  <a:srgbClr val="FAF40C"/>
                </a:solidFill>
                <a:effectLst/>
                <a:uLnTx/>
                <a:uFillTx/>
                <a:latin typeface="宋体" charset="0"/>
                <a:ea typeface="宋体" charset="0"/>
              </a:rPr>
              <a:t> </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a:t>
            </a:r>
            <a:r>
              <a:rPr kumimoji="0" lang="en-US" altLang="zh-CN" sz="5400" b="1" i="1" u="sng" strike="noStrike" kern="1200" cap="none" spc="0" normalizeH="0" baseline="-25000" noProof="0">
                <a:ln>
                  <a:noFill/>
                </a:ln>
                <a:solidFill>
                  <a:srgbClr val="FAF40C"/>
                </a:solidFill>
                <a:effectLst/>
                <a:uLnTx/>
                <a:uFillTx/>
                <a:latin typeface="宋体" charset="0"/>
                <a:ea typeface="宋体" charset="0"/>
              </a:rPr>
              <a:t>300</a:t>
            </a:r>
            <a:r>
              <a:rPr kumimoji="0" lang="zh-CN" altLang="en-US" sz="5400" b="1" i="1" u="sng" strike="noStrike" kern="1200" cap="none" spc="0" normalizeH="0" baseline="-25000" noProof="0">
                <a:ln>
                  <a:noFill/>
                </a:ln>
                <a:solidFill>
                  <a:srgbClr val="FAF40C"/>
                </a:solidFill>
                <a:effectLst/>
                <a:uLnTx/>
                <a:uFillTx/>
                <a:latin typeface="宋体" charset="0"/>
                <a:ea typeface="宋体" charset="0"/>
              </a:rPr>
              <a:t>之中)</a:t>
            </a:r>
            <a:r>
              <a:rPr kumimoji="0" lang="en-US" altLang="zh-CN" sz="5400" b="1" i="1" u="none" strike="noStrike" kern="1200" cap="none" spc="0" normalizeH="0" baseline="-25000" noProof="0">
                <a:ln>
                  <a:noFill/>
                </a:ln>
                <a:solidFill>
                  <a:srgbClr val="FAF40C"/>
                </a:solidFill>
                <a:effectLst/>
                <a:uLnTx/>
                <a:uFillTx/>
                <a:latin typeface="宋体" charset="0"/>
                <a:ea typeface="宋体" charset="0"/>
              </a:rPr>
              <a:t> </a:t>
            </a:r>
            <a:r>
              <a:rPr kumimoji="0" lang="zh-CN" altLang="en-US" sz="5400" b="1" i="1" u="none" strike="noStrike" kern="1200" cap="none" spc="0" normalizeH="0" baseline="-25000" noProof="0">
                <a:ln>
                  <a:noFill/>
                </a:ln>
                <a:solidFill>
                  <a:srgbClr val="FAF40C"/>
                </a:solidFill>
                <a:effectLst/>
                <a:uLnTx/>
                <a:uFillTx/>
                <a:latin typeface="宋体" charset="0"/>
                <a:ea typeface="宋体" charset="0"/>
              </a:rPr>
              <a:t>个</a:t>
            </a:r>
            <a:r>
              <a:rPr kumimoji="0" lang="ja-JP" altLang="en-US" sz="5400" b="1" i="0" u="none" strike="noStrike" kern="1200" cap="none" spc="0" normalizeH="0" baseline="-25000" noProof="0">
                <a:ln>
                  <a:noFill/>
                </a:ln>
                <a:solidFill>
                  <a:srgbClr val="FAF40C"/>
                </a:solidFill>
                <a:effectLst/>
                <a:uLnTx/>
                <a:uFillTx/>
                <a:latin typeface="宋体" charset="0"/>
                <a:ea typeface="宋体" charset="0"/>
              </a:rPr>
              <a:t>预言</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成就</a:t>
            </a:r>
            <a:r>
              <a:rPr kumimoji="0" lang="en-US" sz="5400" b="1" i="0" u="none" strike="noStrike" kern="1200" cap="none" spc="0" normalizeH="0" baseline="-25000" noProof="0">
                <a:ln>
                  <a:noFill/>
                </a:ln>
                <a:solidFill>
                  <a:srgbClr val="FAF40C"/>
                </a:solidFill>
                <a:effectLst/>
                <a:uLnTx/>
                <a:uFillTx/>
                <a:latin typeface="宋体" charset="0"/>
                <a:ea typeface="宋体" charset="0"/>
              </a:rPr>
              <a:t>在任何一个</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人的</a:t>
            </a:r>
            <a:r>
              <a:rPr kumimoji="0" lang="en-US" sz="5400" b="1" i="0" u="none" strike="noStrike" kern="1200" cap="none" spc="0" normalizeH="0" baseline="-25000" noProof="0">
                <a:ln>
                  <a:noFill/>
                </a:ln>
                <a:solidFill>
                  <a:srgbClr val="FAF40C"/>
                </a:solidFill>
                <a:effectLst/>
                <a:uLnTx/>
                <a:uFillTx/>
                <a:latin typeface="宋体" charset="0"/>
                <a:ea typeface="宋体" charset="0"/>
              </a:rPr>
              <a:t>生活中</a:t>
            </a:r>
            <a:r>
              <a:rPr kumimoji="0" lang="zh-CN" altLang="en-US" sz="5400" b="1" i="0" u="none" strike="noStrike" kern="1200" cap="none" spc="0" normalizeH="0" baseline="-25000" noProof="0">
                <a:ln>
                  <a:noFill/>
                </a:ln>
                <a:solidFill>
                  <a:srgbClr val="FAF40C"/>
                </a:solidFill>
                <a:effectLst/>
                <a:uLnTx/>
                <a:uFillTx/>
                <a:latin typeface="宋体" charset="0"/>
                <a:ea typeface="宋体" charset="0"/>
              </a:rPr>
              <a:t>的机率</a:t>
            </a:r>
            <a:r>
              <a:rPr kumimoji="0" lang="en-US" altLang="ja-JP" sz="5400" b="1" i="0" u="none" strike="noStrike" kern="1200" cap="none" spc="0" normalizeH="0" baseline="-25000" noProof="0">
                <a:ln>
                  <a:noFill/>
                </a:ln>
                <a:solidFill>
                  <a:srgbClr val="FAF40C"/>
                </a:solidFill>
                <a:effectLst/>
                <a:uLnTx/>
                <a:uFillTx/>
                <a:latin typeface="宋体" charset="0"/>
                <a:ea typeface="宋体" charset="0"/>
              </a:rPr>
              <a:t>:</a:t>
            </a:r>
            <a:endParaRPr kumimoji="0" lang="en-US" altLang="zh-CN" sz="54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38" name="Text Box 10"/>
          <p:cNvSpPr txBox="1">
            <a:spLocks noChangeArrowheads="1"/>
          </p:cNvSpPr>
          <p:nvPr/>
        </p:nvSpPr>
        <p:spPr bwMode="auto">
          <a:xfrm>
            <a:off x="742950" y="3035300"/>
            <a:ext cx="7694613" cy="138430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60000"/>
              </a:lnSpc>
              <a:spcBef>
                <a:spcPct val="50000"/>
              </a:spcBef>
              <a:spcAft>
                <a:spcPct val="0"/>
              </a:spcAft>
              <a:buClrTx/>
              <a:buSzTx/>
              <a:buFontTx/>
              <a:buNone/>
              <a:tabLst/>
              <a:defRPr/>
            </a:pP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答案</a:t>
            </a:r>
            <a:r>
              <a:rPr kumimoji="0" lang="en-US" altLang="zh-CN" sz="8000" b="1" i="0" u="none" strike="noStrike" kern="1200" cap="none" spc="0" normalizeH="0" baseline="-25000" noProof="0">
                <a:ln>
                  <a:noFill/>
                </a:ln>
                <a:solidFill>
                  <a:srgbClr val="33CC33"/>
                </a:solidFill>
                <a:effectLst/>
                <a:uLnTx/>
                <a:uFillTx/>
                <a:latin typeface="宋体" charset="0"/>
                <a:ea typeface="宋体" charset="0"/>
              </a:rPr>
              <a:t>: 10</a:t>
            </a:r>
            <a:r>
              <a:rPr kumimoji="0" lang="en-US" altLang="zh-CN" sz="8000" b="1" i="0" u="none" strike="noStrike" kern="1200" cap="none" spc="0" normalizeH="0" baseline="30000" noProof="0">
                <a:ln>
                  <a:noFill/>
                </a:ln>
                <a:solidFill>
                  <a:srgbClr val="33CC33"/>
                </a:solidFill>
                <a:effectLst/>
                <a:uLnTx/>
                <a:uFillTx/>
                <a:latin typeface="宋体" charset="0"/>
                <a:ea typeface="宋体" charset="0"/>
              </a:rPr>
              <a:t>157</a:t>
            </a:r>
            <a:r>
              <a:rPr kumimoji="0" lang="zh-CN" altLang="en-US" sz="8000" b="1" i="0" u="none" strike="noStrike" kern="1200" cap="none" spc="0" normalizeH="0" baseline="-25000" noProof="0">
                <a:ln>
                  <a:noFill/>
                </a:ln>
                <a:solidFill>
                  <a:srgbClr val="33CC33"/>
                </a:solidFill>
                <a:effectLst/>
                <a:uLnTx/>
                <a:uFillTx/>
                <a:latin typeface="宋体" charset="0"/>
                <a:ea typeface="宋体" charset="0"/>
              </a:rPr>
              <a:t>分之一</a:t>
            </a:r>
          </a:p>
        </p:txBody>
      </p:sp>
      <p:sp>
        <p:nvSpPr>
          <p:cNvPr id="110596"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宋体"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10598" name="Text Box 32"/>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Comic Sans MS" charset="0"/>
                <a:ea typeface="宋体" charset="0"/>
              </a:rPr>
              <a:t>3</a:t>
            </a:r>
          </a:p>
        </p:txBody>
      </p:sp>
      <p:sp>
        <p:nvSpPr>
          <p:cNvPr id="560151" name="Oval 23"/>
          <p:cNvSpPr>
            <a:spLocks noChangeArrowheads="1"/>
          </p:cNvSpPr>
          <p:nvPr/>
        </p:nvSpPr>
        <p:spPr bwMode="auto">
          <a:xfrm>
            <a:off x="6540500" y="1030288"/>
            <a:ext cx="830263" cy="80168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Comic Sans MS" charset="0"/>
              <a:ea typeface="宋体"/>
              <a:cs typeface="宋体"/>
            </a:endParaRPr>
          </a:p>
        </p:txBody>
      </p:sp>
      <p:sp>
        <p:nvSpPr>
          <p:cNvPr id="560167" name="Text Box 39"/>
          <p:cNvSpPr txBox="1">
            <a:spLocks noChangeArrowheads="1"/>
          </p:cNvSpPr>
          <p:nvPr/>
        </p:nvSpPr>
        <p:spPr bwMode="auto">
          <a:xfrm>
            <a:off x="152400" y="4729163"/>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3200" b="1" i="0" u="none" strike="noStrike" kern="1200" cap="none" spc="0" normalizeH="0" baseline="-25000" noProof="0">
                <a:ln>
                  <a:noFill/>
                </a:ln>
                <a:solidFill>
                  <a:srgbClr val="FFFFFF"/>
                </a:solidFill>
                <a:effectLst/>
                <a:uLnTx/>
                <a:uFillTx/>
                <a:latin typeface="宋体" charset="0"/>
                <a:ea typeface="宋体" charset="0"/>
              </a:rPr>
              <a:t>1:10,000,000,000,000,000,000,000,000,000,000,000,000,000, 000,000,000,000,000,000,000,000,000,000,000,000,000,000, 000,000,000,000,000,000,000,000,000,000,000,000,000,000, 000,000,000,000,000,000,000,000,000,000,000,000</a:t>
            </a:r>
            <a:endParaRPr kumimoji="0" lang="en-US" altLang="zh-CN" sz="3200" b="1" i="0" u="none" strike="noStrike" kern="1200" cap="none" spc="0" normalizeH="0" baseline="-25000" noProof="0">
              <a:ln>
                <a:noFill/>
              </a:ln>
              <a:solidFill>
                <a:srgbClr val="FAF40C"/>
              </a:solidFill>
              <a:effectLst/>
              <a:uLnTx/>
              <a:uFillTx/>
              <a:latin typeface="宋体" charset="0"/>
              <a:ea typeface="宋体" charset="0"/>
            </a:endParaRPr>
          </a:p>
        </p:txBody>
      </p:sp>
      <p:sp>
        <p:nvSpPr>
          <p:cNvPr id="560168" name="Text Box 40"/>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zh-CN" altLang="en-US" sz="3200" b="1" i="1" u="none" strike="noStrike" kern="1200" cap="none" spc="0" normalizeH="0" baseline="0" noProof="0">
                <a:ln>
                  <a:noFill/>
                </a:ln>
                <a:solidFill>
                  <a:srgbClr val="99CCFF"/>
                </a:solidFill>
                <a:effectLst/>
                <a:uLnTx/>
                <a:uFillTx/>
                <a:latin typeface="Arial" charset="0"/>
                <a:ea typeface="宋体" charset="-122"/>
                <a:cs typeface="宋体" charset="-122"/>
              </a:rPr>
              <a:t>是一个巧合的诞生吗?</a:t>
            </a:r>
            <a:r>
              <a:rPr kumimoji="0" lang="en-US" altLang="zh-CN" sz="3200" b="1" i="1" u="none" strike="noStrike" kern="1200" cap="none" spc="0" normalizeH="0" baseline="0" noProof="0">
                <a:ln>
                  <a:noFill/>
                </a:ln>
                <a:solidFill>
                  <a:srgbClr val="99CCFF"/>
                </a:solidFill>
                <a:effectLst/>
                <a:uLnTx/>
                <a:uFillTx/>
                <a:latin typeface="Arial" charset="0"/>
                <a:ea typeface="宋体" charset="-122"/>
                <a:cs typeface="宋体" charset="-122"/>
              </a:rPr>
              <a:t> </a:t>
            </a:r>
          </a:p>
        </p:txBody>
      </p:sp>
      <p:sp>
        <p:nvSpPr>
          <p:cNvPr id="560169" name="Text Box 41"/>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marL="0" marR="0" lvl="0" indent="0" algn="l" defTabSz="914400" rtl="0" eaLnBrk="0" fontAlgn="base" latinLnBrk="0" hangingPunct="0">
              <a:lnSpc>
                <a:spcPct val="90000"/>
              </a:lnSpc>
              <a:spcBef>
                <a:spcPct val="50000"/>
              </a:spcBef>
              <a:spcAft>
                <a:spcPct val="0"/>
              </a:spcAft>
              <a:buClrTx/>
              <a:buSzTx/>
              <a:buFontTx/>
              <a:buNone/>
              <a:tabLst/>
              <a:defRPr/>
            </a:pP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资料来源</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  Josh MacDowell, </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Evidence That Demands A Verdict,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1972, 175</a:t>
            </a:r>
            <a:r>
              <a:rPr kumimoji="0" lang="zh-CN" altLang="en-US" sz="1400" b="1" i="0" u="none" strike="noStrike" kern="1200" cap="none" spc="0" normalizeH="0" baseline="-25000" noProof="0">
                <a:ln>
                  <a:noFill/>
                </a:ln>
                <a:solidFill>
                  <a:srgbClr val="FAF40C"/>
                </a:solidFill>
                <a:effectLst/>
                <a:uLnTx/>
                <a:uFillTx/>
                <a:latin typeface="宋体" charset="0"/>
                <a:ea typeface="宋体" charset="0"/>
              </a:rPr>
              <a:t>页</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Peter Stoner,</a:t>
            </a:r>
            <a:r>
              <a:rPr kumimoji="0" lang="en-US" altLang="zh-CN" sz="1400" b="1" i="1" u="none" strike="noStrike" kern="1200" cap="none" spc="0" normalizeH="0" baseline="-25000" noProof="0">
                <a:ln>
                  <a:noFill/>
                </a:ln>
                <a:solidFill>
                  <a:srgbClr val="FAF40C"/>
                </a:solidFill>
                <a:effectLst/>
                <a:uLnTx/>
                <a:uFillTx/>
                <a:latin typeface="宋体" charset="0"/>
                <a:ea typeface="宋体" charset="0"/>
              </a:rPr>
              <a:t> Science Speaks, </a:t>
            </a:r>
            <a:r>
              <a:rPr kumimoji="0" lang="en-US" altLang="zh-CN" sz="1400" b="1" i="0" u="none" strike="noStrike" kern="1200" cap="none" spc="0" normalizeH="0" baseline="-25000" noProof="0">
                <a:ln>
                  <a:noFill/>
                </a:ln>
                <a:solidFill>
                  <a:srgbClr val="FAF40C"/>
                </a:solidFill>
                <a:effectLst/>
                <a:uLnTx/>
                <a:uFillTx/>
                <a:latin typeface="宋体" charset="0"/>
                <a:ea typeface="宋体" charset="0"/>
              </a:rPr>
              <a:t>Moody Press, 1963.</a:t>
            </a:r>
          </a:p>
        </p:txBody>
      </p:sp>
      <p:sp>
        <p:nvSpPr>
          <p:cNvPr id="560170" name="Rectangle 4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42</a:t>
            </a:r>
          </a:p>
        </p:txBody>
      </p:sp>
    </p:spTree>
    <p:extLst>
      <p:ext uri="{BB962C8B-B14F-4D97-AF65-F5344CB8AC3E}">
        <p14:creationId xmlns:p14="http://schemas.microsoft.com/office/powerpoint/2010/main" val="3167666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fade">
                                      <p:cBhvr>
                                        <p:cTn id="7" dur="500"/>
                                        <p:tgtEl>
                                          <p:spTgt spid="560137"/>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fad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67">
                                            <p:txEl>
                                              <p:pRg st="0" end="0"/>
                                            </p:txEl>
                                          </p:spTgt>
                                        </p:tgtEl>
                                        <p:attrNameLst>
                                          <p:attrName>style.visibility</p:attrName>
                                        </p:attrNameLst>
                                      </p:cBhvr>
                                      <p:to>
                                        <p:strVal val="visible"/>
                                      </p:to>
                                    </p:set>
                                    <p:animEffect transition="in" filter="wipe(up)">
                                      <p:cBhvr>
                                        <p:cTn id="24" dur="75"/>
                                        <p:tgtEl>
                                          <p:spTgt spid="560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P spid="560138" grpId="0" autoUpdateAnimBg="0"/>
      <p:bldP spid="560151" grpId="0" animBg="1"/>
      <p:bldP spid="56016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6" name="Rectangle 2"/>
          <p:cNvSpPr>
            <a:spLocks noChangeArrowheads="1"/>
          </p:cNvSpPr>
          <p:nvPr/>
        </p:nvSpPr>
        <p:spPr bwMode="auto">
          <a:xfrm>
            <a:off x="514350" y="0"/>
            <a:ext cx="7694613" cy="1524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从约瑟到</a:t>
            </a:r>
            <a:r>
              <a:rPr kumimoji="0" lang="en-US" altLang="zh-CN"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基</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督族</a:t>
            </a:r>
            <a:r>
              <a:rPr kumimoji="0" lang="zh-TW"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谱的三部份</a:t>
            </a:r>
            <a:r>
              <a:rPr kumimoji="0" lang="zh-CN" altLang="en-US" sz="5400" b="1" i="0" u="none" strike="noStrike" kern="1200" cap="none" spc="0" normalizeH="0" baseline="0" noProof="0">
                <a:ln>
                  <a:noFill/>
                </a:ln>
                <a:solidFill>
                  <a:srgbClr val="FFFF00"/>
                </a:solidFill>
                <a:effectLst>
                  <a:outerShdw blurRad="38100" dist="38100" dir="2700000" algn="tl">
                    <a:srgbClr val="DDDDDD"/>
                  </a:outerShdw>
                </a:effectLst>
                <a:uLnTx/>
                <a:uFillTx/>
                <a:latin typeface="楷体" charset="0"/>
                <a:ea typeface="楷体" charset="0"/>
                <a:cs typeface="楷体" charset="0"/>
              </a:rPr>
              <a:t> </a:t>
            </a:r>
            <a:r>
              <a:rPr kumimoji="0" lang="en-US" altLang="zh-CN" sz="5400" b="1" i="0" u="none" strike="noStrike" kern="1200" cap="none" spc="0" normalizeH="0" baseline="0" noProof="0" dirty="0">
                <a:ln>
                  <a:noFill/>
                </a:ln>
                <a:solidFill>
                  <a:srgbClr val="FFFF00"/>
                </a:solidFill>
                <a:effectLst>
                  <a:outerShdw blurRad="38100" dist="38100" dir="2700000" algn="tl">
                    <a:srgbClr val="DDDDDD"/>
                  </a:outerShdw>
                </a:effectLst>
                <a:uLnTx/>
                <a:uFillTx/>
                <a:latin typeface="楷体" charset="0"/>
                <a:ea typeface="楷体" charset="0"/>
                <a:cs typeface="楷体" charset="0"/>
              </a:rPr>
              <a:t>(1:1-17):</a:t>
            </a:r>
            <a:endParaRPr kumimoji="0" lang="zh-CN" altLang="en-US" sz="5400" b="0"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charset="0"/>
              <a:ea typeface="楷体" charset="0"/>
              <a:cs typeface="楷体" charset="0"/>
            </a:endParaRPr>
          </a:p>
        </p:txBody>
      </p:sp>
      <p:sp>
        <p:nvSpPr>
          <p:cNvPr id="113667" name="Rectangle 3"/>
          <p:cNvSpPr>
            <a:spLocks noChangeArrowheads="1"/>
          </p:cNvSpPr>
          <p:nvPr/>
        </p:nvSpPr>
        <p:spPr bwMode="auto">
          <a:xfrm>
            <a:off x="2843213" y="1700808"/>
            <a:ext cx="6705600" cy="4191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从亚伯拉罕</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戴维王</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endPar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从</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大</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卫</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王</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endParaRPr kumimoji="0" lang="zh-CN" altLang="en-US" sz="3600" b="1" i="0" u="sng"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endPar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被</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掳</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巴比</a:t>
            </a:r>
            <a:r>
              <a:rPr kumimoji="0" lang="zh-TW" altLang="en-US" sz="3600" b="1" i="0" u="sng"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伦</a:t>
            </a:r>
            <a:r>
              <a:rPr kumimoji="0" lang="en-US" altLang="zh-CN"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到</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耶</a:t>
            </a:r>
            <a:r>
              <a:rPr kumimoji="0" lang="zh-TW"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稣</a:t>
            </a: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楷体" charset="0"/>
                <a:ea typeface="楷体" charset="0"/>
                <a:cs typeface="楷体" charset="0"/>
              </a:rPr>
              <a:t>降生</a:t>
            </a:r>
            <a:b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br>
            <a:r>
              <a:rPr kumimoji="0" lang="zh-TW"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r>
              <a:rPr kumimoji="0" lang="en-US" altLang="zh-CN"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-14 代</a:t>
            </a:r>
            <a:r>
              <a:rPr kumimoji="0" lang="zh-CN" altLang="en-US" sz="36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楷体" charset="0"/>
                <a:ea typeface="楷体" charset="0"/>
                <a:cs typeface="楷体" charset="0"/>
              </a:rPr>
              <a:t> </a:t>
            </a: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27447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68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0-#ppt_w/2"/>
                                          </p:val>
                                        </p:tav>
                                        <p:tav tm="100000">
                                          <p:val>
                                            <p:strVal val="#ppt_x"/>
                                          </p:val>
                                        </p:tav>
                                      </p:tavLst>
                                    </p:anim>
                                    <p:anim calcmode="lin" valueType="num">
                                      <p:cBhvr additive="base">
                                        <p:cTn id="8" dur="500" fill="hold"/>
                                        <p:tgtEl>
                                          <p:spTgt spid="113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8"/>
                                        </p:tgtEl>
                                        <p:attrNameLst>
                                          <p:attrName>style.visibility</p:attrName>
                                        </p:attrNameLst>
                                      </p:cBhvr>
                                      <p:to>
                                        <p:strVal val="visible"/>
                                      </p:to>
                                    </p:set>
                                    <p:anim calcmode="lin" valueType="num">
                                      <p:cBhvr additive="base">
                                        <p:cTn id="13" dur="500" fill="hold"/>
                                        <p:tgtEl>
                                          <p:spTgt spid="113668"/>
                                        </p:tgtEl>
                                        <p:attrNameLst>
                                          <p:attrName>ppt_x</p:attrName>
                                        </p:attrNameLst>
                                      </p:cBhvr>
                                      <p:tavLst>
                                        <p:tav tm="0">
                                          <p:val>
                                            <p:strVal val="0-#ppt_w/2"/>
                                          </p:val>
                                        </p:tav>
                                        <p:tav tm="100000">
                                          <p:val>
                                            <p:strVal val="#ppt_x"/>
                                          </p:val>
                                        </p:tav>
                                      </p:tavLst>
                                    </p:anim>
                                    <p:anim calcmode="lin" valueType="num">
                                      <p:cBhvr additive="base">
                                        <p:cTn id="14"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0" end="0"/>
                                            </p:txEl>
                                          </p:spTgt>
                                        </p:tgtEl>
                                        <p:attrNameLst>
                                          <p:attrName>style.visibility</p:attrName>
                                        </p:attrNameLst>
                                      </p:cBhvr>
                                      <p:to>
                                        <p:strVal val="visible"/>
                                      </p:to>
                                    </p:set>
                                    <p:anim calcmode="lin" valueType="num">
                                      <p:cBhvr additive="base">
                                        <p:cTn id="19"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1" end="1"/>
                                            </p:txEl>
                                          </p:spTgt>
                                        </p:tgtEl>
                                        <p:attrNameLst>
                                          <p:attrName>style.visibility</p:attrName>
                                        </p:attrNameLst>
                                      </p:cBhvr>
                                      <p:to>
                                        <p:strVal val="visible"/>
                                      </p:to>
                                    </p:set>
                                    <p:anim calcmode="lin" valueType="num">
                                      <p:cBhvr additive="base">
                                        <p:cTn id="25"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2" end="2"/>
                                            </p:txEl>
                                          </p:spTgt>
                                        </p:tgtEl>
                                        <p:attrNameLst>
                                          <p:attrName>style.visibility</p:attrName>
                                        </p:attrNameLst>
                                      </p:cBhvr>
                                      <p:to>
                                        <p:strVal val="visible"/>
                                      </p:to>
                                    </p:set>
                                    <p:anim calcmode="lin" valueType="num">
                                      <p:cBhvr additive="base">
                                        <p:cTn id="31"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3" end="3"/>
                                            </p:txEl>
                                          </p:spTgt>
                                        </p:tgtEl>
                                        <p:attrNameLst>
                                          <p:attrName>style.visibility</p:attrName>
                                        </p:attrNameLst>
                                      </p:cBhvr>
                                      <p:to>
                                        <p:strVal val="visible"/>
                                      </p:to>
                                    </p:set>
                                    <p:anim calcmode="lin" valueType="num">
                                      <p:cBhvr additive="base">
                                        <p:cTn id="37"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a:extLst/>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 y="811"/>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士师记的年代循序排列表</a:t>
            </a:r>
            <a:endParaRPr kumimoji="0" lang="en-US" sz="4000" b="1"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cs typeface="Arial"/>
              </a:rPr>
              <a:t>五个不可分割的年代学单位</a:t>
            </a:r>
            <a:endParaRPr kumimoji="0" lang="en-US" sz="3200" b="1"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cs typeface="Arial"/>
            </a:endParaRPr>
          </a:p>
        </p:txBody>
      </p:sp>
      <p:sp>
        <p:nvSpPr>
          <p:cNvPr id="3" name="Rectangle 2"/>
          <p:cNvSpPr/>
          <p:nvPr/>
        </p:nvSpPr>
        <p:spPr>
          <a:xfrm>
            <a:off x="669279" y="2458992"/>
            <a:ext cx="648072"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俄陀聂</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1350</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Rectangle 7"/>
          <p:cNvSpPr/>
          <p:nvPr/>
        </p:nvSpPr>
        <p:spPr>
          <a:xfrm>
            <a:off x="2236213" y="2461925"/>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以笏</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(206 </a:t>
            </a: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p:cNvSpPr/>
          <p:nvPr/>
        </p:nvSpPr>
        <p:spPr>
          <a:xfrm>
            <a:off x="3978800" y="2419772"/>
            <a:ext cx="838014" cy="430887"/>
          </a:xfrm>
          <a:prstGeom prst="rect">
            <a:avLst/>
          </a:prstGeom>
          <a:solidFill>
            <a:srgbClr val="0000FF"/>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底波拉</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1144</a:t>
            </a:r>
            <a:endParaRPr kumimoji="0" lang="en-SG" sz="11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1" name="Rectangle 10"/>
          <p:cNvSpPr/>
          <p:nvPr/>
        </p:nvSpPr>
        <p:spPr>
          <a:xfrm>
            <a:off x="6650706" y="2455453"/>
            <a:ext cx="803742" cy="446276"/>
          </a:xfrm>
          <a:prstGeom prst="rect">
            <a:avLst/>
          </a:prstGeom>
          <a:solidFill>
            <a:srgbClr val="0000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扫罗</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1052-1010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42</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p:txBody>
      </p:sp>
      <p:sp>
        <p:nvSpPr>
          <p:cNvPr id="12" name="Rectangle 11"/>
          <p:cNvSpPr/>
          <p:nvPr/>
        </p:nvSpPr>
        <p:spPr>
          <a:xfrm>
            <a:off x="7463974" y="2447437"/>
            <a:ext cx="765626" cy="446276"/>
          </a:xfrm>
          <a:prstGeom prst="rect">
            <a:avLst/>
          </a:prstGeom>
          <a:solidFill>
            <a:srgbClr val="F6BB00"/>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大卫</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1010-970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3" name="Rectangle 12"/>
          <p:cNvSpPr/>
          <p:nvPr/>
        </p:nvSpPr>
        <p:spPr>
          <a:xfrm>
            <a:off x="3679090" y="2915801"/>
            <a:ext cx="1908816" cy="446276"/>
          </a:xfrm>
          <a:prstGeom prst="rect">
            <a:avLst/>
          </a:prstGeom>
          <a:solidFill>
            <a:srgbClr val="F6BB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基甸，亚比米勒，陀拉，睚珥</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1191                       1096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95</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14" name="Rectangle 13"/>
          <p:cNvSpPr/>
          <p:nvPr/>
        </p:nvSpPr>
        <p:spPr>
          <a:xfrm>
            <a:off x="5253492" y="2412077"/>
            <a:ext cx="803299" cy="44627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耶弗他</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300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(11:26)</a:t>
            </a:r>
          </a:p>
        </p:txBody>
      </p:sp>
      <p:sp>
        <p:nvSpPr>
          <p:cNvPr id="15" name="Rectangle 14"/>
          <p:cNvSpPr/>
          <p:nvPr/>
        </p:nvSpPr>
        <p:spPr>
          <a:xfrm>
            <a:off x="4816814" y="2503497"/>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1</a:t>
            </a:r>
          </a:p>
        </p:txBody>
      </p:sp>
      <p:sp>
        <p:nvSpPr>
          <p:cNvPr id="16" name="Rectangle 15"/>
          <p:cNvSpPr/>
          <p:nvPr/>
        </p:nvSpPr>
        <p:spPr>
          <a:xfrm>
            <a:off x="5655141" y="3007315"/>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2</a:t>
            </a:r>
          </a:p>
        </p:txBody>
      </p:sp>
      <p:sp>
        <p:nvSpPr>
          <p:cNvPr id="17" name="Rectangle 16"/>
          <p:cNvSpPr/>
          <p:nvPr/>
        </p:nvSpPr>
        <p:spPr>
          <a:xfrm>
            <a:off x="6258582" y="3512041"/>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3</a:t>
            </a:r>
          </a:p>
        </p:txBody>
      </p:sp>
      <p:sp>
        <p:nvSpPr>
          <p:cNvPr id="18" name="Rectangle 17"/>
          <p:cNvSpPr/>
          <p:nvPr/>
        </p:nvSpPr>
        <p:spPr>
          <a:xfrm>
            <a:off x="6128799" y="4099690"/>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4</a:t>
            </a:r>
          </a:p>
        </p:txBody>
      </p:sp>
      <p:sp>
        <p:nvSpPr>
          <p:cNvPr id="19" name="Rectangle 18"/>
          <p:cNvSpPr/>
          <p:nvPr/>
        </p:nvSpPr>
        <p:spPr>
          <a:xfrm>
            <a:off x="7456479" y="4626919"/>
            <a:ext cx="603441" cy="276999"/>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单元</a:t>
            </a:r>
            <a:r>
              <a:rPr kumimoji="0" lang="en-US" altLang="zh-CN" sz="1800" b="0" i="0" u="none" strike="noStrike" kern="1200" cap="none" spc="0" normalizeH="0" baseline="0" noProof="0" dirty="0">
                <a:ln>
                  <a:noFill/>
                </a:ln>
                <a:solidFill>
                  <a:srgbClr val="FF0000"/>
                </a:solidFill>
                <a:effectLst/>
                <a:uLnTx/>
                <a:uFillTx/>
                <a:latin typeface="KaiTi" panose="02010609060101010101" pitchFamily="49" charset="-122"/>
                <a:ea typeface="KaiTi" panose="02010609060101010101" pitchFamily="49" charset="-122"/>
              </a:rPr>
              <a:t>5</a:t>
            </a:r>
          </a:p>
        </p:txBody>
      </p:sp>
      <p:sp>
        <p:nvSpPr>
          <p:cNvPr id="20" name="Rectangle 19"/>
          <p:cNvSpPr/>
          <p:nvPr/>
        </p:nvSpPr>
        <p:spPr>
          <a:xfrm>
            <a:off x="5189262" y="3379631"/>
            <a:ext cx="1047610" cy="615553"/>
          </a:xfrm>
          <a:prstGeom prst="rect">
            <a:avLst/>
          </a:prstGeom>
          <a:solidFill>
            <a:srgbClr val="FF0000"/>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耶弗他，以比赞</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以伦， 押顿</a:t>
            </a:r>
            <a:endParaRPr kumimoji="0" lang="en-US" altLang="zh-CN" sz="11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1118       1070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年</a:t>
            </a:r>
            <a:r>
              <a:rPr kumimoji="0" lang="en-US" altLang="zh-CN" sz="9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a:t>
            </a:r>
          </a:p>
        </p:txBody>
      </p:sp>
      <p:sp>
        <p:nvSpPr>
          <p:cNvPr id="21" name="Rectangle 20"/>
          <p:cNvSpPr/>
          <p:nvPr/>
        </p:nvSpPr>
        <p:spPr>
          <a:xfrm>
            <a:off x="5220573" y="4029113"/>
            <a:ext cx="908225" cy="446276"/>
          </a:xfrm>
          <a:prstGeom prst="rect">
            <a:avLst/>
          </a:prstGeom>
          <a:solidFill>
            <a:srgbClr val="24FC29"/>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参孙</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1118    1078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2" name="Rectangle 21"/>
          <p:cNvSpPr/>
          <p:nvPr/>
        </p:nvSpPr>
        <p:spPr>
          <a:xfrm>
            <a:off x="5012231" y="4504289"/>
            <a:ext cx="2309777" cy="507831"/>
          </a:xfrm>
          <a:prstGeom prst="rect">
            <a:avLst/>
          </a:prstGeom>
          <a:solidFill>
            <a:srgbClr val="00FFFF"/>
          </a:solidFill>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                       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                  </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3" name="Rectangle 22"/>
          <p:cNvSpPr/>
          <p:nvPr/>
        </p:nvSpPr>
        <p:spPr>
          <a:xfrm>
            <a:off x="6352287" y="4732736"/>
            <a:ext cx="581467" cy="276999"/>
          </a:xfrm>
          <a:prstGeom prst="rect">
            <a:avLst/>
          </a:prstGeom>
          <a:solidFill>
            <a:srgbClr val="00FFFF"/>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撒母耳“年老</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撒母耳记上 </a:t>
            </a: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52 </a:t>
            </a:r>
            <a:r>
              <a:rPr kumimoji="0" lang="zh-CN" altLang="en-US"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岁</a:t>
            </a:r>
            <a:endParaRPr kumimoji="0" lang="en-US" altLang="zh-CN" sz="6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cxnSp>
        <p:nvCxnSpPr>
          <p:cNvPr id="24" name="Straight Arrow Connector 23"/>
          <p:cNvCxnSpPr/>
          <p:nvPr/>
        </p:nvCxnSpPr>
        <p:spPr>
          <a:xfrm>
            <a:off x="6643021" y="4391668"/>
            <a:ext cx="0" cy="287987"/>
          </a:xfrm>
          <a:prstGeom prst="straightConnector1">
            <a:avLst/>
          </a:prstGeom>
          <a:ln w="12700">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80431" y="3591603"/>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珊迦</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1204    1144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60</a:t>
            </a:r>
            <a:r>
              <a:rPr kumimoji="0" lang="zh-CN" altLang="en-US"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1515FF"/>
              </a:solidFill>
              <a:effectLst/>
              <a:uLnTx/>
              <a:uFillTx/>
              <a:latin typeface="KaiTi" panose="02010609060101010101" pitchFamily="49" charset="-122"/>
              <a:ea typeface="KaiTi" panose="02010609060101010101" pitchFamily="49" charset="-122"/>
            </a:endParaRPr>
          </a:p>
        </p:txBody>
      </p:sp>
      <p:sp>
        <p:nvSpPr>
          <p:cNvPr id="27" name="Rectangle 26"/>
          <p:cNvSpPr/>
          <p:nvPr/>
        </p:nvSpPr>
        <p:spPr>
          <a:xfrm>
            <a:off x="3557379" y="4150961"/>
            <a:ext cx="1407696" cy="392415"/>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基甸</a:t>
            </a:r>
            <a:endParaRPr kumimoji="0" lang="en-US" altLang="zh-CN" sz="850" b="0"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1191    1144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48</a:t>
            </a:r>
            <a:r>
              <a:rPr kumimoji="0" lang="zh-CN" altLang="en-US"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rPr>
              <a:t>年</a:t>
            </a:r>
            <a:endParaRPr kumimoji="0" lang="en-US" altLang="zh-CN" sz="850" b="1" i="0" u="none" strike="noStrike" kern="1200" cap="none" spc="0" normalizeH="0" baseline="0" noProof="0" dirty="0">
              <a:ln>
                <a:noFill/>
              </a:ln>
              <a:solidFill>
                <a:srgbClr val="E2AC00"/>
              </a:solidFill>
              <a:effectLst/>
              <a:uLnTx/>
              <a:uFillTx/>
              <a:latin typeface="KaiTi" panose="02010609060101010101" pitchFamily="49" charset="-122"/>
              <a:ea typeface="KaiTi" panose="02010609060101010101" pitchFamily="49" charset="-122"/>
            </a:endParaRPr>
          </a:p>
        </p:txBody>
      </p:sp>
      <p:sp>
        <p:nvSpPr>
          <p:cNvPr id="28" name="Rectangle 27"/>
          <p:cNvSpPr/>
          <p:nvPr/>
        </p:nvSpPr>
        <p:spPr>
          <a:xfrm>
            <a:off x="3972644" y="4772087"/>
            <a:ext cx="952821" cy="84638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在底波拉</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与基甸后</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1184-1144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(5:31; 8:28)</a:t>
            </a:r>
          </a:p>
        </p:txBody>
      </p:sp>
      <p:sp>
        <p:nvSpPr>
          <p:cNvPr id="29" name="Rectangle 28"/>
          <p:cNvSpPr/>
          <p:nvPr/>
        </p:nvSpPr>
        <p:spPr>
          <a:xfrm>
            <a:off x="645459" y="3120019"/>
            <a:ext cx="1029660"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俄陀聂</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1350-1302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0" name="Rectangle 29"/>
          <p:cNvSpPr/>
          <p:nvPr/>
        </p:nvSpPr>
        <p:spPr>
          <a:xfrm>
            <a:off x="2019620" y="3134107"/>
            <a:ext cx="1192306" cy="692497"/>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以笏</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1302-1204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年的逼迫</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年的和平</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总数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98</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1" name="Rectangle 30"/>
          <p:cNvSpPr/>
          <p:nvPr/>
        </p:nvSpPr>
        <p:spPr>
          <a:xfrm>
            <a:off x="1780135" y="3978071"/>
            <a:ext cx="1616208" cy="68613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1284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伊矶伦被杀 </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拿俄米的双子被杀</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路得迁移至伯利恒</a:t>
            </a:r>
            <a:endPar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9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1:6</a:t>
            </a:r>
          </a:p>
        </p:txBody>
      </p:sp>
      <p:sp>
        <p:nvSpPr>
          <p:cNvPr id="32" name="Rectangle 31"/>
          <p:cNvSpPr/>
          <p:nvPr/>
        </p:nvSpPr>
        <p:spPr>
          <a:xfrm>
            <a:off x="207469" y="4124068"/>
            <a:ext cx="1436914" cy="969496"/>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1340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但移植了以法莲的</a:t>
            </a:r>
            <a:r>
              <a:rPr kumimoji="0" lang="zh-CN" altLang="en-US" sz="1050" b="0" i="0" u="none" strike="noStrike" kern="1200" cap="none" spc="0" normalizeH="0" baseline="0" noProof="0" dirty="0">
                <a:ln>
                  <a:noFill/>
                </a:ln>
                <a:solidFill>
                  <a:srgbClr val="000000"/>
                </a:solidFill>
                <a:effectLst/>
                <a:uLnTx/>
                <a:uFillTx/>
                <a:latin typeface="Arial" charset="0"/>
                <a:ea typeface="ＭＳ Ｐゴシック" charset="0"/>
              </a:rPr>
              <a:t>偶像</a:t>
            </a:r>
            <a:endParaRPr kumimoji="0" lang="en-US" altLang="zh-CN" sz="105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到拉亿由约拿单（摩西的孙子）当祭司</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17-18</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2" name="Oval 1"/>
          <p:cNvSpPr/>
          <p:nvPr/>
        </p:nvSpPr>
        <p:spPr>
          <a:xfrm>
            <a:off x="1782696" y="3880436"/>
            <a:ext cx="1709183" cy="91671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Rectangle 32"/>
          <p:cNvSpPr/>
          <p:nvPr/>
        </p:nvSpPr>
        <p:spPr>
          <a:xfrm>
            <a:off x="1590595" y="4914243"/>
            <a:ext cx="2305210" cy="6463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1294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拿俄米迁移至以东</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路得</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1290 </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亲男色的便雅悯</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非尼哈</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亚伦的孙子）</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士师记</a:t>
            </a:r>
            <a:r>
              <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19-21</a:t>
            </a:r>
            <a:r>
              <a:rPr kumimoji="0" lang="zh-CN" altLang="en-US"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章</a:t>
            </a:r>
            <a:endParaRPr kumimoji="0" lang="en-US" altLang="zh-CN" sz="105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4" name="Rectangle 33"/>
          <p:cNvSpPr/>
          <p:nvPr/>
        </p:nvSpPr>
        <p:spPr>
          <a:xfrm>
            <a:off x="4977972" y="5224164"/>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以利</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1134-1094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5" name="Rectangle 34"/>
          <p:cNvSpPr/>
          <p:nvPr/>
        </p:nvSpPr>
        <p:spPr>
          <a:xfrm>
            <a:off x="6236872" y="5215199"/>
            <a:ext cx="952821" cy="507831"/>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撒母耳</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10944-1014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p:txBody>
      </p:sp>
      <p:sp>
        <p:nvSpPr>
          <p:cNvPr id="36" name="Rectangle 35"/>
          <p:cNvSpPr/>
          <p:nvPr/>
        </p:nvSpPr>
        <p:spPr>
          <a:xfrm>
            <a:off x="7818502" y="3231437"/>
            <a:ext cx="1018136" cy="677108"/>
          </a:xfrm>
          <a:prstGeom prst="rect">
            <a:avLst/>
          </a:prstGeom>
          <a:solidFill>
            <a:schemeClr val="bg1"/>
          </a:solidFill>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所罗门作为君王的第四年即离开埃及后的</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480</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年</a:t>
            </a:r>
            <a:endPar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a:t>
            </a:r>
            <a:r>
              <a:rPr kumimoji="0" lang="zh-CN" altLang="en-US"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列王记上</a:t>
            </a:r>
            <a:r>
              <a:rPr kumimoji="0" lang="en-US" altLang="zh-CN" sz="1100" b="0" i="0" u="none" strike="noStrike" kern="1200" cap="none" spc="0" normalizeH="0" baseline="0" noProof="0" dirty="0">
                <a:ln>
                  <a:noFill/>
                </a:ln>
                <a:solidFill>
                  <a:srgbClr val="000000"/>
                </a:solidFill>
                <a:effectLst/>
                <a:uLnTx/>
                <a:uFillTx/>
                <a:latin typeface="KaiTi" panose="02010609060101010101" pitchFamily="49" charset="-122"/>
                <a:ea typeface="KaiTi" panose="02010609060101010101" pitchFamily="49" charset="-122"/>
              </a:rPr>
              <a:t>6:11)</a:t>
            </a:r>
          </a:p>
        </p:txBody>
      </p:sp>
    </p:spTree>
    <p:extLst>
      <p:ext uri="{BB962C8B-B14F-4D97-AF65-F5344CB8AC3E}">
        <p14:creationId xmlns:p14="http://schemas.microsoft.com/office/powerpoint/2010/main" val="425342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6322"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8001000" y="152400"/>
            <a:ext cx="9144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186</a:t>
            </a:r>
          </a:p>
        </p:txBody>
      </p:sp>
      <p:sp>
        <p:nvSpPr>
          <p:cNvPr id="56324" name="Rectangle 5"/>
          <p:cNvSpPr>
            <a:spLocks noGrp="1" noChangeArrowheads="1"/>
          </p:cNvSpPr>
          <p:nvPr>
            <p:ph type="title"/>
          </p:nvPr>
        </p:nvSpPr>
        <p:spPr>
          <a:xfrm>
            <a:off x="2514600" y="-76200"/>
            <a:ext cx="2971800" cy="609600"/>
          </a:xfrm>
        </p:spPr>
        <p:txBody>
          <a:bodyPr anchor="ctr" anchorCtr="1"/>
          <a:lstStyle/>
          <a:p>
            <a:pPr algn="ctr" eaLnBrk="1" hangingPunct="1"/>
            <a:r>
              <a:rPr lang="zh-CN" altLang="en-US" b="1">
                <a:solidFill>
                  <a:schemeClr val="bg1"/>
                </a:solidFill>
                <a:latin typeface="Arial Black" charset="0"/>
                <a:ea typeface="宋体" charset="0"/>
                <a:cs typeface="宋体" charset="0"/>
              </a:rPr>
              <a:t>日期</a:t>
            </a:r>
            <a:endParaRPr lang="en-US" b="1">
              <a:solidFill>
                <a:schemeClr val="bg1"/>
              </a:solidFill>
              <a:latin typeface="Arial Black" charset="0"/>
            </a:endParaRPr>
          </a:p>
        </p:txBody>
      </p:sp>
      <p:sp>
        <p:nvSpPr>
          <p:cNvPr id="20488" name="Rectangle 8" descr="Purple mesh"/>
          <p:cNvSpPr>
            <a:spLocks noGrp="1" noChangeArrowheads="1"/>
          </p:cNvSpPr>
          <p:nvPr>
            <p:ph type="body" sz="half" idx="1"/>
          </p:nvPr>
        </p:nvSpPr>
        <p:spPr>
          <a:xfrm>
            <a:off x="357188" y="4214813"/>
            <a:ext cx="8001000" cy="2438400"/>
          </a:xfrm>
          <a:blipFill dpi="0" rotWithShape="1">
            <a:blip r:embed="rId4"/>
            <a:srcRect/>
            <a:tile tx="0" ty="0" sx="100000" sy="100000" flip="none" algn="tl"/>
          </a:blipFill>
          <a:effectLst>
            <a:outerShdw blurRad="63500" dist="35921" dir="2700000" algn="ctr" rotWithShape="0">
              <a:schemeClr val="tx1"/>
            </a:outerShdw>
          </a:effectLst>
        </p:spPr>
        <p:txBody>
          <a:bodyPr/>
          <a:lstStyle/>
          <a:p>
            <a:pPr eaLnBrk="1" hangingPunct="1">
              <a:lnSpc>
                <a:spcPct val="90000"/>
              </a:lnSpc>
            </a:pPr>
            <a:r>
              <a:rPr lang="zh-CN" altLang="en-US" sz="1800">
                <a:solidFill>
                  <a:srgbClr val="FFFFFF"/>
                </a:solidFill>
                <a:latin typeface="Arial" charset="0"/>
                <a:ea typeface="宋体" charset="0"/>
                <a:cs typeface="宋体" charset="0"/>
              </a:rPr>
              <a:t>族谱（四</a:t>
            </a:r>
            <a:r>
              <a:rPr lang="en-US" altLang="zh-CN" sz="1800">
                <a:solidFill>
                  <a:srgbClr val="FFFFFF"/>
                </a:solidFill>
                <a:latin typeface="Arial" charset="0"/>
                <a:ea typeface="宋体" charset="0"/>
                <a:cs typeface="宋体" charset="0"/>
              </a:rPr>
              <a:t>18-21</a:t>
            </a:r>
            <a:r>
              <a:rPr lang="zh-CN" altLang="en-US" sz="1800">
                <a:solidFill>
                  <a:srgbClr val="FFFFFF"/>
                </a:solidFill>
                <a:latin typeface="Arial" charset="0"/>
                <a:ea typeface="宋体" charset="0"/>
                <a:cs typeface="宋体" charset="0"/>
              </a:rPr>
              <a:t>）以大卫（不是所罗门）作结束，指出这很可能是在大卫被膏为王之后的作品（公元前</a:t>
            </a:r>
            <a:r>
              <a:rPr lang="en-US" altLang="zh-CN" sz="1800">
                <a:solidFill>
                  <a:srgbClr val="FFFFFF"/>
                </a:solidFill>
                <a:latin typeface="Arial" charset="0"/>
                <a:ea typeface="宋体" charset="0"/>
                <a:cs typeface="宋体" charset="0"/>
              </a:rPr>
              <a:t>1030</a:t>
            </a:r>
            <a:r>
              <a:rPr lang="zh-CN" altLang="en-US" sz="1800">
                <a:solidFill>
                  <a:srgbClr val="FFFFFF"/>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r>
              <a:rPr lang="zh-CN" altLang="en-US" sz="1800">
                <a:solidFill>
                  <a:schemeClr val="bg1"/>
                </a:solidFill>
                <a:latin typeface="Times New Roman" charset="0"/>
                <a:ea typeface="宋体" charset="0"/>
                <a:cs typeface="宋体" charset="0"/>
              </a:rPr>
              <a:t> 最晚</a:t>
            </a:r>
            <a:r>
              <a:rPr lang="zh-CN" altLang="en-US" sz="1800">
                <a:solidFill>
                  <a:schemeClr val="bg1"/>
                </a:solidFill>
                <a:latin typeface="Arial" charset="0"/>
                <a:ea typeface="宋体" charset="0"/>
                <a:cs typeface="宋体" charset="0"/>
              </a:rPr>
              <a:t>在所罗门</a:t>
            </a:r>
            <a:r>
              <a:rPr lang="zh-CN" altLang="en-US" sz="1800">
                <a:solidFill>
                  <a:schemeClr val="bg1"/>
                </a:solidFill>
                <a:latin typeface="Times New Roman" charset="0"/>
                <a:ea typeface="宋体" charset="0"/>
                <a:cs typeface="宋体" charset="0"/>
              </a:rPr>
              <a:t>继承王位</a:t>
            </a:r>
            <a:r>
              <a:rPr lang="zh-CN" altLang="en-US" sz="1800">
                <a:solidFill>
                  <a:schemeClr val="bg1"/>
                </a:solidFill>
                <a:latin typeface="Arial" charset="0"/>
                <a:ea typeface="宋体" charset="0"/>
                <a:cs typeface="宋体" charset="0"/>
              </a:rPr>
              <a:t>以前（公元前</a:t>
            </a:r>
            <a:r>
              <a:rPr lang="en-US" altLang="zh-CN" sz="1800">
                <a:solidFill>
                  <a:schemeClr val="bg1"/>
                </a:solidFill>
                <a:latin typeface="Arial" charset="0"/>
                <a:ea typeface="宋体" charset="0"/>
                <a:cs typeface="宋体" charset="0"/>
              </a:rPr>
              <a:t>971</a:t>
            </a:r>
            <a:r>
              <a:rPr lang="zh-CN" altLang="en-US" sz="1800">
                <a:solidFill>
                  <a:schemeClr val="bg1"/>
                </a:solidFill>
                <a:latin typeface="Arial" charset="0"/>
                <a:ea typeface="宋体" charset="0"/>
                <a:cs typeface="宋体" charset="0"/>
              </a:rPr>
              <a:t>年</a:t>
            </a:r>
            <a:r>
              <a:rPr lang="en-US" altLang="zh-CN" sz="1800">
                <a:solidFill>
                  <a:schemeClr val="bg1"/>
                </a:solidFill>
                <a:latin typeface="Arial" charset="0"/>
                <a:ea typeface="宋体" charset="0"/>
                <a:cs typeface="宋体" charset="0"/>
              </a:rPr>
              <a:t>)。</a:t>
            </a:r>
          </a:p>
          <a:p>
            <a:pPr eaLnBrk="1" hangingPunct="1">
              <a:lnSpc>
                <a:spcPct val="90000"/>
              </a:lnSpc>
            </a:pPr>
            <a:r>
              <a:rPr lang="zh-CN" altLang="en-US" sz="1800">
                <a:solidFill>
                  <a:schemeClr val="bg1"/>
                </a:solidFill>
                <a:latin typeface="Arial" charset="0"/>
                <a:ea typeface="宋体" charset="0"/>
                <a:cs typeface="宋体" charset="0"/>
              </a:rPr>
              <a:t>如果以撒母耳为作者，</a:t>
            </a:r>
            <a:r>
              <a:rPr lang="zh-CN" altLang="en-US" sz="1800">
                <a:latin typeface="Times New Roman" charset="0"/>
                <a:ea typeface="宋体" charset="0"/>
                <a:cs typeface="宋体" charset="0"/>
              </a:rPr>
              <a:t> </a:t>
            </a:r>
            <a:r>
              <a:rPr lang="zh-CN" altLang="en-US" sz="1800">
                <a:solidFill>
                  <a:schemeClr val="bg1"/>
                </a:solidFill>
                <a:latin typeface="Times New Roman" charset="0"/>
                <a:ea typeface="宋体" charset="0"/>
                <a:cs typeface="宋体" charset="0"/>
              </a:rPr>
              <a:t>撰写日期应该在公元前</a:t>
            </a:r>
            <a:r>
              <a:rPr lang="en-US" altLang="zh-CN" sz="1800">
                <a:solidFill>
                  <a:schemeClr val="bg1"/>
                </a:solidFill>
                <a:latin typeface="Times New Roman" charset="0"/>
                <a:ea typeface="宋体" charset="0"/>
                <a:cs typeface="宋体" charset="0"/>
              </a:rPr>
              <a:t>1030-1020</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路得记的事件发生在土师时代（一</a:t>
            </a:r>
            <a:r>
              <a:rPr lang="en-US" altLang="zh-CN" sz="1800">
                <a:solidFill>
                  <a:schemeClr val="bg1"/>
                </a:solidFill>
                <a:latin typeface="Times New Roman" charset="0"/>
                <a:ea typeface="宋体" charset="0"/>
                <a:cs typeface="宋体" charset="0"/>
              </a:rPr>
              <a:t>1；</a:t>
            </a:r>
            <a:r>
              <a:rPr lang="zh-CN" altLang="en-US" sz="1800">
                <a:solidFill>
                  <a:schemeClr val="bg1"/>
                </a:solidFill>
                <a:latin typeface="Times New Roman" charset="0"/>
                <a:ea typeface="宋体" charset="0"/>
                <a:cs typeface="宋体" charset="0"/>
              </a:rPr>
              <a:t>公元前</a:t>
            </a:r>
            <a:r>
              <a:rPr lang="en-US" altLang="zh-CN" sz="1800">
                <a:solidFill>
                  <a:schemeClr val="bg1"/>
                </a:solidFill>
                <a:latin typeface="Times New Roman" charset="0"/>
                <a:ea typeface="宋体" charset="0"/>
                <a:cs typeface="宋体" charset="0"/>
              </a:rPr>
              <a:t>1373-1049</a:t>
            </a:r>
            <a:r>
              <a:rPr lang="zh-CN" altLang="en-US" sz="1800">
                <a:solidFill>
                  <a:schemeClr val="bg1"/>
                </a:solidFill>
                <a:latin typeface="Times New Roman" charset="0"/>
                <a:ea typeface="宋体" charset="0"/>
                <a:cs typeface="宋体" charset="0"/>
              </a:rPr>
              <a:t>年）</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Times New Roman" charset="0"/>
                <a:ea typeface="宋体" charset="0"/>
                <a:cs typeface="宋体" charset="0"/>
              </a:rPr>
              <a:t>路得是大卫的曾祖母（四</a:t>
            </a:r>
            <a:r>
              <a:rPr lang="en-US" altLang="zh-CN" sz="1800">
                <a:solidFill>
                  <a:schemeClr val="bg1"/>
                </a:solidFill>
                <a:latin typeface="Times New Roman" charset="0"/>
                <a:ea typeface="宋体" charset="0"/>
                <a:cs typeface="宋体" charset="0"/>
              </a:rPr>
              <a:t>17），</a:t>
            </a:r>
            <a:r>
              <a:rPr lang="zh-CN" altLang="en-US" sz="1800">
                <a:solidFill>
                  <a:schemeClr val="bg1"/>
                </a:solidFill>
                <a:latin typeface="Times New Roman" charset="0"/>
                <a:ea typeface="宋体" charset="0"/>
                <a:cs typeface="宋体" charset="0"/>
              </a:rPr>
              <a:t>而大卫在公元前</a:t>
            </a:r>
            <a:r>
              <a:rPr lang="en-US" altLang="zh-CN" sz="1800">
                <a:solidFill>
                  <a:schemeClr val="bg1"/>
                </a:solidFill>
                <a:latin typeface="Times New Roman" charset="0"/>
                <a:ea typeface="宋体" charset="0"/>
                <a:cs typeface="宋体" charset="0"/>
              </a:rPr>
              <a:t>1010</a:t>
            </a:r>
            <a:r>
              <a:rPr lang="zh-CN" altLang="en-US" sz="1800">
                <a:solidFill>
                  <a:schemeClr val="bg1"/>
                </a:solidFill>
                <a:latin typeface="Times New Roman" charset="0"/>
                <a:ea typeface="宋体" charset="0"/>
                <a:cs typeface="宋体" charset="0"/>
              </a:rPr>
              <a:t>年左右作王，因此有学者认为路得活在十二世纪的后半部。</a:t>
            </a:r>
            <a:endParaRPr lang="en-US" altLang="zh-CN" sz="1800">
              <a:solidFill>
                <a:schemeClr val="bg1"/>
              </a:solidFill>
              <a:latin typeface="Arial" charset="0"/>
              <a:ea typeface="宋体" charset="0"/>
              <a:cs typeface="宋体" charset="0"/>
            </a:endParaRPr>
          </a:p>
          <a:p>
            <a:pPr eaLnBrk="1" hangingPunct="1">
              <a:lnSpc>
                <a:spcPct val="90000"/>
              </a:lnSpc>
            </a:pPr>
            <a:r>
              <a:rPr lang="zh-CN" altLang="en-US" sz="1800">
                <a:solidFill>
                  <a:schemeClr val="bg1"/>
                </a:solidFill>
                <a:latin typeface="Arial" charset="0"/>
                <a:ea typeface="宋体" charset="0"/>
                <a:cs typeface="宋体" charset="0"/>
              </a:rPr>
              <a:t>因此撒母耳记载了一个世纪以前的事件。</a:t>
            </a:r>
            <a:r>
              <a:rPr lang="en-US" altLang="zh-CN" sz="1800">
                <a:solidFill>
                  <a:schemeClr val="bg1"/>
                </a:solidFill>
                <a:latin typeface="Arial" charset="0"/>
                <a:ea typeface="宋体" charset="0"/>
                <a:cs typeface="宋体" charset="0"/>
              </a:rPr>
              <a:t>  </a:t>
            </a:r>
          </a:p>
        </p:txBody>
      </p:sp>
      <p:sp>
        <p:nvSpPr>
          <p:cNvPr id="56326"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56327" name="Text Box 11"/>
          <p:cNvSpPr txBox="1">
            <a:spLocks noChangeArrowheads="1"/>
          </p:cNvSpPr>
          <p:nvPr/>
        </p:nvSpPr>
        <p:spPr bwMode="auto">
          <a:xfrm>
            <a:off x="3048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1373</a:t>
            </a:r>
          </a:p>
        </p:txBody>
      </p:sp>
      <p:sp>
        <p:nvSpPr>
          <p:cNvPr id="56328" name="Text Box 12"/>
          <p:cNvSpPr txBox="1">
            <a:spLocks noChangeArrowheads="1"/>
          </p:cNvSpPr>
          <p:nvPr/>
        </p:nvSpPr>
        <p:spPr bwMode="auto">
          <a:xfrm>
            <a:off x="28321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1049</a:t>
            </a:r>
          </a:p>
        </p:txBody>
      </p:sp>
      <p:sp>
        <p:nvSpPr>
          <p:cNvPr id="56329" name="Text Box 13"/>
          <p:cNvSpPr txBox="1">
            <a:spLocks noChangeArrowheads="1"/>
          </p:cNvSpPr>
          <p:nvPr/>
        </p:nvSpPr>
        <p:spPr bwMode="auto">
          <a:xfrm>
            <a:off x="43116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1030</a:t>
            </a:r>
          </a:p>
        </p:txBody>
      </p:sp>
      <p:sp>
        <p:nvSpPr>
          <p:cNvPr id="56330" name="Text Box 18"/>
          <p:cNvSpPr txBox="1">
            <a:spLocks noChangeArrowheads="1"/>
          </p:cNvSpPr>
          <p:nvPr/>
        </p:nvSpPr>
        <p:spPr bwMode="auto">
          <a:xfrm>
            <a:off x="537845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1010</a:t>
            </a:r>
          </a:p>
        </p:txBody>
      </p:sp>
      <p:sp>
        <p:nvSpPr>
          <p:cNvPr id="56331" name="Text Box 23"/>
          <p:cNvSpPr txBox="1">
            <a:spLocks noChangeArrowheads="1"/>
          </p:cNvSpPr>
          <p:nvPr/>
        </p:nvSpPr>
        <p:spPr bwMode="auto">
          <a:xfrm>
            <a:off x="8153400" y="17526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971</a:t>
            </a:r>
          </a:p>
        </p:txBody>
      </p:sp>
      <p:sp>
        <p:nvSpPr>
          <p:cNvPr id="20508" name="Text Box 28"/>
          <p:cNvSpPr txBox="1">
            <a:spLocks noChangeArrowheads="1"/>
          </p:cNvSpPr>
          <p:nvPr/>
        </p:nvSpPr>
        <p:spPr bwMode="auto">
          <a:xfrm>
            <a:off x="1000125" y="857250"/>
            <a:ext cx="1652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士师时代</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09" name="Text Box 29"/>
          <p:cNvSpPr txBox="1">
            <a:spLocks noChangeArrowheads="1"/>
          </p:cNvSpPr>
          <p:nvPr/>
        </p:nvSpPr>
        <p:spPr bwMode="auto">
          <a:xfrm>
            <a:off x="1447800" y="0"/>
            <a:ext cx="111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    家谱</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0" name="Text Box 30"/>
          <p:cNvSpPr txBox="1">
            <a:spLocks noChangeArrowheads="1"/>
          </p:cNvSpPr>
          <p:nvPr/>
        </p:nvSpPr>
        <p:spPr bwMode="auto">
          <a:xfrm>
            <a:off x="4476750" y="396875"/>
            <a:ext cx="1738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大卫被指定而尚未作王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1" name="Text Box 31"/>
          <p:cNvSpPr txBox="1">
            <a:spLocks noChangeArrowheads="1"/>
          </p:cNvSpPr>
          <p:nvPr/>
        </p:nvSpPr>
        <p:spPr bwMode="auto">
          <a:xfrm>
            <a:off x="6429375" y="571500"/>
            <a:ext cx="161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大卫作王</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6" name="Text Box 32"/>
          <p:cNvSpPr txBox="1">
            <a:spLocks noChangeArrowheads="1"/>
          </p:cNvSpPr>
          <p:nvPr/>
        </p:nvSpPr>
        <p:spPr bwMode="auto">
          <a:xfrm>
            <a:off x="1905000" y="175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1105</a:t>
            </a:r>
          </a:p>
        </p:txBody>
      </p:sp>
      <p:sp>
        <p:nvSpPr>
          <p:cNvPr id="20513" name="Text Box 33"/>
          <p:cNvSpPr txBox="1">
            <a:spLocks noChangeArrowheads="1"/>
          </p:cNvSpPr>
          <p:nvPr/>
        </p:nvSpPr>
        <p:spPr bwMode="auto">
          <a:xfrm>
            <a:off x="3571875" y="2667000"/>
            <a:ext cx="1533525" cy="46196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撒母耳</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4" name="Text Box 34"/>
          <p:cNvSpPr txBox="1">
            <a:spLocks noChangeArrowheads="1"/>
          </p:cNvSpPr>
          <p:nvPr/>
        </p:nvSpPr>
        <p:spPr bwMode="auto">
          <a:xfrm>
            <a:off x="1295400" y="3200400"/>
            <a:ext cx="1066800" cy="830263"/>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路得一生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39" name="Text Box 35"/>
          <p:cNvSpPr txBox="1">
            <a:spLocks noChangeArrowheads="1"/>
          </p:cNvSpPr>
          <p:nvPr/>
        </p:nvSpPr>
        <p:spPr bwMode="auto">
          <a:xfrm>
            <a:off x="357188" y="24288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俄陀聂</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56340" name="Text Box 36"/>
          <p:cNvSpPr txBox="1">
            <a:spLocks noChangeArrowheads="1"/>
          </p:cNvSpPr>
          <p:nvPr/>
        </p:nvSpPr>
        <p:spPr bwMode="auto">
          <a:xfrm>
            <a:off x="2357438" y="2357438"/>
            <a:ext cx="803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参孙</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pic>
        <p:nvPicPr>
          <p:cNvPr id="20523" name="Picture 43" descr="bnup2pv_[1]"/>
          <p:cNvPicPr>
            <a:picLocks noChangeAspect="1" noChangeArrowheads="1"/>
          </p:cNvPicPr>
          <p:nvPr/>
        </p:nvPicPr>
        <p:blipFill>
          <a:blip r:embed="rId5" cstate="screen">
            <a:lum bright="-30000"/>
            <a:extLst>
              <a:ext uri="{28A0092B-C50C-407E-A947-70E740481C1C}">
                <a14:useLocalDpi xmlns:a14="http://schemas.microsoft.com/office/drawing/2010/main" val="0"/>
              </a:ext>
            </a:extLst>
          </a:blip>
          <a:srcRect/>
          <a:stretch>
            <a:fillRect/>
          </a:stretch>
        </p:blipFill>
        <p:spPr bwMode="auto">
          <a:xfrm rot="598718">
            <a:off x="4267200" y="2743200"/>
            <a:ext cx="14478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0"/>
            <a:ext cx="1600200" cy="830263"/>
          </a:xfrm>
          <a:prstGeom prst="rect">
            <a:avLst/>
          </a:prstGeom>
          <a:noFill/>
          <a:ln w="9525">
            <a:noFill/>
            <a:miter lim="800000"/>
            <a:headEnd type="none" w="sm" len="sm"/>
            <a:tailEnd type="none" w="sm" len="sm"/>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路得记写作时期</a:t>
            </a: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6983055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10" grpId="0"/>
      <p:bldP spid="20511" grpId="0"/>
      <p:bldP spid="20513" grpId="0" animBg="1"/>
      <p:bldP spid="20514" grpId="0" animBg="1"/>
      <p:bldP spid="20517" grpId="0" animBg="1"/>
      <p:bldP spid="20519" grpId="0" animBg="1"/>
      <p:bldP spid="20522" grpId="0" animBg="1"/>
      <p:bldP spid="205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a:xfrm>
            <a:off x="0" y="533400"/>
            <a:ext cx="8763000" cy="838200"/>
          </a:xfrm>
        </p:spPr>
        <p:txBody>
          <a:bodyPr/>
          <a:lstStyle/>
          <a:p>
            <a:pPr eaLnBrk="1" hangingPunct="1">
              <a:defRPr/>
            </a:pPr>
            <a:r>
              <a:rPr lang="zh-CN" altLang="en-US" b="1">
                <a:effectLst>
                  <a:outerShdw blurRad="38100" dist="38100" dir="2700000" algn="tl">
                    <a:srgbClr val="DDDDDD"/>
                  </a:outerShdw>
                </a:effectLst>
                <a:latin typeface="Arial" charset="0"/>
              </a:rPr>
              <a:t>大卫之约的应许</a:t>
            </a:r>
            <a:endParaRPr lang="en-US" altLang="zh-CN" b="1">
              <a:effectLst>
                <a:outerShdw blurRad="38100" dist="38100" dir="2700000" algn="tl">
                  <a:srgbClr val="DDDDDD"/>
                </a:outerShdw>
              </a:effectLst>
              <a:latin typeface="Arial" charset="0"/>
            </a:endParaRPr>
          </a:p>
        </p:txBody>
      </p:sp>
      <p:sp>
        <p:nvSpPr>
          <p:cNvPr id="41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zh-CN" altLang="en-US" sz="2800" b="1">
                <a:effectLst>
                  <a:outerShdw blurRad="38100" dist="38100" dir="2700000" algn="tl">
                    <a:srgbClr val="DDDDDD"/>
                  </a:outerShdw>
                </a:effectLst>
                <a:latin typeface="Arial" charset="0"/>
              </a:rPr>
              <a:t>神在撒母耳记下</a:t>
            </a:r>
            <a:r>
              <a:rPr lang="en-US" altLang="zh-CN" sz="2800" b="1">
                <a:effectLst>
                  <a:outerShdw blurRad="38100" dist="38100" dir="2700000" algn="tl">
                    <a:srgbClr val="DDDDDD"/>
                  </a:outerShdw>
                </a:effectLst>
                <a:latin typeface="Arial" charset="0"/>
              </a:rPr>
              <a:t>7:12-16</a:t>
            </a:r>
            <a:r>
              <a:rPr lang="zh-CN" altLang="en-US" sz="2800" b="1">
                <a:effectLst>
                  <a:outerShdw blurRad="38100" dist="38100" dir="2700000" algn="tl">
                    <a:srgbClr val="DDDDDD"/>
                  </a:outerShdw>
                </a:effectLst>
                <a:latin typeface="Arial" charset="0"/>
              </a:rPr>
              <a:t>给大卫什么允诺呢？</a:t>
            </a:r>
            <a:endParaRPr lang="en-US" altLang="zh-CN" sz="2800" b="1">
              <a:effectLst>
                <a:outerShdw blurRad="38100" dist="38100" dir="2700000" algn="tl">
                  <a:srgbClr val="DDDDDD"/>
                </a:outerShdw>
              </a:effectLst>
              <a:latin typeface="Arial" charset="0"/>
            </a:endParaRPr>
          </a:p>
        </p:txBody>
      </p:sp>
      <p:sp>
        <p:nvSpPr>
          <p:cNvPr id="4101" name="Text Box 5"/>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5541"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28575"/>
            <a:ext cx="15636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553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circle(in)">
                                      <p:cBhvr>
                                        <p:cTn id="7" dur="20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2000"/>
                                        <p:tgtEl>
                                          <p:spTgt spid="4101"/>
                                        </p:tgtEl>
                                      </p:cBhvr>
                                    </p:animEffect>
                                  </p:childTnLst>
                                </p:cTn>
                              </p:par>
                            </p:childTnLst>
                          </p:cTn>
                        </p:par>
                        <p:par>
                          <p:cTn id="13" fill="hold" nodeType="afterGroup">
                            <p:stCondLst>
                              <p:cond delay="2000"/>
                            </p:stCondLst>
                            <p:childTnLst>
                              <p:par>
                                <p:cTn id="14" presetID="22" presetClass="entr" presetSubtype="1" fill="hold" nodeType="after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4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0" name="Rectangle 6"/>
          <p:cNvSpPr>
            <a:spLocks noChangeArrowheads="1"/>
          </p:cNvSpPr>
          <p:nvPr/>
        </p:nvSpPr>
        <p:spPr bwMode="auto">
          <a:xfrm>
            <a:off x="1127125" y="1719263"/>
            <a:ext cx="1080425" cy="305212"/>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诺亚的圣约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亚当与上帝一起统治</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1:26, 28; 2:19)</a:t>
            </a:r>
            <a:r>
              <a:rPr kumimoji="0" lang="en-US" altLang="zh-CN" sz="9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撒但是这个世界的统治者</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uLnTx/>
                <a:uFillTx/>
                <a:latin typeface="XPCopperhead" charset="0"/>
                <a:ea typeface="SimSun" charset="0"/>
                <a:cs typeface="SimSun" charset="0"/>
              </a:rPr>
              <a:t>亚伯拉罕的圣约</a:t>
            </a:r>
            <a:endParaRPr kumimoji="0" lang="en-US" altLang="zh-CN" sz="1800" b="1" i="0" u="none" strike="noStrike" kern="1200" cap="none" spc="0" normalizeH="0" baseline="0" noProof="0">
              <a:ln>
                <a:noFill/>
              </a:ln>
              <a:solidFill>
                <a:srgbClr val="FFFFFF"/>
              </a:solidFill>
              <a:effectLst/>
              <a:uLnTx/>
              <a:uFillTx/>
              <a:latin typeface="XPCopperhead" charset="0"/>
              <a:ea typeface="SimSun" charset="0"/>
              <a:cs typeface="SimSun" charset="0"/>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地区的集约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63" name="Rectangle 15"/>
          <p:cNvSpPr>
            <a:spLocks noChangeArrowheads="1"/>
          </p:cNvSpPr>
          <p:nvPr/>
        </p:nvSpPr>
        <p:spPr bwMode="auto">
          <a:xfrm>
            <a:off x="2549525" y="3451225"/>
            <a:ext cx="1080425" cy="30521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大卫的圣约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4" name="Rectangle 16"/>
          <p:cNvSpPr>
            <a:spLocks noChangeArrowheads="1"/>
          </p:cNvSpPr>
          <p:nvPr/>
        </p:nvSpPr>
        <p:spPr bwMode="auto">
          <a:xfrm>
            <a:off x="3108325" y="4509120"/>
            <a:ext cx="541338"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rPr>
              <a:t>新约</a:t>
            </a:r>
            <a:endParaRPr kumimoji="0" lang="en-US" altLang="zh-CN" sz="1400" b="1" i="0" u="none" strike="noStrike" kern="1200" cap="none" spc="0" normalizeH="0" baseline="0" noProof="0">
              <a:ln>
                <a:noFill/>
              </a:ln>
              <a:solidFill>
                <a:srgbClr val="FFFFFF"/>
              </a:solidFill>
              <a:effectLst>
                <a:glow rad="101600">
                  <a:srgbClr val="000000">
                    <a:alpha val="97000"/>
                  </a:srgbClr>
                </a:glow>
              </a:effectLst>
              <a:uLnTx/>
              <a:uFillTx/>
              <a:latin typeface="BLADES" charset="0"/>
              <a:ea typeface="SimSun" charset="0"/>
              <a:cs typeface="SimSun" charset="0"/>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BLADES" charset="0"/>
                <a:ea typeface="SimSun" charset="0"/>
                <a:cs typeface="SimSun" charset="0"/>
              </a:rPr>
              <a:t>摩西的圣约</a:t>
            </a:r>
            <a:endParaRPr kumimoji="0" lang="en-US" altLang="zh-CN" sz="1400" b="1" i="0" u="none" strike="noStrike" kern="1200" cap="none" spc="0" normalizeH="0" baseline="0" noProof="0">
              <a:ln>
                <a:noFill/>
              </a:ln>
              <a:solidFill>
                <a:srgbClr val="FFFFFF"/>
              </a:solidFill>
              <a:effectLst/>
              <a:uLnTx/>
              <a:uFillTx/>
              <a:latin typeface="BLADES" charset="0"/>
              <a:ea typeface="SimSun" charset="0"/>
              <a:cs typeface="SimSun" charset="0"/>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上帝和亚伯拉罕立约为了要重新让人类统治并托过以色列作</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祭司的国度</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12:1-3;</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出</a:t>
            </a:r>
            <a:r>
              <a:rPr kumimoji="0" lang="en-US" altLang="zh-CN" sz="800" b="0"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19:6)</a:t>
            </a:r>
          </a:p>
        </p:txBody>
      </p:sp>
      <p:sp>
        <p:nvSpPr>
          <p:cNvPr id="27670" name="Rectangle 22"/>
          <p:cNvSpPr>
            <a:spLocks noChangeArrowheads="1"/>
          </p:cNvSpPr>
          <p:nvPr/>
        </p:nvSpPr>
        <p:spPr bwMode="auto">
          <a:xfrm>
            <a:off x="38100" y="692696"/>
            <a:ext cx="1235075" cy="3048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Scholar" charset="0"/>
                <a:ea typeface="SimSun" charset="0"/>
                <a:cs typeface="SimSun" charset="0"/>
              </a:rPr>
              <a:t>王朝的教导</a:t>
            </a:r>
            <a:r>
              <a:rPr kumimoji="0" lang="en-US" altLang="zh-CN" sz="1400" b="1" i="0" u="none" strike="noStrike" kern="1200" cap="none" spc="0" normalizeH="0" baseline="0" noProof="0">
                <a:ln>
                  <a:noFill/>
                </a:ln>
                <a:solidFill>
                  <a:srgbClr val="FFFFFF"/>
                </a:solidFill>
                <a:effectLst/>
                <a:uLnTx/>
                <a:uFillTx/>
                <a:latin typeface="Scholar" charset="0"/>
                <a:ea typeface="SimSun" charset="0"/>
                <a:cs typeface="SimSun" charset="0"/>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人类的堕落</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创</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因以色列没以祭司国度的身份向各民族作见证，所以上帝让他们被流放到别国的统治下</a:t>
            </a:r>
            <a:endPar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耶稣以奥秘形式扩展他的王国与教会</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以色列拒绝</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弥赛亚赐给他们王朝</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太</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基督征服以色列的敌人而民族相信他</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基督是教会的头。</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教会是属灵的圣殿</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2:19-22;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新约的前三个要素代替了摩西的律法</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22:20;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林后</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1" name="Rectangle 43"/>
          <p:cNvSpPr>
            <a:spLocks noChangeArrowheads="1"/>
          </p:cNvSpPr>
          <p:nvPr/>
        </p:nvSpPr>
        <p:spPr bwMode="auto">
          <a:xfrm>
            <a:off x="7668344" y="2138363"/>
            <a:ext cx="1340296" cy="243656"/>
          </a:xfrm>
          <a:prstGeom prst="rect">
            <a:avLst/>
          </a:prstGeom>
          <a:noFill/>
          <a:ln w="12700">
            <a:noFill/>
            <a:miter lim="800000"/>
            <a:headEnd/>
            <a:tailEnd/>
          </a:ln>
          <a:effectLst>
            <a:outerShdw blurRad="63500" dist="38099"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弥塞亚的</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王国</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千福年</a:t>
            </a:r>
            <a:r>
              <a:rPr kumimoji="0" lang="en-US" altLang="zh-CN" sz="800" b="1" i="0" u="none" strike="noStrike" kern="1200" cap="none" spc="0" normalizeH="0" baseline="0" noProof="0">
                <a:ln>
                  <a:noFill/>
                </a:ln>
                <a:solidFill>
                  <a:srgbClr val="FFFFFF"/>
                </a:solidFill>
                <a:effectLst/>
                <a:uLnTx/>
                <a:uFillTx/>
                <a:latin typeface="Tahoma" charset="0"/>
                <a:ea typeface="SimSun" charset="0"/>
                <a:cs typeface="SimSun" charset="0"/>
              </a:rPr>
              <a:t>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永恒</a:t>
            </a:r>
            <a:endPar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基督跟圣人</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启</a:t>
            </a:r>
            <a:r>
              <a:rPr kumimoji="0" lang="en-US" altLang="zh-CN" sz="800" b="0" i="0" u="none" strike="noStrike" kern="1200" cap="none" spc="0" normalizeH="0" baseline="0" noProof="0">
                <a:ln>
                  <a:noFill/>
                </a:ln>
                <a:solidFill>
                  <a:srgbClr val="000000"/>
                </a:solidFill>
                <a:effectLst/>
                <a:uLnTx/>
                <a:uFillTx/>
                <a:latin typeface="Tahoma" charset="0"/>
                <a:ea typeface="SimSun" charset="0"/>
                <a:cs typeface="SimSun" charset="0"/>
              </a:rPr>
              <a:t> </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统治</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全世界</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赛</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Times New Roman" charset="0"/>
                <a:ea typeface="SimSun" charset="0"/>
                <a:cs typeface="SimSun" charset="0"/>
              </a:rPr>
              <a:t>基督与圣人统治一切</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弗</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1:9-10;</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启</a:t>
            </a:r>
            <a:r>
              <a:rPr kumimoji="0" lang="en-US" altLang="zh-CN" sz="800" b="1" i="0" u="none" strike="noStrike" kern="1200" cap="none" spc="0" normalizeH="0" baseline="0" noProof="0">
                <a:ln>
                  <a:noFill/>
                </a:ln>
                <a:solidFill>
                  <a:srgbClr val="FFFFFF"/>
                </a:solidFill>
                <a:effectLst/>
                <a:uLnTx/>
                <a:uFillTx/>
                <a:latin typeface="Times New Roman" charset="0"/>
                <a:ea typeface="SimSun" charset="0"/>
                <a:cs typeface="SimSun" charset="0"/>
              </a:rPr>
              <a:t>20:1-6; 22:5b)</a:t>
            </a:r>
          </a:p>
        </p:txBody>
      </p:sp>
      <p:grpSp>
        <p:nvGrpSpPr>
          <p:cNvPr id="67626" name="Group 50"/>
          <p:cNvGrpSpPr>
            <a:grpSpLocks/>
          </p:cNvGrpSpPr>
          <p:nvPr/>
        </p:nvGrpSpPr>
        <p:grpSpPr bwMode="auto">
          <a:xfrm>
            <a:off x="4648200" y="5013176"/>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27" name="Group 54"/>
          <p:cNvGrpSpPr>
            <a:grpSpLocks/>
          </p:cNvGrpSpPr>
          <p:nvPr/>
        </p:nvGrpSpPr>
        <p:grpSpPr bwMode="auto">
          <a:xfrm>
            <a:off x="4876800" y="5333851"/>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地区</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种子</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SimSun" charset="0"/>
              </a:rPr>
              <a:t>祝福</a:t>
            </a:r>
            <a:endParaRPr kumimoji="0" lang="en-US" altLang="zh-CN" sz="1600" b="1" i="0" u="none" strike="noStrike" kern="1200" cap="none" spc="0" normalizeH="0" baseline="0" noProof="0">
              <a:ln>
                <a:noFill/>
              </a:ln>
              <a:solidFill>
                <a:srgbClr val="FFFFFF"/>
              </a:solidFill>
              <a:effectLst/>
              <a:uLnTx/>
              <a:uFillTx/>
              <a:latin typeface="Nadianne" charset="0"/>
              <a:ea typeface="SimSun" charset="0"/>
              <a:cs typeface="SimSun" charset="0"/>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创</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基督把王国交给圣父</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林前</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rgbClr val="FFFF00"/>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9" name="Rectangle 65"/>
            <p:cNvSpPr>
              <a:spLocks noChangeArrowheads="1"/>
            </p:cNvSpPr>
            <p:nvPr/>
          </p:nvSpPr>
          <p:spPr bwMode="auto">
            <a:xfrm>
              <a:off x="4928" y="1248"/>
              <a:ext cx="384" cy="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0" name="Oval 66"/>
            <p:cNvSpPr>
              <a:spLocks noChangeArrowheads="1"/>
            </p:cNvSpPr>
            <p:nvPr/>
          </p:nvSpPr>
          <p:spPr bwMode="auto">
            <a:xfrm>
              <a:off x="4932" y="1252"/>
              <a:ext cx="376" cy="88"/>
            </a:xfrm>
            <a:prstGeom prst="ellipse">
              <a:avLst/>
            </a:prstGeom>
            <a:solidFill>
              <a:schemeClr val="tx1"/>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34" name="Group 69"/>
          <p:cNvGrpSpPr>
            <a:grpSpLocks/>
          </p:cNvGrpSpPr>
          <p:nvPr/>
        </p:nvGrpSpPr>
        <p:grpSpPr bwMode="auto">
          <a:xfrm>
            <a:off x="4800600" y="5093940"/>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grpSp>
        <p:nvGrpSpPr>
          <p:cNvPr id="67635" name="Group 72"/>
          <p:cNvGrpSpPr>
            <a:grpSpLocks/>
          </p:cNvGrpSpPr>
          <p:nvPr/>
        </p:nvGrpSpPr>
        <p:grpSpPr bwMode="auto">
          <a:xfrm>
            <a:off x="5029200" y="5379690"/>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grpSp>
      <p:sp>
        <p:nvSpPr>
          <p:cNvPr id="67636" name="Rectangle 75"/>
          <p:cNvSpPr>
            <a:spLocks noChangeArrowheads="1"/>
          </p:cNvSpPr>
          <p:nvPr/>
        </p:nvSpPr>
        <p:spPr bwMode="auto">
          <a:xfrm>
            <a:off x="304800" y="6381328"/>
            <a:ext cx="8839200" cy="357187"/>
          </a:xfrm>
          <a:prstGeom prst="rect">
            <a:avLst/>
          </a:prstGeom>
          <a:solidFill>
            <a:srgbClr val="FFFF00"/>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37" name="Rectangle 76"/>
          <p:cNvSpPr>
            <a:spLocks noChangeArrowheads="1"/>
          </p:cNvSpPr>
          <p:nvPr/>
        </p:nvSpPr>
        <p:spPr bwMode="auto">
          <a:xfrm>
            <a:off x="304800" y="6343823"/>
            <a:ext cx="873169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圣经包含两大王国和契约的重点。</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从亚伯拉罕到基督，</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上帝扩大了以色列的任务，包括教会</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zh-CN" altLang="en-US" sz="1000" b="1" i="0" u="none" strike="noStrike" kern="1200" cap="none" spc="0" normalizeH="0" baseline="0" noProof="0">
                <a:ln>
                  <a:noFill/>
                </a:ln>
                <a:solidFill>
                  <a:srgbClr val="000000"/>
                </a:solidFill>
                <a:effectLst/>
                <a:uLnTx/>
                <a:uFillTx/>
                <a:latin typeface="Tahoma" charset="0"/>
                <a:ea typeface="SimSun" charset="0"/>
                <a:cs typeface="SimSun" charset="0"/>
              </a:rPr>
              <a:t>连续性</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。但教会从没代替以色列作新的以色列。</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zh-CN" altLang="en-US" sz="1000" b="1" i="0" u="none" strike="noStrike" kern="1200" cap="none" spc="0" normalizeH="0" baseline="0" noProof="0">
                <a:ln>
                  <a:noFill/>
                </a:ln>
                <a:solidFill>
                  <a:srgbClr val="000000"/>
                </a:solidFill>
                <a:effectLst/>
                <a:uLnTx/>
                <a:uFillTx/>
                <a:latin typeface="Lucida Console" charset="0"/>
                <a:ea typeface="SimSun" charset="0"/>
                <a:cs typeface="SimSun" charset="0"/>
              </a:rPr>
              <a:t>不连续</a:t>
            </a:r>
            <a:r>
              <a:rPr kumimoji="0" lang="en-US" altLang="zh-CN" sz="1000" b="1" i="0" u="none" strike="noStrike" kern="1200" cap="none" spc="0" normalizeH="0" baseline="0" noProof="0">
                <a:ln>
                  <a:noFill/>
                </a:ln>
                <a:solidFill>
                  <a:srgbClr val="000000"/>
                </a:solidFill>
                <a:effectLst/>
                <a:uLnTx/>
                <a:uFillTx/>
                <a:latin typeface="Lucida Console" charset="0"/>
                <a:ea typeface="SimSun" charset="0"/>
                <a:cs typeface="SimSun" charset="0"/>
              </a:rPr>
              <a:t>)</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00"/>
                </a:solidFill>
                <a:effectLst/>
                <a:uLnTx/>
                <a:uFillTx/>
                <a:latin typeface="Times New Roman" charset="0"/>
                <a:ea typeface="SimSun" charset="0"/>
                <a:cs typeface="SimSun" charset="0"/>
              </a:rPr>
              <a:t>当耶稣再来的时候，以色列相信他，必将享有全世界的名声。</a:t>
            </a:r>
            <a:r>
              <a:rPr kumimoji="0" lang="en-US" altLang="zh-CN" sz="1000" b="1" i="0" u="none" strike="noStrike" kern="1200" cap="none" spc="0" normalizeH="0" baseline="0" noProof="0">
                <a:ln>
                  <a:noFill/>
                </a:ln>
                <a:solidFill>
                  <a:srgbClr val="000000"/>
                </a:solidFill>
                <a:effectLst/>
                <a:uLnTx/>
                <a:uFillTx/>
                <a:latin typeface="Times New Roman" charset="0"/>
                <a:ea typeface="SimSun" charset="0"/>
                <a:cs typeface="SimSun" charset="0"/>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以色列</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uLnTx/>
                <a:uFillTx/>
                <a:latin typeface="Arial" charset="0"/>
                <a:ea typeface="SimSun" charset="0"/>
                <a:cs typeface="SimSun" charset="0"/>
              </a:rPr>
              <a:t>教会</a:t>
            </a:r>
            <a:endPar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国家的重点</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spid="_x0000_s16392" name="Microsoft ClipArt Gallery" r:id="rId5" imgW="2120900" imgH="2108200" progId="MS_ClipArt_Gallery">
                  <p:embed/>
                </p:oleObj>
              </mc:Choice>
              <mc:Fallback>
                <p:oleObj name="Microsoft ClipArt Gallery" r:id="rId5" imgW="2120900" imgH="2108200" progId="MS_ClipArt_Gallery">
                  <p:embed/>
                  <p:pic>
                    <p:nvPicPr>
                      <p:cNvPr id="67641"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Arial" charset="0"/>
                <a:ea typeface="SimSun" charset="0"/>
                <a:cs typeface="SimSun" charset="0"/>
              </a:rPr>
              <a:t>新人</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Tahoma" charset="0"/>
                <a:ea typeface="SimSun" charset="0"/>
                <a:cs typeface="SimSun" charset="0"/>
              </a:rPr>
              <a:t>以弗所书</a:t>
            </a:r>
            <a:r>
              <a:rPr kumimoji="0" lang="en-US" altLang="zh-CN" sz="800" b="1" i="0" u="none" strike="noStrike" kern="1200" cap="none" spc="0" normalizeH="0" baseline="0" noProof="0">
                <a:ln>
                  <a:noFill/>
                </a:ln>
                <a:solidFill>
                  <a:srgbClr val="FFFFFF"/>
                </a:solidFill>
                <a:effectLst/>
                <a:uLnTx/>
                <a:uFillTx/>
                <a:latin typeface="Arial" charset="0"/>
                <a:ea typeface="SimSun" charset="0"/>
                <a:cs typeface="SimSun" charset="0"/>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27731" name="Rectangle 83"/>
          <p:cNvSpPr>
            <a:spLocks noChangeArrowheads="1"/>
          </p:cNvSpPr>
          <p:nvPr/>
        </p:nvSpPr>
        <p:spPr bwMode="auto">
          <a:xfrm>
            <a:off x="8172400" y="5805264"/>
            <a:ext cx="863600" cy="305212"/>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Second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00" b="1" i="1" u="none" strike="noStrike" kern="1200" cap="none" spc="0" normalizeH="0" baseline="0" noProof="0">
                <a:ln>
                  <a:noFill/>
                </a:ln>
                <a:solidFill>
                  <a:srgbClr val="FFFFFF"/>
                </a:solidFill>
                <a:effectLst/>
                <a:uLnTx/>
                <a:uFillTx/>
                <a:latin typeface="Arial" pitchFamily="-112" charset="0"/>
                <a:ea typeface="宋体" pitchFamily="-112" charset="-122"/>
                <a:cs typeface="宋体" pitchFamily="-112" charset="-122"/>
              </a:rPr>
              <a:t>2 January 1998</a:t>
            </a:r>
          </a:p>
        </p:txBody>
      </p:sp>
      <p:grpSp>
        <p:nvGrpSpPr>
          <p:cNvPr id="67645" name="Group 84"/>
          <p:cNvGrpSpPr>
            <a:grpSpLocks/>
          </p:cNvGrpSpPr>
          <p:nvPr/>
        </p:nvGrpSpPr>
        <p:grpSpPr bwMode="auto">
          <a:xfrm>
            <a:off x="1387475" y="2087563"/>
            <a:ext cx="165100" cy="176212"/>
            <a:chOff x="874" y="1315"/>
            <a:chExt cx="104" cy="111"/>
          </a:xfrm>
          <a:solidFill>
            <a:srgbClr val="FFFF00"/>
          </a:solidFill>
        </p:grpSpPr>
        <p:sp>
          <p:nvSpPr>
            <p:cNvPr id="67672" name="AutoShape 85"/>
            <p:cNvSpPr>
              <a:spLocks noChangeArrowheads="1"/>
            </p:cNvSpPr>
            <p:nvPr/>
          </p:nvSpPr>
          <p:spPr bwMode="auto">
            <a:xfrm>
              <a:off x="874" y="1315"/>
              <a:ext cx="100" cy="81"/>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Lucida Console" charset="0"/>
                  <a:ea typeface="SimSun" charset="0"/>
                  <a:cs typeface="SimSun" charset="0"/>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国家的恢复完成所有五个要素</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Tahoma" charset="0"/>
                <a:ea typeface="SimSun" charset="0"/>
                <a:cs typeface="SimSun" charset="0"/>
              </a:rPr>
              <a:t>撒迦利亚书</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一切都</a:t>
            </a:r>
            <a:endPar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更新</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800" b="1" i="0" u="none" strike="noStrike" kern="1200" cap="none" spc="0" normalizeH="0" baseline="0" noProof="0">
                <a:ln>
                  <a:noFill/>
                </a:ln>
                <a:solidFill>
                  <a:srgbClr val="000000"/>
                </a:solidFill>
                <a:effectLst/>
                <a:uLnTx/>
                <a:uFillTx/>
                <a:latin typeface="Arial" charset="0"/>
                <a:ea typeface="SimSun" charset="0"/>
                <a:cs typeface="SimSun" charset="0"/>
              </a:rPr>
              <a:t>启</a:t>
            </a:r>
            <a:r>
              <a:rPr kumimoji="0" lang="en-US" altLang="zh-CN" sz="800" b="1" i="0" u="none" strike="noStrike" kern="1200" cap="none" spc="0" normalizeH="0" baseline="0" noProof="0">
                <a:ln>
                  <a:noFill/>
                </a:ln>
                <a:solidFill>
                  <a:srgbClr val="000000"/>
                </a:solidFill>
                <a:effectLst/>
                <a:uLnTx/>
                <a:uFillTx/>
                <a:latin typeface="Arial" charset="0"/>
                <a:ea typeface="SimSun" charset="0"/>
                <a:cs typeface="SimSun" charset="0"/>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000"/>
                </a:solidFill>
                <a:effectLst/>
                <a:uLnTx/>
                <a:uFillTx/>
                <a:latin typeface="Times New Roman" charset="0"/>
                <a:ea typeface="SimSun" charset="0"/>
                <a:cs typeface="SimSun" charset="0"/>
              </a:rPr>
              <a:t>创</a:t>
            </a:r>
            <a:r>
              <a:rPr kumimoji="0" lang="en-US" altLang="zh-CN" sz="1000" b="0" i="0" u="none" strike="noStrike" kern="1200" cap="none" spc="0" normalizeH="0" baseline="0" noProof="0">
                <a:ln>
                  <a:noFill/>
                </a:ln>
                <a:solidFill>
                  <a:srgbClr val="000000"/>
                </a:solidFill>
                <a:effectLst/>
                <a:uLnTx/>
                <a:uFillTx/>
                <a:latin typeface="Times New Roman" charset="0"/>
                <a:ea typeface="SimSun" charset="0"/>
                <a:cs typeface="SimSun" charset="0"/>
              </a:rPr>
              <a:t> 6:18; 9:8-17</a:t>
            </a:r>
          </a:p>
        </p:txBody>
      </p:sp>
      <p:sp>
        <p:nvSpPr>
          <p:cNvPr id="27753" name="Text Box 105"/>
          <p:cNvSpPr txBox="1">
            <a:spLocks noChangeArrowheads="1"/>
          </p:cNvSpPr>
          <p:nvPr/>
        </p:nvSpPr>
        <p:spPr bwMode="auto">
          <a:xfrm>
            <a:off x="8494713" y="33338"/>
            <a:ext cx="543839"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pitchFamily="-112" charset="-122"/>
                <a:cs typeface="Arial"/>
              </a:rPr>
              <a:t>9g</a:t>
            </a:r>
          </a:p>
        </p:txBody>
      </p:sp>
      <p:sp>
        <p:nvSpPr>
          <p:cNvPr id="27754" name="Rectangle 106"/>
          <p:cNvSpPr>
            <a:spLocks noGrp="1" noChangeArrowheads="1"/>
          </p:cNvSpPr>
          <p:nvPr>
            <p:ph type="title"/>
          </p:nvPr>
        </p:nvSpPr>
        <p:spPr>
          <a:xfrm>
            <a:off x="914400" y="76200"/>
            <a:ext cx="7330008" cy="638175"/>
          </a:xfrm>
          <a:effectLst>
            <a:outerShdw blurRad="63500" dist="38099" dir="2700000" algn="ctr" rotWithShape="0">
              <a:srgbClr val="000000">
                <a:alpha val="50000"/>
              </a:srgbClr>
            </a:outerShdw>
          </a:effectLst>
        </p:spPr>
        <p:txBody>
          <a:bodyPr wrap="squar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以色列因拒绝弥赛亚而被上帝</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惩罚，十九个世纪</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70–</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公元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1948),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被疏散到别地。</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现在已经有些被恢复了。</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以西结书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全部恢复</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结</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37:8-28)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耶路撒冷成为</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世界首都</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新耶路撒冷</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启</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21)</a:t>
            </a:r>
          </a:p>
        </p:txBody>
      </p:sp>
      <p:sp>
        <p:nvSpPr>
          <p:cNvPr id="67656" name="Text Box 111"/>
          <p:cNvSpPr txBox="1">
            <a:spLocks noChangeArrowheads="1"/>
          </p:cNvSpPr>
          <p:nvPr/>
        </p:nvSpPr>
        <p:spPr bwMode="auto">
          <a:xfrm>
            <a:off x="2195736" y="2590800"/>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15:18 (cf.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30:1-10)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地从大河直到埃及小河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27:12)</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放逐和重建之后，赐这地为永远为业</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17:8)</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通过这偏地全世界得福</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rPr>
              <a:t>赛</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rPr>
              <a:t>14:1-2)</a:t>
            </a:r>
            <a:endParaRPr kumimoji="0" lang="en-US" altLang="zh-CN" sz="800" b="0" i="0" u="none" strike="noStrike" kern="1200" cap="none" spc="0" normalizeH="0" baseline="0" noProof="0">
              <a:ln>
                <a:noFill/>
              </a:ln>
              <a:solidFill>
                <a:srgbClr val="FFFFFF"/>
              </a:solidFill>
              <a:effectLst/>
              <a:uLnTx/>
              <a:uFillTx/>
              <a:latin typeface="Lucida Console" charset="0"/>
              <a:ea typeface="SimSun" charset="0"/>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撒母耳记下</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7:12-16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永远的应许</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儿子</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家庭永存</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王国</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政治的朝代</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宝座</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后裔有统治的权利</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圣殿</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000000"/>
                </a:solidFill>
                <a:effectLst/>
                <a:uLnTx/>
                <a:uFillTx/>
                <a:latin typeface="Lucida Console" charset="0"/>
                <a:ea typeface="SimSun" charset="0"/>
                <a:cs typeface="SimSun" charset="0"/>
              </a:rPr>
              <a:t>由儿子建造</a:t>
            </a:r>
            <a:r>
              <a:rPr kumimoji="0" lang="en-US" altLang="zh-CN" sz="800" b="1" i="0" u="none" strike="noStrike" kern="1200" cap="none" spc="0" normalizeH="0" baseline="0" noProof="0">
                <a:ln>
                  <a:noFill/>
                </a:ln>
                <a:solidFill>
                  <a:srgbClr val="000000"/>
                </a:solidFill>
                <a:effectLst/>
                <a:uLnTx/>
                <a:uFillTx/>
                <a:latin typeface="Lucida Console" charset="0"/>
                <a:ea typeface="SimSun" charset="0"/>
                <a:cs typeface="SimSun" charset="0"/>
              </a:rPr>
              <a:t>)</a:t>
            </a:r>
          </a:p>
        </p:txBody>
      </p:sp>
      <p:sp>
        <p:nvSpPr>
          <p:cNvPr id="67658" name="Rectangle 113"/>
          <p:cNvSpPr>
            <a:spLocks noChangeArrowheads="1"/>
          </p:cNvSpPr>
          <p:nvPr/>
        </p:nvSpPr>
        <p:spPr bwMode="auto">
          <a:xfrm>
            <a:off x="3200524" y="4766915"/>
            <a:ext cx="1587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耶利米书</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31:31-34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的应许</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饶恕</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圣灵存在内心</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新心</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新性格</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新智力</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以色列跟犹大再结合</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不需要传福音</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p:txBody>
      </p:sp>
      <p:sp>
        <p:nvSpPr>
          <p:cNvPr id="67659" name="Rectangle 114"/>
          <p:cNvSpPr>
            <a:spLocks noChangeArrowheads="1"/>
          </p:cNvSpPr>
          <p:nvPr/>
        </p:nvSpPr>
        <p:spPr bwMode="auto">
          <a:xfrm>
            <a:off x="5867400" y="5731470"/>
            <a:ext cx="1752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在十字架上，摩西的律法被废除，应验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并取代了</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7:1-6;</a:t>
            </a: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林前</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9:19-21;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DDDDDD"/>
                </a:solidFill>
                <a:effectLst/>
                <a:uLnTx/>
                <a:uFillTx/>
                <a:latin typeface="Lucida Console" charset="0"/>
                <a:ea typeface="SimSun" charset="0"/>
                <a:cs typeface="SimSun" charset="0"/>
              </a:rPr>
              <a:t>希</a:t>
            </a:r>
            <a:r>
              <a:rPr kumimoji="0" lang="en-US" altLang="zh-CN" sz="800" b="1" i="0" u="none" strike="noStrike" kern="1200" cap="none" spc="0" normalizeH="0" baseline="0" noProof="0">
                <a:ln>
                  <a:noFill/>
                </a:ln>
                <a:solidFill>
                  <a:srgbClr val="DDDDDD"/>
                </a:solidFill>
                <a:effectLst/>
                <a:uLnTx/>
                <a:uFillTx/>
                <a:latin typeface="Lucida Console" charset="0"/>
                <a:ea typeface="SimSun" charset="0"/>
                <a:cs typeface="SimSun" charset="0"/>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暂时的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3:19)</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和有条件的</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申</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28)</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显示罪恶</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罗</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7:7)</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并管理以色列</a:t>
            </a:r>
            <a:endPar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a:t>
            </a:r>
            <a:r>
              <a:rPr kumimoji="0" lang="zh-CN" altLang="en-US" sz="800" b="1" i="0" u="none" strike="noStrike" kern="1200" cap="none" spc="0" normalizeH="0" baseline="0" noProof="0">
                <a:ln>
                  <a:noFill/>
                </a:ln>
                <a:solidFill>
                  <a:srgbClr val="FFFFFF"/>
                </a:solidFill>
                <a:effectLst/>
                <a:uLnTx/>
                <a:uFillTx/>
                <a:latin typeface="Lucida Console" charset="0"/>
                <a:ea typeface="SimSun" charset="0"/>
                <a:cs typeface="SimSun" charset="0"/>
              </a:rPr>
              <a:t>加</a:t>
            </a:r>
            <a:r>
              <a:rPr kumimoji="0" lang="en-US" altLang="zh-CN" sz="800" b="1" i="0" u="none" strike="noStrike" kern="1200" cap="none" spc="0" normalizeH="0" baseline="0" noProof="0">
                <a:ln>
                  <a:noFill/>
                </a:ln>
                <a:solidFill>
                  <a:srgbClr val="FFFFFF"/>
                </a:solidFill>
                <a:effectLst/>
                <a:uLnTx/>
                <a:uFillTx/>
                <a:latin typeface="Lucida Console" charset="0"/>
                <a:ea typeface="SimSun" charset="0"/>
                <a:cs typeface="SimSun" charset="0"/>
              </a:rPr>
              <a:t>3:23-25)</a:t>
            </a:r>
          </a:p>
        </p:txBody>
      </p:sp>
    </p:spTree>
    <p:extLst>
      <p:ext uri="{BB962C8B-B14F-4D97-AF65-F5344CB8AC3E}">
        <p14:creationId xmlns:p14="http://schemas.microsoft.com/office/powerpoint/2010/main" val="1762972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3"/>
          <p:cNvSpPr>
            <a:spLocks noGrp="1" noChangeArrowheads="1"/>
          </p:cNvSpPr>
          <p:nvPr>
            <p:ph type="title"/>
          </p:nvPr>
        </p:nvSpPr>
        <p:spPr>
          <a:xfrm>
            <a:off x="0" y="533400"/>
            <a:ext cx="8763000" cy="838200"/>
          </a:xfrm>
        </p:spPr>
        <p:txBody>
          <a:bodyPr/>
          <a:lstStyle/>
          <a:p>
            <a:pPr eaLnBrk="1" hangingPunct="1"/>
            <a:r>
              <a:rPr lang="zh-CN" altLang="en-US" b="1">
                <a:latin typeface="Arial" charset="0"/>
              </a:rPr>
              <a:t>应许与大卫所立的约</a:t>
            </a:r>
            <a:endParaRPr lang="en-US" altLang="zh-CN" b="1">
              <a:latin typeface="Arial" charset="0"/>
            </a:endParaRPr>
          </a:p>
        </p:txBody>
      </p:sp>
      <p:sp>
        <p:nvSpPr>
          <p:cNvPr id="69635" name="Text Box 4"/>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rPr>
              <a:t>9g</a:t>
            </a:r>
            <a:endParaRPr kumimoji="0" lang="en-US" altLang="zh-CN" sz="1800" b="0" i="0" u="none" strike="noStrike" kern="1200" cap="none" spc="0" normalizeH="0" baseline="0" noProof="0" dirty="0">
              <a:ln>
                <a:noFill/>
              </a:ln>
              <a:solidFill>
                <a:srgbClr val="000000"/>
              </a:solidFill>
              <a:effectLst/>
              <a:uLnTx/>
              <a:uFillTx/>
              <a:latin typeface="Arial" charset="0"/>
              <a:ea typeface="SimSun" charset="0"/>
            </a:endParaRPr>
          </a:p>
        </p:txBody>
      </p:sp>
      <p:sp>
        <p:nvSpPr>
          <p:cNvPr id="69636"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rPr>
              <a:t>新王朝</a:t>
            </a:r>
            <a:b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撒下</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7)</a:t>
            </a:r>
            <a:endParaRPr kumimoji="0" lang="en-US" altLang="zh-CN" sz="32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8198" name="Rectangle 6"/>
          <p:cNvSpPr>
            <a:spLocks noChangeArrowheads="1"/>
          </p:cNvSpPr>
          <p:nvPr/>
        </p:nvSpPr>
        <p:spPr bwMode="auto">
          <a:xfrm>
            <a:off x="762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marR="0" lvl="0" indent="-461963" algn="l" defTabSz="914400" rtl="0" eaLnBrk="1" fontAlgn="base" latinLnBrk="0" hangingPunct="1">
              <a:lnSpc>
                <a:spcPct val="100000"/>
              </a:lnSpc>
              <a:spcBef>
                <a:spcPct val="2000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神在撒母耳记下</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7:12-16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应许大卫什么呢？</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家</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不被灭绝</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王朝</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政治王国</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耶路撒冷的每一位王将是他的后裔</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a:t>
            </a: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宝座</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为永恒的约</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(v. 16),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他家族会拥有永远统治的权柄</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圣殿</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所罗门将会建造圣殿</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461963" marR="0" lvl="0" indent="-461963"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sng" strike="noStrike" kern="1200" cap="none" spc="0" normalizeH="0" baseline="0" noProof="0">
                <a:ln>
                  <a:noFill/>
                </a:ln>
                <a:solidFill>
                  <a:srgbClr val="000000"/>
                </a:solidFill>
                <a:effectLst/>
                <a:uLnTx/>
                <a:uFillTx/>
                <a:latin typeface="Arial" charset="0"/>
                <a:ea typeface="SimSun" charset="0"/>
                <a:cs typeface="SimSun" charset="0"/>
              </a:rPr>
              <a:t>惩罚</a:t>
            </a: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神虽会惩罚不服从的王，但却会毫无条件的守他所立的约</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11113"/>
            <a:ext cx="1563688"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59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8">
                                            <p:txEl>
                                              <p:pRg st="1" end="1"/>
                                            </p:txEl>
                                          </p:spTgt>
                                        </p:tgtEl>
                                        <p:attrNameLst>
                                          <p:attrName>style.visibility</p:attrName>
                                        </p:attrNameLst>
                                      </p:cBhvr>
                                      <p:to>
                                        <p:strVal val="visible"/>
                                      </p:to>
                                    </p:set>
                                    <p:animEffect transition="in" filter="circle(in)">
                                      <p:cBhvr>
                                        <p:cTn id="7" dur="2000"/>
                                        <p:tgtEl>
                                          <p:spTgt spid="81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circle(in)">
                                      <p:cBhvr>
                                        <p:cTn id="12" dur="2000"/>
                                        <p:tgtEl>
                                          <p:spTgt spid="81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8">
                                            <p:txEl>
                                              <p:pRg st="3" end="3"/>
                                            </p:txEl>
                                          </p:spTgt>
                                        </p:tgtEl>
                                        <p:attrNameLst>
                                          <p:attrName>style.visibility</p:attrName>
                                        </p:attrNameLst>
                                      </p:cBhvr>
                                      <p:to>
                                        <p:strVal val="visible"/>
                                      </p:to>
                                    </p:set>
                                    <p:animEffect transition="in" filter="circle(in)">
                                      <p:cBhvr>
                                        <p:cTn id="17" dur="2000"/>
                                        <p:tgtEl>
                                          <p:spTgt spid="819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8">
                                            <p:txEl>
                                              <p:pRg st="4" end="4"/>
                                            </p:txEl>
                                          </p:spTgt>
                                        </p:tgtEl>
                                        <p:attrNameLst>
                                          <p:attrName>style.visibility</p:attrName>
                                        </p:attrNameLst>
                                      </p:cBhvr>
                                      <p:to>
                                        <p:strVal val="visible"/>
                                      </p:to>
                                    </p:set>
                                    <p:animEffect transition="in" filter="circle(in)">
                                      <p:cBhvr>
                                        <p:cTn id="22" dur="2000"/>
                                        <p:tgtEl>
                                          <p:spTgt spid="819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animEffect transition="in" filter="circle(in)">
                                      <p:cBhvr>
                                        <p:cTn id="27" dur="2000"/>
                                        <p:tgtEl>
                                          <p:spTgt spid="8198">
                                            <p:txEl>
                                              <p:pRg st="5" end="5"/>
                                            </p:txEl>
                                          </p:spTgt>
                                        </p:tgtEl>
                                      </p:cBhvr>
                                    </p:animEffect>
                                  </p:childTnLst>
                                </p:cTn>
                              </p:par>
                            </p:childTnLst>
                          </p:cTn>
                        </p:par>
                        <p:par>
                          <p:cTn id="28" fill="hold" nodeType="afterGroup">
                            <p:stCondLst>
                              <p:cond delay="2000"/>
                            </p:stCondLst>
                            <p:childTnLst>
                              <p:par>
                                <p:cTn id="29" presetID="22"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95" name="Rectangle 9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pic>
        <p:nvPicPr>
          <p:cNvPr id="96"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这样</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从亚</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伯拉罕到大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冲</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共有十四代；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大</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卫</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到</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的</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时候</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也有十四代；</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从迁</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至巴比</a:t>
            </a:r>
            <a:r>
              <a:rPr kumimoji="0" lang="zh-TW"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伦的时</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候到基督又有十四代。</a:t>
            </a:r>
            <a:endParaRPr kumimoji="0" lang="en-GB" altLang="ja-JP" sz="1800" b="1" i="0" u="none" strike="noStrike" kern="1200" cap="none" spc="0" normalizeH="0" baseline="0" noProof="0" dirty="0">
              <a:ln>
                <a:noFill/>
              </a:ln>
              <a:solidFill>
                <a:srgbClr val="FFFF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马太福音</a:t>
            </a:r>
            <a:r>
              <a:rPr kumimoji="0" lang="en-US" altLang="zh-CN"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1:17</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a:t>
              </a:r>
              <a:r>
                <a:rPr kumimoji="0" lang="ja-JP" altLang="en-US" sz="2000" b="1" i="0" u="none" strike="noStrike" kern="1200" cap="none" spc="0" normalizeH="0" baseline="0" noProof="0">
                  <a:ln>
                    <a:noFill/>
                  </a:ln>
                  <a:solidFill>
                    <a:srgbClr val="FFFF00"/>
                  </a:solidFill>
                  <a:effectLst/>
                  <a:uLnTx/>
                  <a:uFillTx/>
                  <a:latin typeface="KaiTi" pitchFamily="49" charset="-122"/>
                  <a:ea typeface="KaiTi" pitchFamily="49" charset="-122"/>
                </a:rPr>
                <a:t>伯</a:t>
              </a:r>
              <a:r>
                <a:rPr kumimoji="0" lang="ja-JP" altLang="en-US" sz="2000" b="1" i="0" u="none" strike="noStrike" kern="1200" cap="none" spc="0" normalizeH="0" baseline="0" noProof="0" dirty="0">
                  <a:ln>
                    <a:noFill/>
                  </a:ln>
                  <a:solidFill>
                    <a:srgbClr val="FFFF00"/>
                  </a:solidFill>
                  <a:effectLst/>
                  <a:uLnTx/>
                  <a:uFillTx/>
                  <a:latin typeface="KaiTi" pitchFamily="49" charset="-122"/>
                  <a:ea typeface="KaiTi" pitchFamily="49" charset="-122"/>
                </a:rPr>
                <a:t>拉罕</a:t>
              </a:r>
              <a:endParaRPr kumimoji="0" lang="en-GB" sz="20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艾萨克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犹</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大</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法勒斯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希斯</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仑</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米拿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达</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顺</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门</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波阿斯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俄</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备</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得</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大</a:t>
                </a:r>
                <a:r>
                  <a:rPr kumimoji="0" lang="zh-TW"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卫</a:t>
                </a:r>
                <a:r>
                  <a:rPr kumimoji="0" lang="ja-JP" altLang="en-US" sz="2400" b="0" i="0" u="none" strike="noStrike" kern="1200" cap="none" spc="0" normalizeH="0" baseline="0" noProof="0">
                    <a:ln>
                      <a:noFill/>
                    </a:ln>
                    <a:solidFill>
                      <a:srgbClr val="FFFF00"/>
                    </a:solidFill>
                    <a:effectLst/>
                    <a:uLnTx/>
                    <a:uFillTx/>
                    <a:latin typeface="KaiTi" pitchFamily="49" charset="-122"/>
                    <a:ea typeface="KaiTi" pitchFamily="49" charset="-122"/>
                  </a:rPr>
                  <a:t>王</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  所罗门</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波</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雅</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沙</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法</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约兰</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乌</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坦</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哈</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斯</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希西家</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玛</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拿</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西</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cs typeface="华文细黑" charset="0"/>
              </a:rPr>
              <a:t>亚们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约</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西</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耶哥尼雅</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流亡</a:t>
            </a:r>
            <a:r>
              <a:rPr kumimoji="0" lang="en-US" altLang="zh-CN"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6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撒拉</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铁</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罗</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巴</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伯</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比</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玉</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敬</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所</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撒督</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金</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以律</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以利</a:t>
            </a: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亚</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撒</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马</a:t>
            </a: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但</a:t>
            </a:r>
            <a:endParaRPr kumimoji="0" lang="en-GB" sz="24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a:ln>
                  <a:noFill/>
                </a:ln>
                <a:solidFill>
                  <a:srgbClr val="FFFF00"/>
                </a:solidFill>
                <a:effectLst/>
                <a:uLnTx/>
                <a:uFillTx/>
                <a:latin typeface="KaiTi" pitchFamily="49" charset="-122"/>
                <a:ea typeface="KaiTi" pitchFamily="49" charset="-122"/>
              </a:rPr>
              <a:t>雅各布</a:t>
            </a:r>
            <a:endParaRPr kumimoji="0" lang="en-GB" sz="2000" b="0"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约</a:t>
            </a:r>
            <a:r>
              <a:rPr kumimoji="0" lang="ja-JP" altLang="en-US" sz="2000" b="0" i="0" u="none" strike="noStrike" kern="1200" cap="none" spc="0" normalizeH="0" baseline="0" noProof="0" dirty="0">
                <a:ln>
                  <a:noFill/>
                </a:ln>
                <a:solidFill>
                  <a:srgbClr val="FFFF00"/>
                </a:solidFill>
                <a:effectLst/>
                <a:uLnTx/>
                <a:uFillTx/>
                <a:latin typeface="KaiTi" pitchFamily="49" charset="-122"/>
                <a:ea typeface="KaiTi" pitchFamily="49" charset="-122"/>
              </a:rPr>
              <a:t>瑟</a:t>
            </a:r>
            <a:r>
              <a:rPr kumimoji="0" lang="en-US" altLang="zh-CN"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rPr>
              <a:t>+</a:t>
            </a:r>
            <a:endParaRPr kumimoji="0" lang="en-GB" sz="14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耶</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华文细黑" charset="0"/>
              </a:rPr>
              <a:t>稣</a:t>
            </a:r>
            <a:r>
              <a:rPr kumimoji="0" lang="ja-JP"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rPr>
              <a:t>基督</a:t>
            </a:r>
            <a:endParaRPr kumimoji="0" lang="en-GB" sz="2400" b="1" i="0" u="none" strike="noStrike" kern="1200" cap="none" spc="0" normalizeH="0" baseline="0" noProof="0" dirty="0">
              <a:ln>
                <a:noFill/>
              </a:ln>
              <a:solidFill>
                <a:srgbClr val="FFFF00"/>
              </a:solidFill>
              <a:effectLst/>
              <a:uLnTx/>
              <a:uFillTx/>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建</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立永</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恒</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的</a:t>
            </a:r>
            <a:r>
              <a:rPr kumimoji="0" lang="zh-TW"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zh-CN" altLang="en-US" sz="32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a:t>
            </a:r>
            <a:endParaRPr kumimoji="0" lang="zh-CN" altLang="en-US" sz="3200" b="1" i="0" u="none" strike="noStrike" kern="1200" cap="none" spc="0" normalizeH="0" baseline="0" noProof="0" dirty="0">
              <a:ln>
                <a:noFill/>
              </a:ln>
              <a:solidFill>
                <a:srgbClr val="FFFF00"/>
              </a:solidFill>
              <a:effectLst/>
              <a:uLnTx/>
              <a:uFillTx/>
              <a:latin typeface="Copperplate Gothic Bold" charset="0"/>
              <a:ea typeface="楷体" charset="0"/>
              <a:cs typeface="楷体" charset="0"/>
            </a:endParaRP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177241" name="Text Box 89"/>
          <p:cNvSpPr txBox="1">
            <a:spLocks noChangeArrowheads="1"/>
          </p:cNvSpPr>
          <p:nvPr/>
        </p:nvSpPr>
        <p:spPr bwMode="auto">
          <a:xfrm>
            <a:off x="1403350" y="260350"/>
            <a:ext cx="39624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度的</a:t>
            </a:r>
            <a:r>
              <a:rPr kumimoji="0" lang="zh-TW"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灭</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3" name="Oval 91"/>
          <p:cNvSpPr>
            <a:spLocks noChangeArrowheads="1"/>
          </p:cNvSpPr>
          <p:nvPr/>
        </p:nvSpPr>
        <p:spPr bwMode="auto">
          <a:xfrm rot="-2026311">
            <a:off x="41148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7244"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a:latin typeface="楷体" charset="0"/>
                <a:ea typeface="楷体" charset="0"/>
                <a:cs typeface="楷体" charset="0"/>
              </a:rPr>
              <a:t>在</a:t>
            </a:r>
            <a:r>
              <a:rPr lang="zh-TW" altLang="en-US" sz="2400" b="1" i="1">
                <a:latin typeface="楷体" charset="0"/>
                <a:ea typeface="楷体" charset="0"/>
                <a:cs typeface="楷体" charset="0"/>
              </a:rPr>
              <a:t>马</a:t>
            </a:r>
            <a:r>
              <a:rPr lang="zh-CN" altLang="en-US" sz="2400" b="1" i="1">
                <a:latin typeface="楷体" charset="0"/>
                <a:ea typeface="楷体" charset="0"/>
                <a:cs typeface="楷体" charset="0"/>
              </a:rPr>
              <a:t>太的</a:t>
            </a:r>
            <a:r>
              <a:rPr lang="zh-TW" altLang="en-US" sz="2400" b="1" i="1">
                <a:latin typeface="楷体" charset="0"/>
                <a:ea typeface="楷体" charset="0"/>
                <a:cs typeface="楷体" charset="0"/>
              </a:rPr>
              <a:t>国</a:t>
            </a:r>
            <a:r>
              <a:rPr lang="zh-CN" altLang="en-US" sz="2400" b="1" i="1">
                <a:latin typeface="楷体" charset="0"/>
                <a:ea typeface="楷体" charset="0"/>
                <a:cs typeface="楷体" charset="0"/>
              </a:rPr>
              <a:t>度</a:t>
            </a:r>
            <a:r>
              <a:rPr lang="zh-CN" altLang="en-US" sz="2400" b="1" i="1">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国</a:t>
            </a:r>
            <a:r>
              <a:rPr kumimoji="0" lang="en-US" altLang="zh-CN" sz="2800" b="1" i="0" u="none" strike="noStrike" kern="1200" cap="none" spc="0" normalizeH="0" baseline="0" noProof="0">
                <a:ln>
                  <a:noFill/>
                </a:ln>
                <a:solidFill>
                  <a:srgbClr val="FFFF00"/>
                </a:solidFill>
                <a:effectLst/>
                <a:uLnTx/>
                <a:uFillTx/>
                <a:latin typeface="Copperplate Gothic Bold" charset="0"/>
                <a:ea typeface="楷体" charset="0"/>
                <a:cs typeface="楷体" charset="0"/>
              </a:rPr>
              <a:t>度的</a:t>
            </a:r>
            <a:r>
              <a:rPr kumimoji="0" lang="zh-CN" altLang="en-US" sz="2800" b="1" i="0" u="none" strike="noStrike" kern="1200" cap="none" spc="0" normalizeH="0" baseline="0" noProof="0" dirty="0">
                <a:ln>
                  <a:noFill/>
                </a:ln>
                <a:solidFill>
                  <a:srgbClr val="FFFF00"/>
                </a:solidFill>
                <a:effectLst/>
                <a:uLnTx/>
                <a:uFillTx/>
                <a:latin typeface="Copperplate Gothic Bold" charset="0"/>
                <a:ea typeface="楷体" charset="0"/>
                <a:cs typeface="楷体" charset="0"/>
              </a:rPr>
              <a:t>升起</a:t>
            </a:r>
          </a:p>
        </p:txBody>
      </p:sp>
    </p:spTree>
    <p:extLst>
      <p:ext uri="{BB962C8B-B14F-4D97-AF65-F5344CB8AC3E}">
        <p14:creationId xmlns:p14="http://schemas.microsoft.com/office/powerpoint/2010/main" val="14317093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136525" y="1145991"/>
            <a:ext cx="4507483" cy="6124754"/>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亚伯拉罕的后裔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戴维的子孙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后裔</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子孙</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原文是儿</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子；下同），耶稣基督的家谱：</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亚伯拉罕生艾萨克；艾萨克生雅各布；雅各布生犹大和他的</a:t>
            </a: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犹大从她玛氏生法勒斯和谢拉；法勒斯生希斯仑；</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希斯仑生亚兰；</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亚兰生亚米拿达；亚米拿达生拿顺；拿顺生撒门；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撒门从喇合氏生波阿斯；波阿斯从路得氏生俄备得</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；俄备得生耶西；</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耶西生戴维王。戴维从乌利亚的妻子生所罗门；</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1:7</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所罗门生罗波安；罗波安生亚比雅</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亚比雅生亚撒</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1:8</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亚撒生约沙法；约沙法生约兰；约兰生乌西雅；</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1:9</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乌西雅生约坦；约坦生亚哈斯；亚哈斯生希西家；</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1:10</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希西家生玛拿西；玛拿西生亚们；亚们生约西亚</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1:11</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百姓被迁到巴比伦的时候，约西亚生耶哥尼雅和</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FFFF"/>
                </a:solidFill>
                <a:effectLst/>
                <a:uLnTx/>
                <a:uFillTx/>
                <a:latin typeface="KaiTi" pitchFamily="49" charset="-122"/>
                <a:ea typeface="KaiTi" pitchFamily="49" charset="-122"/>
              </a:rPr>
              <a:t>    </a:t>
            </a:r>
            <a:r>
              <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t>他的弟兄。</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1:12</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迁到巴比伦之后，耶哥尼雅生撒拉铁；撒拉铁生</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所罗巴伯；</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1:13</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所罗巴伯生亚比玉；亚比玉生伊莱贾敬；伊莱贾</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敬生亚所；</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1:14</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亚所生撒督；撒督生亚金；亚金生以律；</a:t>
            </a:r>
            <a:br>
              <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rPr>
            </a:b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1:15</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以律生伊莱贾撒；伊莱贾撒生马但；马但生雅各布</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FFFFFF"/>
                </a:solidFill>
                <a:effectLst/>
                <a:uLnTx/>
                <a:uFillTx/>
                <a:latin typeface="KaiTi" pitchFamily="49" charset="-122"/>
                <a:ea typeface="KaiTi" pitchFamily="49" charset="-122"/>
              </a:rPr>
              <a:t>1:16</a:t>
            </a:r>
            <a:r>
              <a:rPr kumimoji="0" lang="en-US" altLang="zh-TW"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雅各布生约瑟，就是马利亚的丈夫。那称为基督的</a:t>
            </a:r>
            <a:endParaRPr kumimoji="0" lang="en-US" altLang="zh-TW" sz="1400" b="0"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zh-CN" altLang="en-US" sz="1400" b="0" i="0" u="none" strike="noStrike" kern="1200" cap="none" spc="0" normalizeH="0" baseline="0" noProof="0">
                <a:ln>
                  <a:noFill/>
                </a:ln>
                <a:solidFill>
                  <a:srgbClr val="FFFFFF"/>
                </a:solidFill>
                <a:effectLst/>
                <a:uLnTx/>
                <a:uFillTx/>
                <a:latin typeface="KaiTi" pitchFamily="49" charset="-122"/>
                <a:ea typeface="KaiTi" pitchFamily="49" charset="-122"/>
              </a:rPr>
              <a:t>耶稣是从马利亚生的。</a:t>
            </a:r>
            <a:endParaRPr kumimoji="0" lang="en-US" altLang="zh-CN" sz="1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charset="0"/>
            </a:endParaRPr>
          </a:p>
        </p:txBody>
      </p:sp>
      <p:sp>
        <p:nvSpPr>
          <p:cNvPr id="29699" name="Rectangle 3"/>
          <p:cNvSpPr>
            <a:spLocks noGrp="1" noChangeArrowheads="1"/>
          </p:cNvSpPr>
          <p:nvPr>
            <p:ph type="title"/>
          </p:nvPr>
        </p:nvSpPr>
        <p:spPr/>
        <p:txBody>
          <a:bodyPr/>
          <a:lstStyle/>
          <a:p>
            <a:pPr eaLnBrk="1" hangingPunct="1"/>
            <a:r>
              <a:rPr lang="en-US" altLang="zh-CN" b="1">
                <a:solidFill>
                  <a:srgbClr val="FFCC99"/>
                </a:solidFill>
                <a:latin typeface="楷体" charset="0"/>
                <a:ea typeface="楷体" charset="0"/>
                <a:cs typeface="楷体" charset="0"/>
              </a:rPr>
              <a:t>一</a:t>
            </a:r>
            <a:r>
              <a:rPr lang="zh-TW" altLang="en-US" b="1">
                <a:solidFill>
                  <a:srgbClr val="FFCC99"/>
                </a:solidFill>
                <a:latin typeface="楷体" charset="0"/>
                <a:ea typeface="楷体" charset="0"/>
                <a:cs typeface="楷体" charset="0"/>
              </a:rPr>
              <a:t>个纳闷</a:t>
            </a:r>
            <a:r>
              <a:rPr lang="zh-CN" altLang="en-US" b="1">
                <a:solidFill>
                  <a:srgbClr val="FFCC99"/>
                </a:solidFill>
                <a:latin typeface="楷体" charset="0"/>
                <a:ea typeface="楷体" charset="0"/>
                <a:cs typeface="楷体" charset="0"/>
              </a:rPr>
              <a:t>的</a:t>
            </a:r>
            <a:r>
              <a:rPr lang="zh-CN" altLang="en-US" b="1" dirty="0">
                <a:solidFill>
                  <a:srgbClr val="FFCC99"/>
                </a:solidFill>
                <a:latin typeface="楷体" charset="0"/>
                <a:ea typeface="楷体" charset="0"/>
                <a:cs typeface="楷体" charset="0"/>
              </a:rPr>
              <a:t>前序</a:t>
            </a:r>
            <a:r>
              <a:rPr lang="en-US" altLang="zh-CN" dirty="0">
                <a:solidFill>
                  <a:srgbClr val="FFCC99"/>
                </a:solidFill>
                <a:latin typeface="Arial" charset="0"/>
                <a:ea typeface="SimSun" charset="0"/>
                <a:cs typeface="SimSun" charset="0"/>
              </a:rPr>
              <a:t>?</a:t>
            </a:r>
          </a:p>
        </p:txBody>
      </p:sp>
      <p:pic>
        <p:nvPicPr>
          <p:cNvPr id="29700" name="Picture 4" descr="Jerry Benjamin"/>
          <p:cNvPicPr>
            <a:picLocks noGrp="1" noChangeAspect="1" noChangeArrowheads="1"/>
          </p:cNvPicPr>
          <p:nvPr>
            <p:ph type="clipArt" sz="half" idx="2"/>
          </p:nvPr>
        </p:nvPicPr>
        <p:blipFill>
          <a:blip r:embed="rId4" cstate="screen">
            <a:extLst>
              <a:ext uri="{28A0092B-C50C-407E-A947-70E740481C1C}">
                <a14:useLocalDpi xmlns:a14="http://schemas.microsoft.com/office/drawing/2010/main" val="0"/>
              </a:ext>
            </a:extLst>
          </a:blip>
          <a:srcRect/>
          <a:stretch>
            <a:fillRect/>
          </a:stretch>
        </p:blipFill>
        <p:spPr/>
      </p:pic>
      <p:sp>
        <p:nvSpPr>
          <p:cNvPr id="29701" name="Text Box 5"/>
          <p:cNvSpPr txBox="1">
            <a:spLocks noChangeArrowheads="1"/>
          </p:cNvSpPr>
          <p:nvPr/>
        </p:nvSpPr>
        <p:spPr bwMode="auto">
          <a:xfrm>
            <a:off x="611560" y="2636912"/>
            <a:ext cx="3581400" cy="206210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第</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一</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节</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使我受</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惊</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杰里</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回</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顾</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  “</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他</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说</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耶稣和我的祖先</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有</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亲</a:t>
            </a:r>
            <a:r>
              <a:rPr kumimoji="0" lang="zh-CN"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戚</a:t>
            </a:r>
            <a:r>
              <a:rPr kumimoji="0" lang="zh-TW" altLang="en-US" sz="3200" b="1" i="0" u="none" strike="noStrike" kern="1200" cap="none" spc="0" normalizeH="0" baseline="0" noProof="0" dirty="0">
                <a:ln>
                  <a:noFill/>
                </a:ln>
                <a:solidFill>
                  <a:srgbClr val="FFFFFF"/>
                </a:solidFill>
                <a:effectLst/>
                <a:uLnTx/>
                <a:uFillTx/>
                <a:latin typeface="楷体" charset="0"/>
                <a:ea typeface="楷体" charset="0"/>
                <a:cs typeface="楷体" charset="0"/>
              </a:rPr>
              <a:t>关系</a:t>
            </a:r>
            <a:r>
              <a:rPr kumimoji="0" lang="en-US" altLang="zh-CN" sz="3200" b="1" i="0" u="none" strike="noStrike" kern="1200" cap="none" spc="0" normalizeH="0" baseline="0" noProof="0" dirty="0">
                <a:ln>
                  <a:noFill/>
                </a:ln>
                <a:solidFill>
                  <a:srgbClr val="FFFFFF"/>
                </a:solidFill>
                <a:effectLst/>
                <a:uLnTx/>
                <a:uFillTx/>
                <a:latin typeface="楷体" charset="0"/>
                <a:ea typeface="楷体" charset="0"/>
                <a:cs typeface="楷体" charset="0"/>
              </a:rPr>
              <a:t>.”</a:t>
            </a:r>
          </a:p>
        </p:txBody>
      </p:sp>
    </p:spTree>
    <p:extLst>
      <p:ext uri="{BB962C8B-B14F-4D97-AF65-F5344CB8AC3E}">
        <p14:creationId xmlns:p14="http://schemas.microsoft.com/office/powerpoint/2010/main" val="1852083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iterate type="lt">
                                    <p:tmPct val="0"/>
                                  </p:iterate>
                                  <p:childTnLst>
                                    <p:set>
                                      <p:cBhvr>
                                        <p:cTn id="18" dur="1" fill="hold">
                                          <p:stCondLst>
                                            <p:cond delay="0"/>
                                          </p:stCondLst>
                                        </p:cTn>
                                        <p:tgtEl>
                                          <p:spTgt spid="29701"/>
                                        </p:tgtEl>
                                        <p:attrNameLst>
                                          <p:attrName>style.visibility</p:attrName>
                                        </p:attrNameLst>
                                      </p:cBhvr>
                                      <p:to>
                                        <p:strVal val="visible"/>
                                      </p:to>
                                    </p:set>
                                    <p:animEffect transition="in" filter="dissolve">
                                      <p:cBhvr>
                                        <p:cTn id="19"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a:extLst/>
        </p:spPr>
        <p:txBody>
          <a:bodyPr/>
          <a:lstStyle/>
          <a:p>
            <a:pPr>
              <a:defRPr/>
            </a:pPr>
            <a:r>
              <a:rPr lang="zh-CN" altLang="en-US" dirty="0">
                <a:latin typeface="KaiTi" panose="02010609060101010101" pitchFamily="49" charset="-122"/>
                <a:ea typeface="KaiTi" panose="02010609060101010101" pitchFamily="49" charset="-122"/>
              </a:rPr>
              <a:t>马太宣说耶稣是君国！</a:t>
            </a:r>
            <a:endParaRPr lang="en-US" b="1" dirty="0">
              <a:effectLst>
                <a:glow rad="127000">
                  <a:schemeClr val="tx1"/>
                </a:glow>
              </a:effectLst>
              <a:latin typeface="KaiTi" panose="02010609060101010101" pitchFamily="49" charset="-122"/>
              <a:ea typeface="KaiTi" panose="02010609060101010101" pitchFamily="49" charset="-122"/>
              <a:cs typeface="ＭＳ Ｐゴシック" charset="0"/>
            </a:endParaRPr>
          </a:p>
        </p:txBody>
      </p:sp>
    </p:spTree>
    <p:extLst>
      <p:ext uri="{BB962C8B-B14F-4D97-AF65-F5344CB8AC3E}">
        <p14:creationId xmlns:p14="http://schemas.microsoft.com/office/powerpoint/2010/main" val="14858709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06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MacArtuhur,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altLang="zh-CN" sz="2200" b="1" i="0" u="none" strike="noStrike" kern="1200" cap="none" spc="0" normalizeH="0" baseline="0" noProof="0">
                <a:ln>
                  <a:noFill/>
                </a:ln>
                <a:solidFill>
                  <a:srgbClr val="CECECE"/>
                </a:solidFill>
                <a:effectLst/>
                <a:uLnTx/>
                <a:uFillTx/>
                <a:latin typeface="Arial" charset="0"/>
                <a:ea typeface="SimSun" charset="0"/>
                <a:cs typeface="SimSun" charset="0"/>
              </a:rPr>
              <a:t>Zuck, Roy</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97290" name="Text Box 10"/>
          <p:cNvSpPr txBox="1">
            <a:spLocks noChangeArrowheads="1"/>
          </p:cNvSpPr>
          <p:nvPr/>
        </p:nvSpPr>
        <p:spPr bwMode="auto">
          <a:xfrm>
            <a:off x="1591568" y="1527175"/>
            <a:ext cx="2692400" cy="116955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其他写</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耶</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稣</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族</a:t>
            </a:r>
            <a:r>
              <a:rPr kumimoji="0" lang="zh-TW"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ＭＳ Ｐゴシック" charset="-128"/>
              </a:rPr>
              <a:t>谱</a:t>
            </a:r>
            <a:r>
              <a:rPr kumimoji="0" lang="zh-CN" altLang="en-US"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的作者</a:t>
            </a:r>
            <a:r>
              <a:rPr kumimoji="0" lang="en-US" altLang="zh-CN" sz="2800" b="1" i="1" u="none" strike="noStrike" kern="1200" cap="none" spc="0" normalizeH="0" baseline="0" noProof="0">
                <a:ln>
                  <a:noFill/>
                </a:ln>
                <a:solidFill>
                  <a:srgbClr val="CECECE"/>
                </a:solidFill>
                <a:effectLst/>
                <a:uLnTx/>
                <a:uFillTx/>
                <a:latin typeface="KaiTi" pitchFamily="49" charset="-122"/>
                <a:ea typeface="KaiTi" pitchFamily="49" charset="-122"/>
                <a:cs typeface="SimSun" pitchFamily="2" charset="-122"/>
              </a:rPr>
              <a:t>:</a:t>
            </a:r>
            <a:endParaRPr kumimoji="0" lang="en-US" altLang="zh-CN" sz="2800" b="1" i="1" u="none" strike="noStrike" kern="1200" cap="none" spc="0" normalizeH="0" baseline="0" noProof="0" dirty="0">
              <a:ln>
                <a:noFill/>
              </a:ln>
              <a:solidFill>
                <a:srgbClr val="CECECE"/>
              </a:solidFill>
              <a:effectLst/>
              <a:uLnTx/>
              <a:uFillTx/>
              <a:latin typeface="KaiTi" pitchFamily="49" charset="-122"/>
              <a:ea typeface="KaiTi" pitchFamily="49" charset="-122"/>
              <a:cs typeface="SimSun" pitchFamily="2" charset="-122"/>
            </a:endParaRPr>
          </a:p>
        </p:txBody>
      </p:sp>
      <p:sp>
        <p:nvSpPr>
          <p:cNvPr id="24065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97292"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97293" name="Rectangle 1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38</a:t>
            </a:r>
          </a:p>
        </p:txBody>
      </p:sp>
      <p:sp>
        <p:nvSpPr>
          <p:cNvPr id="240653" name="Text Box 1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97295" name="Rectangle 15"/>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8.0.05B.</a:t>
            </a:r>
          </a:p>
        </p:txBody>
      </p:sp>
    </p:spTree>
    <p:extLst>
      <p:ext uri="{BB962C8B-B14F-4D97-AF65-F5344CB8AC3E}">
        <p14:creationId xmlns:p14="http://schemas.microsoft.com/office/powerpoint/2010/main" val="3696413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0"/>
                                        </p:tgtEl>
                                        <p:attrNameLst>
                                          <p:attrName>style.visibility</p:attrName>
                                        </p:attrNameLst>
                                      </p:cBhvr>
                                      <p:to>
                                        <p:strVal val="visible"/>
                                      </p:to>
                                    </p:set>
                                    <p:anim calcmode="lin" valueType="num">
                                      <p:cBhvr>
                                        <p:cTn id="7" dur="500" fill="hold"/>
                                        <p:tgtEl>
                                          <p:spTgt spid="97290"/>
                                        </p:tgtEl>
                                        <p:attrNameLst>
                                          <p:attrName>ppt_x</p:attrName>
                                        </p:attrNameLst>
                                      </p:cBhvr>
                                      <p:tavLst>
                                        <p:tav tm="0">
                                          <p:val>
                                            <p:strVal val="#ppt_x-#ppt_w/2"/>
                                          </p:val>
                                        </p:tav>
                                        <p:tav tm="100000">
                                          <p:val>
                                            <p:strVal val="#ppt_x"/>
                                          </p:val>
                                        </p:tav>
                                      </p:tavLst>
                                    </p:anim>
                                    <p:anim calcmode="lin" valueType="num">
                                      <p:cBhvr>
                                        <p:cTn id="8" dur="500" fill="hold"/>
                                        <p:tgtEl>
                                          <p:spTgt spid="97290"/>
                                        </p:tgtEl>
                                        <p:attrNameLst>
                                          <p:attrName>ppt_y</p:attrName>
                                        </p:attrNameLst>
                                      </p:cBhvr>
                                      <p:tavLst>
                                        <p:tav tm="0">
                                          <p:val>
                                            <p:strVal val="#ppt_y"/>
                                          </p:val>
                                        </p:tav>
                                        <p:tav tm="100000">
                                          <p:val>
                                            <p:strVal val="#ppt_y"/>
                                          </p:val>
                                        </p:tav>
                                      </p:tavLst>
                                    </p:anim>
                                    <p:anim calcmode="lin" valueType="num">
                                      <p:cBhvr>
                                        <p:cTn id="9" dur="500" fill="hold"/>
                                        <p:tgtEl>
                                          <p:spTgt spid="97290"/>
                                        </p:tgtEl>
                                        <p:attrNameLst>
                                          <p:attrName>ppt_w</p:attrName>
                                        </p:attrNameLst>
                                      </p:cBhvr>
                                      <p:tavLst>
                                        <p:tav tm="0">
                                          <p:val>
                                            <p:fltVal val="0"/>
                                          </p:val>
                                        </p:tav>
                                        <p:tav tm="100000">
                                          <p:val>
                                            <p:strVal val="#ppt_w"/>
                                          </p:val>
                                        </p:tav>
                                      </p:tavLst>
                                    </p:anim>
                                    <p:anim calcmode="lin" valueType="num">
                                      <p:cBhvr>
                                        <p:cTn id="10" dur="500" fill="hold"/>
                                        <p:tgtEl>
                                          <p:spTgt spid="9729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97289"/>
                                        </p:tgtEl>
                                        <p:attrNameLst>
                                          <p:attrName>style.visibility</p:attrName>
                                        </p:attrNameLst>
                                      </p:cBhvr>
                                      <p:to>
                                        <p:strVal val="visible"/>
                                      </p:to>
                                    </p:set>
                                    <p:anim calcmode="lin" valueType="num">
                                      <p:cBhvr additive="base">
                                        <p:cTn id="14" dur="5000" fill="hold"/>
                                        <p:tgtEl>
                                          <p:spTgt spid="97289"/>
                                        </p:tgtEl>
                                        <p:attrNameLst>
                                          <p:attrName>ppt_x</p:attrName>
                                        </p:attrNameLst>
                                      </p:cBhvr>
                                      <p:tavLst>
                                        <p:tav tm="0">
                                          <p:val>
                                            <p:strVal val="#ppt_x"/>
                                          </p:val>
                                        </p:tav>
                                        <p:tav tm="100000">
                                          <p:val>
                                            <p:strVal val="#ppt_x"/>
                                          </p:val>
                                        </p:tav>
                                      </p:tavLst>
                                    </p:anim>
                                    <p:anim calcmode="lin" valueType="num">
                                      <p:cBhvr additive="base">
                                        <p:cTn id="15"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P spid="972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马太</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路加</a:t>
            </a: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Effect transition="in" filter="checkerboard(across)">
                                      <p:cBhvr>
                                        <p:cTn id="7" dur="500"/>
                                        <p:tgtEl>
                                          <p:spTgt spid="98308"/>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 calcmode="lin" valueType="num">
                                      <p:cBhvr additive="base">
                                        <p:cTn id="11" dur="500" fill="hold"/>
                                        <p:tgtEl>
                                          <p:spTgt spid="98309"/>
                                        </p:tgtEl>
                                        <p:attrNameLst>
                                          <p:attrName>ppt_x</p:attrName>
                                        </p:attrNameLst>
                                      </p:cBhvr>
                                      <p:tavLst>
                                        <p:tav tm="0">
                                          <p:val>
                                            <p:strVal val="#ppt_x"/>
                                          </p:val>
                                        </p:tav>
                                        <p:tav tm="100000">
                                          <p:val>
                                            <p:strVal val="#ppt_x"/>
                                          </p:val>
                                        </p:tav>
                                      </p:tavLst>
                                    </p:anim>
                                    <p:anim calcmode="lin" valueType="num">
                                      <p:cBhvr additive="base">
                                        <p:cTn id="12" dur="500" fill="hold"/>
                                        <p:tgtEl>
                                          <p:spTgt spid="98309"/>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fill="hold"/>
                                        <p:tgtEl>
                                          <p:spTgt spid="98310"/>
                                        </p:tgtEl>
                                        <p:attrNameLst>
                                          <p:attrName>ppt_x</p:attrName>
                                        </p:attrNameLst>
                                      </p:cBhvr>
                                      <p:tavLst>
                                        <p:tav tm="0">
                                          <p:val>
                                            <p:strVal val="0-#ppt_w/2"/>
                                          </p:val>
                                        </p:tav>
                                        <p:tav tm="100000">
                                          <p:val>
                                            <p:strVal val="#ppt_x"/>
                                          </p:val>
                                        </p:tav>
                                      </p:tavLst>
                                    </p:anim>
                                    <p:anim calcmode="lin" valueType="num">
                                      <p:cBhvr additive="base">
                                        <p:cTn id="16"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fade">
                                      <p:cBhvr>
                                        <p:cTn id="21" dur="1000"/>
                                        <p:tgtEl>
                                          <p:spTgt spid="98312"/>
                                        </p:tgtEl>
                                      </p:cBhvr>
                                    </p:animEffect>
                                    <p:anim calcmode="lin" valueType="num">
                                      <p:cBhvr>
                                        <p:cTn id="22" dur="1000" fill="hold"/>
                                        <p:tgtEl>
                                          <p:spTgt spid="98312"/>
                                        </p:tgtEl>
                                        <p:attrNameLst>
                                          <p:attrName>ppt_x</p:attrName>
                                        </p:attrNameLst>
                                      </p:cBhvr>
                                      <p:tavLst>
                                        <p:tav tm="0">
                                          <p:val>
                                            <p:strVal val="#ppt_x"/>
                                          </p:val>
                                        </p:tav>
                                        <p:tav tm="100000">
                                          <p:val>
                                            <p:strVal val="#ppt_x"/>
                                          </p:val>
                                        </p:tav>
                                      </p:tavLst>
                                    </p:anim>
                                    <p:anim calcmode="lin" valueType="num">
                                      <p:cBhvr>
                                        <p:cTn id="23"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98315"/>
                                        </p:tgtEl>
                                        <p:attrNameLst>
                                          <p:attrName>style.visibility</p:attrName>
                                        </p:attrNameLst>
                                      </p:cBhvr>
                                      <p:to>
                                        <p:strVal val="visible"/>
                                      </p:to>
                                    </p:set>
                                    <p:animEffect transition="in" filter="fade">
                                      <p:cBhvr>
                                        <p:cTn id="28" dur="2000"/>
                                        <p:tgtEl>
                                          <p:spTgt spid="98315"/>
                                        </p:tgtEl>
                                      </p:cBhvr>
                                    </p:animEffect>
                                    <p:anim calcmode="lin" valueType="num">
                                      <p:cBhvr>
                                        <p:cTn id="29" dur="2000" fill="hold"/>
                                        <p:tgtEl>
                                          <p:spTgt spid="98315"/>
                                        </p:tgtEl>
                                        <p:attrNameLst>
                                          <p:attrName>style.rotation</p:attrName>
                                        </p:attrNameLst>
                                      </p:cBhvr>
                                      <p:tavLst>
                                        <p:tav tm="0">
                                          <p:val>
                                            <p:fltVal val="720"/>
                                          </p:val>
                                        </p:tav>
                                        <p:tav tm="100000">
                                          <p:val>
                                            <p:fltVal val="0"/>
                                          </p:val>
                                        </p:tav>
                                      </p:tavLst>
                                    </p:anim>
                                    <p:anim calcmode="lin" valueType="num">
                                      <p:cBhvr>
                                        <p:cTn id="30" dur="2000" fill="hold"/>
                                        <p:tgtEl>
                                          <p:spTgt spid="98315"/>
                                        </p:tgtEl>
                                        <p:attrNameLst>
                                          <p:attrName>ppt_h</p:attrName>
                                        </p:attrNameLst>
                                      </p:cBhvr>
                                      <p:tavLst>
                                        <p:tav tm="0">
                                          <p:val>
                                            <p:fltVal val="0"/>
                                          </p:val>
                                        </p:tav>
                                        <p:tav tm="100000">
                                          <p:val>
                                            <p:strVal val="#ppt_h"/>
                                          </p:val>
                                        </p:tav>
                                      </p:tavLst>
                                    </p:anim>
                                    <p:anim calcmode="lin" valueType="num">
                                      <p:cBhvr>
                                        <p:cTn id="31"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98317"/>
                                        </p:tgtEl>
                                        <p:attrNameLst>
                                          <p:attrName>style.visibility</p:attrName>
                                        </p:attrNameLst>
                                      </p:cBhvr>
                                      <p:to>
                                        <p:strVal val="visible"/>
                                      </p:to>
                                    </p:set>
                                    <p:anim calcmode="lin" valueType="num">
                                      <p:cBhvr>
                                        <p:cTn id="36" dur="500" fill="hold"/>
                                        <p:tgtEl>
                                          <p:spTgt spid="98317"/>
                                        </p:tgtEl>
                                        <p:attrNameLst>
                                          <p:attrName>ppt_w</p:attrName>
                                        </p:attrNameLst>
                                      </p:cBhvr>
                                      <p:tavLst>
                                        <p:tav tm="0">
                                          <p:val>
                                            <p:strVal val="#ppt_w*0.05"/>
                                          </p:val>
                                        </p:tav>
                                        <p:tav tm="100000">
                                          <p:val>
                                            <p:strVal val="#ppt_w"/>
                                          </p:val>
                                        </p:tav>
                                      </p:tavLst>
                                    </p:anim>
                                    <p:anim calcmode="lin" valueType="num">
                                      <p:cBhvr>
                                        <p:cTn id="37" dur="500" fill="hold"/>
                                        <p:tgtEl>
                                          <p:spTgt spid="98317"/>
                                        </p:tgtEl>
                                        <p:attrNameLst>
                                          <p:attrName>ppt_h</p:attrName>
                                        </p:attrNameLst>
                                      </p:cBhvr>
                                      <p:tavLst>
                                        <p:tav tm="0">
                                          <p:val>
                                            <p:strVal val="#ppt_h"/>
                                          </p:val>
                                        </p:tav>
                                        <p:tav tm="100000">
                                          <p:val>
                                            <p:strVal val="#ppt_h"/>
                                          </p:val>
                                        </p:tav>
                                      </p:tavLst>
                                    </p:anim>
                                    <p:anim calcmode="lin" valueType="num">
                                      <p:cBhvr>
                                        <p:cTn id="38" dur="500" fill="hold"/>
                                        <p:tgtEl>
                                          <p:spTgt spid="98317"/>
                                        </p:tgtEl>
                                        <p:attrNameLst>
                                          <p:attrName>ppt_x</p:attrName>
                                        </p:attrNameLst>
                                      </p:cBhvr>
                                      <p:tavLst>
                                        <p:tav tm="0">
                                          <p:val>
                                            <p:strVal val="#ppt_x-.2"/>
                                          </p:val>
                                        </p:tav>
                                        <p:tav tm="100000">
                                          <p:val>
                                            <p:strVal val="#ppt_x"/>
                                          </p:val>
                                        </p:tav>
                                      </p:tavLst>
                                    </p:anim>
                                    <p:anim calcmode="lin" valueType="num">
                                      <p:cBhvr>
                                        <p:cTn id="39" dur="500" fill="hold"/>
                                        <p:tgtEl>
                                          <p:spTgt spid="98317"/>
                                        </p:tgtEl>
                                        <p:attrNameLst>
                                          <p:attrName>ppt_y</p:attrName>
                                        </p:attrNameLst>
                                      </p:cBhvr>
                                      <p:tavLst>
                                        <p:tav tm="0">
                                          <p:val>
                                            <p:strVal val="#ppt_y"/>
                                          </p:val>
                                        </p:tav>
                                        <p:tav tm="100000">
                                          <p:val>
                                            <p:strVal val="#ppt_y"/>
                                          </p:val>
                                        </p:tav>
                                      </p:tavLst>
                                    </p:anim>
                                    <p:animEffect transition="in" filter="fade">
                                      <p:cBhvr>
                                        <p:cTn id="40"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animBg="1"/>
      <p:bldP spid="98309" grpId="0" animBg="1"/>
      <p:bldP spid="98310" grpId="0" animBg="1"/>
      <p:bldP spid="98312" grpId="0" animBg="1"/>
      <p:bldP spid="98315" grpId="0" animBg="1"/>
      <p:bldP spid="9831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2. </a:t>
            </a:r>
            <a:r>
              <a:rPr lang="zh-CN" altLang="en-US" sz="5400" b="1">
                <a:solidFill>
                  <a:srgbClr val="FFFFFF"/>
                </a:solidFill>
                <a:effectLst>
                  <a:glow rad="228600">
                    <a:srgbClr val="000000"/>
                  </a:glow>
                </a:effectLst>
                <a:latin typeface="Arial"/>
                <a:cs typeface="Arial"/>
              </a:rPr>
              <a:t>他的来临</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a:t>
            </a:r>
            <a:r>
              <a:rPr lang="en-US" sz="3200" b="1" kern="0">
                <a:solidFill>
                  <a:srgbClr val="FFFFFF"/>
                </a:solidFill>
                <a:effectLst>
                  <a:glow rad="228600">
                    <a:srgbClr val="220011"/>
                  </a:glow>
                </a:effectLst>
                <a:latin typeface="Arial"/>
                <a:cs typeface="Arial"/>
              </a:rPr>
              <a:t>both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and Christ are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zh-CN" altLang="en-US" sz="4800" b="1">
                <a:solidFill>
                  <a:schemeClr val="bg1"/>
                </a:solidFill>
                <a:latin typeface="Arial" charset="0"/>
                <a:ea typeface="ＭＳ Ｐゴシック" charset="0"/>
                <a:cs typeface="ＭＳ Ｐゴシック" charset="0"/>
              </a:rPr>
              <a:t>证明</a:t>
            </a:r>
            <a:br>
              <a:rPr lang="en-GB" altLang="zh-CN" sz="4800" b="1">
                <a:solidFill>
                  <a:schemeClr val="bg1"/>
                </a:solidFill>
                <a:latin typeface="Arial" charset="0"/>
                <a:ea typeface="ＭＳ Ｐゴシック" charset="0"/>
                <a:cs typeface="ＭＳ Ｐゴシック" charset="0"/>
              </a:rPr>
            </a:br>
            <a:r>
              <a:rPr lang="zh-CN" altLang="en-US" sz="4800" b="1">
                <a:solidFill>
                  <a:schemeClr val="bg1"/>
                </a:solidFill>
                <a:latin typeface="Arial" charset="0"/>
                <a:ea typeface="ＭＳ Ｐゴシック" charset="0"/>
                <a:cs typeface="ＭＳ Ｐゴシック" charset="0"/>
              </a:rPr>
              <a:t>耶稣是君王</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3115217" y="1541463"/>
            <a:ext cx="2973891" cy="1138773"/>
          </a:xfrm>
          <a:prstGeom prst="rect">
            <a:avLst/>
          </a:prstGeom>
          <a:noFill/>
          <a:ln>
            <a:noFill/>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马太</a:t>
            </a: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 &amp; </a:t>
            </a:r>
            <a:r>
              <a:rPr kumimoji="0" lang="zh-CN" alt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路加</a:t>
            </a:r>
            <a:endPar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endParaRP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82952"/>
                                        </p:tgtEl>
                                        <p:attrNameLst>
                                          <p:attrName>style.visibility</p:attrName>
                                        </p:attrNameLst>
                                      </p:cBhvr>
                                      <p:to>
                                        <p:strVal val="visible"/>
                                      </p:to>
                                    </p:set>
                                    <p:animEffect transition="in" filter="strips(downLeft)">
                                      <p:cBhvr>
                                        <p:cTn id="11" dur="500"/>
                                        <p:tgtEl>
                                          <p:spTgt spid="82952"/>
                                        </p:tgtEl>
                                      </p:cBhvr>
                                    </p:animEffect>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82957"/>
                                        </p:tgtEl>
                                        <p:attrNameLst>
                                          <p:attrName>style.visibility</p:attrName>
                                        </p:attrNameLst>
                                      </p:cBhvr>
                                      <p:to>
                                        <p:strVal val="visible"/>
                                      </p:to>
                                    </p:set>
                                    <p:anim calcmode="lin" valueType="num">
                                      <p:cBhvr additive="base">
                                        <p:cTn id="15" dur="500" fill="hold"/>
                                        <p:tgtEl>
                                          <p:spTgt spid="82957"/>
                                        </p:tgtEl>
                                        <p:attrNameLst>
                                          <p:attrName>ppt_x</p:attrName>
                                        </p:attrNameLst>
                                      </p:cBhvr>
                                      <p:tavLst>
                                        <p:tav tm="0">
                                          <p:val>
                                            <p:strVal val="#ppt_x"/>
                                          </p:val>
                                        </p:tav>
                                        <p:tav tm="100000">
                                          <p:val>
                                            <p:strVal val="#ppt_x"/>
                                          </p:val>
                                        </p:tav>
                                      </p:tavLst>
                                    </p:anim>
                                    <p:anim calcmode="lin" valueType="num">
                                      <p:cBhvr additive="base">
                                        <p:cTn id="16"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2954"/>
                                        </p:tgtEl>
                                        <p:attrNameLst>
                                          <p:attrName>style.visibility</p:attrName>
                                        </p:attrNameLst>
                                      </p:cBhvr>
                                      <p:to>
                                        <p:strVal val="visible"/>
                                      </p:to>
                                    </p:set>
                                    <p:animEffect transition="in" filter="fade">
                                      <p:cBhvr>
                                        <p:cTn id="21" dur="2000"/>
                                        <p:tgtEl>
                                          <p:spTgt spid="829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82955"/>
                                        </p:tgtEl>
                                        <p:attrNameLst>
                                          <p:attrName>style.visibility</p:attrName>
                                        </p:attrNameLst>
                                      </p:cBhvr>
                                      <p:to>
                                        <p:strVal val="visible"/>
                                      </p:to>
                                    </p:set>
                                    <p:anim calcmode="lin" valueType="num">
                                      <p:cBhvr>
                                        <p:cTn id="26" dur="500" fill="hold"/>
                                        <p:tgtEl>
                                          <p:spTgt spid="82955"/>
                                        </p:tgtEl>
                                        <p:attrNameLst>
                                          <p:attrName>ppt_w</p:attrName>
                                        </p:attrNameLst>
                                      </p:cBhvr>
                                      <p:tavLst>
                                        <p:tav tm="0">
                                          <p:val>
                                            <p:strVal val="#ppt_w*0.05"/>
                                          </p:val>
                                        </p:tav>
                                        <p:tav tm="100000">
                                          <p:val>
                                            <p:strVal val="#ppt_w"/>
                                          </p:val>
                                        </p:tav>
                                      </p:tavLst>
                                    </p:anim>
                                    <p:anim calcmode="lin" valueType="num">
                                      <p:cBhvr>
                                        <p:cTn id="27" dur="500" fill="hold"/>
                                        <p:tgtEl>
                                          <p:spTgt spid="82955"/>
                                        </p:tgtEl>
                                        <p:attrNameLst>
                                          <p:attrName>ppt_h</p:attrName>
                                        </p:attrNameLst>
                                      </p:cBhvr>
                                      <p:tavLst>
                                        <p:tav tm="0">
                                          <p:val>
                                            <p:strVal val="#ppt_h"/>
                                          </p:val>
                                        </p:tav>
                                        <p:tav tm="100000">
                                          <p:val>
                                            <p:strVal val="#ppt_h"/>
                                          </p:val>
                                        </p:tav>
                                      </p:tavLst>
                                    </p:anim>
                                    <p:anim calcmode="lin" valueType="num">
                                      <p:cBhvr>
                                        <p:cTn id="28" dur="500" fill="hold"/>
                                        <p:tgtEl>
                                          <p:spTgt spid="82955"/>
                                        </p:tgtEl>
                                        <p:attrNameLst>
                                          <p:attrName>ppt_x</p:attrName>
                                        </p:attrNameLst>
                                      </p:cBhvr>
                                      <p:tavLst>
                                        <p:tav tm="0">
                                          <p:val>
                                            <p:strVal val="#ppt_x-.2"/>
                                          </p:val>
                                        </p:tav>
                                        <p:tav tm="100000">
                                          <p:val>
                                            <p:strVal val="#ppt_x"/>
                                          </p:val>
                                        </p:tav>
                                      </p:tavLst>
                                    </p:anim>
                                    <p:anim calcmode="lin" valueType="num">
                                      <p:cBhvr>
                                        <p:cTn id="29" dur="500" fill="hold"/>
                                        <p:tgtEl>
                                          <p:spTgt spid="82955"/>
                                        </p:tgtEl>
                                        <p:attrNameLst>
                                          <p:attrName>ppt_y</p:attrName>
                                        </p:attrNameLst>
                                      </p:cBhvr>
                                      <p:tavLst>
                                        <p:tav tm="0">
                                          <p:val>
                                            <p:strVal val="#ppt_y"/>
                                          </p:val>
                                        </p:tav>
                                        <p:tav tm="100000">
                                          <p:val>
                                            <p:strVal val="#ppt_y"/>
                                          </p:val>
                                        </p:tav>
                                      </p:tavLst>
                                    </p:anim>
                                    <p:animEffect transition="in" filter="fade">
                                      <p:cBhvr>
                                        <p:cTn id="30" dur="500"/>
                                        <p:tgtEl>
                                          <p:spTgt spid="8295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2956"/>
                                        </p:tgtEl>
                                        <p:attrNameLst>
                                          <p:attrName>style.visibility</p:attrName>
                                        </p:attrNameLst>
                                      </p:cBhvr>
                                      <p:to>
                                        <p:strVal val="visible"/>
                                      </p:to>
                                    </p:set>
                                    <p:animEffect transition="in" filter="checkerboard(across)">
                                      <p:cBhvr>
                                        <p:cTn id="35" dur="500"/>
                                        <p:tgtEl>
                                          <p:spTgt spid="829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82958"/>
                                        </p:tgtEl>
                                        <p:attrNameLst>
                                          <p:attrName>style.visibility</p:attrName>
                                        </p:attrNameLst>
                                      </p:cBhvr>
                                      <p:to>
                                        <p:strVal val="visible"/>
                                      </p:to>
                                    </p:set>
                                    <p:anim calcmode="lin" valueType="num">
                                      <p:cBhvr>
                                        <p:cTn id="40" dur="1000" fill="hold"/>
                                        <p:tgtEl>
                                          <p:spTgt spid="82958"/>
                                        </p:tgtEl>
                                        <p:attrNameLst>
                                          <p:attrName>ppt_x</p:attrName>
                                        </p:attrNameLst>
                                      </p:cBhvr>
                                      <p:tavLst>
                                        <p:tav tm="0">
                                          <p:val>
                                            <p:strVal val="#ppt_x-.2"/>
                                          </p:val>
                                        </p:tav>
                                        <p:tav tm="100000">
                                          <p:val>
                                            <p:strVal val="#ppt_x"/>
                                          </p:val>
                                        </p:tav>
                                      </p:tavLst>
                                    </p:anim>
                                    <p:anim calcmode="lin" valueType="num">
                                      <p:cBhvr>
                                        <p:cTn id="41"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P spid="82952" grpId="0"/>
      <p:bldP spid="82954" grpId="0"/>
      <p:bldP spid="82955" grpId="0"/>
      <p:bldP spid="82956" grpId="0"/>
      <p:bldP spid="8295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91141" name="Text Box 5"/>
          <p:cNvSpPr txBox="1">
            <a:spLocks noChangeArrowheads="1"/>
          </p:cNvSpPr>
          <p:nvPr/>
        </p:nvSpPr>
        <p:spPr bwMode="auto">
          <a:xfrm>
            <a:off x="685800" y="636588"/>
            <a:ext cx="6410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 calcmode="lin" valueType="num">
                                      <p:cBhvr>
                                        <p:cTn id="7" dur="1000" fill="hold"/>
                                        <p:tgtEl>
                                          <p:spTgt spid="91141"/>
                                        </p:tgtEl>
                                        <p:attrNameLst>
                                          <p:attrName>ppt_x</p:attrName>
                                        </p:attrNameLst>
                                      </p:cBhvr>
                                      <p:tavLst>
                                        <p:tav tm="0">
                                          <p:val>
                                            <p:strVal val="#ppt_x-.2"/>
                                          </p:val>
                                        </p:tav>
                                        <p:tav tm="100000">
                                          <p:val>
                                            <p:strVal val="#ppt_x"/>
                                          </p:val>
                                        </p:tav>
                                      </p:tavLst>
                                    </p:anim>
                                    <p:anim calcmode="lin" valueType="num">
                                      <p:cBhvr>
                                        <p:cTn id="8" dur="1000" fill="hold"/>
                                        <p:tgtEl>
                                          <p:spTgt spid="911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911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1142"/>
                                        </p:tgtEl>
                                        <p:attrNameLst>
                                          <p:attrName>style.visibility</p:attrName>
                                        </p:attrNameLst>
                                      </p:cBhvr>
                                      <p:to>
                                        <p:strVal val="visible"/>
                                      </p:to>
                                    </p:set>
                                    <p:animEffect transition="in" filter="randombar(horizontal)">
                                      <p:cBhvr>
                                        <p:cTn id="14" dur="500"/>
                                        <p:tgtEl>
                                          <p:spTgt spid="911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91144"/>
                                        </p:tgtEl>
                                        <p:attrNameLst>
                                          <p:attrName>style.visibility</p:attrName>
                                        </p:attrNameLst>
                                      </p:cBhvr>
                                      <p:to>
                                        <p:strVal val="visible"/>
                                      </p:to>
                                    </p:set>
                                    <p:anim calcmode="lin" valueType="num">
                                      <p:cBhvr>
                                        <p:cTn id="19" dur="1000" fill="hold"/>
                                        <p:tgtEl>
                                          <p:spTgt spid="91144"/>
                                        </p:tgtEl>
                                        <p:attrNameLst>
                                          <p:attrName>ppt_x</p:attrName>
                                        </p:attrNameLst>
                                      </p:cBhvr>
                                      <p:tavLst>
                                        <p:tav tm="0">
                                          <p:val>
                                            <p:strVal val="#ppt_x-.2"/>
                                          </p:val>
                                        </p:tav>
                                        <p:tav tm="100000">
                                          <p:val>
                                            <p:strVal val="#ppt_x"/>
                                          </p:val>
                                        </p:tav>
                                      </p:tavLst>
                                    </p:anim>
                                    <p:anim calcmode="lin" valueType="num">
                                      <p:cBhvr>
                                        <p:cTn id="20"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1144"/>
                                        </p:tgtEl>
                                      </p:cBhvr>
                                    </p:animEffect>
                                  </p:childTnLst>
                                </p:cTn>
                              </p:par>
                            </p:childTnLst>
                          </p:cTn>
                        </p:par>
                        <p:par>
                          <p:cTn id="22" fill="hold" nodeType="afterGroup">
                            <p:stCondLst>
                              <p:cond delay="1000"/>
                            </p:stCondLst>
                            <p:childTnLst>
                              <p:par>
                                <p:cTn id="23" presetID="29" presetClass="entr" presetSubtype="0" fill="hold" nodeType="afterEffect">
                                  <p:stCondLst>
                                    <p:cond delay="0"/>
                                  </p:stCondLst>
                                  <p:childTnLst>
                                    <p:set>
                                      <p:cBhvr>
                                        <p:cTn id="24" dur="1" fill="hold">
                                          <p:stCondLst>
                                            <p:cond delay="0"/>
                                          </p:stCondLst>
                                        </p:cTn>
                                        <p:tgtEl>
                                          <p:spTgt spid="91145"/>
                                        </p:tgtEl>
                                        <p:attrNameLst>
                                          <p:attrName>style.visibility</p:attrName>
                                        </p:attrNameLst>
                                      </p:cBhvr>
                                      <p:to>
                                        <p:strVal val="visible"/>
                                      </p:to>
                                    </p:set>
                                    <p:anim calcmode="lin" valueType="num">
                                      <p:cBhvr>
                                        <p:cTn id="25" dur="1000" fill="hold"/>
                                        <p:tgtEl>
                                          <p:spTgt spid="91145"/>
                                        </p:tgtEl>
                                        <p:attrNameLst>
                                          <p:attrName>ppt_x</p:attrName>
                                        </p:attrNameLst>
                                      </p:cBhvr>
                                      <p:tavLst>
                                        <p:tav tm="0">
                                          <p:val>
                                            <p:strVal val="#ppt_x-.2"/>
                                          </p:val>
                                        </p:tav>
                                        <p:tav tm="100000">
                                          <p:val>
                                            <p:strVal val="#ppt_x"/>
                                          </p:val>
                                        </p:tav>
                                      </p:tavLst>
                                    </p:anim>
                                    <p:anim calcmode="lin" valueType="num">
                                      <p:cBhvr>
                                        <p:cTn id="26"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1145"/>
                                        </p:tgtEl>
                                      </p:cBhvr>
                                    </p:animEffect>
                                  </p:childTnLst>
                                </p:cTn>
                              </p:par>
                            </p:childTnLst>
                          </p:cTn>
                        </p:par>
                        <p:par>
                          <p:cTn id="28" fill="hold" nodeType="afterGroup">
                            <p:stCondLst>
                              <p:cond delay="2000"/>
                            </p:stCondLst>
                            <p:childTnLst>
                              <p:par>
                                <p:cTn id="29" presetID="54" presetClass="entr" presetSubtype="0" accel="100000"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 calcmode="lin" valueType="num">
                                      <p:cBhvr>
                                        <p:cTn id="31" dur="500" fill="hold"/>
                                        <p:tgtEl>
                                          <p:spTgt spid="91146"/>
                                        </p:tgtEl>
                                        <p:attrNameLst>
                                          <p:attrName>ppt_w</p:attrName>
                                        </p:attrNameLst>
                                      </p:cBhvr>
                                      <p:tavLst>
                                        <p:tav tm="0">
                                          <p:val>
                                            <p:strVal val="#ppt_w*0.05"/>
                                          </p:val>
                                        </p:tav>
                                        <p:tav tm="100000">
                                          <p:val>
                                            <p:strVal val="#ppt_w"/>
                                          </p:val>
                                        </p:tav>
                                      </p:tavLst>
                                    </p:anim>
                                    <p:anim calcmode="lin" valueType="num">
                                      <p:cBhvr>
                                        <p:cTn id="32" dur="500" fill="hold"/>
                                        <p:tgtEl>
                                          <p:spTgt spid="91146"/>
                                        </p:tgtEl>
                                        <p:attrNameLst>
                                          <p:attrName>ppt_h</p:attrName>
                                        </p:attrNameLst>
                                      </p:cBhvr>
                                      <p:tavLst>
                                        <p:tav tm="0">
                                          <p:val>
                                            <p:strVal val="#ppt_h"/>
                                          </p:val>
                                        </p:tav>
                                        <p:tav tm="100000">
                                          <p:val>
                                            <p:strVal val="#ppt_h"/>
                                          </p:val>
                                        </p:tav>
                                      </p:tavLst>
                                    </p:anim>
                                    <p:anim calcmode="lin" valueType="num">
                                      <p:cBhvr>
                                        <p:cTn id="33" dur="500" fill="hold"/>
                                        <p:tgtEl>
                                          <p:spTgt spid="91146"/>
                                        </p:tgtEl>
                                        <p:attrNameLst>
                                          <p:attrName>ppt_x</p:attrName>
                                        </p:attrNameLst>
                                      </p:cBhvr>
                                      <p:tavLst>
                                        <p:tav tm="0">
                                          <p:val>
                                            <p:strVal val="#ppt_x-.2"/>
                                          </p:val>
                                        </p:tav>
                                        <p:tav tm="100000">
                                          <p:val>
                                            <p:strVal val="#ppt_x"/>
                                          </p:val>
                                        </p:tav>
                                      </p:tavLst>
                                    </p:anim>
                                    <p:anim calcmode="lin" valueType="num">
                                      <p:cBhvr>
                                        <p:cTn id="34" dur="500" fill="hold"/>
                                        <p:tgtEl>
                                          <p:spTgt spid="91146"/>
                                        </p:tgtEl>
                                        <p:attrNameLst>
                                          <p:attrName>ppt_y</p:attrName>
                                        </p:attrNameLst>
                                      </p:cBhvr>
                                      <p:tavLst>
                                        <p:tav tm="0">
                                          <p:val>
                                            <p:strVal val="#ppt_y"/>
                                          </p:val>
                                        </p:tav>
                                        <p:tav tm="100000">
                                          <p:val>
                                            <p:strVal val="#ppt_y"/>
                                          </p:val>
                                        </p:tav>
                                      </p:tavLst>
                                    </p:anim>
                                    <p:animEffect transition="in" filter="fade">
                                      <p:cBhvr>
                                        <p:cTn id="35" dur="500"/>
                                        <p:tgtEl>
                                          <p:spTgt spid="911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91143"/>
                                        </p:tgtEl>
                                        <p:attrNameLst>
                                          <p:attrName>style.visibility</p:attrName>
                                        </p:attrNameLst>
                                      </p:cBhvr>
                                      <p:to>
                                        <p:strVal val="visible"/>
                                      </p:to>
                                    </p:set>
                                    <p:animEffect transition="in" filter="wedge">
                                      <p:cBhvr>
                                        <p:cTn id="40" dur="1000"/>
                                        <p:tgtEl>
                                          <p:spTgt spid="911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91147"/>
                                        </p:tgtEl>
                                        <p:attrNameLst>
                                          <p:attrName>style.visibility</p:attrName>
                                        </p:attrNameLst>
                                      </p:cBhvr>
                                      <p:to>
                                        <p:strVal val="visible"/>
                                      </p:to>
                                    </p:set>
                                    <p:anim calcmode="lin" valueType="num">
                                      <p:cBhvr>
                                        <p:cTn id="45" dur="1000" fill="hold"/>
                                        <p:tgtEl>
                                          <p:spTgt spid="91147"/>
                                        </p:tgtEl>
                                        <p:attrNameLst>
                                          <p:attrName>ppt_x</p:attrName>
                                        </p:attrNameLst>
                                      </p:cBhvr>
                                      <p:tavLst>
                                        <p:tav tm="0">
                                          <p:val>
                                            <p:strVal val="#ppt_x-.2"/>
                                          </p:val>
                                        </p:tav>
                                        <p:tav tm="100000">
                                          <p:val>
                                            <p:strVal val="#ppt_x"/>
                                          </p:val>
                                        </p:tav>
                                      </p:tavLst>
                                    </p:anim>
                                    <p:anim calcmode="lin" valueType="num">
                                      <p:cBhvr>
                                        <p:cTn id="46"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P spid="91146" grpId="0" animBg="1"/>
      <p:bldP spid="9114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213794" cy="707886"/>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路加</a:t>
            </a:r>
            <a:endPar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endParaRP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checkerboard(down)">
                                      <p:cBhvr>
                                        <p:cTn id="7" dur="500"/>
                                        <p:tgtEl>
                                          <p:spTgt spid="880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8083"/>
                                        </p:tgtEl>
                                        <p:attrNameLst>
                                          <p:attrName>style.visibility</p:attrName>
                                        </p:attrNameLst>
                                      </p:cBhvr>
                                      <p:to>
                                        <p:strVal val="visible"/>
                                      </p:to>
                                    </p:set>
                                    <p:anim calcmode="lin" valueType="num">
                                      <p:cBhvr additive="base">
                                        <p:cTn id="12" dur="500" fill="hold"/>
                                        <p:tgtEl>
                                          <p:spTgt spid="88083"/>
                                        </p:tgtEl>
                                        <p:attrNameLst>
                                          <p:attrName>ppt_x</p:attrName>
                                        </p:attrNameLst>
                                      </p:cBhvr>
                                      <p:tavLst>
                                        <p:tav tm="0">
                                          <p:val>
                                            <p:strVal val="0-#ppt_w/2"/>
                                          </p:val>
                                        </p:tav>
                                        <p:tav tm="100000">
                                          <p:val>
                                            <p:strVal val="#ppt_x"/>
                                          </p:val>
                                        </p:tav>
                                      </p:tavLst>
                                    </p:anim>
                                    <p:anim calcmode="lin" valueType="num">
                                      <p:cBhvr additive="base">
                                        <p:cTn id="13" dur="500" fill="hold"/>
                                        <p:tgtEl>
                                          <p:spTgt spid="88083"/>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8078"/>
                                        </p:tgtEl>
                                        <p:attrNameLst>
                                          <p:attrName>style.visibility</p:attrName>
                                        </p:attrNameLst>
                                      </p:cBhvr>
                                      <p:to>
                                        <p:strVal val="visible"/>
                                      </p:to>
                                    </p:set>
                                    <p:anim calcmode="lin" valueType="num">
                                      <p:cBhvr additive="base">
                                        <p:cTn id="16" dur="500" fill="hold"/>
                                        <p:tgtEl>
                                          <p:spTgt spid="88078"/>
                                        </p:tgtEl>
                                        <p:attrNameLst>
                                          <p:attrName>ppt_x</p:attrName>
                                        </p:attrNameLst>
                                      </p:cBhvr>
                                      <p:tavLst>
                                        <p:tav tm="0">
                                          <p:val>
                                            <p:strVal val="#ppt_x"/>
                                          </p:val>
                                        </p:tav>
                                        <p:tav tm="100000">
                                          <p:val>
                                            <p:strVal val="#ppt_x"/>
                                          </p:val>
                                        </p:tav>
                                      </p:tavLst>
                                    </p:anim>
                                    <p:anim calcmode="lin" valueType="num">
                                      <p:cBhvr additive="base">
                                        <p:cTn id="17" dur="500" fill="hold"/>
                                        <p:tgtEl>
                                          <p:spTgt spid="8807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00"/>
                            </p:stCondLst>
                            <p:childTnLst>
                              <p:par>
                                <p:cTn id="19" presetID="29" presetClass="entr" presetSubtype="0" fill="hold" grpId="0" nodeType="afterEffect">
                                  <p:stCondLst>
                                    <p:cond delay="0"/>
                                  </p:stCondLst>
                                  <p:childTnLst>
                                    <p:set>
                                      <p:cBhvr>
                                        <p:cTn id="20" dur="1" fill="hold">
                                          <p:stCondLst>
                                            <p:cond delay="0"/>
                                          </p:stCondLst>
                                        </p:cTn>
                                        <p:tgtEl>
                                          <p:spTgt spid="88079"/>
                                        </p:tgtEl>
                                        <p:attrNameLst>
                                          <p:attrName>style.visibility</p:attrName>
                                        </p:attrNameLst>
                                      </p:cBhvr>
                                      <p:to>
                                        <p:strVal val="visible"/>
                                      </p:to>
                                    </p:set>
                                    <p:anim calcmode="lin" valueType="num">
                                      <p:cBhvr>
                                        <p:cTn id="21" dur="1000" fill="hold"/>
                                        <p:tgtEl>
                                          <p:spTgt spid="88079"/>
                                        </p:tgtEl>
                                        <p:attrNameLst>
                                          <p:attrName>ppt_x</p:attrName>
                                        </p:attrNameLst>
                                      </p:cBhvr>
                                      <p:tavLst>
                                        <p:tav tm="0">
                                          <p:val>
                                            <p:strVal val="#ppt_x-.2"/>
                                          </p:val>
                                        </p:tav>
                                        <p:tav tm="100000">
                                          <p:val>
                                            <p:strVal val="#ppt_x"/>
                                          </p:val>
                                        </p:tav>
                                      </p:tavLst>
                                    </p:anim>
                                    <p:anim calcmode="lin" valueType="num">
                                      <p:cBhvr>
                                        <p:cTn id="22"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8079"/>
                                        </p:tgtEl>
                                      </p:cBhvr>
                                    </p:animEffect>
                                  </p:childTnLst>
                                </p:cTn>
                              </p:par>
                            </p:childTnLst>
                          </p:cTn>
                        </p:par>
                        <p:par>
                          <p:cTn id="24" fill="hold" nodeType="afterGroup">
                            <p:stCondLst>
                              <p:cond delay="1500"/>
                            </p:stCondLst>
                            <p:childTnLst>
                              <p:par>
                                <p:cTn id="25" presetID="29" presetClass="entr" presetSubtype="0" fill="hold" grpId="0" nodeType="afterEffect">
                                  <p:stCondLst>
                                    <p:cond delay="0"/>
                                  </p:stCondLst>
                                  <p:childTnLst>
                                    <p:set>
                                      <p:cBhvr>
                                        <p:cTn id="26" dur="1" fill="hold">
                                          <p:stCondLst>
                                            <p:cond delay="0"/>
                                          </p:stCondLst>
                                        </p:cTn>
                                        <p:tgtEl>
                                          <p:spTgt spid="88080"/>
                                        </p:tgtEl>
                                        <p:attrNameLst>
                                          <p:attrName>style.visibility</p:attrName>
                                        </p:attrNameLst>
                                      </p:cBhvr>
                                      <p:to>
                                        <p:strVal val="visible"/>
                                      </p:to>
                                    </p:set>
                                    <p:anim calcmode="lin" valueType="num">
                                      <p:cBhvr>
                                        <p:cTn id="27" dur="1000" fill="hold"/>
                                        <p:tgtEl>
                                          <p:spTgt spid="88080"/>
                                        </p:tgtEl>
                                        <p:attrNameLst>
                                          <p:attrName>ppt_x</p:attrName>
                                        </p:attrNameLst>
                                      </p:cBhvr>
                                      <p:tavLst>
                                        <p:tav tm="0">
                                          <p:val>
                                            <p:strVal val="#ppt_x-.2"/>
                                          </p:val>
                                        </p:tav>
                                        <p:tav tm="100000">
                                          <p:val>
                                            <p:strVal val="#ppt_x"/>
                                          </p:val>
                                        </p:tav>
                                      </p:tavLst>
                                    </p:anim>
                                    <p:anim calcmode="lin" valueType="num">
                                      <p:cBhvr>
                                        <p:cTn id="28"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80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8070"/>
                                        </p:tgtEl>
                                        <p:attrNameLst>
                                          <p:attrName>style.visibility</p:attrName>
                                        </p:attrNameLst>
                                      </p:cBhvr>
                                      <p:to>
                                        <p:strVal val="visible"/>
                                      </p:to>
                                    </p:set>
                                    <p:animEffect transition="in" filter="dissolve">
                                      <p:cBhvr>
                                        <p:cTn id="34" dur="500"/>
                                        <p:tgtEl>
                                          <p:spTgt spid="88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8071"/>
                                        </p:tgtEl>
                                        <p:attrNameLst>
                                          <p:attrName>style.visibility</p:attrName>
                                        </p:attrNameLst>
                                      </p:cBhvr>
                                      <p:to>
                                        <p:strVal val="visible"/>
                                      </p:to>
                                    </p:set>
                                    <p:animEffect transition="in" filter="randombar(horizontal)">
                                      <p:cBhvr>
                                        <p:cTn id="39" dur="500"/>
                                        <p:tgtEl>
                                          <p:spTgt spid="88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8072"/>
                                        </p:tgtEl>
                                        <p:attrNameLst>
                                          <p:attrName>style.visibility</p:attrName>
                                        </p:attrNameLst>
                                      </p:cBhvr>
                                      <p:to>
                                        <p:strVal val="visible"/>
                                      </p:to>
                                    </p:set>
                                    <p:animEffect transition="in" filter="dissolve">
                                      <p:cBhvr>
                                        <p:cTn id="44" dur="500"/>
                                        <p:tgtEl>
                                          <p:spTgt spid="88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88073"/>
                                        </p:tgtEl>
                                        <p:attrNameLst>
                                          <p:attrName>style.visibility</p:attrName>
                                        </p:attrNameLst>
                                      </p:cBhvr>
                                      <p:to>
                                        <p:strVal val="visible"/>
                                      </p:to>
                                    </p:set>
                                    <p:animEffect transition="in" filter="wedge">
                                      <p:cBhvr>
                                        <p:cTn id="49" dur="500"/>
                                        <p:tgtEl>
                                          <p:spTgt spid="88073"/>
                                        </p:tgtEl>
                                      </p:cBhvr>
                                    </p:animEffect>
                                  </p:childTnLst>
                                </p:cTn>
                              </p:par>
                            </p:childTnLst>
                          </p:cTn>
                        </p:par>
                        <p:par>
                          <p:cTn id="50" fill="hold" nodeType="afterGroup">
                            <p:stCondLst>
                              <p:cond delay="500"/>
                            </p:stCondLst>
                            <p:childTnLst>
                              <p:par>
                                <p:cTn id="51" presetID="9" presetClass="entr" presetSubtype="0" fill="hold" nodeType="afterEffect">
                                  <p:stCondLst>
                                    <p:cond delay="0"/>
                                  </p:stCondLst>
                                  <p:childTnLst>
                                    <p:set>
                                      <p:cBhvr>
                                        <p:cTn id="52" dur="1" fill="hold">
                                          <p:stCondLst>
                                            <p:cond delay="0"/>
                                          </p:stCondLst>
                                        </p:cTn>
                                        <p:tgtEl>
                                          <p:spTgt spid="88084"/>
                                        </p:tgtEl>
                                        <p:attrNameLst>
                                          <p:attrName>style.visibility</p:attrName>
                                        </p:attrNameLst>
                                      </p:cBhvr>
                                      <p:to>
                                        <p:strVal val="visible"/>
                                      </p:to>
                                    </p:set>
                                    <p:animEffect transition="in" filter="dissolve">
                                      <p:cBhvr>
                                        <p:cTn id="53" dur="500"/>
                                        <p:tgtEl>
                                          <p:spTgt spid="8808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8074"/>
                                        </p:tgtEl>
                                        <p:attrNameLst>
                                          <p:attrName>style.visibility</p:attrName>
                                        </p:attrNameLst>
                                      </p:cBhvr>
                                      <p:to>
                                        <p:strVal val="visible"/>
                                      </p:to>
                                    </p:set>
                                    <p:animEffect transition="in" filter="dissolve">
                                      <p:cBhvr>
                                        <p:cTn id="58" dur="500"/>
                                        <p:tgtEl>
                                          <p:spTgt spid="8807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88081"/>
                                        </p:tgtEl>
                                        <p:attrNameLst>
                                          <p:attrName>style.visibility</p:attrName>
                                        </p:attrNameLst>
                                      </p:cBhvr>
                                      <p:to>
                                        <p:strVal val="visible"/>
                                      </p:to>
                                    </p:set>
                                    <p:animEffect transition="in" filter="fade">
                                      <p:cBhvr>
                                        <p:cTn id="63" dur="1000"/>
                                        <p:tgtEl>
                                          <p:spTgt spid="88081"/>
                                        </p:tgtEl>
                                      </p:cBhvr>
                                    </p:animEffect>
                                    <p:anim calcmode="lin" valueType="num">
                                      <p:cBhvr>
                                        <p:cTn id="64" dur="1000" fill="hold"/>
                                        <p:tgtEl>
                                          <p:spTgt spid="88081"/>
                                        </p:tgtEl>
                                        <p:attrNameLst>
                                          <p:attrName>ppt_x</p:attrName>
                                        </p:attrNameLst>
                                      </p:cBhvr>
                                      <p:tavLst>
                                        <p:tav tm="0">
                                          <p:val>
                                            <p:strVal val="#ppt_x"/>
                                          </p:val>
                                        </p:tav>
                                        <p:tav tm="100000">
                                          <p:val>
                                            <p:strVal val="#ppt_x"/>
                                          </p:val>
                                        </p:tav>
                                      </p:tavLst>
                                    </p:anim>
                                    <p:anim calcmode="lin" valueType="num">
                                      <p:cBhvr>
                                        <p:cTn id="65" dur="900" decel="100000" fill="hold"/>
                                        <p:tgtEl>
                                          <p:spTgt spid="8808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88076"/>
                                        </p:tgtEl>
                                        <p:attrNameLst>
                                          <p:attrName>style.visibility</p:attrName>
                                        </p:attrNameLst>
                                      </p:cBhvr>
                                      <p:to>
                                        <p:strVal val="visible"/>
                                      </p:to>
                                    </p:set>
                                    <p:animEffect transition="in" filter="dissolve">
                                      <p:cBhvr>
                                        <p:cTn id="71" dur="500"/>
                                        <p:tgtEl>
                                          <p:spTgt spid="8807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88077"/>
                                        </p:tgtEl>
                                        <p:attrNameLst>
                                          <p:attrName>style.visibility</p:attrName>
                                        </p:attrNameLst>
                                      </p:cBhvr>
                                      <p:to>
                                        <p:strVal val="visible"/>
                                      </p:to>
                                    </p:set>
                                    <p:animEffect transition="in" filter="wheel(4)">
                                      <p:cBhvr>
                                        <p:cTn id="76" dur="500"/>
                                        <p:tgtEl>
                                          <p:spTgt spid="8807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88085"/>
                                        </p:tgtEl>
                                        <p:attrNameLst>
                                          <p:attrName>style.visibility</p:attrName>
                                        </p:attrNameLst>
                                      </p:cBhvr>
                                      <p:to>
                                        <p:strVal val="visible"/>
                                      </p:to>
                                    </p:set>
                                    <p:animEffect transition="in" filter="dissolve">
                                      <p:cBhvr>
                                        <p:cTn id="81"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69" grpId="0"/>
      <p:bldP spid="88079" grpId="0"/>
      <p:bldP spid="88080" grpId="0"/>
      <p:bldP spid="88076" grpId="0" animBg="1"/>
      <p:bldP spid="88081" grpId="0"/>
      <p:bldP spid="8808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241319" cy="52322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a:t>
            </a:r>
            <a:r>
              <a:rPr kumimoji="0" lang="zh-CN" alt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约翰</a:t>
            </a:r>
            <a:endPar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a:t>
            </a:r>
            <a:r>
              <a:rPr lang="zh-CN" altLang="en-US" b="1">
                <a:solidFill>
                  <a:srgbClr val="FFFFFF"/>
                </a:solidFill>
                <a:effectLst>
                  <a:glow rad="228600">
                    <a:srgbClr val="000000"/>
                  </a:glow>
                </a:effectLst>
                <a:latin typeface="Arial"/>
                <a:cs typeface="Arial"/>
              </a:rPr>
              <a:t>约翰</a:t>
            </a:r>
            <a:r>
              <a:rPr lang="en-US" b="1">
                <a:solidFill>
                  <a:srgbClr val="FFFFFF"/>
                </a:solidFill>
                <a:effectLst>
                  <a:glow rad="228600">
                    <a:srgbClr val="000000"/>
                  </a:glow>
                </a:effectLst>
                <a:latin typeface="Arial"/>
                <a:cs typeface="Arial"/>
              </a:rPr>
              <a:t>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zh-CN" altLang="en-US" sz="2800" b="1">
                <a:solidFill>
                  <a:srgbClr val="FFFFFF"/>
                </a:solidFill>
                <a:effectLst>
                  <a:glow rad="228600">
                    <a:srgbClr val="000000"/>
                  </a:glow>
                </a:effectLst>
                <a:latin typeface="Arial"/>
                <a:cs typeface="Arial"/>
              </a:rPr>
              <a:t>路加</a:t>
            </a:r>
            <a:r>
              <a:rPr lang="en-US" sz="2800" b="1">
                <a:solidFill>
                  <a:srgbClr val="FFFFFF"/>
                </a:solidFill>
                <a:effectLst>
                  <a:glow rad="228600">
                    <a:srgbClr val="000000"/>
                  </a:glow>
                </a:effectLst>
                <a:latin typeface="Arial"/>
                <a:cs typeface="Arial"/>
              </a:rPr>
              <a:t>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announces to Zechariah that his wife Elizabeth would miraculously give birth to the forerunner of Messiah to </a:t>
            </a:r>
            <a:r>
              <a:rPr lang="en-US" sz="3200" b="1" kern="0">
                <a:solidFill>
                  <a:srgbClr val="FFFFFF"/>
                </a:solidFill>
                <a:effectLst>
                  <a:glow rad="228600">
                    <a:srgbClr val="220011"/>
                  </a:glow>
                </a:effectLst>
                <a:latin typeface="Arial"/>
                <a:cs typeface="Arial"/>
              </a:rPr>
              <a:t>set </a:t>
            </a:r>
            <a:r>
              <a:rPr lang="zh-CN" altLang="en-US" sz="3200" b="1" kern="0">
                <a:solidFill>
                  <a:srgbClr val="FFFFFF"/>
                </a:solidFill>
                <a:effectLst>
                  <a:glow rad="228600">
                    <a:srgbClr val="220011"/>
                  </a:glow>
                </a:effectLst>
                <a:latin typeface="Arial"/>
                <a:cs typeface="Arial"/>
              </a:rPr>
              <a:t>约翰</a:t>
            </a:r>
            <a:r>
              <a:rPr lang="en-US" sz="3200" b="1" kern="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apart for God's service before his birth </a:t>
            </a:r>
          </a:p>
        </p:txBody>
      </p:sp>
    </p:spTree>
    <p:extLst>
      <p:ext uri="{BB962C8B-B14F-4D97-AF65-F5344CB8AC3E}">
        <p14:creationId xmlns:p14="http://schemas.microsoft.com/office/powerpoint/2010/main" val="4224298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6201150" cy="707870"/>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zh-CN" altLang="en-US" sz="5000" b="1" dirty="0">
                <a:solidFill>
                  <a:srgbClr val="FFFFFF"/>
                </a:solidFill>
                <a:effectLst>
                  <a:outerShdw blurRad="38100" dist="38100" dir="2700000" algn="tl">
                    <a:srgbClr val="000000"/>
                  </a:outerShdw>
                </a:effectLst>
                <a:latin typeface="+mj-lt"/>
                <a:ea typeface="SimSun" pitchFamily="2" charset="-122"/>
                <a:cs typeface="SimSun" pitchFamily="2" charset="-122"/>
              </a:rPr>
              <a:t>大卫列在亚伯拉罕之前</a:t>
            </a:r>
            <a:endParaRPr lang="en-US" sz="5000" b="1" dirty="0">
              <a:solidFill>
                <a:srgbClr val="FFFFFF"/>
              </a:solidFill>
              <a:effectLst>
                <a:outerShdw blurRad="38100" dist="38100" dir="2700000" algn="tl">
                  <a:srgbClr val="000000"/>
                </a:outerShdw>
              </a:effectLst>
              <a:latin typeface="+mj-lt"/>
              <a:ea typeface="SimSun" pitchFamily="2" charset="-122"/>
              <a:cs typeface="SimSun" pitchFamily="2" charset="-122"/>
            </a:endParaRPr>
          </a:p>
        </p:txBody>
      </p:sp>
      <p:sp>
        <p:nvSpPr>
          <p:cNvPr id="3" name="Title 1"/>
          <p:cNvSpPr txBox="1">
            <a:spLocks/>
          </p:cNvSpPr>
          <p:nvPr/>
        </p:nvSpPr>
        <p:spPr bwMode="auto">
          <a:xfrm>
            <a:off x="72008" y="1433681"/>
            <a:ext cx="478802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“亚伯拉罕的后裔、</a:t>
            </a:r>
            <a:r>
              <a:rPr kumimoji="0" lang="zh-CN" altLang="en-US" sz="4000" b="1" i="0" u="none" strike="noStrike" kern="1200" cap="none" spc="0" normalizeH="0" baseline="0" noProof="0" dirty="0">
                <a:ln>
                  <a:noFill/>
                </a:ln>
                <a:solidFill>
                  <a:srgbClr val="FFFF00"/>
                </a:solidFill>
                <a:effectLst/>
                <a:uLnTx/>
                <a:uFillTx/>
                <a:latin typeface="Arial" charset="0"/>
                <a:ea typeface="SimSun" charset="0"/>
                <a:cs typeface="SimSun" charset="0"/>
              </a:rPr>
              <a:t>大卫的子孙</a:t>
            </a: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altLang="zh-CN"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rPr>
              <a:t>耶稣基督的家谱．</a:t>
            </a:r>
            <a:r>
              <a:rPr kumimoji="0" lang="en-GB" sz="4000" b="1"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pic>
        <p:nvPicPr>
          <p:cNvPr id="5" name="Picture 4"/>
          <p:cNvPicPr>
            <a:picLocks noChangeAspect="1"/>
          </p:cNvPicPr>
          <p:nvPr/>
        </p:nvPicPr>
        <p:blipFill>
          <a:blip r:embed="rId2"/>
          <a:stretch>
            <a:fillRect/>
          </a:stretch>
        </p:blipFill>
        <p:spPr>
          <a:xfrm>
            <a:off x="5004048" y="1556792"/>
            <a:ext cx="3959696" cy="4794338"/>
          </a:xfrm>
          <a:prstGeom prst="rect">
            <a:avLst/>
          </a:prstGeom>
        </p:spPr>
      </p:pic>
    </p:spTree>
    <p:extLst>
      <p:ext uri="{BB962C8B-B14F-4D97-AF65-F5344CB8AC3E}">
        <p14:creationId xmlns:p14="http://schemas.microsoft.com/office/powerpoint/2010/main" val="3387589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5943600" y="1371600"/>
            <a:ext cx="2819400" cy="2590800"/>
          </a:xfrm>
          <a:effectLst>
            <a:outerShdw blurRad="63500" dist="35921" dir="2700000" algn="ctr" rotWithShape="0">
              <a:schemeClr val="tx2">
                <a:alpha val="74998"/>
              </a:schemeClr>
            </a:outerShdw>
          </a:effectLst>
        </p:spPr>
        <p:txBody>
          <a:bodyPr/>
          <a:lstStyle/>
          <a:p>
            <a:pPr eaLnBrk="1" hangingPunct="1">
              <a:defRPr/>
            </a:pPr>
            <a:r>
              <a:rPr lang="zh-TW" altLang="en-US" b="1" dirty="0">
                <a:solidFill>
                  <a:srgbClr val="FFFFFF"/>
                </a:solidFill>
                <a:latin typeface="KaiTi" pitchFamily="49" charset="-122"/>
                <a:ea typeface="KaiTi" pitchFamily="49" charset="-122"/>
                <a:cs typeface="ＭＳ Ｐゴシック" charset="0"/>
              </a:rPr>
              <a:t>马</a:t>
            </a:r>
            <a:r>
              <a:rPr lang="ja-JP" altLang="en-US" b="1" dirty="0">
                <a:solidFill>
                  <a:srgbClr val="FFFFFF"/>
                </a:solidFill>
                <a:latin typeface="KaiTi" pitchFamily="49" charset="-122"/>
                <a:ea typeface="KaiTi" pitchFamily="49" charset="-122"/>
                <a:cs typeface="ＭＳ Ｐゴシック" charset="0"/>
              </a:rPr>
              <a:t>太</a:t>
            </a:r>
            <a:r>
              <a:rPr lang="en-US" altLang="ja-JP" dirty="0">
                <a:solidFill>
                  <a:srgbClr val="FFFFFF"/>
                </a:solidFill>
                <a:latin typeface="KaiTi" pitchFamily="49" charset="-122"/>
                <a:ea typeface="KaiTi" pitchFamily="49" charset="-122"/>
                <a:cs typeface="ＭＳ Ｐゴシック" charset="0"/>
              </a:rPr>
              <a:t>: </a:t>
            </a:r>
            <a:br>
              <a:rPr lang="en-US" altLang="ja-JP" dirty="0">
                <a:solidFill>
                  <a:srgbClr val="FFFFFF"/>
                </a:solidFill>
                <a:latin typeface="KaiTi" pitchFamily="49" charset="-122"/>
                <a:ea typeface="KaiTi" pitchFamily="49" charset="-122"/>
                <a:cs typeface="ＭＳ Ｐゴシック" charset="0"/>
              </a:rPr>
            </a:br>
            <a:r>
              <a:rPr lang="zh-TW" altLang="en-US" dirty="0">
                <a:solidFill>
                  <a:srgbClr val="FFFFFF"/>
                </a:solidFill>
                <a:latin typeface="KaiTi" pitchFamily="49" charset="-122"/>
                <a:ea typeface="KaiTi" pitchFamily="49" charset="-122"/>
                <a:cs typeface="ＭＳ Ｐゴシック" charset="0"/>
              </a:rPr>
              <a:t>论</a:t>
            </a:r>
            <a:r>
              <a:rPr lang="ja-JP" altLang="en-US" dirty="0">
                <a:solidFill>
                  <a:srgbClr val="FFFFFF"/>
                </a:solidFill>
                <a:latin typeface="KaiTi" pitchFamily="49" charset="-122"/>
                <a:ea typeface="KaiTi" pitchFamily="49" charset="-122"/>
                <a:cs typeface="ＭＳ Ｐゴシック" charset="0"/>
              </a:rPr>
              <a:t>文福音</a:t>
            </a:r>
            <a:endParaRPr lang="en-US" dirty="0">
              <a:solidFill>
                <a:srgbClr val="FFFFFF"/>
              </a:solidFill>
              <a:latin typeface="KaiTi" pitchFamily="49" charset="-122"/>
              <a:ea typeface="KaiTi" pitchFamily="49" charset="-122"/>
              <a:cs typeface="ＭＳ Ｐゴシック" charset="0"/>
            </a:endParaRPr>
          </a:p>
        </p:txBody>
      </p:sp>
      <p:graphicFrame>
        <p:nvGraphicFramePr>
          <p:cNvPr id="358435" name="Group 35"/>
          <p:cNvGraphicFramePr>
            <a:graphicFrameLocks noGrp="1"/>
          </p:cNvGraphicFramePr>
          <p:nvPr/>
        </p:nvGraphicFramePr>
        <p:xfrm>
          <a:off x="1447800" y="1143000"/>
          <a:ext cx="4267200" cy="4785070"/>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4"/>
                        </a:rPr>
                        <a:t>4:12-25</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5:1-7:29</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5"/>
                        </a:rPr>
                        <a:t>8:1-9:38</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0"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0"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6"/>
                        </a:rPr>
                        <a:t>10:1-11:1</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7"/>
                        </a:rPr>
                        <a:t>11:2-12:50</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8"/>
                        </a:rPr>
                        <a:t>13:1-53</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9"/>
                        </a:rPr>
                        <a:t>13:54-17:27</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KaiTi" pitchFamily="49" charset="-122"/>
                          <a:ea typeface="KaiTi" pitchFamily="49" charset="-122"/>
                        </a:rPr>
                        <a:t>18:1-19:2</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叙事</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0"/>
                        </a:rPr>
                        <a:t>19:3-23:39</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论</a:t>
                      </a:r>
                      <a:r>
                        <a:rPr kumimoji="0" lang="ja-JP" altLang="en-US" sz="2800" b="1" i="0" u="none" strike="noStrike" cap="none" normalizeH="0" baseline="0">
                          <a:ln>
                            <a:noFill/>
                          </a:ln>
                          <a:solidFill>
                            <a:schemeClr val="tx1"/>
                          </a:solidFill>
                          <a:effectLst/>
                          <a:latin typeface="KaiTi" pitchFamily="49" charset="-122"/>
                          <a:ea typeface="KaiTi" pitchFamily="49" charset="-122"/>
                          <a:cs typeface="ＭＳ Ｐゴシック" charset="-128"/>
                        </a:rPr>
                        <a:t>文</a:t>
                      </a:r>
                      <a:endParaRPr kumimoji="0" lang="en-US" sz="2400" b="1" i="0" u="none" strike="noStrike" cap="none" normalizeH="0" baseline="0" dirty="0">
                        <a:ln>
                          <a:noFill/>
                        </a:ln>
                        <a:solidFill>
                          <a:schemeClr val="tx1"/>
                        </a:solidFill>
                        <a:effectLst/>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KaiTi" pitchFamily="49" charset="-122"/>
                          <a:ea typeface="KaiTi" pitchFamily="49" charset="-122"/>
                          <a:hlinkClick r:id="rId11"/>
                        </a:rPr>
                        <a:t>24:1-26:2</a:t>
                      </a:r>
                      <a:r>
                        <a:rPr kumimoji="0" lang="en-US" sz="2400" b="0" i="0" u="none" strike="noStrike" cap="none" normalizeH="0" baseline="0" dirty="0">
                          <a:ln>
                            <a:noFill/>
                          </a:ln>
                          <a:solidFill>
                            <a:schemeClr val="tx1"/>
                          </a:solidFill>
                          <a:effectLst/>
                          <a:latin typeface="KaiTi" pitchFamily="49" charset="-122"/>
                          <a:ea typeface="KaiTi" pitchFamily="49" charset="-122"/>
                        </a:rPr>
                        <a:t> </a:t>
                      </a:r>
                    </a:p>
                  </a:txBody>
                  <a:tcPr marT="45691" marB="45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358423" name="Rectangle 23"/>
          <p:cNvSpPr>
            <a:spLocks noChangeArrowheads="1"/>
          </p:cNvSpPr>
          <p:nvPr/>
        </p:nvSpPr>
        <p:spPr bwMode="auto">
          <a:xfrm>
            <a:off x="533400" y="228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前言</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诞</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生</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早期生活</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洗</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礼</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诱</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惑</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sng" strike="noStrike" kern="1200" cap="none" spc="0" normalizeH="0" baseline="0" noProof="0" dirty="0">
                <a:ln>
                  <a:noFill/>
                </a:ln>
                <a:solidFill>
                  <a:srgbClr val="009999"/>
                </a:solidFill>
                <a:effectLst/>
                <a:uLnTx/>
                <a:uFillTx/>
                <a:latin typeface="KaiTi" pitchFamily="49" charset="-122"/>
                <a:ea typeface="KaiTi" pitchFamily="49" charset="-122"/>
              </a:rPr>
              <a:t>1:1-4:11</a:t>
            </a:r>
          </a:p>
        </p:txBody>
      </p:sp>
      <p:sp>
        <p:nvSpPr>
          <p:cNvPr id="358424" name="Rectangle 24"/>
          <p:cNvSpPr>
            <a:spLocks noChangeArrowheads="1"/>
          </p:cNvSpPr>
          <p:nvPr/>
        </p:nvSpPr>
        <p:spPr bwMode="auto">
          <a:xfrm>
            <a:off x="533400" y="5943600"/>
            <a:ext cx="5867400" cy="914400"/>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cs typeface="华文细黑" charset="0"/>
              </a:rPr>
              <a:t>结论</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末</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后</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的</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异</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死亡</a:t>
            </a:r>
            <a:r>
              <a:rPr kumimoji="0" lang="en-US" altLang="ja-JP" sz="2400" b="1" i="0" u="none" strike="noStrike" kern="1200" cap="none" spc="0" normalizeH="0" baseline="0" noProof="0">
                <a:ln>
                  <a:noFill/>
                </a:ln>
                <a:solidFill>
                  <a:srgbClr val="000000"/>
                </a:solidFill>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复</a:t>
            </a:r>
            <a:r>
              <a:rPr kumimoji="0" lang="ja-JP" altLang="en-US" sz="2400" b="1" i="0" u="none" strike="noStrike" kern="1200" cap="none" spc="0" normalizeH="0" baseline="0" noProof="0">
                <a:ln>
                  <a:noFill/>
                </a:ln>
                <a:solidFill>
                  <a:srgbClr val="000000"/>
                </a:solidFill>
                <a:effectLst/>
                <a:uLnTx/>
                <a:uFillTx/>
                <a:latin typeface="KaiTi" pitchFamily="49" charset="-122"/>
                <a:ea typeface="KaiTi" pitchFamily="49" charset="-122"/>
              </a:rPr>
              <a:t>活</a:t>
            </a:r>
            <a:endParaRPr kumimoji="0" lang="en-US" altLang="ja-JP" sz="2400" b="1" i="0" u="none" strike="noStrike" kern="1200" cap="none" spc="0" normalizeH="0" baseline="0" noProof="0" dirty="0">
              <a:ln>
                <a:noFill/>
              </a:ln>
              <a:solidFill>
                <a:srgbClr val="000000"/>
              </a:solidFill>
              <a:effectLst/>
              <a:uLnTx/>
              <a:uFillTx/>
              <a:latin typeface="KaiTi" pitchFamily="49" charset="-122"/>
              <a:ea typeface="KaiTi" pitchFamily="49"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KaiTi" pitchFamily="49" charset="-122"/>
                <a:ea typeface="KaiTi" pitchFamily="49" charset="-122"/>
              </a:rPr>
              <a:t>26:3-28:20</a:t>
            </a:r>
          </a:p>
        </p:txBody>
      </p:sp>
      <p:sp>
        <p:nvSpPr>
          <p:cNvPr id="358425" name="Text Box 25"/>
          <p:cNvSpPr txBox="1">
            <a:spLocks noChangeArrowheads="1"/>
          </p:cNvSpPr>
          <p:nvPr/>
        </p:nvSpPr>
        <p:spPr bwMode="auto">
          <a:xfrm>
            <a:off x="0" y="1447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创世记</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426" name="Text Box 26"/>
          <p:cNvSpPr txBox="1">
            <a:spLocks noChangeArrowheads="1"/>
          </p:cNvSpPr>
          <p:nvPr/>
        </p:nvSpPr>
        <p:spPr bwMode="auto">
          <a:xfrm>
            <a:off x="0" y="2303463"/>
            <a:ext cx="167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出埃及记</a:t>
            </a:r>
          </a:p>
        </p:txBody>
      </p:sp>
      <p:sp>
        <p:nvSpPr>
          <p:cNvPr id="358430" name="Text Box 30"/>
          <p:cNvSpPr txBox="1">
            <a:spLocks noChangeArrowheads="1"/>
          </p:cNvSpPr>
          <p:nvPr/>
        </p:nvSpPr>
        <p:spPr bwMode="auto">
          <a:xfrm>
            <a:off x="6566833" y="5791200"/>
            <a:ext cx="2236510" cy="584776"/>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Arial" charset="0"/>
                <a:ea typeface="ＭＳ Ｐゴシック" charset="0"/>
              </a:rPr>
              <a:t>从</a:t>
            </a:r>
            <a:r>
              <a:rPr kumimoji="0" lang="zh-TW" altLang="en-US" sz="1600" b="0" i="0" u="none" strike="noStrike" kern="1200" cap="none" spc="0" normalizeH="0" baseline="0" noProof="0">
                <a:ln>
                  <a:noFill/>
                </a:ln>
                <a:solidFill>
                  <a:srgbClr val="FFFFFF"/>
                </a:solidFill>
                <a:effectLst/>
                <a:uLnTx/>
                <a:uFillTx/>
                <a:latin typeface="Arial" charset="0"/>
                <a:ea typeface="ＭＳ Ｐゴシック" charset="0"/>
              </a:rPr>
              <a:t>“</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马</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太</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新</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约</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全</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书调</a:t>
            </a:r>
            <a:r>
              <a:rPr kumimoji="0" lang="ja-JP" altLang="en-US"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查</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cs typeface="华文细黑" charset="0"/>
              </a:rPr>
              <a:t> </a:t>
            </a:r>
            <a:endParaRPr kumimoji="0" lang="en-US" altLang="ja-JP" sz="1600" b="1" i="0" u="none" strike="noStrike" kern="1200" cap="none" spc="0" normalizeH="0" baseline="0" noProof="0" dirty="0">
              <a:ln>
                <a:noFill/>
              </a:ln>
              <a:solidFill>
                <a:srgbClr val="FFFFFF"/>
              </a:solidFill>
              <a:effectLst/>
              <a:uLnTx/>
              <a:uFillTx/>
              <a:latin typeface="KaiTi" pitchFamily="49" charset="-122"/>
              <a:ea typeface="KaiTi" pitchFamily="49" charset="-122"/>
              <a:cs typeface="华文细黑"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KaiTi" pitchFamily="49" charset="-122"/>
                <a:ea typeface="KaiTi" pitchFamily="49" charset="-122"/>
              </a:rPr>
              <a:t>(MBI</a:t>
            </a:r>
            <a:r>
              <a:rPr kumimoji="0" lang="zh-TW" altLang="en-US" sz="1600" b="1" i="0" u="none" strike="noStrike" kern="1200" cap="none" spc="0" normalizeH="0" baseline="0" noProof="0">
                <a:ln>
                  <a:noFill/>
                </a:ln>
                <a:solidFill>
                  <a:srgbClr val="FFFFFF"/>
                </a:solidFill>
                <a:effectLst/>
                <a:uLnTx/>
                <a:uFillTx/>
                <a:latin typeface="KaiTi" pitchFamily="49" charset="-122"/>
                <a:ea typeface="KaiTi" pitchFamily="49" charset="-122"/>
              </a:rPr>
              <a:t>学习</a:t>
            </a:r>
            <a:r>
              <a:rPr kumimoji="0" lang="en-US" altLang="ja-JP" sz="16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片</a:t>
            </a:r>
            <a:r>
              <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0"/>
              </a:rPr>
              <a:t>4</a:t>
            </a:r>
            <a:r>
              <a:rPr kumimoji="0" lang="ja-JP" altLang="en-US" sz="1600" b="0" i="0" u="none" strike="noStrike" kern="1200" cap="none" spc="0" normalizeH="0" baseline="0" noProof="0" dirty="0">
                <a:ln>
                  <a:noFill/>
                </a:ln>
                <a:solidFill>
                  <a:srgbClr val="FFFFFF"/>
                </a:solidFill>
                <a:effectLst/>
                <a:uLnTx/>
                <a:uFillTx/>
                <a:latin typeface="Arial" charset="0"/>
                <a:ea typeface="华文细黑" charset="0"/>
                <a:cs typeface="华文细黑" charset="0"/>
              </a:rPr>
              <a:t>转</a:t>
            </a:r>
            <a:r>
              <a:rPr kumimoji="0" lang="ja-JP" altLang="en-US" sz="1600" b="0" i="0" u="none" strike="noStrike" kern="1200" cap="none" spc="0" normalizeH="0" baseline="0" noProof="0" dirty="0">
                <a:ln>
                  <a:noFill/>
                </a:ln>
                <a:solidFill>
                  <a:srgbClr val="FFFFFF"/>
                </a:solidFill>
                <a:effectLst/>
                <a:uLnTx/>
                <a:uFillTx/>
                <a:latin typeface="Arial" charset="0"/>
                <a:ea typeface="ＭＳ Ｐゴシック" charset="0"/>
              </a:rPr>
              <a:t>用</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6459" name="TextBox 11"/>
          <p:cNvSpPr txBox="1">
            <a:spLocks noChangeArrowheads="1"/>
          </p:cNvSpPr>
          <p:nvPr/>
        </p:nvSpPr>
        <p:spPr bwMode="auto">
          <a:xfrm>
            <a:off x="676275" y="17113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Text Box 27"/>
          <p:cNvSpPr txBox="1">
            <a:spLocks noChangeArrowheads="1"/>
          </p:cNvSpPr>
          <p:nvPr/>
        </p:nvSpPr>
        <p:spPr bwMode="auto">
          <a:xfrm>
            <a:off x="0" y="33067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利未记</a:t>
            </a:r>
          </a:p>
        </p:txBody>
      </p:sp>
      <p:sp>
        <p:nvSpPr>
          <p:cNvPr id="14" name="Text Box 28"/>
          <p:cNvSpPr txBox="1">
            <a:spLocks noChangeArrowheads="1"/>
          </p:cNvSpPr>
          <p:nvPr/>
        </p:nvSpPr>
        <p:spPr bwMode="auto">
          <a:xfrm>
            <a:off x="0" y="42211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民数记</a:t>
            </a:r>
          </a:p>
        </p:txBody>
      </p:sp>
      <p:sp>
        <p:nvSpPr>
          <p:cNvPr id="15" name="Text Box 29"/>
          <p:cNvSpPr txBox="1">
            <a:spLocks noChangeArrowheads="1"/>
          </p:cNvSpPr>
          <p:nvPr/>
        </p:nvSpPr>
        <p:spPr bwMode="auto">
          <a:xfrm>
            <a:off x="0" y="5135563"/>
            <a:ext cx="114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Arial" charset="0"/>
                <a:ea typeface="SimSun" charset="0"/>
                <a:cs typeface="SimSun" charset="0"/>
              </a:rPr>
              <a:t>申命记</a:t>
            </a:r>
          </a:p>
        </p:txBody>
      </p:sp>
    </p:spTree>
    <p:extLst>
      <p:ext uri="{BB962C8B-B14F-4D97-AF65-F5344CB8AC3E}">
        <p14:creationId xmlns:p14="http://schemas.microsoft.com/office/powerpoint/2010/main" val="36554409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35"/>
                                        </p:tgtEl>
                                        <p:attrNameLst>
                                          <p:attrName>style.visibility</p:attrName>
                                        </p:attrNameLst>
                                      </p:cBhvr>
                                      <p:to>
                                        <p:strVal val="visible"/>
                                      </p:to>
                                    </p:set>
                                    <p:animEffect transition="in" filter="dissolve">
                                      <p:cBhvr>
                                        <p:cTn id="7" dur="500"/>
                                        <p:tgtEl>
                                          <p:spTgt spid="35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23"/>
                                        </p:tgtEl>
                                        <p:attrNameLst>
                                          <p:attrName>style.visibility</p:attrName>
                                        </p:attrNameLst>
                                      </p:cBhvr>
                                      <p:to>
                                        <p:strVal val="visible"/>
                                      </p:to>
                                    </p:set>
                                    <p:animEffect transition="in" filter="dissolve">
                                      <p:cBhvr>
                                        <p:cTn id="12" dur="500"/>
                                        <p:tgtEl>
                                          <p:spTgt spid="3584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24"/>
                                        </p:tgtEl>
                                        <p:attrNameLst>
                                          <p:attrName>style.visibility</p:attrName>
                                        </p:attrNameLst>
                                      </p:cBhvr>
                                      <p:to>
                                        <p:strVal val="visible"/>
                                      </p:to>
                                    </p:set>
                                    <p:animEffect transition="in" filter="dissolve">
                                      <p:cBhvr>
                                        <p:cTn id="17" dur="500"/>
                                        <p:tgtEl>
                                          <p:spTgt spid="3584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25"/>
                                        </p:tgtEl>
                                        <p:attrNameLst>
                                          <p:attrName>style.visibility</p:attrName>
                                        </p:attrNameLst>
                                      </p:cBhvr>
                                      <p:to>
                                        <p:strVal val="visible"/>
                                      </p:to>
                                    </p:set>
                                    <p:animEffect transition="in" filter="dissolve">
                                      <p:cBhvr>
                                        <p:cTn id="22" dur="500"/>
                                        <p:tgtEl>
                                          <p:spTgt spid="3584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26"/>
                                        </p:tgtEl>
                                        <p:attrNameLst>
                                          <p:attrName>style.visibility</p:attrName>
                                        </p:attrNameLst>
                                      </p:cBhvr>
                                      <p:to>
                                        <p:strVal val="visible"/>
                                      </p:to>
                                    </p:set>
                                    <p:animEffect transition="in" filter="dissolve">
                                      <p:cBhvr>
                                        <p:cTn id="27" dur="500"/>
                                        <p:tgtEl>
                                          <p:spTgt spid="3584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3" grpId="0" animBg="1" autoUpdateAnimBg="0"/>
      <p:bldP spid="358424" grpId="0" animBg="1" autoUpdateAnimBg="0"/>
      <p:bldP spid="358425" grpId="0" autoUpdateAnimBg="0"/>
      <p:bldP spid="358426" grpId="0" autoUpdateAnimBg="0"/>
      <p:bldP spid="13" grpId="0" autoUpdateAnimBg="0"/>
      <p:bldP spid="14" grpId="0" autoUpdateAnimBg="0"/>
      <p:bldP spid="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650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788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2788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245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5150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31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9903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453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4" name="Rectangle 4"/>
          <p:cNvSpPr>
            <a:spLocks noChangeArrowheads="1"/>
          </p:cNvSpPr>
          <p:nvPr/>
        </p:nvSpPr>
        <p:spPr bwMode="auto">
          <a:xfrm>
            <a:off x="2514600" y="685800"/>
            <a:ext cx="3890963" cy="9953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亚</a:t>
            </a: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伯拉罕</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rPr>
              <a:t>立约</a:t>
            </a:r>
          </a:p>
        </p:txBody>
      </p:sp>
      <p:sp>
        <p:nvSpPr>
          <p:cNvPr id="56325" name="Rectangle 5"/>
          <p:cNvSpPr>
            <a:spLocks noChangeArrowheads="1"/>
          </p:cNvSpPr>
          <p:nvPr/>
        </p:nvSpPr>
        <p:spPr bwMode="auto">
          <a:xfrm>
            <a:off x="650875" y="681038"/>
            <a:ext cx="226536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神</a:t>
            </a:r>
            <a:r>
              <a:rPr kumimoji="0" lang="en-US" sz="2400" b="0" i="0" u="none" strike="noStrike" kern="1200" cap="none" spc="0" normalizeH="0" baseline="0" noProof="0" dirty="0">
                <a:ln>
                  <a:noFill/>
                </a:ln>
                <a:solidFill>
                  <a:srgbClr val="FFFF00"/>
                </a:solidFill>
                <a:effectLst/>
                <a:uLnTx/>
                <a:uFillTx/>
                <a:latin typeface="KaiTi" pitchFamily="49" charset="-122"/>
                <a:ea typeface="KaiTi" pitchFamily="49" charset="-122"/>
                <a:cs typeface="ＭＳ Ｐゴシック" charset="-128"/>
              </a:rPr>
              <a:t>呼召</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亚</a:t>
            </a:r>
            <a:r>
              <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伯拉罕</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D2558"/>
                </a:solidFill>
                <a:effectLst/>
                <a:uLnTx/>
                <a:uFillTx/>
                <a:latin typeface="楷体" pitchFamily="2" charset="-122"/>
                <a:ea typeface="楷体" pitchFamily="2" charset="-122"/>
                <a:cs typeface="楷体" pitchFamily="2" charset="-122"/>
              </a:rPr>
              <a:t>    </a:t>
            </a:r>
            <a:r>
              <a:rPr kumimoji="0" lang="zh-TW" altLang="en-US" sz="2400" b="1" i="0" u="none" strike="noStrike" kern="1200" cap="none" spc="0" normalizeH="0" baseline="0" noProof="0" dirty="0">
                <a:ln>
                  <a:noFill/>
                </a:ln>
                <a:solidFill>
                  <a:srgbClr val="FFFFFF"/>
                </a:solidFill>
                <a:effectLst/>
                <a:uLnTx/>
                <a:uFillTx/>
                <a:latin typeface="楷体" pitchFamily="2" charset="-122"/>
                <a:ea typeface="楷体" pitchFamily="2" charset="-122"/>
                <a:cs typeface="楷体" pitchFamily="2" charset="-122"/>
              </a:rPr>
              <a:t>创</a:t>
            </a:r>
            <a:r>
              <a:rPr kumimoji="0" lang="zh-CN" altLang="en-US"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 </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楷体" pitchFamily="2" charset="-122"/>
              </a:rPr>
              <a:t>12:1-3</a:t>
            </a:r>
          </a:p>
        </p:txBody>
      </p:sp>
      <p:sp>
        <p:nvSpPr>
          <p:cNvPr id="56326" name="Rectangle 6"/>
          <p:cNvSpPr>
            <a:spLocks noChangeArrowheads="1"/>
          </p:cNvSpPr>
          <p:nvPr/>
        </p:nvSpPr>
        <p:spPr bwMode="auto">
          <a:xfrm>
            <a:off x="1219200" y="3581400"/>
            <a:ext cx="8747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FF00"/>
                </a:solidFill>
                <a:effectLst/>
                <a:uLnTx/>
                <a:uFillTx/>
                <a:latin typeface="楷体" charset="0"/>
                <a:ea typeface="楷体" charset="0"/>
                <a:cs typeface="楷体" charset="0"/>
              </a:rPr>
              <a:t>土地</a:t>
            </a:r>
          </a:p>
        </p:txBody>
      </p:sp>
      <p:sp>
        <p:nvSpPr>
          <p:cNvPr id="56327" name="Rectangle 7"/>
          <p:cNvSpPr>
            <a:spLocks noChangeArrowheads="1"/>
          </p:cNvSpPr>
          <p:nvPr/>
        </p:nvSpPr>
        <p:spPr bwMode="auto">
          <a:xfrm>
            <a:off x="1187450" y="1196975"/>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195591"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2"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3"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4"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5"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596"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SimSun" charset="0"/>
                <a:cs typeface="SimSun" charset="0"/>
              </a:rPr>
              <a:t> </a:t>
            </a:r>
          </a:p>
        </p:txBody>
      </p:sp>
      <p:sp>
        <p:nvSpPr>
          <p:cNvPr id="56334" name="Text Box 14"/>
          <p:cNvSpPr txBox="1">
            <a:spLocks noChangeArrowheads="1"/>
          </p:cNvSpPr>
          <p:nvPr/>
        </p:nvSpPr>
        <p:spPr bwMode="auto">
          <a:xfrm>
            <a:off x="6019800" y="762000"/>
            <a:ext cx="2193925" cy="104028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rPr>
              <a:t>立约</a:t>
            </a:r>
            <a:endParaRPr kumimoji="0" lang="en-US" altLang="zh-CN" sz="28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pitchFamily="2" charset="-122"/>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0000"/>
              </a:solidFill>
              <a:effectLst/>
              <a:uLnTx/>
              <a:uFillTx/>
              <a:latin typeface="KaiTi" pitchFamily="49" charset="-122"/>
              <a:ea typeface="KaiTi" pitchFamily="49" charset="-122"/>
              <a:cs typeface="楷体" pitchFamily="2" charset="-122"/>
            </a:endParaRPr>
          </a:p>
          <a:p>
            <a:pPr marL="0" marR="0" lvl="0" indent="0" algn="r" defTabSz="914400" rtl="0" eaLnBrk="0" fontAlgn="base" latinLnBrk="0" hangingPunct="0">
              <a:lnSpc>
                <a:spcPct val="8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KaiTi" pitchFamily="49" charset="-122"/>
                <a:ea typeface="KaiTi" pitchFamily="49" charset="-122"/>
                <a:cs typeface="ＭＳ Ｐゴシック" charset="-128"/>
              </a:rPr>
              <a:t>创</a:t>
            </a:r>
            <a:r>
              <a:rPr kumimoji="0" lang="en-US" altLang="zh-CN" sz="24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:15:9-18</a:t>
            </a:r>
          </a:p>
        </p:txBody>
      </p:sp>
      <p:sp>
        <p:nvSpPr>
          <p:cNvPr id="56335" name="Rectangle 15"/>
          <p:cNvSpPr>
            <a:spLocks noChangeArrowheads="1"/>
          </p:cNvSpPr>
          <p:nvPr/>
        </p:nvSpPr>
        <p:spPr bwMode="auto">
          <a:xfrm>
            <a:off x="3951288" y="3505200"/>
            <a:ext cx="849312"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后</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裔</a:t>
            </a:r>
          </a:p>
        </p:txBody>
      </p:sp>
      <p:sp>
        <p:nvSpPr>
          <p:cNvPr id="56336" name="Rectangle 16"/>
          <p:cNvSpPr>
            <a:spLocks noChangeArrowheads="1"/>
          </p:cNvSpPr>
          <p:nvPr/>
        </p:nvSpPr>
        <p:spPr bwMode="auto">
          <a:xfrm>
            <a:off x="6781800" y="3505200"/>
            <a:ext cx="9683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FF00"/>
                </a:solidFill>
                <a:effectLst/>
                <a:uLnTx/>
                <a:uFillTx/>
                <a:latin typeface="楷体" charset="0"/>
                <a:ea typeface="楷体" charset="0"/>
                <a:cs typeface="楷体" charset="0"/>
              </a:rPr>
              <a:t>祝</a:t>
            </a:r>
            <a:r>
              <a:rPr kumimoji="0" lang="zh-CN" altLang="en-US" sz="2400" b="1" i="0" u="none" strike="noStrike" kern="1200" cap="none" spc="0" normalizeH="0" baseline="0" noProof="0">
                <a:ln>
                  <a:noFill/>
                </a:ln>
                <a:solidFill>
                  <a:srgbClr val="00FF00"/>
                </a:solidFill>
                <a:effectLst/>
                <a:uLnTx/>
                <a:uFillTx/>
                <a:latin typeface="楷体" charset="0"/>
                <a:ea typeface="楷体" charset="0"/>
                <a:cs typeface="楷体" charset="0"/>
              </a:rPr>
              <a:t>福</a:t>
            </a:r>
          </a:p>
        </p:txBody>
      </p:sp>
      <p:sp>
        <p:nvSpPr>
          <p:cNvPr id="56337" name="Rectangle 17"/>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13:15</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8" name="Rectangle 18"/>
          <p:cNvSpPr>
            <a:spLocks noChangeArrowheads="1"/>
          </p:cNvSpPr>
          <p:nvPr/>
        </p:nvSpPr>
        <p:spPr bwMode="auto">
          <a:xfrm>
            <a:off x="1065213" y="3962400"/>
            <a:ext cx="13525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12:1</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39" name="Rectangle 19"/>
          <p:cNvSpPr>
            <a:spLocks noChangeArrowheads="1"/>
          </p:cNvSpPr>
          <p:nvPr/>
        </p:nvSpPr>
        <p:spPr bwMode="auto">
          <a:xfrm>
            <a:off x="3884613" y="3886200"/>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12:2</a:t>
            </a:r>
          </a:p>
        </p:txBody>
      </p:sp>
      <p:sp>
        <p:nvSpPr>
          <p:cNvPr id="56340" name="Rectangle 20"/>
          <p:cNvSpPr>
            <a:spLocks noChangeArrowheads="1"/>
          </p:cNvSpPr>
          <p:nvPr/>
        </p:nvSpPr>
        <p:spPr bwMode="auto">
          <a:xfrm>
            <a:off x="6551613" y="3886200"/>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创</a:t>
            </a:r>
            <a:r>
              <a:rPr kumimoji="0" lang="en-US" altLang="zh-CN" sz="2000" b="1" i="0" u="none" strike="noStrike" kern="1200" cap="none" spc="0" normalizeH="0" baseline="0" noProof="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12:3</a:t>
            </a:r>
          </a:p>
        </p:txBody>
      </p:sp>
      <p:sp>
        <p:nvSpPr>
          <p:cNvPr id="56341" name="Rectangle 21"/>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创</a:t>
            </a:r>
            <a:r>
              <a:rPr kumimoji="0" lang="zh-CN"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rPr>
              <a:t>13:14-16</a:t>
            </a:r>
          </a:p>
        </p:txBody>
      </p:sp>
      <p:sp>
        <p:nvSpPr>
          <p:cNvPr id="56342" name="Rectangle 22"/>
          <p:cNvSpPr>
            <a:spLocks noChangeArrowheads="1"/>
          </p:cNvSpPr>
          <p:nvPr/>
        </p:nvSpPr>
        <p:spPr bwMode="auto">
          <a:xfrm>
            <a:off x="6435725" y="2860675"/>
            <a:ext cx="168910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 </a:t>
            </a:r>
            <a:r>
              <a:rPr kumimoji="0" lang="zh-TW" altLang="en-US" sz="2000" b="1" i="0" u="none" strike="noStrike" kern="1200" cap="none" spc="0" normalizeH="0" baseline="0" noProof="0">
                <a:ln>
                  <a:noFill/>
                </a:ln>
                <a:solidFill>
                  <a:srgbClr val="FFFFFF"/>
                </a:solidFill>
                <a:effectLst/>
                <a:uLnTx/>
                <a:uFillTx/>
                <a:latin typeface="KaiTi" pitchFamily="49" charset="-122"/>
                <a:ea typeface="KaiTi" pitchFamily="49" charset="-122"/>
                <a:cs typeface="ＭＳ Ｐゴシック" charset="-128"/>
              </a:rPr>
              <a:t>创</a:t>
            </a:r>
            <a:r>
              <a:rPr kumimoji="0" lang="en-US" altLang="zh-CN" sz="2000" b="1" i="0" u="none" strike="noStrike" kern="1200" cap="none" spc="0" normalizeH="0" baseline="0" noProof="0">
                <a:ln>
                  <a:noFill/>
                </a:ln>
                <a:solidFill>
                  <a:srgbClr val="FFFFFF"/>
                </a:solidFill>
                <a:effectLst/>
                <a:uLnTx/>
                <a:uFillTx/>
                <a:latin typeface="KaiTi" pitchFamily="49" charset="-122"/>
                <a:ea typeface="KaiTi" pitchFamily="49" charset="-122"/>
                <a:cs typeface="SimSun" pitchFamily="2" charset="-122"/>
              </a:rPr>
              <a:t>15:9-18</a:t>
            </a:r>
            <a:endParaRPr kumimoji="0" lang="en-US" altLang="zh-CN" sz="2000" b="1" i="0" u="none" strike="noStrike" kern="1200" cap="none" spc="0" normalizeH="0" baseline="0" noProof="0" dirty="0">
              <a:ln>
                <a:noFill/>
              </a:ln>
              <a:solidFill>
                <a:srgbClr val="FFFFFF"/>
              </a:solidFill>
              <a:effectLst/>
              <a:uLnTx/>
              <a:uFillTx/>
              <a:latin typeface="KaiTi" pitchFamily="49" charset="-122"/>
              <a:ea typeface="KaiTi" pitchFamily="49" charset="-122"/>
              <a:cs typeface="SimSun" pitchFamily="2" charset="-122"/>
            </a:endParaRPr>
          </a:p>
        </p:txBody>
      </p:sp>
      <p:sp>
        <p:nvSpPr>
          <p:cNvPr id="56343" name="Rectangle 23"/>
          <p:cNvSpPr>
            <a:spLocks noChangeArrowheads="1"/>
          </p:cNvSpPr>
          <p:nvPr/>
        </p:nvSpPr>
        <p:spPr bwMode="auto">
          <a:xfrm>
            <a:off x="228600" y="6248400"/>
            <a:ext cx="8634413" cy="5826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整</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个圣经启</a:t>
            </a:r>
            <a:r>
              <a:rPr kumimoji="0" lang="zh-CN" altLang="en-US" sz="3200" b="0" i="0" u="none" strike="noStrike" kern="1200" cap="none" spc="0" normalizeH="0" baseline="0" noProof="0">
                <a:ln>
                  <a:noFill/>
                </a:ln>
                <a:solidFill>
                  <a:srgbClr val="FFFF00"/>
                </a:solidFill>
                <a:effectLst/>
                <a:uLnTx/>
                <a:uFillTx/>
                <a:latin typeface="KaiTi" pitchFamily="49" charset="-122"/>
                <a:ea typeface="KaiTi" pitchFamily="49" charset="-122"/>
                <a:cs typeface="SimSun" charset="0"/>
              </a:rPr>
              <a:t>示的</a:t>
            </a:r>
            <a:r>
              <a:rPr kumimoji="0" lang="en-US" sz="3200" b="0" i="0" u="none" strike="noStrike" kern="1200" cap="none" spc="0" normalizeH="0" baseline="0" noProof="0">
                <a:ln>
                  <a:noFill/>
                </a:ln>
                <a:solidFill>
                  <a:srgbClr val="FFFF00"/>
                </a:solidFill>
                <a:effectLst/>
                <a:uLnTx/>
                <a:uFillTx/>
                <a:latin typeface="KaiTi" pitchFamily="49" charset="-122"/>
                <a:ea typeface="KaiTi" pitchFamily="49" charset="-122"/>
              </a:rPr>
              <a:t>基</a:t>
            </a:r>
            <a:r>
              <a:rPr kumimoji="0" lang="zh-TW" altLang="en-US" sz="3200" b="0" i="0" u="none" strike="noStrike" kern="1200" cap="none" spc="0" normalizeH="0" baseline="0" noProof="0">
                <a:ln>
                  <a:noFill/>
                </a:ln>
                <a:solidFill>
                  <a:srgbClr val="FFFF00"/>
                </a:solidFill>
                <a:effectLst/>
                <a:uLnTx/>
                <a:uFillTx/>
                <a:latin typeface="KaiTi" pitchFamily="49" charset="-122"/>
                <a:ea typeface="KaiTi" pitchFamily="49" charset="-122"/>
              </a:rPr>
              <a:t>础</a:t>
            </a:r>
            <a:endParaRPr kumimoji="0" lang="zh-CN" altLang="en-US" sz="3200" b="0" i="0" u="none" strike="noStrike" kern="1200" cap="none" spc="0" normalizeH="0" baseline="0" noProof="0" dirty="0">
              <a:ln>
                <a:noFill/>
              </a:ln>
              <a:solidFill>
                <a:srgbClr val="FFFF00"/>
              </a:solidFill>
              <a:effectLst/>
              <a:uLnTx/>
              <a:uFillTx/>
              <a:latin typeface="KaiTi" pitchFamily="49" charset="-122"/>
              <a:ea typeface="KaiTi" pitchFamily="49" charset="-122"/>
              <a:cs typeface="SimSun" charset="0"/>
            </a:endParaRP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6346" name="Rectangle 26"/>
          <p:cNvSpPr>
            <a:spLocks noChangeArrowheads="1"/>
          </p:cNvSpPr>
          <p:nvPr/>
        </p:nvSpPr>
        <p:spPr bwMode="auto">
          <a:xfrm>
            <a:off x="2649538" y="4605338"/>
            <a:ext cx="3821112"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cs typeface="华文细黑" charset="0"/>
              </a:rPr>
              <a:t>扩大</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微</a:t>
            </a:r>
            <a:r>
              <a:rPr kumimoji="0" lang="zh-TW"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观</a:t>
            </a:r>
            <a:r>
              <a:rPr kumimoji="0" lang="ja-JP" altLang="en-US" sz="3200" b="1" i="0" u="none" strike="noStrike" kern="1200" cap="none" spc="0" normalizeH="0" baseline="0" noProof="0">
                <a:ln>
                  <a:noFill/>
                </a:ln>
                <a:solidFill>
                  <a:srgbClr val="114FFB"/>
                </a:solidFill>
                <a:effectLst/>
                <a:uLnTx/>
                <a:uFillTx/>
                <a:latin typeface="KaiTi" pitchFamily="49" charset="-122"/>
                <a:ea typeface="KaiTi" pitchFamily="49" charset="-122"/>
              </a:rPr>
              <a:t>的</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rPr>
              <a:t>盟</a:t>
            </a:r>
            <a:r>
              <a:rPr kumimoji="0" lang="ja-JP" altLang="en-US" sz="3200" b="1" i="0" u="none" strike="noStrike" kern="1200" cap="none" spc="0" normalizeH="0" baseline="0" noProof="0" dirty="0">
                <a:ln>
                  <a:noFill/>
                </a:ln>
                <a:solidFill>
                  <a:srgbClr val="114FFB"/>
                </a:solidFill>
                <a:effectLst/>
                <a:uLnTx/>
                <a:uFillTx/>
                <a:latin typeface="KaiTi" pitchFamily="49" charset="-122"/>
                <a:ea typeface="KaiTi" pitchFamily="49" charset="-122"/>
                <a:cs typeface="华文细黑" charset="0"/>
              </a:rPr>
              <a:t>约</a:t>
            </a:r>
            <a:endParaRPr kumimoji="0" lang="en-US" altLang="zh-CN" sz="3200" b="1" i="0" u="none" strike="noStrike" kern="1200" cap="none" spc="0" normalizeH="0" baseline="0" noProof="0" dirty="0">
              <a:ln>
                <a:noFill/>
              </a:ln>
              <a:solidFill>
                <a:srgbClr val="114FFB"/>
              </a:solidFill>
              <a:effectLst/>
              <a:uLnTx/>
              <a:uFillTx/>
              <a:latin typeface="KaiTi" pitchFamily="49" charset="-122"/>
              <a:ea typeface="KaiTi" pitchFamily="49" charset="-122"/>
            </a:endParaRPr>
          </a:p>
        </p:txBody>
      </p:sp>
      <p:sp>
        <p:nvSpPr>
          <p:cNvPr id="56347" name="Rectangle 27"/>
          <p:cNvSpPr>
            <a:spLocks noChangeArrowheads="1"/>
          </p:cNvSpPr>
          <p:nvPr/>
        </p:nvSpPr>
        <p:spPr bwMode="auto">
          <a:xfrm>
            <a:off x="914400" y="2438400"/>
            <a:ext cx="219868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en-US" altLang="zh-CN"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永</a:t>
            </a:r>
            <a:r>
              <a:rPr kumimoji="0" lang="zh-TW" altLang="en-US" sz="24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恒</a:t>
            </a:r>
            <a:endParaRPr kumimoji="0" lang="zh-CN" altLang="en-US" sz="2400" b="1" i="0" u="none" strike="noStrike" kern="1200" cap="none" spc="0" normalizeH="0" baseline="0" noProof="0" dirty="0">
              <a:ln>
                <a:noFill/>
              </a:ln>
              <a:solidFill>
                <a:srgbClr val="FFFF00"/>
              </a:solidFill>
              <a:effectLst/>
              <a:uLnTx/>
              <a:uFillTx/>
              <a:latin typeface="KaiTi" pitchFamily="49" charset="-122"/>
              <a:ea typeface="KaiTi" pitchFamily="49" charset="-122"/>
              <a:cs typeface="楷体" charset="0"/>
            </a:endParaRPr>
          </a:p>
        </p:txBody>
      </p:sp>
      <p:sp>
        <p:nvSpPr>
          <p:cNvPr id="56348" name="Rectangle 28"/>
          <p:cNvSpPr>
            <a:spLocks noChangeArrowheads="1"/>
          </p:cNvSpPr>
          <p:nvPr/>
        </p:nvSpPr>
        <p:spPr bwMode="auto">
          <a:xfrm>
            <a:off x="3635375" y="2362200"/>
            <a:ext cx="1470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字义上</a:t>
            </a:r>
            <a:endParaRPr kumimoji="0" lang="en-US" altLang="zh-CN"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CECECE"/>
                </a:solidFill>
                <a:effectLst/>
                <a:uLnTx/>
                <a:uFillTx/>
                <a:latin typeface="Helvetica" charset="0"/>
                <a:ea typeface="SimSun" charset="0"/>
                <a:cs typeface="SimSun" charset="0"/>
              </a:rPr>
              <a:t>         </a:t>
            </a:r>
            <a:r>
              <a:rPr kumimoji="0" lang="zh-TW"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SimSun" charset="0"/>
              </a:rPr>
              <a:t>无条</a:t>
            </a:r>
            <a:r>
              <a:rPr kumimoji="0" lang="zh-CN" altLang="en-US" sz="2800" b="1" i="0" u="none" strike="noStrike" kern="1200" cap="none" spc="0" normalizeH="0" baseline="0" noProof="0">
                <a:ln>
                  <a:noFill/>
                </a:ln>
                <a:solidFill>
                  <a:srgbClr val="CECECE"/>
                </a:solidFill>
                <a:effectLst/>
                <a:uLnTx/>
                <a:uFillTx/>
                <a:latin typeface="KaiTi" pitchFamily="49" charset="-122"/>
                <a:ea typeface="KaiTi" pitchFamily="49" charset="-122"/>
                <a:cs typeface="楷体" charset="0"/>
              </a:rPr>
              <a:t>件</a:t>
            </a:r>
            <a:endParaRPr kumimoji="0" lang="zh-CN" altLang="en-US" sz="2800" b="1" i="0" u="none" strike="noStrike" kern="1200" cap="none" spc="0" normalizeH="0" baseline="0" noProof="0" dirty="0">
              <a:ln>
                <a:noFill/>
              </a:ln>
              <a:solidFill>
                <a:srgbClr val="CECECE"/>
              </a:solidFill>
              <a:effectLst/>
              <a:uLnTx/>
              <a:uFillTx/>
              <a:latin typeface="KaiTi" pitchFamily="49" charset="-122"/>
              <a:ea typeface="KaiTi" pitchFamily="49" charset="-122"/>
              <a:cs typeface="楷体" charset="0"/>
            </a:endParaRPr>
          </a:p>
        </p:txBody>
      </p:sp>
      <p:sp>
        <p:nvSpPr>
          <p:cNvPr id="195613"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  </a:t>
            </a:r>
            <a:endParaRPr kumimoji="0" lang="zh-CN" alt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18</a:t>
            </a:r>
          </a:p>
        </p:txBody>
      </p:sp>
      <p:sp>
        <p:nvSpPr>
          <p:cNvPr id="195616" name="Text Box 33"/>
          <p:cNvSpPr txBox="1">
            <a:spLocks noChangeArrowheads="1"/>
          </p:cNvSpPr>
          <p:nvPr/>
        </p:nvSpPr>
        <p:spPr bwMode="auto">
          <a:xfrm>
            <a:off x="476250" y="6629400"/>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SimSun" charset="0"/>
                <a:cs typeface="SimSun" charset="0"/>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SimSun" charset="0"/>
                <a:cs typeface="SimSun" charset="0"/>
              </a:rPr>
              <a:t>7.2.05B.</a:t>
            </a:r>
          </a:p>
        </p:txBody>
      </p:sp>
      <p:sp>
        <p:nvSpPr>
          <p:cNvPr id="56355" name="Rectangle 35"/>
          <p:cNvSpPr>
            <a:spLocks noChangeArrowheads="1"/>
          </p:cNvSpPr>
          <p:nvPr/>
        </p:nvSpPr>
        <p:spPr bwMode="auto">
          <a:xfrm>
            <a:off x="1173163" y="5337175"/>
            <a:ext cx="1570037" cy="4540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ECECE"/>
                </a:solidFill>
                <a:effectLst/>
                <a:uLnTx/>
                <a:uFillTx/>
                <a:latin typeface="楷体" charset="0"/>
                <a:ea typeface="楷体" charset="0"/>
                <a:cs typeface="楷体" charset="0"/>
              </a:rPr>
              <a:t>土地</a:t>
            </a:r>
          </a:p>
        </p:txBody>
      </p:sp>
      <p:sp>
        <p:nvSpPr>
          <p:cNvPr id="56356" name="Rectangle 36"/>
          <p:cNvSpPr>
            <a:spLocks noChangeArrowheads="1"/>
          </p:cNvSpPr>
          <p:nvPr/>
        </p:nvSpPr>
        <p:spPr bwMode="auto">
          <a:xfrm>
            <a:off x="1066800" y="5708650"/>
            <a:ext cx="1852613"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申</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30: 1-10</a:t>
            </a:r>
          </a:p>
        </p:txBody>
      </p:sp>
      <p:sp>
        <p:nvSpPr>
          <p:cNvPr id="56357" name="Rectangle 37"/>
          <p:cNvSpPr>
            <a:spLocks noChangeArrowheads="1"/>
          </p:cNvSpPr>
          <p:nvPr/>
        </p:nvSpPr>
        <p:spPr bwMode="auto">
          <a:xfrm>
            <a:off x="3805238" y="5248275"/>
            <a:ext cx="1543050" cy="459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CECECE"/>
                </a:solidFill>
                <a:effectLst/>
                <a:uLnTx/>
                <a:uFillTx/>
                <a:latin typeface="楷体" charset="0"/>
                <a:ea typeface="楷体" charset="0"/>
                <a:cs typeface="楷体" charset="0"/>
              </a:rPr>
              <a:t>大</a:t>
            </a:r>
            <a:r>
              <a:rPr kumimoji="0" lang="zh-TW" altLang="en-US" sz="2400" b="1" i="0" u="none" strike="noStrike" kern="1200" cap="none" spc="0" normalizeH="0" baseline="0" noProof="0">
                <a:ln>
                  <a:noFill/>
                </a:ln>
                <a:solidFill>
                  <a:srgbClr val="CECECE"/>
                </a:solidFill>
                <a:effectLst/>
                <a:uLnTx/>
                <a:uFillTx/>
                <a:latin typeface="楷体" charset="0"/>
                <a:ea typeface="楷体" charset="0"/>
                <a:cs typeface="楷体" charset="0"/>
              </a:rPr>
              <a:t>卫支派</a:t>
            </a:r>
            <a:endParaRPr kumimoji="0" lang="zh-CN" altLang="en-US" sz="2400" b="1" i="0" u="none" strike="noStrike" kern="1200" cap="none" spc="0" normalizeH="0" baseline="0" noProof="0" dirty="0">
              <a:ln>
                <a:noFill/>
              </a:ln>
              <a:solidFill>
                <a:srgbClr val="CECECE"/>
              </a:solidFill>
              <a:effectLst/>
              <a:uLnTx/>
              <a:uFillTx/>
              <a:latin typeface="楷体" charset="0"/>
              <a:ea typeface="楷体" charset="0"/>
              <a:cs typeface="楷体"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撒</a:t>
            </a:r>
            <a:r>
              <a:rPr kumimoji="0" lang="zh-TW" altLang="en-US" sz="2000" b="1" i="0" u="none" strike="noStrike" kern="1200" cap="none" spc="0" normalizeH="0" baseline="0" noProof="0" dirty="0">
                <a:ln>
                  <a:noFill/>
                </a:ln>
                <a:solidFill>
                  <a:srgbClr val="FFFFFF"/>
                </a:solidFill>
                <a:effectLst/>
                <a:uLnTx/>
                <a:uFillTx/>
                <a:latin typeface="Helvetica" charset="0"/>
                <a:ea typeface="楷体" pitchFamily="2" charset="-122"/>
                <a:cs typeface="楷体" pitchFamily="2" charset="-122"/>
              </a:rPr>
              <a:t>下</a:t>
            </a:r>
            <a:r>
              <a:rPr kumimoji="0" lang="zh-CN" altLang="en-US"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 </a:t>
            </a:r>
            <a:r>
              <a:rPr kumimoji="0" lang="en-US" altLang="zh-CN" sz="2000" b="1" i="0" u="none" strike="noStrike" kern="1200" cap="none" spc="0" normalizeH="0" baseline="0" noProof="0" dirty="0">
                <a:ln>
                  <a:noFill/>
                </a:ln>
                <a:solidFill>
                  <a:srgbClr val="FFFFFF"/>
                </a:solidFill>
                <a:effectLst/>
                <a:uLnTx/>
                <a:uFillTx/>
                <a:latin typeface="Helvetica" charset="0"/>
                <a:ea typeface="SimSun" pitchFamily="2" charset="-122"/>
                <a:cs typeface="SimSun" pitchFamily="2" charset="-122"/>
              </a:rPr>
              <a:t>7: 4-16</a:t>
            </a:r>
          </a:p>
        </p:txBody>
      </p:sp>
      <p:grpSp>
        <p:nvGrpSpPr>
          <p:cNvPr id="195622" name="Group 39"/>
          <p:cNvGrpSpPr>
            <a:grpSpLocks/>
          </p:cNvGrpSpPr>
          <p:nvPr/>
        </p:nvGrpSpPr>
        <p:grpSpPr bwMode="auto">
          <a:xfrm>
            <a:off x="133350" y="1200150"/>
            <a:ext cx="307975" cy="4598988"/>
            <a:chOff x="84" y="756"/>
            <a:chExt cx="194" cy="2897"/>
          </a:xfrm>
        </p:grpSpPr>
        <p:sp>
          <p:nvSpPr>
            <p:cNvPr id="195624"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5"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6"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5627"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17839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Gabriel announces to the Virgin Mary that she would miraculously conceive and bear the Messiah, Jesus, so that God could become incarnate without a fallen nature and in order that Mary might know that she became pregnant by the Holy Spirit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a:t>
            </a:r>
            <a:r>
              <a:rPr kumimoji="0" lang="en-US" sz="4000" b="1" i="0" u="none" strike="noStrike" kern="1200" cap="none" spc="0" normalizeH="0" baseline="0" noProof="0">
                <a:ln>
                  <a:noFill/>
                </a:ln>
                <a:solidFill>
                  <a:srgbClr val="FFFFFF"/>
                </a:solidFill>
                <a:effectLst>
                  <a:outerShdw blurRad="50800" dist="88900" dir="2700000" algn="tl" rotWithShape="0">
                    <a:srgbClr val="000000"/>
                  </a:outerShdw>
                </a:effectLst>
                <a:uLnTx/>
                <a:uFillTx/>
                <a:latin typeface="Arial" charset="0"/>
                <a:ea typeface="ＭＳ Ｐゴシック" charset="0"/>
              </a:rPr>
              <a:t> </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01116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51520" y="152400"/>
            <a:ext cx="4698992" cy="1036638"/>
          </a:xfrm>
          <a:noFill/>
          <a:ln>
            <a:noFill/>
          </a:ln>
        </p:spPr>
        <p:txBody>
          <a:bodyPr/>
          <a:lstStyle/>
          <a:p>
            <a:pPr marL="342900" indent="-342900" eaLnBrk="1" hangingPunct="1">
              <a:spcBef>
                <a:spcPct val="20000"/>
              </a:spcBef>
            </a:pP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主要经节</a:t>
            </a:r>
            <a:r>
              <a:rPr lang="en-US" sz="4000" b="1" kern="1200" dirty="0">
                <a:solidFill>
                  <a:srgbClr val="FFFFFF"/>
                </a:solidFill>
                <a:effectLst>
                  <a:glow rad="254000">
                    <a:schemeClr val="bg2"/>
                  </a:glow>
                </a:effectLst>
                <a:latin typeface="Arial" charset="0"/>
                <a:ea typeface="ＭＳ Ｐゴシック" charset="0"/>
                <a:cs typeface="ＭＳ Ｐゴシック" charset="0"/>
              </a:rPr>
              <a:t>: </a:t>
            </a:r>
            <a:br>
              <a:rPr lang="en-US" sz="4000" b="1" kern="1200" dirty="0">
                <a:solidFill>
                  <a:srgbClr val="FFFFFF"/>
                </a:solidFill>
                <a:effectLst>
                  <a:glow rad="254000">
                    <a:schemeClr val="bg2"/>
                  </a:glow>
                </a:effectLst>
                <a:latin typeface="Arial" charset="0"/>
                <a:ea typeface="ＭＳ Ｐゴシック" charset="0"/>
                <a:cs typeface="ＭＳ Ｐゴシック" charset="0"/>
              </a:rPr>
            </a:b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撒后</a:t>
            </a:r>
            <a:r>
              <a:rPr lang="en-US" sz="4000" b="1" kern="1200" dirty="0">
                <a:solidFill>
                  <a:srgbClr val="FFFFFF"/>
                </a:solidFill>
                <a:effectLst>
                  <a:glow rad="254000">
                    <a:schemeClr val="bg2"/>
                  </a:glow>
                </a:effectLst>
                <a:latin typeface="Arial" charset="0"/>
                <a:ea typeface="ＭＳ Ｐゴシック" charset="0"/>
                <a:cs typeface="ＭＳ Ｐゴシック" charset="0"/>
              </a:rPr>
              <a:t>7:12-13</a:t>
            </a:r>
          </a:p>
        </p:txBody>
      </p:sp>
      <p:sp>
        <p:nvSpPr>
          <p:cNvPr id="87044"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467816"/>
            <a:ext cx="457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到了你的寿数满足，你与你的列祖一起长眠的时候，我必兴起你亲生的后裔接替你，并且我要坚固他的国。 </a:t>
            </a:r>
            <a:r>
              <a:rPr kumimoji="0" lang="en-US" altLang="zh-CN" sz="4000" b="1" i="0" u="none" strike="noStrike" kern="1200" cap="none" spc="0" normalizeH="0" baseline="30000" noProof="0" dirty="0">
                <a:ln>
                  <a:noFill/>
                </a:ln>
                <a:solidFill>
                  <a:srgbClr val="FFFFFF"/>
                </a:solidFill>
                <a:effectLst>
                  <a:glow rad="254000">
                    <a:srgbClr val="1A0004"/>
                  </a:glow>
                </a:effectLst>
                <a:uLnTx/>
                <a:uFillTx/>
                <a:latin typeface="Arial" charset="0"/>
                <a:ea typeface="ＭＳ Ｐゴシック" charset="0"/>
              </a:rPr>
              <a:t>13 </a:t>
            </a:r>
            <a:r>
              <a:rPr kumimoji="0" lang="zh-CN" altLang="en-US" sz="4000" b="0"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rPr>
              <a:t>他必为我的名建造一座殿宇，我要永远坚固他的国位。</a:t>
            </a:r>
            <a:endParaRPr kumimoji="0" lang="en-US" sz="4000" b="1" i="0" u="none" strike="noStrike" kern="1200" cap="none" spc="0" normalizeH="0" baseline="0" noProof="0" dirty="0">
              <a:ln>
                <a:noFill/>
              </a:ln>
              <a:solidFill>
                <a:srgbClr val="FFFFFF"/>
              </a:solidFill>
              <a:effectLst>
                <a:glow rad="254000">
                  <a:srgbClr val="1A0004"/>
                </a:glow>
              </a:effectLst>
              <a:uLnTx/>
              <a:uFillTx/>
              <a:latin typeface="Arial" charset="0"/>
              <a:ea typeface="ＭＳ Ｐゴシック" charset="0"/>
            </a:endParaRPr>
          </a:p>
        </p:txBody>
      </p:sp>
    </p:spTree>
    <p:extLst>
      <p:ext uri="{BB962C8B-B14F-4D97-AF65-F5344CB8AC3E}">
        <p14:creationId xmlns:p14="http://schemas.microsoft.com/office/powerpoint/2010/main" val="13052192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pitchFamily="34" charset="-128"/>
                <a:cs typeface="+mn-cs"/>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pitchFamily="34" charset="-128"/>
                <a:cs typeface="+mn-cs"/>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pitchFamily="34" charset="-128"/>
                <a:cs typeface="+mn-cs"/>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pitchFamily="34" charset="-128"/>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209788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7547629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visits her cousin Elizabeth perhaps to encourage Elizabeth, to confirm what Gabriel had said about her pregnancy or to have time to think away from Joseph, but this visit brings confirmation to Zechariah, Elizabeth and Mary that God's prophetic declarations regarding the babies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and Jesus would indeed come to pass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289770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praises God for His grace in allowing such a humble woman as her to bear the Messiah demonstrating that she understood the Messianic implications of this conception as fulfilling the Abrahamic Covenant by the power of God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a:t>
            </a:r>
            <a:r>
              <a:rPr lang="zh-CN" altLang="en-US" b="1">
                <a:solidFill>
                  <a:srgbClr val="FFFFFF"/>
                </a:solidFill>
                <a:effectLst>
                  <a:glow rad="228600">
                    <a:srgbClr val="000000"/>
                  </a:glow>
                </a:effectLst>
                <a:latin typeface="Arial"/>
                <a:cs typeface="Arial"/>
              </a:rPr>
              <a:t>约翰</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路加</a:t>
            </a:r>
            <a:r>
              <a:rPr lang="en-US" sz="2800" b="1" i="1" kern="0">
                <a:solidFill>
                  <a:srgbClr val="FFFFFF"/>
                </a:solidFill>
                <a:effectLst>
                  <a:outerShdw blurRad="38100" dist="38100" dir="2700000" algn="tl">
                    <a:srgbClr val="000000"/>
                  </a:outerShdw>
                </a:effectLst>
                <a:latin typeface="Arial"/>
                <a:cs typeface="Arial"/>
              </a:rPr>
              <a:t>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's birth and Zechariah's prophecy at the boy's circumcision are recorded as a testimony of God's sovereign means of fulfilling the Abrahamic, Davidic, and New Covenants through the Messiah of whom </a:t>
            </a:r>
            <a:r>
              <a:rPr lang="zh-CN" altLang="en-US" sz="3200" b="1" kern="0">
                <a:solidFill>
                  <a:srgbClr val="FFFFFF"/>
                </a:solidFill>
                <a:effectLst>
                  <a:glow rad="228600">
                    <a:srgbClr val="220011"/>
                  </a:glow>
                </a:effectLst>
                <a:latin typeface="Arial"/>
                <a:cs typeface="Arial"/>
              </a:rPr>
              <a:t>约翰</a:t>
            </a:r>
            <a:r>
              <a:rPr lang="en-GB" sz="3200" b="1" kern="0">
                <a:solidFill>
                  <a:srgbClr val="FFFFFF"/>
                </a:solidFill>
                <a:effectLst>
                  <a:glow rad="228600">
                    <a:srgbClr val="220011"/>
                  </a:glow>
                </a:effectLst>
                <a:latin typeface="Arial"/>
                <a:cs typeface="Arial"/>
              </a:rPr>
              <a:t> would precede as forerunner in the desert rather than temple priest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cs typeface="Arial"/>
              </a:rPr>
              <a:t>马太</a:t>
            </a:r>
            <a:r>
              <a:rPr lang="en-US" sz="2800" b="1" i="1" kern="0">
                <a:solidFill>
                  <a:srgbClr val="FFFFFF"/>
                </a:solidFill>
                <a:effectLst>
                  <a:outerShdw blurRad="38100" dist="38100" dir="2700000" algn="tl">
                    <a:srgbClr val="000000"/>
                  </a:outerShdw>
                </a:effectLst>
                <a:latin typeface="Arial"/>
                <a:cs typeface="Arial"/>
              </a:rPr>
              <a:t>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An angel of the Lord announces to Joseph that Mary would bear the Messiah as a virgin so that Joseph would be prepared as the foster father to marry her and Joseph acts in implicit faith by keeping her a virgin until Jesus' birth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a:extLst/>
        </p:spPr>
        <p:txBody>
          <a:bodyPr anchor="t"/>
          <a:lstStyle/>
          <a:p>
            <a:pPr>
              <a:defRPr/>
            </a:pPr>
            <a:r>
              <a:rPr lang="zh-CN" altLang="en-US" sz="3600" b="1">
                <a:effectLst>
                  <a:glow rad="127000">
                    <a:schemeClr val="tx1"/>
                  </a:glow>
                </a:effectLst>
                <a:latin typeface="Arial" charset="0"/>
                <a:ea typeface="ＭＳ Ｐゴシック" charset="0"/>
                <a:cs typeface="ＭＳ Ｐゴシック" charset="0"/>
              </a:rPr>
              <a:t>马利亚的丈夫约瑟</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a:solidFill>
                <a:srgbClr val="CC66FF"/>
              </a:solidFill>
              <a:effectLst>
                <a:outerShdw blurRad="38100" dist="38100" dir="2700000" algn="tl">
                  <a:srgbClr val="000000"/>
                </a:outerShdw>
              </a:effectLst>
            </a:endParaRPr>
          </a:p>
          <a:p>
            <a:r>
              <a:rPr lang="en-US" sz="4000" b="1">
                <a:solidFill>
                  <a:srgbClr val="CC66FF"/>
                </a:solidFill>
                <a:effectLst>
                  <a:outerShdw blurRad="38100" dist="38100" dir="2700000" algn="tl">
                    <a:srgbClr val="000000"/>
                  </a:outerShdw>
                </a:effectLst>
              </a:rPr>
              <a:t>betrothal, binding </a:t>
            </a:r>
          </a:p>
          <a:p>
            <a:pPr>
              <a:buFontTx/>
              <a:buNone/>
            </a:pPr>
            <a:r>
              <a:rPr lang="en-US" sz="4000" b="1">
                <a:solidFill>
                  <a:srgbClr val="CC66FF"/>
                </a:solidFill>
                <a:effectLst>
                  <a:outerShdw blurRad="38100" dist="38100" dir="2700000" algn="tl">
                    <a:srgbClr val="000000"/>
                  </a:outerShdw>
                </a:effectLst>
              </a:rPr>
              <a:t>	marriage contract</a:t>
            </a:r>
          </a:p>
          <a:p>
            <a:pPr>
              <a:buFontTx/>
              <a:buNone/>
            </a:pPr>
            <a:endParaRPr lang="en-US" sz="4000" b="1">
              <a:solidFill>
                <a:srgbClr val="CC66FF"/>
              </a:solidFill>
              <a:effectLst>
                <a:outerShdw blurRad="38100" dist="38100" dir="2700000" algn="tl">
                  <a:srgbClr val="000000"/>
                </a:outerShdw>
              </a:effectLst>
            </a:endParaRPr>
          </a:p>
          <a:p>
            <a:pPr algn="r"/>
            <a:r>
              <a:rPr lang="en-US" sz="4000" b="1">
                <a:solidFill>
                  <a:srgbClr val="CC66FF"/>
                </a:solidFill>
                <a:effectLst>
                  <a:outerShdw blurRad="38100" dist="38100" dir="2700000" algn="tl">
                    <a:srgbClr val="000000"/>
                  </a:outerShdw>
                </a:effectLst>
              </a:rPr>
              <a:t>wedding took place </a:t>
            </a:r>
          </a:p>
          <a:p>
            <a:pPr>
              <a:buFontTx/>
              <a:buNone/>
            </a:pPr>
            <a:r>
              <a:rPr lang="en-US" sz="4000" b="1">
                <a:solidFill>
                  <a:srgbClr val="CC66FF"/>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a14="http://schemas.microsoft.com/office/drawing/2010/main" xmlns="">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1+#ppt_w/2"/>
                                          </p:val>
                                        </p:tav>
                                        <p:tav tm="100000">
                                          <p:val>
                                            <p:strVal val="#ppt_x"/>
                                          </p:val>
                                        </p:tav>
                                      </p:tavLst>
                                    </p:anim>
                                    <p:anim calcmode="lin" valueType="num">
                                      <p:cBhvr additive="base">
                                        <p:cTn id="8"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23563"/>
                                        </p:tgtEl>
                                        <p:attrNameLst>
                                          <p:attrName>style.visibility</p:attrName>
                                        </p:attrNameLst>
                                      </p:cBhvr>
                                      <p:to>
                                        <p:strVal val="visible"/>
                                      </p:to>
                                    </p:set>
                                    <p:anim calcmode="lin" valueType="num">
                                      <p:cBhvr>
                                        <p:cTn id="13" dur="1000" fill="hold"/>
                                        <p:tgtEl>
                                          <p:spTgt spid="23563"/>
                                        </p:tgtEl>
                                        <p:attrNameLst>
                                          <p:attrName>ppt_w</p:attrName>
                                        </p:attrNameLst>
                                      </p:cBhvr>
                                      <p:tavLst>
                                        <p:tav tm="0">
                                          <p:val>
                                            <p:fltVal val="0"/>
                                          </p:val>
                                        </p:tav>
                                        <p:tav tm="100000">
                                          <p:val>
                                            <p:strVal val="#ppt_w"/>
                                          </p:val>
                                        </p:tav>
                                      </p:tavLst>
                                    </p:anim>
                                    <p:anim calcmode="lin" valueType="num">
                                      <p:cBhvr>
                                        <p:cTn id="14" dur="1000" fill="hold"/>
                                        <p:tgtEl>
                                          <p:spTgt spid="23563"/>
                                        </p:tgtEl>
                                        <p:attrNameLst>
                                          <p:attrName>ppt_h</p:attrName>
                                        </p:attrNameLst>
                                      </p:cBhvr>
                                      <p:tavLst>
                                        <p:tav tm="0">
                                          <p:val>
                                            <p:fltVal val="0"/>
                                          </p:val>
                                        </p:tav>
                                        <p:tav tm="100000">
                                          <p:val>
                                            <p:strVal val="#ppt_h"/>
                                          </p:val>
                                        </p:tav>
                                      </p:tavLst>
                                    </p:anim>
                                    <p:anim calcmode="lin" valueType="num">
                                      <p:cBhvr>
                                        <p:cTn id="15" dur="1000" fill="hold"/>
                                        <p:tgtEl>
                                          <p:spTgt spid="23563"/>
                                        </p:tgtEl>
                                        <p:attrNameLst>
                                          <p:attrName>style.rotation</p:attrName>
                                        </p:attrNameLst>
                                      </p:cBhvr>
                                      <p:tavLst>
                                        <p:tav tm="0">
                                          <p:val>
                                            <p:fltVal val="90"/>
                                          </p:val>
                                        </p:tav>
                                        <p:tav tm="100000">
                                          <p:val>
                                            <p:fltVal val="0"/>
                                          </p:val>
                                        </p:tav>
                                      </p:tavLst>
                                    </p:anim>
                                    <p:animEffect transition="in" filter="fade">
                                      <p:cBhvr>
                                        <p:cTn id="16" dur="1000"/>
                                        <p:tgtEl>
                                          <p:spTgt spid="235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23555">
                                            <p:txEl>
                                              <p:pRg st="1" end="1"/>
                                            </p:txEl>
                                          </p:spTgt>
                                        </p:tgtEl>
                                        <p:attrNameLst>
                                          <p:attrName>style.visibility</p:attrName>
                                        </p:attrNameLst>
                                      </p:cBhvr>
                                      <p:to>
                                        <p:strVal val="visible"/>
                                      </p:to>
                                    </p:set>
                                    <p:anim calcmode="lin" valueType="num">
                                      <p:cBhvr>
                                        <p:cTn id="21"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 calcmode="lin" valueType="num">
                                      <p:cBhvr>
                                        <p:cTn id="25"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29" presetClass="entr" presetSubtype="0" fill="hold" nodeType="afterEffect">
                                  <p:stCondLst>
                                    <p:cond delay="0"/>
                                  </p:stCondLst>
                                  <p:childTnLst>
                                    <p:set>
                                      <p:cBhvr>
                                        <p:cTn id="29" dur="1" fill="hold">
                                          <p:stCondLst>
                                            <p:cond delay="0"/>
                                          </p:stCondLst>
                                        </p:cTn>
                                        <p:tgtEl>
                                          <p:spTgt spid="23557"/>
                                        </p:tgtEl>
                                        <p:attrNameLst>
                                          <p:attrName>style.visibility</p:attrName>
                                        </p:attrNameLst>
                                      </p:cBhvr>
                                      <p:to>
                                        <p:strVal val="visible"/>
                                      </p:to>
                                    </p:set>
                                    <p:anim calcmode="lin" valueType="num">
                                      <p:cBhvr>
                                        <p:cTn id="30" dur="1000" fill="hold"/>
                                        <p:tgtEl>
                                          <p:spTgt spid="23557"/>
                                        </p:tgtEl>
                                        <p:attrNameLst>
                                          <p:attrName>ppt_x</p:attrName>
                                        </p:attrNameLst>
                                      </p:cBhvr>
                                      <p:tavLst>
                                        <p:tav tm="0">
                                          <p:val>
                                            <p:strVal val="#ppt_x-.2"/>
                                          </p:val>
                                        </p:tav>
                                        <p:tav tm="100000">
                                          <p:val>
                                            <p:strVal val="#ppt_x"/>
                                          </p:val>
                                        </p:tav>
                                      </p:tavLst>
                                    </p:anim>
                                    <p:anim calcmode="lin" valueType="num">
                                      <p:cBhvr>
                                        <p:cTn id="31"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35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23555">
                                            <p:txEl>
                                              <p:pRg st="4" end="4"/>
                                            </p:txEl>
                                          </p:spTgt>
                                        </p:tgtEl>
                                        <p:attrNameLst>
                                          <p:attrName>style.visibility</p:attrName>
                                        </p:attrNameLst>
                                      </p:cBhvr>
                                      <p:to>
                                        <p:strVal val="visible"/>
                                      </p:to>
                                    </p:set>
                                    <p:animEffect transition="in" filter="fade">
                                      <p:cBhvr>
                                        <p:cTn id="37" dur="800" decel="100000"/>
                                        <p:tgtEl>
                                          <p:spTgt spid="23555">
                                            <p:txEl>
                                              <p:pRg st="4" end="4"/>
                                            </p:txEl>
                                          </p:spTgt>
                                        </p:tgtEl>
                                      </p:cBhvr>
                                    </p:animEffect>
                                    <p:anim calcmode="lin" valueType="num">
                                      <p:cBhvr>
                                        <p:cTn id="3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43" presetID="30" presetClass="entr" presetSubtype="0" fill="hold" nodeType="withEffect">
                                  <p:stCondLst>
                                    <p:cond delay="0"/>
                                  </p:stCondLst>
                                  <p:childTnLst>
                                    <p:set>
                                      <p:cBhvr>
                                        <p:cTn id="44" dur="1" fill="hold">
                                          <p:stCondLst>
                                            <p:cond delay="0"/>
                                          </p:stCondLst>
                                        </p:cTn>
                                        <p:tgtEl>
                                          <p:spTgt spid="23555">
                                            <p:txEl>
                                              <p:pRg st="5" end="5"/>
                                            </p:txEl>
                                          </p:spTgt>
                                        </p:tgtEl>
                                        <p:attrNameLst>
                                          <p:attrName>style.visibility</p:attrName>
                                        </p:attrNameLst>
                                      </p:cBhvr>
                                      <p:to>
                                        <p:strVal val="visible"/>
                                      </p:to>
                                    </p:set>
                                    <p:animEffect transition="in" filter="fade">
                                      <p:cBhvr>
                                        <p:cTn id="45" dur="800" decel="100000"/>
                                        <p:tgtEl>
                                          <p:spTgt spid="23555">
                                            <p:txEl>
                                              <p:pRg st="5" end="5"/>
                                            </p:txEl>
                                          </p:spTgt>
                                        </p:tgtEl>
                                      </p:cBhvr>
                                    </p:animEffect>
                                    <p:anim calcmode="lin" valueType="num">
                                      <p:cBhvr>
                                        <p:cTn id="46"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51" fill="hold" nodeType="afterGroup">
                            <p:stCondLst>
                              <p:cond delay="1000"/>
                            </p:stCondLst>
                            <p:childTnLst>
                              <p:par>
                                <p:cTn id="52" presetID="58" presetClass="entr" presetSubtype="0" accel="100000" fill="hold" nodeType="afterEffect">
                                  <p:stCondLst>
                                    <p:cond delay="0"/>
                                  </p:stCondLst>
                                  <p:childTnLst>
                                    <p:set>
                                      <p:cBhvr>
                                        <p:cTn id="53" dur="1" fill="hold">
                                          <p:stCondLst>
                                            <p:cond delay="0"/>
                                          </p:stCondLst>
                                        </p:cTn>
                                        <p:tgtEl>
                                          <p:spTgt spid="23556"/>
                                        </p:tgtEl>
                                        <p:attrNameLst>
                                          <p:attrName>style.visibility</p:attrName>
                                        </p:attrNameLst>
                                      </p:cBhvr>
                                      <p:to>
                                        <p:strVal val="visible"/>
                                      </p:to>
                                    </p:set>
                                    <p:anim calcmode="lin" valueType="num">
                                      <p:cBhvr>
                                        <p:cTn id="54" dur="500" fill="hold"/>
                                        <p:tgtEl>
                                          <p:spTgt spid="23556"/>
                                        </p:tgtEl>
                                        <p:attrNameLst>
                                          <p:attrName>ppt_w</p:attrName>
                                        </p:attrNameLst>
                                      </p:cBhvr>
                                      <p:tavLst>
                                        <p:tav tm="0">
                                          <p:val>
                                            <p:strVal val="#ppt_w*2.5"/>
                                          </p:val>
                                        </p:tav>
                                        <p:tav tm="100000">
                                          <p:val>
                                            <p:strVal val="#ppt_w"/>
                                          </p:val>
                                        </p:tav>
                                      </p:tavLst>
                                    </p:anim>
                                    <p:anim calcmode="lin" valueType="num">
                                      <p:cBhvr>
                                        <p:cTn id="55" dur="500" fill="hold"/>
                                        <p:tgtEl>
                                          <p:spTgt spid="23556"/>
                                        </p:tgtEl>
                                        <p:attrNameLst>
                                          <p:attrName>ppt_h</p:attrName>
                                        </p:attrNameLst>
                                      </p:cBhvr>
                                      <p:tavLst>
                                        <p:tav tm="0">
                                          <p:val>
                                            <p:strVal val="#ppt_h*0.01"/>
                                          </p:val>
                                        </p:tav>
                                        <p:tav tm="100000">
                                          <p:val>
                                            <p:strVal val="#ppt_h"/>
                                          </p:val>
                                        </p:tav>
                                      </p:tavLst>
                                    </p:anim>
                                    <p:anim calcmode="lin" valueType="num">
                                      <p:cBhvr>
                                        <p:cTn id="56" dur="500" fill="hold"/>
                                        <p:tgtEl>
                                          <p:spTgt spid="23556"/>
                                        </p:tgtEl>
                                        <p:attrNameLst>
                                          <p:attrName>ppt_x</p:attrName>
                                        </p:attrNameLst>
                                      </p:cBhvr>
                                      <p:tavLst>
                                        <p:tav tm="0">
                                          <p:val>
                                            <p:strVal val="#ppt_x"/>
                                          </p:val>
                                        </p:tav>
                                        <p:tav tm="100000">
                                          <p:val>
                                            <p:strVal val="#ppt_x"/>
                                          </p:val>
                                        </p:tav>
                                      </p:tavLst>
                                    </p:anim>
                                    <p:anim calcmode="lin" valueType="num">
                                      <p:cBhvr>
                                        <p:cTn id="57" dur="500" fill="hold"/>
                                        <p:tgtEl>
                                          <p:spTgt spid="23556"/>
                                        </p:tgtEl>
                                        <p:attrNameLst>
                                          <p:attrName>ppt_y</p:attrName>
                                        </p:attrNameLst>
                                      </p:cBhvr>
                                      <p:tavLst>
                                        <p:tav tm="0">
                                          <p:val>
                                            <p:strVal val="#ppt_h+1"/>
                                          </p:val>
                                        </p:tav>
                                        <p:tav tm="100000">
                                          <p:val>
                                            <p:strVal val="#ppt_y"/>
                                          </p:val>
                                        </p:tav>
                                      </p:tavLst>
                                    </p:anim>
                                    <p:animEffect transition="in" filter="fade">
                                      <p:cBhvr>
                                        <p:cTn id="58"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3933</TotalTime>
  <Words>11466</Words>
  <Application>Microsoft Office PowerPoint</Application>
  <PresentationFormat>On-screen Show (4:3)</PresentationFormat>
  <Paragraphs>2001</Paragraphs>
  <Slides>260</Slides>
  <Notes>211</Notes>
  <HiddenSlides>143</HiddenSlides>
  <MMClips>0</MMClips>
  <ScaleCrop>false</ScaleCrop>
  <HeadingPairs>
    <vt:vector size="8" baseType="variant">
      <vt:variant>
        <vt:lpstr>Fonts Used</vt:lpstr>
      </vt:variant>
      <vt:variant>
        <vt:i4>53</vt:i4>
      </vt:variant>
      <vt:variant>
        <vt:lpstr>Theme</vt:lpstr>
      </vt:variant>
      <vt:variant>
        <vt:i4>42</vt:i4>
      </vt:variant>
      <vt:variant>
        <vt:lpstr>Embedded OLE Servers</vt:lpstr>
      </vt:variant>
      <vt:variant>
        <vt:i4>4</vt:i4>
      </vt:variant>
      <vt:variant>
        <vt:lpstr>Slide Titles</vt:lpstr>
      </vt:variant>
      <vt:variant>
        <vt:i4>260</vt:i4>
      </vt:variant>
    </vt:vector>
  </HeadingPairs>
  <TitlesOfParts>
    <vt:vector size="359" baseType="lpstr">
      <vt:lpstr>Avenir Black</vt:lpstr>
      <vt:lpstr>Batang</vt:lpstr>
      <vt:lpstr>BLADES</vt:lpstr>
      <vt:lpstr>Braggadocio</vt:lpstr>
      <vt:lpstr>DejaVu Sans</vt:lpstr>
      <vt:lpstr>Geneva</vt:lpstr>
      <vt:lpstr>KaiTi</vt:lpstr>
      <vt:lpstr>Kosher-Normal</vt:lpstr>
      <vt:lpstr>Krone</vt:lpstr>
      <vt:lpstr>Monotype Sorts</vt:lpstr>
      <vt:lpstr>MS Gothic</vt:lpstr>
      <vt:lpstr>ＭＳ Ｐゴシック</vt:lpstr>
      <vt:lpstr>ＭＳ Ｐゴシック</vt:lpstr>
      <vt:lpstr>Nadianne</vt:lpstr>
      <vt:lpstr>Osaka</vt:lpstr>
      <vt:lpstr>PMingLiU</vt:lpstr>
      <vt:lpstr>Scholar</vt:lpstr>
      <vt:lpstr>黑体</vt:lpstr>
      <vt:lpstr>黑体</vt:lpstr>
      <vt:lpstr>宋体</vt:lpstr>
      <vt:lpstr>宋体</vt:lpstr>
      <vt:lpstr>华文细黑</vt:lpstr>
      <vt:lpstr>XPCopperhead</vt:lpstr>
      <vt:lpstr>ヒラギノ明朝 ProN W3</vt:lpstr>
      <vt:lpstr>楷体</vt:lpstr>
      <vt:lpstr>Algerian</vt:lpstr>
      <vt:lpstr>Arial</vt:lpstr>
      <vt:lpstr>Arial Black</vt:lpstr>
      <vt:lpstr>Britannic Bold</vt:lpstr>
      <vt:lpstr>Broadway</vt:lpstr>
      <vt:lpstr>Calibri</vt:lpstr>
      <vt:lpstr>Castellar</vt:lpstr>
      <vt:lpstr>Comic Sans MS</vt:lpstr>
      <vt:lpstr>Cooper Black</vt:lpstr>
      <vt:lpstr>Copperplate Gothic Bold</vt:lpstr>
      <vt:lpstr>Engravers MT</vt:lpstr>
      <vt:lpstr>Harrington</vt:lpstr>
      <vt:lpstr>Helvetica</vt:lpstr>
      <vt:lpstr>Impact</vt:lpstr>
      <vt:lpstr>Kristen ITC</vt:lpstr>
      <vt:lpstr>Lucida Console</vt:lpstr>
      <vt:lpstr>Lucida Handwriting</vt:lpstr>
      <vt:lpstr>Mangal</vt:lpstr>
      <vt:lpstr>Monotype Corsiva</vt:lpstr>
      <vt:lpstr>Onyx</vt:lpstr>
      <vt:lpstr>Papyrus</vt:lpstr>
      <vt:lpstr>Pristina</vt:lpstr>
      <vt:lpstr>Showcard Gothic</vt:lpstr>
      <vt:lpstr>Tahoma</vt:lpstr>
      <vt:lpstr>Times</vt:lpstr>
      <vt:lpstr>Times New Roman</vt:lpstr>
      <vt:lpstr>Vivaldi</vt:lpstr>
      <vt:lpstr>Wingdings</vt:lpstr>
      <vt:lpstr>Ribbons</vt:lpstr>
      <vt:lpstr>3_Orbit</vt:lpstr>
      <vt:lpstr>5_Fireball</vt:lpstr>
      <vt:lpstr>Fireball</vt:lpstr>
      <vt:lpstr>1_Ribbons</vt:lpstr>
      <vt:lpstr>2_Ribbons</vt:lpstr>
      <vt:lpstr>Default Design</vt:lpstr>
      <vt:lpstr>Soaring</vt:lpstr>
      <vt:lpstr>5_Office Theme</vt:lpstr>
      <vt:lpstr>50_Blank Presentation</vt:lpstr>
      <vt:lpstr>16_Default Design</vt:lpstr>
      <vt:lpstr>1_PPT White on Black Format</vt:lpstr>
      <vt:lpstr>9_Blank Presentation</vt:lpstr>
      <vt:lpstr>1_Default Design</vt:lpstr>
      <vt:lpstr>2_Default Design</vt:lpstr>
      <vt:lpstr>3_Default Design</vt:lpstr>
      <vt:lpstr>1_Office Theme</vt:lpstr>
      <vt:lpstr>Selling Your Ideas</vt:lpstr>
      <vt:lpstr>2_Pulse</vt:lpstr>
      <vt:lpstr>9_Default Design</vt:lpstr>
      <vt:lpstr>39_Default Design</vt:lpstr>
      <vt:lpstr>Expedition</vt:lpstr>
      <vt:lpstr>29_Default Design</vt:lpstr>
      <vt:lpstr>untitled 3</vt:lpstr>
      <vt:lpstr>8_Office Theme</vt:lpstr>
      <vt:lpstr>9_Office Theme</vt:lpstr>
      <vt:lpstr>4_Fireball</vt:lpstr>
      <vt:lpstr>4_Ribbons</vt:lpstr>
      <vt:lpstr>15_Default Design</vt:lpstr>
      <vt:lpstr>30_Default Design</vt:lpstr>
      <vt:lpstr>10_Default Design</vt:lpstr>
      <vt:lpstr>10_Blank Presentation</vt:lpstr>
      <vt:lpstr>1_Portfolio</vt:lpstr>
      <vt:lpstr>1_Blends</vt:lpstr>
      <vt:lpstr>11_Blank Presentation</vt:lpstr>
      <vt:lpstr>6_Fireball</vt:lpstr>
      <vt:lpstr>4_Default Design</vt:lpstr>
      <vt:lpstr>4_Blank Presentation</vt:lpstr>
      <vt:lpstr>26_Default Design</vt:lpstr>
      <vt:lpstr>1_blstripc.ppt - Blue Stripes</vt:lpstr>
      <vt:lpstr>Orbit</vt:lpstr>
      <vt:lpstr>51_Blank Presentation</vt:lpstr>
      <vt:lpstr>Microsoft PowerPoint 97-2003 Presentation</vt:lpstr>
      <vt:lpstr>Microsoft ClipArt Gallery</vt:lpstr>
      <vt:lpstr>Photo Editor Photo</vt:lpstr>
      <vt:lpstr>Clip</vt:lpstr>
      <vt:lpstr>君王介绍</vt:lpstr>
      <vt:lpstr>A. 君王的降生</vt:lpstr>
      <vt:lpstr>1. 他的家谱</vt:lpstr>
      <vt:lpstr>一个纳闷的前序?</vt:lpstr>
      <vt:lpstr>证明 耶稣是君王</vt:lpstr>
      <vt:lpstr>大卫列在亚伯拉罕之前</vt:lpstr>
      <vt:lpstr>马太:  论文福音</vt:lpstr>
      <vt:lpstr>PowerPoint Presentation</vt:lpstr>
      <vt:lpstr>主要经节:  撒后7:12-13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Chronological Overlaps</vt:lpstr>
      <vt:lpstr>日期</vt:lpstr>
      <vt:lpstr>大卫之约的应许</vt:lpstr>
      <vt:lpstr>王朝与立约时间表</vt:lpstr>
      <vt:lpstr>应许与大卫所立的约</vt:lpstr>
      <vt:lpstr>在马太的国度 1</vt:lpstr>
      <vt:lpstr>马太宣说耶稣是君国！</vt:lpstr>
      <vt:lpstr>PowerPoint Presentation</vt:lpstr>
      <vt:lpstr>Birth &amp; Childhood  of Jesus</vt:lpstr>
      <vt:lpstr>Genealogy of Jesus</vt:lpstr>
      <vt:lpstr>PowerPoint Presentation</vt:lpstr>
      <vt:lpstr>Genealogy of Jesus</vt:lpstr>
      <vt:lpstr>Genealogy of Jesus</vt:lpstr>
      <vt:lpstr>PowerPoint Presentation</vt:lpstr>
      <vt:lpstr>2. 他的来临</vt:lpstr>
      <vt:lpstr>Birth &amp; Childhood  of Jesus</vt:lpstr>
      <vt:lpstr>PowerPoint Presentation</vt:lpstr>
      <vt:lpstr>PowerPoint Presentation</vt:lpstr>
      <vt:lpstr>PowerPoint Presentation</vt:lpstr>
      <vt:lpstr>PowerPoint Presentation</vt:lpstr>
      <vt:lpstr>a. The Annunciation of the Birth of 约翰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c. The Arrival of Mary in Judea </vt:lpstr>
      <vt:lpstr>d. The Anthem of Mary </vt:lpstr>
      <vt:lpstr>e. The Advent of 约翰</vt:lpstr>
      <vt:lpstr>f. The Announcement of the Birth of Jesus to Joseph</vt:lpstr>
      <vt:lpstr>马利亚的丈夫约瑟</vt:lpstr>
      <vt:lpstr>PowerPoint Presentation</vt:lpstr>
      <vt:lpstr>马太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路加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追溯耶稣基督的诞生。</vt:lpstr>
      <vt:lpstr>追溯到基督传道的开始</vt:lpstr>
      <vt:lpstr>基督事工持续时间</vt:lpstr>
      <vt:lpstr>耶稣与使徒行传的年表</vt:lpstr>
      <vt:lpstr>耶稣开始事奉的岁数</vt:lpstr>
      <vt:lpstr>PowerPoint Presentation</vt:lpstr>
      <vt:lpstr>h. The Announcement to the Shepherds</vt:lpstr>
      <vt:lpstr>Bored Shepherds</vt:lpstr>
      <vt:lpstr>“因 今 天  在 大 卫 的 城 里 ，  为 你 们 生 了 救 主 ，  就 是 主 基 督 ” (路加 2:11 CUVS) </vt:lpstr>
      <vt:lpstr>3. His Infancy and Childhood</vt:lpstr>
      <vt:lpstr>a. His Circumcision </vt:lpstr>
      <vt:lpstr>b. His Presentation </vt:lpstr>
      <vt:lpstr>Simeon blessed Jesus at the temple (路加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伯利恒</vt:lpstr>
      <vt:lpstr>去伯利恒的旅程 </vt:lpstr>
      <vt:lpstr>One King 19/30</vt:lpstr>
      <vt:lpstr>PowerPoint Presentation</vt:lpstr>
      <vt:lpstr>…and visit of the Magi    (2:1-12)</vt:lpstr>
      <vt:lpstr>Who Were the Magi?</vt:lpstr>
      <vt:lpstr>What Kind of Kingdom Did Isaiah  (and 马太) Envision? </vt:lpstr>
      <vt:lpstr>What is the contemporary application  of following the star?</vt:lpstr>
      <vt:lpstr>What was the Star?</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(马太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The Ambassador  of the King</vt:lpstr>
      <vt:lpstr>1. The Message to 约翰</vt:lpstr>
      <vt:lpstr>施洗约翰</vt:lpstr>
      <vt:lpstr>2. The Message from 约翰</vt:lpstr>
      <vt:lpstr>施洗约翰</vt:lpstr>
      <vt:lpstr>施洗约翰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3. The Explanation by 约翰</vt:lpstr>
      <vt:lpstr>4. The Promise by 约翰</vt:lpstr>
      <vt:lpstr>The Approval of the King</vt:lpstr>
      <vt:lpstr>PowerPoint Presentation</vt:lpstr>
      <vt:lpstr>1. At His Baptism</vt:lpstr>
      <vt:lpstr>2. Through His Temptation</vt:lpstr>
      <vt:lpstr>世上的事与这里的几段关键经文的对比</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马太 4:1-11</vt:lpstr>
      <vt:lpstr>Presentation Agenda</vt:lpstr>
      <vt:lpstr>Review</vt:lpstr>
      <vt:lpstr>The Beginnings of Jesus' Ministry</vt:lpstr>
      <vt:lpstr>The Baptism of Jesus had two purposes:  1. The Father confirmed Christ's       appointment to His messianic work  2. The manifestation of the Trinity</vt:lpstr>
      <vt:lpstr>Historical Setting  Time: AD 28 (约翰 the Baptist AD 27) Then (4:1) – immediately (马可 1:12) Place: Led up into the wilderness – Likely the wilderness was higher than the bed of the Jordan River in the barren region northwest of the Dead Sea</vt:lpstr>
      <vt:lpstr>Exposition on 马太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路加 and 马可 add:</vt:lpstr>
      <vt:lpstr>Contextual Relationships</vt:lpstr>
      <vt:lpstr>In Context of 马太</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a. Testimony of 约翰 Before the Leaders</vt:lpstr>
      <vt:lpstr>唯独基督是光</vt:lpstr>
      <vt:lpstr>b. Testimony of 约翰 to Christ</vt:lpstr>
      <vt:lpstr>How Well Do You Know the Life of Christ?</vt:lpstr>
      <vt:lpstr>AN ALPHABETIZED LIFE OF JESUS </vt:lpstr>
      <vt:lpstr>Great Periods in the Life of Christ</vt:lpstr>
      <vt:lpstr>Free Bible Images</vt:lpstr>
      <vt:lpstr>授权使用</vt:lpstr>
      <vt:lpstr>Black</vt:lpstr>
      <vt:lpstr>基督生命链接地址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Sarah</cp:lastModifiedBy>
  <cp:revision>203</cp:revision>
  <dcterms:created xsi:type="dcterms:W3CDTF">2003-01-02T11:06:38Z</dcterms:created>
  <dcterms:modified xsi:type="dcterms:W3CDTF">2018-04-04T12:30:20Z</dcterms:modified>
</cp:coreProperties>
</file>