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8" r:id="rId3"/>
    <p:sldMasterId id="2147483690" r:id="rId4"/>
    <p:sldMasterId id="2147483788" r:id="rId5"/>
    <p:sldMasterId id="2147483800" r:id="rId6"/>
    <p:sldMasterId id="2147483814" r:id="rId7"/>
    <p:sldMasterId id="2147483816" r:id="rId8"/>
    <p:sldMasterId id="2147483828" r:id="rId9"/>
    <p:sldMasterId id="2147483840" r:id="rId10"/>
  </p:sldMasterIdLst>
  <p:notesMasterIdLst>
    <p:notesMasterId r:id="rId34"/>
  </p:notesMasterIdLst>
  <p:sldIdLst>
    <p:sldId id="263" r:id="rId11"/>
    <p:sldId id="300" r:id="rId12"/>
    <p:sldId id="308" r:id="rId13"/>
    <p:sldId id="309" r:id="rId14"/>
    <p:sldId id="310" r:id="rId15"/>
    <p:sldId id="262" r:id="rId16"/>
    <p:sldId id="260" r:id="rId17"/>
    <p:sldId id="261" r:id="rId18"/>
    <p:sldId id="257" r:id="rId19"/>
    <p:sldId id="258" r:id="rId20"/>
    <p:sldId id="259" r:id="rId21"/>
    <p:sldId id="304" r:id="rId22"/>
    <p:sldId id="305" r:id="rId23"/>
    <p:sldId id="306" r:id="rId24"/>
    <p:sldId id="311" r:id="rId25"/>
    <p:sldId id="303" r:id="rId26"/>
    <p:sldId id="307" r:id="rId27"/>
    <p:sldId id="312" r:id="rId28"/>
    <p:sldId id="313" r:id="rId29"/>
    <p:sldId id="314" r:id="rId30"/>
    <p:sldId id="315" r:id="rId31"/>
    <p:sldId id="302" r:id="rId32"/>
    <p:sldId id="30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94710" autoAdjust="0"/>
  </p:normalViewPr>
  <p:slideViewPr>
    <p:cSldViewPr snapToGrid="0" snapToObjects="1">
      <p:cViewPr varScale="1">
        <p:scale>
          <a:sx n="61" d="100"/>
          <a:sy n="61" d="100"/>
        </p:scale>
        <p:origin x="-128" y="-10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3.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3EAE74-9D9A-884D-A508-B45621C8DFA5}" type="datetimeFigureOut">
              <a:rPr lang="en-US" smtClean="0"/>
              <a:t>26/4/17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C3C010-CB72-1E49-A856-7D75E0329E06}" type="slidenum">
              <a:rPr lang="en-US" smtClean="0"/>
              <a:t>‹#›</a:t>
            </a:fld>
            <a:endParaRPr lang="en-US"/>
          </a:p>
        </p:txBody>
      </p:sp>
    </p:spTree>
    <p:extLst>
      <p:ext uri="{BB962C8B-B14F-4D97-AF65-F5344CB8AC3E}">
        <p14:creationId xmlns:p14="http://schemas.microsoft.com/office/powerpoint/2010/main" val="40620503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2C4735BD-8F4B-E34C-BA8B-AAE774032D73}" type="slidenum">
              <a:rPr lang="en-GB" sz="1200">
                <a:solidFill>
                  <a:prstClr val="white"/>
                </a:solidFill>
              </a:rPr>
              <a:pPr/>
              <a:t>1</a:t>
            </a:fld>
            <a:endParaRPr lang="en-GB" sz="1200">
              <a:solidFill>
                <a:prstClr val="white"/>
              </a:solidFill>
            </a:endParaRPr>
          </a:p>
        </p:txBody>
      </p:sp>
      <p:sp>
        <p:nvSpPr>
          <p:cNvPr id="1434626" name="Rectangle 2"/>
          <p:cNvSpPr>
            <a:spLocks noGrp="1" noRot="1" noChangeAspect="1" noChangeArrowheads="1" noTextEdit="1"/>
          </p:cNvSpPr>
          <p:nvPr>
            <p:ph type="sldImg"/>
          </p:nvPr>
        </p:nvSpPr>
        <p:spPr>
          <a:ln/>
        </p:spPr>
      </p:sp>
      <p:sp>
        <p:nvSpPr>
          <p:cNvPr id="143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2"/>
          <p:cNvSpPr>
            <a:spLocks noGrp="1" noRot="1" noChangeAspect="1" noChangeArrowheads="1" noTextEdit="1"/>
          </p:cNvSpPr>
          <p:nvPr>
            <p:ph type="sldImg"/>
          </p:nvPr>
        </p:nvSpPr>
        <p:spPr>
          <a:ln/>
        </p:spPr>
      </p:sp>
      <p:sp>
        <p:nvSpPr>
          <p:cNvPr id="1362947" name="Rectangle 3"/>
          <p:cNvSpPr>
            <a:spLocks noGrp="1" noChangeArrowheads="1"/>
          </p:cNvSpPr>
          <p:nvPr>
            <p:ph type="body" idx="1"/>
          </p:nvPr>
        </p:nvSpPr>
        <p:spPr/>
        <p:txBody>
          <a:bodyPr/>
          <a:lstStyle/>
          <a:p>
            <a:pPr>
              <a:defRPr/>
            </a:pPr>
            <a:endParaRPr lang="zh-CN" altLang="en-US">
              <a:ea typeface="宋体" charset="0"/>
              <a:cs typeface="宋体"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F272A1A-9E93-1B43-B356-73F57ACA303D}" type="slidenum">
              <a:rPr lang="en-US" sz="1200">
                <a:solidFill>
                  <a:srgbClr val="000000"/>
                </a:solidFill>
              </a:rPr>
              <a:pPr eaLnBrk="1" hangingPunct="1"/>
              <a:t>12</a:t>
            </a:fld>
            <a:endParaRPr lang="en-US" sz="1200">
              <a:solidFill>
                <a:srgbClr val="000000"/>
              </a:solidFill>
            </a:endParaRPr>
          </a:p>
        </p:txBody>
      </p:sp>
      <p:sp>
        <p:nvSpPr>
          <p:cNvPr id="254978" name="Rectangle 2"/>
          <p:cNvSpPr>
            <a:spLocks noGrp="1" noRot="1" noChangeAspect="1" noChangeArrowheads="1" noTextEdit="1"/>
          </p:cNvSpPr>
          <p:nvPr>
            <p:ph type="sldImg"/>
          </p:nvPr>
        </p:nvSpPr>
        <p:spPr>
          <a:solidFill>
            <a:srgbClr val="FFFFFF"/>
          </a:solidFill>
          <a:ln/>
        </p:spPr>
      </p:sp>
      <p:sp>
        <p:nvSpPr>
          <p:cNvPr id="2549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nl-NL">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16</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18</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1671060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19</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a:cs typeface="Arial"/>
            </a:endParaRPr>
          </a:p>
          <a:p>
            <a:r>
              <a:rPr lang="en-US" sz="1200" kern="1200" dirty="0">
                <a:solidFill>
                  <a:schemeClr val="tx1"/>
                </a:solidFill>
                <a:effectLst/>
                <a:latin typeface="Arial"/>
                <a:ea typeface="ＭＳ Ｐゴシック" charset="-128"/>
                <a:cs typeface="Arial"/>
              </a:rPr>
              <a:t>Peter notes that his readers had the same faith as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ours</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(1a).</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There is a great sense of humility here where the great apostle puts himself on the same level as his meek readers.</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In this pre-Gnostic world, teachers prided themselves with their privileged, so-called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secret knowledge.</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Yet Peter says the righteousness provided by Jesus Christ gives us all the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same faith</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Wow!</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The phrase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our God and Savior</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also teaches Christ</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s deity (1b).</a:t>
            </a:r>
            <a:endParaRPr lang="en-SG" sz="1200" kern="1200" dirty="0">
              <a:solidFill>
                <a:schemeClr val="tx1"/>
              </a:solidFill>
              <a:effectLst/>
              <a:latin typeface="Arial"/>
              <a:ea typeface="ＭＳ Ｐゴシック" charset="-128"/>
              <a:cs typeface="Arial"/>
            </a:endParaRPr>
          </a:p>
          <a:p>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The grammar here clearly indicates that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God and Savior</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are one Person, not two (i.e., there is one Gr. article with two substantives). This passage ranks with the great Christological passages of the New Testament which plainly teach that Jesus Christ is coequal in nature with God the Father</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a:t>
            </a:r>
            <a:r>
              <a:rPr lang="en-US" sz="1200" kern="1200">
                <a:solidFill>
                  <a:schemeClr val="tx1"/>
                </a:solidFill>
                <a:effectLst/>
                <a:latin typeface="Times New Roman" pitchFamily="26" charset="0"/>
                <a:ea typeface="ＭＳ Ｐゴシック" charset="-128"/>
                <a:cs typeface="ＭＳ Ｐゴシック" charset="-128"/>
              </a:rPr>
              <a:t>Gangel,</a:t>
            </a:r>
            <a:r>
              <a:rPr lang="en-SG">
                <a:effectLst/>
              </a:rPr>
              <a:t> </a:t>
            </a:r>
            <a:r>
              <a:rPr lang="en-US" sz="1200" i="1" kern="1200" dirty="0">
                <a:solidFill>
                  <a:schemeClr val="tx1"/>
                </a:solidFill>
                <a:effectLst/>
                <a:latin typeface="Arial"/>
                <a:ea typeface="ＭＳ Ｐゴシック" charset="-128"/>
                <a:cs typeface="Arial"/>
              </a:rPr>
              <a:t>BKC</a:t>
            </a:r>
            <a:r>
              <a:rPr lang="en-US" sz="1200" kern="1200" dirty="0">
                <a:solidFill>
                  <a:schemeClr val="tx1"/>
                </a:solidFill>
                <a:effectLst/>
                <a:latin typeface="Arial"/>
                <a:ea typeface="ＭＳ Ｐゴシック" charset="-128"/>
                <a:cs typeface="Arial"/>
              </a:rPr>
              <a:t>, 2:863-64).</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We need to understand that our faith is in Jesus as God, not just some teacher of knowledge. </a:t>
            </a:r>
            <a:endParaRPr lang="en-SG" sz="1200" kern="1200" dirty="0">
              <a:solidFill>
                <a:schemeClr val="tx1"/>
              </a:solidFill>
              <a:effectLst/>
              <a:latin typeface="Arial"/>
              <a:ea typeface="ＭＳ Ｐゴシック" charset="-128"/>
              <a:cs typeface="Arial"/>
            </a:endParaRPr>
          </a:p>
          <a:p>
            <a:endParaRPr lang="en-US" dirty="0">
              <a:latin typeface="Arial"/>
              <a:cs typeface="Arial"/>
            </a:endParaRPr>
          </a:p>
        </p:txBody>
      </p:sp>
    </p:spTree>
    <p:extLst>
      <p:ext uri="{BB962C8B-B14F-4D97-AF65-F5344CB8AC3E}">
        <p14:creationId xmlns:p14="http://schemas.microsoft.com/office/powerpoint/2010/main" val="1399902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20</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1671060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21</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Arial"/>
              <a:cs typeface="Arial"/>
            </a:endParaRPr>
          </a:p>
          <a:p>
            <a:r>
              <a:rPr lang="en-US" sz="1200" kern="1200">
                <a:solidFill>
                  <a:schemeClr val="tx1"/>
                </a:solidFill>
                <a:effectLst/>
                <a:latin typeface="Arial"/>
                <a:ea typeface="ＭＳ Ｐゴシック" charset="-128"/>
                <a:cs typeface="Arial"/>
              </a:rPr>
              <a:t>God shows us Christ</a:t>
            </a:r>
            <a:r>
              <a:rPr lang="mr-IN" sz="1200" kern="1200">
                <a:solidFill>
                  <a:schemeClr val="tx1"/>
                </a:solidFill>
                <a:effectLst/>
                <a:latin typeface="Arial"/>
                <a:ea typeface="ＭＳ Ｐゴシック" charset="-128"/>
                <a:cs typeface="Arial"/>
              </a:rPr>
              <a:t>'</a:t>
            </a:r>
            <a:r>
              <a:rPr lang="en-US" sz="1200" kern="1200">
                <a:solidFill>
                  <a:schemeClr val="tx1"/>
                </a:solidFill>
                <a:effectLst/>
                <a:latin typeface="Arial"/>
                <a:ea typeface="ＭＳ Ｐゴシック" charset="-128"/>
                <a:cs typeface="Arial"/>
              </a:rPr>
              <a:t>s </a:t>
            </a:r>
            <a:r>
              <a:rPr lang="en-US" sz="1200" b="1" i="1" kern="1200">
                <a:solidFill>
                  <a:schemeClr val="tx1"/>
                </a:solidFill>
                <a:effectLst/>
                <a:latin typeface="Arial"/>
                <a:ea typeface="ＭＳ Ｐゴシック" charset="-128"/>
                <a:cs typeface="Arial"/>
              </a:rPr>
              <a:t>person</a:t>
            </a:r>
            <a:r>
              <a:rPr lang="en-US" sz="1200" kern="1200">
                <a:solidFill>
                  <a:schemeClr val="tx1"/>
                </a:solidFill>
                <a:effectLst/>
                <a:latin typeface="Arial"/>
                <a:ea typeface="ＭＳ Ｐゴシック" charset="-128"/>
                <a:cs typeface="Arial"/>
              </a:rPr>
              <a:t> for grace and peace (2).</a:t>
            </a:r>
            <a:endParaRPr lang="en-SG" sz="1200" kern="1200">
              <a:solidFill>
                <a:schemeClr val="tx1"/>
              </a:solidFill>
              <a:effectLst/>
              <a:latin typeface="Arial"/>
              <a:ea typeface="ＭＳ Ｐゴシック" charset="-128"/>
              <a:cs typeface="Arial"/>
            </a:endParaRPr>
          </a:p>
          <a:p>
            <a:r>
              <a:rPr lang="en-US" sz="1200" kern="1200">
                <a:solidFill>
                  <a:schemeClr val="tx1"/>
                </a:solidFill>
                <a:effectLst/>
                <a:latin typeface="Arial"/>
                <a:ea typeface="ＭＳ Ｐゴシック" charset="-128"/>
                <a:cs typeface="Arial"/>
              </a:rPr>
              <a:t>The word for </a:t>
            </a:r>
            <a:r>
              <a:rPr lang="mr-IN" sz="1200" kern="1200">
                <a:solidFill>
                  <a:schemeClr val="tx1"/>
                </a:solidFill>
                <a:effectLst/>
                <a:latin typeface="Arial"/>
                <a:ea typeface="ＭＳ Ｐゴシック" charset="-128"/>
                <a:cs typeface="Arial"/>
              </a:rPr>
              <a:t>"</a:t>
            </a:r>
            <a:r>
              <a:rPr lang="en-US" sz="1200" kern="1200">
                <a:solidFill>
                  <a:schemeClr val="tx1"/>
                </a:solidFill>
                <a:effectLst/>
                <a:latin typeface="Arial"/>
                <a:ea typeface="ＭＳ Ｐゴシック" charset="-128"/>
                <a:cs typeface="Arial"/>
              </a:rPr>
              <a:t>knowledge</a:t>
            </a:r>
            <a:r>
              <a:rPr lang="mr-IN" sz="1200" kern="1200">
                <a:solidFill>
                  <a:schemeClr val="tx1"/>
                </a:solidFill>
                <a:effectLst/>
                <a:latin typeface="Arial"/>
                <a:ea typeface="ＭＳ Ｐゴシック" charset="-128"/>
                <a:cs typeface="Arial"/>
              </a:rPr>
              <a:t>"</a:t>
            </a:r>
            <a:r>
              <a:rPr lang="en-US" sz="1200" kern="1200">
                <a:solidFill>
                  <a:schemeClr val="tx1"/>
                </a:solidFill>
                <a:effectLst/>
                <a:latin typeface="Arial"/>
                <a:ea typeface="ＭＳ Ｐゴシック" charset="-128"/>
                <a:cs typeface="Arial"/>
              </a:rPr>
              <a:t> here implies an intimate, personal relationship.</a:t>
            </a:r>
            <a:endParaRPr lang="en-SG" sz="1200" kern="1200">
              <a:solidFill>
                <a:schemeClr val="tx1"/>
              </a:solidFill>
              <a:effectLst/>
              <a:latin typeface="Arial"/>
              <a:ea typeface="ＭＳ Ｐゴシック" charset="-128"/>
              <a:cs typeface="Arial"/>
            </a:endParaRPr>
          </a:p>
          <a:p>
            <a:r>
              <a:rPr lang="en-US" sz="1200" kern="1200">
                <a:solidFill>
                  <a:schemeClr val="tx1"/>
                </a:solidFill>
                <a:effectLst/>
                <a:latin typeface="Arial"/>
                <a:ea typeface="ＭＳ Ｐゴシック" charset="-128"/>
                <a:cs typeface="Arial"/>
              </a:rPr>
              <a:t>We need to know that grace is in Christ (2a). </a:t>
            </a:r>
            <a:endParaRPr lang="en-SG" sz="1200" kern="1200">
              <a:solidFill>
                <a:schemeClr val="tx1"/>
              </a:solidFill>
              <a:effectLst/>
              <a:latin typeface="Arial"/>
              <a:ea typeface="ＭＳ Ｐゴシック" charset="-128"/>
              <a:cs typeface="Arial"/>
            </a:endParaRPr>
          </a:p>
          <a:p>
            <a:r>
              <a:rPr lang="en-US" sz="1200" kern="1200">
                <a:solidFill>
                  <a:schemeClr val="tx1"/>
                </a:solidFill>
                <a:effectLst/>
                <a:latin typeface="Arial"/>
                <a:ea typeface="ＭＳ Ｐゴシック" charset="-128"/>
                <a:cs typeface="Arial"/>
              </a:rPr>
              <a:t>We need to know that Christ alone gives us peace (2b).</a:t>
            </a:r>
            <a:endParaRPr lang="en-SG" sz="1200" kern="1200">
              <a:solidFill>
                <a:schemeClr val="tx1"/>
              </a:solidFill>
              <a:effectLst/>
              <a:latin typeface="Arial"/>
              <a:ea typeface="ＭＳ Ｐゴシック" charset="-128"/>
              <a:cs typeface="Arial"/>
            </a:endParaRPr>
          </a:p>
          <a:p>
            <a:endParaRPr lang="en-US">
              <a:latin typeface="Arial"/>
              <a:cs typeface="Arial"/>
            </a:endParaRPr>
          </a:p>
        </p:txBody>
      </p:sp>
    </p:spTree>
    <p:extLst>
      <p:ext uri="{BB962C8B-B14F-4D97-AF65-F5344CB8AC3E}">
        <p14:creationId xmlns:p14="http://schemas.microsoft.com/office/powerpoint/2010/main" val="2108215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22</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NT Survey link</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3076" name="Rectangle 4"/>
          <p:cNvSpPr>
            <a:spLocks noGrp="1" noChangeArrowheads="1"/>
          </p:cNvSpPr>
          <p:nvPr>
            <p:ph type="ctrTitle" sz="quarter"/>
          </p:nvPr>
        </p:nvSpPr>
        <p:spPr>
          <a:xfrm>
            <a:off x="0" y="427038"/>
            <a:ext cx="9142413" cy="1524000"/>
          </a:xfrm>
        </p:spPr>
        <p:txBody>
          <a:bodyPr anchor="b"/>
          <a:lstStyle>
            <a:lvl1pPr>
              <a:lnSpc>
                <a:spcPct val="80000"/>
              </a:lnSpc>
              <a:defRPr sz="6000"/>
            </a:lvl1pPr>
          </a:lstStyle>
          <a:p>
            <a:r>
              <a:rPr lang="en-US" dirty="0"/>
              <a:t>Click to edit Master title style</a:t>
            </a:r>
          </a:p>
        </p:txBody>
      </p:sp>
      <p:sp>
        <p:nvSpPr>
          <p:cNvPr id="4" name="Rectangle 6"/>
          <p:cNvSpPr>
            <a:spLocks noGrp="1" noChangeArrowheads="1"/>
          </p:cNvSpPr>
          <p:nvPr>
            <p:ph type="dt" sz="quarter" idx="10"/>
          </p:nvPr>
        </p:nvSpPr>
        <p:spPr/>
        <p:txBody>
          <a:bodyPr/>
          <a:lstStyle>
            <a:lvl1pPr>
              <a:defRPr smtClean="0"/>
            </a:lvl1pPr>
          </a:lstStyle>
          <a:p>
            <a:pPr>
              <a:defRPr/>
            </a:pPr>
            <a:fld id="{6875DEAC-124E-9C47-A826-09C68B701341}" type="datetime1">
              <a:rPr lang="en-US">
                <a:solidFill>
                  <a:srgbClr val="FFFFFF"/>
                </a:solidFill>
              </a:rPr>
              <a:pPr>
                <a:defRPr/>
              </a:pPr>
              <a:t>26/4/17</a:t>
            </a:fld>
            <a:endParaRPr lang="en-US">
              <a:solidFill>
                <a:srgbClr val="FFFFFF"/>
              </a:solidFill>
            </a:endParaRPr>
          </a:p>
        </p:txBody>
      </p:sp>
      <p:sp>
        <p:nvSpPr>
          <p:cNvPr id="5" name="Rectangle 7"/>
          <p:cNvSpPr>
            <a:spLocks noGrp="1" noChangeArrowheads="1"/>
          </p:cNvSpPr>
          <p:nvPr>
            <p:ph type="ftr" sz="quarter" idx="11"/>
          </p:nvPr>
        </p:nvSpPr>
        <p:spPr/>
        <p:txBody>
          <a:bodyPr/>
          <a:lstStyle>
            <a:lvl1pPr>
              <a:defRPr/>
            </a:lvl1pPr>
          </a:lstStyle>
          <a:p>
            <a:pPr>
              <a:defRPr/>
            </a:pPr>
            <a:endParaRPr lang="en-US">
              <a:solidFill>
                <a:srgbClr val="FFFFFF"/>
              </a:solidFill>
              <a:latin typeface="Arial"/>
            </a:endParaRPr>
          </a:p>
        </p:txBody>
      </p:sp>
      <p:sp>
        <p:nvSpPr>
          <p:cNvPr id="6" name="Rectangle 8"/>
          <p:cNvSpPr>
            <a:spLocks noGrp="1" noChangeArrowheads="1"/>
          </p:cNvSpPr>
          <p:nvPr>
            <p:ph type="sldNum" sz="quarter" idx="12"/>
          </p:nvPr>
        </p:nvSpPr>
        <p:spPr/>
        <p:txBody>
          <a:bodyPr/>
          <a:lstStyle>
            <a:lvl1pPr>
              <a:defRPr smtClean="0"/>
            </a:lvl1pPr>
          </a:lstStyle>
          <a:p>
            <a:pPr>
              <a:defRPr/>
            </a:pPr>
            <a:fld id="{4B794035-72BC-0741-A779-5EDD6C81E8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315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013F3458-308A-A14E-A648-3D84AF6E6FA9}" type="datetime1">
              <a:rPr lang="en-US">
                <a:solidFill>
                  <a:srgbClr val="FFFFFF"/>
                </a:solidFill>
              </a:rPr>
              <a:pPr>
                <a:defRPr/>
              </a:pPr>
              <a:t>26/4/17</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7B4FB7-5F58-0644-8AA9-A0624FEF8B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1771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D14C8CCC-6E8C-7740-8EC3-A2D2A322D133}" type="datetime1">
              <a:rPr lang="en-US">
                <a:solidFill>
                  <a:srgbClr val="FFFFFF"/>
                </a:solidFill>
              </a:rPr>
              <a:pPr>
                <a:defRPr/>
              </a:pPr>
              <a:t>26/4/17</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52B5A7C-021F-4D47-87EC-E8C8F3DBF4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27484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0E3EAA60-0403-DA43-9788-FE1D86928888}" type="datetime1">
              <a:rPr lang="en-US">
                <a:solidFill>
                  <a:srgbClr val="FFFFFF"/>
                </a:solidFill>
              </a:rPr>
              <a:pPr>
                <a:defRPr/>
              </a:pPr>
              <a:t>26/4/17</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5F92FA3-4430-4C49-ABBE-0791A12C738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2359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3076" name="Rectangle 4"/>
          <p:cNvSpPr>
            <a:spLocks noGrp="1" noChangeArrowheads="1"/>
          </p:cNvSpPr>
          <p:nvPr>
            <p:ph type="ctrTitle" sz="quarter"/>
          </p:nvPr>
        </p:nvSpPr>
        <p:spPr>
          <a:xfrm>
            <a:off x="0" y="427038"/>
            <a:ext cx="9142413" cy="1524000"/>
          </a:xfrm>
        </p:spPr>
        <p:txBody>
          <a:bodyPr anchor="b"/>
          <a:lstStyle>
            <a:lvl1pPr>
              <a:lnSpc>
                <a:spcPct val="80000"/>
              </a:lnSpc>
              <a:defRPr sz="6000"/>
            </a:lvl1pPr>
          </a:lstStyle>
          <a:p>
            <a:r>
              <a:rPr lang="en-US" dirty="0"/>
              <a:t>Click to edit Master title style</a:t>
            </a:r>
          </a:p>
        </p:txBody>
      </p:sp>
      <p:sp>
        <p:nvSpPr>
          <p:cNvPr id="4" name="Rectangle 6"/>
          <p:cNvSpPr>
            <a:spLocks noGrp="1" noChangeArrowheads="1"/>
          </p:cNvSpPr>
          <p:nvPr>
            <p:ph type="dt" sz="quarter" idx="10"/>
          </p:nvPr>
        </p:nvSpPr>
        <p:spPr/>
        <p:txBody>
          <a:bodyPr/>
          <a:lstStyle>
            <a:lvl1pPr>
              <a:defRPr smtClean="0"/>
            </a:lvl1pPr>
          </a:lstStyle>
          <a:p>
            <a:pPr>
              <a:defRPr/>
            </a:pPr>
            <a:fld id="{6875DEAC-124E-9C47-A826-09C68B701341}" type="datetime1">
              <a:rPr lang="en-US">
                <a:solidFill>
                  <a:srgbClr val="FFFFFF"/>
                </a:solidFill>
              </a:rPr>
              <a:pPr>
                <a:defRPr/>
              </a:pPr>
              <a:t>26/4/17</a:t>
            </a:fld>
            <a:endParaRPr lang="en-US">
              <a:solidFill>
                <a:srgbClr val="FFFFFF"/>
              </a:solidFill>
            </a:endParaRPr>
          </a:p>
        </p:txBody>
      </p:sp>
      <p:sp>
        <p:nvSpPr>
          <p:cNvPr id="5" name="Rectangle 7"/>
          <p:cNvSpPr>
            <a:spLocks noGrp="1" noChangeArrowheads="1"/>
          </p:cNvSpPr>
          <p:nvPr>
            <p:ph type="ftr" sz="quarter" idx="11"/>
          </p:nvPr>
        </p:nvSpPr>
        <p:spPr/>
        <p:txBody>
          <a:bodyPr/>
          <a:lstStyle>
            <a:lvl1pPr>
              <a:defRPr/>
            </a:lvl1pPr>
          </a:lstStyle>
          <a:p>
            <a:pPr>
              <a:defRPr/>
            </a:pPr>
            <a:endParaRPr lang="en-US">
              <a:solidFill>
                <a:srgbClr val="FFFFFF"/>
              </a:solidFill>
              <a:latin typeface="Arial"/>
            </a:endParaRPr>
          </a:p>
        </p:txBody>
      </p:sp>
      <p:sp>
        <p:nvSpPr>
          <p:cNvPr id="6" name="Rectangle 8"/>
          <p:cNvSpPr>
            <a:spLocks noGrp="1" noChangeArrowheads="1"/>
          </p:cNvSpPr>
          <p:nvPr>
            <p:ph type="sldNum" sz="quarter" idx="12"/>
          </p:nvPr>
        </p:nvSpPr>
        <p:spPr/>
        <p:txBody>
          <a:bodyPr/>
          <a:lstStyle>
            <a:lvl1pPr>
              <a:defRPr smtClean="0"/>
            </a:lvl1pPr>
          </a:lstStyle>
          <a:p>
            <a:pPr>
              <a:defRPr/>
            </a:pPr>
            <a:fld id="{4B794035-72BC-0741-A779-5EDD6C81E8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2278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ED6A06EA-A051-C34D-AD5E-DA7808736ED7}" type="datetime1">
              <a:rPr lang="en-US">
                <a:solidFill>
                  <a:srgbClr val="FFFFFF"/>
                </a:solidFill>
              </a:rPr>
              <a:pPr>
                <a:defRPr/>
              </a:pPr>
              <a:t>26/4/17</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714D99C-F9AA-0349-A2FF-80EF9E217B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2710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0E708CFA-67C0-5A43-8332-E46167330CC7}" type="datetime1">
              <a:rPr lang="en-US">
                <a:solidFill>
                  <a:srgbClr val="FFFFFF"/>
                </a:solidFill>
              </a:rPr>
              <a:pPr>
                <a:defRPr/>
              </a:pPr>
              <a:t>26/4/17</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BF19674-F521-B740-9CAD-8AA215F7EC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8090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90BB1677-E936-804E-8FB4-AE079F6DD125}" type="datetime1">
              <a:rPr lang="en-US">
                <a:solidFill>
                  <a:srgbClr val="FFFFFF"/>
                </a:solidFill>
              </a:rPr>
              <a:pPr>
                <a:defRPr/>
              </a:pPr>
              <a:t>26/4/17</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5FFD70E-5128-0E48-981B-D2774E1240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4516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085838BA-AE4E-184A-91DB-E05AF5C57E27}" type="datetime1">
              <a:rPr lang="en-US">
                <a:solidFill>
                  <a:srgbClr val="FFFFFF"/>
                </a:solidFill>
              </a:rPr>
              <a:pPr>
                <a:defRPr/>
              </a:pPr>
              <a:t>26/4/17</a:t>
            </a:fld>
            <a:endParaRPr lang="en-US">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9" name="Rectangle 7"/>
          <p:cNvSpPr>
            <a:spLocks noGrp="1" noChangeArrowheads="1"/>
          </p:cNvSpPr>
          <p:nvPr>
            <p:ph type="sldNum" sz="quarter" idx="12"/>
          </p:nvPr>
        </p:nvSpPr>
        <p:spPr>
          <a:ln/>
        </p:spPr>
        <p:txBody>
          <a:bodyPr/>
          <a:lstStyle>
            <a:lvl1pPr>
              <a:defRPr/>
            </a:lvl1pPr>
          </a:lstStyle>
          <a:p>
            <a:pPr>
              <a:defRPr/>
            </a:pPr>
            <a:fld id="{24688987-3FDD-8D44-9336-5A51789EC4A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79321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5E5B2CFF-CEF4-B54A-AB7F-4040D0860958}" type="datetime1">
              <a:rPr lang="en-US">
                <a:solidFill>
                  <a:srgbClr val="FFFFFF"/>
                </a:solidFill>
              </a:rPr>
              <a:pPr>
                <a:defRPr/>
              </a:pPr>
              <a:t>26/4/17</a:t>
            </a:fld>
            <a:endParaRPr lang="en-US">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A86A026-3960-4343-939C-7C3AE2CA6B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3333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E3338630-68EC-EF4A-8C83-338D7BB75A8E}" type="datetime1">
              <a:rPr lang="en-US">
                <a:solidFill>
                  <a:srgbClr val="FFFFFF"/>
                </a:solidFill>
              </a:rPr>
              <a:pPr>
                <a:defRPr/>
              </a:pPr>
              <a:t>26/4/17</a:t>
            </a:fld>
            <a:endParaRPr lang="en-US">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4" name="Rectangle 7"/>
          <p:cNvSpPr>
            <a:spLocks noGrp="1" noChangeArrowheads="1"/>
          </p:cNvSpPr>
          <p:nvPr>
            <p:ph type="sldNum" sz="quarter" idx="12"/>
          </p:nvPr>
        </p:nvSpPr>
        <p:spPr>
          <a:ln/>
        </p:spPr>
        <p:txBody>
          <a:bodyPr/>
          <a:lstStyle>
            <a:lvl1pPr>
              <a:defRPr/>
            </a:lvl1pPr>
          </a:lstStyle>
          <a:p>
            <a:pPr>
              <a:defRPr/>
            </a:pPr>
            <a:fld id="{2D3DCBF5-5D93-4548-ADB0-FF374DDC4C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188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ED6A06EA-A051-C34D-AD5E-DA7808736ED7}" type="datetime1">
              <a:rPr lang="en-US">
                <a:solidFill>
                  <a:srgbClr val="FFFFFF"/>
                </a:solidFill>
              </a:rPr>
              <a:pPr>
                <a:defRPr/>
              </a:pPr>
              <a:t>26/4/17</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714D99C-F9AA-0349-A2FF-80EF9E217B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468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135D9207-9933-AE48-A1FC-E317FED8E811}" type="datetime1">
              <a:rPr lang="en-US">
                <a:solidFill>
                  <a:srgbClr val="FFFFFF"/>
                </a:solidFill>
              </a:rPr>
              <a:pPr>
                <a:defRPr/>
              </a:pPr>
              <a:t>26/4/17</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C7224F0-4075-E245-AEAE-E87535D788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5588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749059C-C139-E445-BF6A-87BEF765BAAF}" type="datetime1">
              <a:rPr lang="en-US">
                <a:solidFill>
                  <a:srgbClr val="FFFFFF"/>
                </a:solidFill>
              </a:rPr>
              <a:pPr>
                <a:defRPr/>
              </a:pPr>
              <a:t>26/4/17</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F2B677F-C9DC-F540-81F0-590F4228A6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63931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013F3458-308A-A14E-A648-3D84AF6E6FA9}" type="datetime1">
              <a:rPr lang="en-US">
                <a:solidFill>
                  <a:srgbClr val="FFFFFF"/>
                </a:solidFill>
              </a:rPr>
              <a:pPr>
                <a:defRPr/>
              </a:pPr>
              <a:t>26/4/17</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7B4FB7-5F58-0644-8AA9-A0624FEF8B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88351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D14C8CCC-6E8C-7740-8EC3-A2D2A322D133}" type="datetime1">
              <a:rPr lang="en-US">
                <a:solidFill>
                  <a:srgbClr val="FFFFFF"/>
                </a:solidFill>
              </a:rPr>
              <a:pPr>
                <a:defRPr/>
              </a:pPr>
              <a:t>26/4/17</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52B5A7C-021F-4D47-87EC-E8C8F3DBF4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7409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0E3EAA60-0403-DA43-9788-FE1D86928888}" type="datetime1">
              <a:rPr lang="en-US">
                <a:solidFill>
                  <a:srgbClr val="FFFFFF"/>
                </a:solidFill>
              </a:rPr>
              <a:pPr>
                <a:defRPr/>
              </a:pPr>
              <a:t>26/4/17</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5F92FA3-4430-4C49-ABBE-0791A12C738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1809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mn-lt"/>
                <a:ea typeface="+mn-ea"/>
                <a:cs typeface="+mn-cs"/>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p:txBody>
          <a:bodyPr/>
          <a:lstStyle>
            <a:lvl1pPr>
              <a:defRPr smtClean="0"/>
            </a:lvl1pPr>
          </a:lstStyle>
          <a:p>
            <a:pPr>
              <a:defRPr/>
            </a:pPr>
            <a:fld id="{DBB7F354-81B9-9B4A-B83C-00E192A09E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5109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smtClean="0"/>
            </a:lvl1pPr>
          </a:lstStyle>
          <a:p>
            <a:pPr>
              <a:defRPr/>
            </a:pPr>
            <a:fld id="{F49497AB-5F85-4A4D-B045-46B9E101BB98}" type="datetime1">
              <a:rPr lang="en-US"/>
              <a:pPr>
                <a:defRPr/>
              </a:pPr>
              <a:t>26/4/17</a:t>
            </a:fld>
            <a:endParaRPr lang="en-US"/>
          </a:p>
        </p:txBody>
      </p:sp>
      <p:sp>
        <p:nvSpPr>
          <p:cNvPr id="6" name="Rectangle 6"/>
          <p:cNvSpPr>
            <a:spLocks noGrp="1" noChangeArrowheads="1"/>
          </p:cNvSpPr>
          <p:nvPr>
            <p:ph type="ftr" sz="quarter" idx="11"/>
          </p:nvPr>
        </p:nvSpPr>
        <p:spPr/>
        <p:txBody>
          <a:bodyPr/>
          <a:lstStyle>
            <a:lvl1pPr>
              <a:defRPr>
                <a:ea typeface="Arial" charset="0"/>
                <a:cs typeface="Arial" charset="0"/>
              </a:defRPr>
            </a:lvl1pPr>
          </a:lstStyle>
          <a:p>
            <a:pPr>
              <a:defRPr/>
            </a:pPr>
            <a:endParaRPr lang="en-US">
              <a:latin typeface="Arial"/>
            </a:endParaRPr>
          </a:p>
        </p:txBody>
      </p:sp>
      <p:sp>
        <p:nvSpPr>
          <p:cNvPr id="7" name="Rectangle 7"/>
          <p:cNvSpPr>
            <a:spLocks noGrp="1" noChangeArrowheads="1"/>
          </p:cNvSpPr>
          <p:nvPr>
            <p:ph type="sldNum" sz="quarter" idx="12"/>
          </p:nvPr>
        </p:nvSpPr>
        <p:spPr/>
        <p:txBody>
          <a:bodyPr/>
          <a:lstStyle>
            <a:lvl1pPr>
              <a:defRPr smtClean="0"/>
            </a:lvl1pPr>
          </a:lstStyle>
          <a:p>
            <a:pPr>
              <a:defRPr/>
            </a:pPr>
            <a:fld id="{4B4B5AC5-8A54-B14D-B2A6-0A023D436069}" type="slidenum">
              <a:rPr lang="en-US"/>
              <a:pPr>
                <a:defRPr/>
              </a:pPr>
              <a:t>‹#›</a:t>
            </a:fld>
            <a:endParaRPr lang="en-US"/>
          </a:p>
        </p:txBody>
      </p:sp>
    </p:spTree>
    <p:extLst>
      <p:ext uri="{BB962C8B-B14F-4D97-AF65-F5344CB8AC3E}">
        <p14:creationId xmlns:p14="http://schemas.microsoft.com/office/powerpoint/2010/main" val="4069134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30C07D2-E607-114F-A661-7F685E5A3C43}" type="slidenum">
              <a:rPr lang="en-US" altLang="zh-TW"/>
              <a:pPr>
                <a:defRPr/>
              </a:pPr>
              <a:t>‹#›</a:t>
            </a:fld>
            <a:endParaRPr lang="en-US" altLang="zh-TW"/>
          </a:p>
        </p:txBody>
      </p:sp>
    </p:spTree>
    <p:extLst>
      <p:ext uri="{BB962C8B-B14F-4D97-AF65-F5344CB8AC3E}">
        <p14:creationId xmlns:p14="http://schemas.microsoft.com/office/powerpoint/2010/main" val="3403530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04E6FBB9-1C86-DD46-9C12-6486398DA0D9}" type="slidenum">
              <a:rPr lang="en-US" altLang="zh-TW"/>
              <a:pPr>
                <a:defRPr/>
              </a:pPr>
              <a:t>‹#›</a:t>
            </a:fld>
            <a:endParaRPr lang="en-US" altLang="zh-TW"/>
          </a:p>
        </p:txBody>
      </p:sp>
    </p:spTree>
    <p:extLst>
      <p:ext uri="{BB962C8B-B14F-4D97-AF65-F5344CB8AC3E}">
        <p14:creationId xmlns:p14="http://schemas.microsoft.com/office/powerpoint/2010/main" val="2581546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E3033E6-B12B-6E43-A100-DEE5094177EA}" type="slidenum">
              <a:rPr lang="en-US" altLang="zh-TW"/>
              <a:pPr>
                <a:defRPr/>
              </a:pPr>
              <a:t>‹#›</a:t>
            </a:fld>
            <a:endParaRPr lang="en-US" altLang="zh-TW"/>
          </a:p>
        </p:txBody>
      </p:sp>
    </p:spTree>
    <p:extLst>
      <p:ext uri="{BB962C8B-B14F-4D97-AF65-F5344CB8AC3E}">
        <p14:creationId xmlns:p14="http://schemas.microsoft.com/office/powerpoint/2010/main" val="204733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0E708CFA-67C0-5A43-8332-E46167330CC7}" type="datetime1">
              <a:rPr lang="en-US">
                <a:solidFill>
                  <a:srgbClr val="FFFFFF"/>
                </a:solidFill>
              </a:rPr>
              <a:pPr>
                <a:defRPr/>
              </a:pPr>
              <a:t>26/4/17</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BF19674-F521-B740-9CAD-8AA215F7EC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7711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ECD03E04-02B0-DD4B-9D68-8ACDC611102A}" type="slidenum">
              <a:rPr lang="en-US" altLang="zh-TW"/>
              <a:pPr>
                <a:defRPr/>
              </a:pPr>
              <a:t>‹#›</a:t>
            </a:fld>
            <a:endParaRPr lang="en-US" altLang="zh-TW"/>
          </a:p>
        </p:txBody>
      </p:sp>
    </p:spTree>
    <p:extLst>
      <p:ext uri="{BB962C8B-B14F-4D97-AF65-F5344CB8AC3E}">
        <p14:creationId xmlns:p14="http://schemas.microsoft.com/office/powerpoint/2010/main" val="2543150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atin typeface="Comic Sans MS" charset="0"/>
              </a:defRPr>
            </a:lvl1pPr>
          </a:lstStyle>
          <a:p>
            <a:pPr>
              <a:defRPr/>
            </a:pPr>
            <a:fld id="{50E3667B-783A-0941-A93C-A7491FF7EDAF}" type="slidenum">
              <a:rPr lang="en-US" altLang="zh-TW"/>
              <a:pPr>
                <a:defRPr/>
              </a:pPr>
              <a:t>‹#›</a:t>
            </a:fld>
            <a:endParaRPr lang="en-US" altLang="zh-TW"/>
          </a:p>
        </p:txBody>
      </p:sp>
    </p:spTree>
    <p:extLst>
      <p:ext uri="{BB962C8B-B14F-4D97-AF65-F5344CB8AC3E}">
        <p14:creationId xmlns:p14="http://schemas.microsoft.com/office/powerpoint/2010/main" val="2784386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atin typeface="Comic Sans MS" charset="0"/>
              </a:defRPr>
            </a:lvl1pPr>
          </a:lstStyle>
          <a:p>
            <a:pPr>
              <a:defRPr/>
            </a:pPr>
            <a:fld id="{C79A1046-B8AD-F34F-B3A1-788B5BFF18F8}" type="slidenum">
              <a:rPr lang="en-US" altLang="zh-TW"/>
              <a:pPr>
                <a:defRPr/>
              </a:pPr>
              <a:t>‹#›</a:t>
            </a:fld>
            <a:endParaRPr lang="en-US" altLang="zh-TW"/>
          </a:p>
        </p:txBody>
      </p:sp>
    </p:spTree>
    <p:extLst>
      <p:ext uri="{BB962C8B-B14F-4D97-AF65-F5344CB8AC3E}">
        <p14:creationId xmlns:p14="http://schemas.microsoft.com/office/powerpoint/2010/main" val="2492378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atin typeface="Comic Sans MS" charset="0"/>
              </a:defRPr>
            </a:lvl1pPr>
          </a:lstStyle>
          <a:p>
            <a:pPr>
              <a:defRPr/>
            </a:pPr>
            <a:fld id="{176F291A-42BA-4C40-9887-FA8CA05A4D0C}" type="slidenum">
              <a:rPr lang="en-US" altLang="zh-TW"/>
              <a:pPr>
                <a:defRPr/>
              </a:pPr>
              <a:t>‹#›</a:t>
            </a:fld>
            <a:endParaRPr lang="en-US" altLang="zh-TW"/>
          </a:p>
        </p:txBody>
      </p:sp>
    </p:spTree>
    <p:extLst>
      <p:ext uri="{BB962C8B-B14F-4D97-AF65-F5344CB8AC3E}">
        <p14:creationId xmlns:p14="http://schemas.microsoft.com/office/powerpoint/2010/main" val="823564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63747F31-FEA7-E144-8F8E-016FBE29BFAF}" type="slidenum">
              <a:rPr lang="en-US" altLang="zh-TW"/>
              <a:pPr>
                <a:defRPr/>
              </a:pPr>
              <a:t>‹#›</a:t>
            </a:fld>
            <a:endParaRPr lang="en-US" altLang="zh-TW"/>
          </a:p>
        </p:txBody>
      </p:sp>
    </p:spTree>
    <p:extLst>
      <p:ext uri="{BB962C8B-B14F-4D97-AF65-F5344CB8AC3E}">
        <p14:creationId xmlns:p14="http://schemas.microsoft.com/office/powerpoint/2010/main" val="2964590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DBF91A7A-4034-604C-A6F8-16B38DF36296}" type="slidenum">
              <a:rPr lang="en-US" altLang="zh-TW"/>
              <a:pPr>
                <a:defRPr/>
              </a:pPr>
              <a:t>‹#›</a:t>
            </a:fld>
            <a:endParaRPr lang="en-US" altLang="zh-TW"/>
          </a:p>
        </p:txBody>
      </p:sp>
    </p:spTree>
    <p:extLst>
      <p:ext uri="{BB962C8B-B14F-4D97-AF65-F5344CB8AC3E}">
        <p14:creationId xmlns:p14="http://schemas.microsoft.com/office/powerpoint/2010/main" val="30398160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39CFC020-D48F-9F4A-838F-BA7E5D65A1AB}" type="slidenum">
              <a:rPr lang="en-US" altLang="zh-TW"/>
              <a:pPr>
                <a:defRPr/>
              </a:pPr>
              <a:t>‹#›</a:t>
            </a:fld>
            <a:endParaRPr lang="en-US" altLang="zh-TW"/>
          </a:p>
        </p:txBody>
      </p:sp>
    </p:spTree>
    <p:extLst>
      <p:ext uri="{BB962C8B-B14F-4D97-AF65-F5344CB8AC3E}">
        <p14:creationId xmlns:p14="http://schemas.microsoft.com/office/powerpoint/2010/main" val="802575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A8672788-8103-3746-AA7F-1AC7C87454BB}" type="slidenum">
              <a:rPr lang="en-US" altLang="zh-TW"/>
              <a:pPr>
                <a:defRPr/>
              </a:pPr>
              <a:t>‹#›</a:t>
            </a:fld>
            <a:endParaRPr lang="en-US" altLang="zh-TW"/>
          </a:p>
        </p:txBody>
      </p:sp>
    </p:spTree>
    <p:extLst>
      <p:ext uri="{BB962C8B-B14F-4D97-AF65-F5344CB8AC3E}">
        <p14:creationId xmlns:p14="http://schemas.microsoft.com/office/powerpoint/2010/main" val="102501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
          <p:cNvSpPr>
            <a:spLocks noGrp="1"/>
          </p:cNvSpPr>
          <p:nvPr>
            <p:ph type="sldNum" sz="quarter" idx="10"/>
          </p:nvPr>
        </p:nvSpPr>
        <p:spPr>
          <a:ln/>
        </p:spPr>
        <p:txBody>
          <a:bodyPr/>
          <a:lstStyle>
            <a:lvl1pPr>
              <a:defRPr/>
            </a:lvl1pPr>
          </a:lstStyle>
          <a:p>
            <a:pPr>
              <a:defRPr/>
            </a:pPr>
            <a:fld id="{64DC27F3-70D9-2A4D-AA9B-9DD0123C2856}" type="slidenum">
              <a:rPr lang="en-US">
                <a:solidFill>
                  <a:srgbClr val="000000"/>
                </a:solidFill>
                <a:latin typeface="Helvetica"/>
                <a:ea typeface="ＭＳ Ｐゴシック"/>
              </a:rPr>
              <a:pPr>
                <a:defRPr/>
              </a:pPr>
              <a:t>‹#›</a:t>
            </a:fld>
            <a:endParaRPr lang="en-US">
              <a:solidFill>
                <a:srgbClr val="000000"/>
              </a:solidFill>
              <a:latin typeface="Times New Roman Bold" charset="0"/>
              <a:ea typeface="ＭＳ Ｐゴシック"/>
              <a:cs typeface="Times New Roman Bold" charset="0"/>
              <a:sym typeface="Times New Roman Bold" charset="0"/>
            </a:endParaRPr>
          </a:p>
        </p:txBody>
      </p:sp>
    </p:spTree>
    <p:extLst>
      <p:ext uri="{BB962C8B-B14F-4D97-AF65-F5344CB8AC3E}">
        <p14:creationId xmlns:p14="http://schemas.microsoft.com/office/powerpoint/2010/main" val="37006282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pPr>
              <a:defRPr/>
            </a:pPr>
            <a:fld id="{D0F9393B-3674-4A4A-AAA6-54B65EE898A1}" type="slidenum">
              <a:rPr lang="en-US">
                <a:solidFill>
                  <a:srgbClr val="000000"/>
                </a:solidFill>
                <a:latin typeface="Helvetica"/>
                <a:ea typeface="ＭＳ Ｐゴシック"/>
              </a:rPr>
              <a:pPr>
                <a:defRPr/>
              </a:pPr>
              <a:t>‹#›</a:t>
            </a:fld>
            <a:endParaRPr lang="en-US">
              <a:solidFill>
                <a:srgbClr val="000000"/>
              </a:solidFill>
              <a:latin typeface="Times New Roman Bold" charset="0"/>
              <a:ea typeface="ＭＳ Ｐゴシック"/>
              <a:cs typeface="Times New Roman Bold" charset="0"/>
              <a:sym typeface="Times New Roman Bold" charset="0"/>
            </a:endParaRPr>
          </a:p>
        </p:txBody>
      </p:sp>
    </p:spTree>
    <p:extLst>
      <p:ext uri="{BB962C8B-B14F-4D97-AF65-F5344CB8AC3E}">
        <p14:creationId xmlns:p14="http://schemas.microsoft.com/office/powerpoint/2010/main" val="351970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90BB1677-E936-804E-8FB4-AE079F6DD125}" type="datetime1">
              <a:rPr lang="en-US">
                <a:solidFill>
                  <a:srgbClr val="FFFFFF"/>
                </a:solidFill>
              </a:rPr>
              <a:pPr>
                <a:defRPr/>
              </a:pPr>
              <a:t>26/4/17</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5FFD70E-5128-0E48-981B-D2774E1240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7702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
          <p:cNvSpPr>
            <a:spLocks noGrp="1"/>
          </p:cNvSpPr>
          <p:nvPr>
            <p:ph type="sldNum" sz="quarter" idx="10"/>
          </p:nvPr>
        </p:nvSpPr>
        <p:spPr>
          <a:ln/>
        </p:spPr>
        <p:txBody>
          <a:bodyPr/>
          <a:lstStyle>
            <a:lvl1pPr>
              <a:defRPr/>
            </a:lvl1pPr>
          </a:lstStyle>
          <a:p>
            <a:pPr>
              <a:defRPr/>
            </a:pPr>
            <a:fld id="{0AC62346-5174-AC48-BF6A-FC5B6529493F}" type="slidenum">
              <a:rPr lang="en-US">
                <a:solidFill>
                  <a:srgbClr val="000000"/>
                </a:solidFill>
                <a:latin typeface="Helvetica"/>
                <a:ea typeface="ＭＳ Ｐゴシック"/>
              </a:rPr>
              <a:pPr>
                <a:defRPr/>
              </a:pPr>
              <a:t>‹#›</a:t>
            </a:fld>
            <a:endParaRPr lang="en-US">
              <a:solidFill>
                <a:srgbClr val="000000"/>
              </a:solidFill>
              <a:latin typeface="Times New Roman Bold" charset="0"/>
              <a:ea typeface="ＭＳ Ｐゴシック"/>
              <a:cs typeface="Times New Roman Bold" charset="0"/>
              <a:sym typeface="Times New Roman Bold" charset="0"/>
            </a:endParaRPr>
          </a:p>
        </p:txBody>
      </p:sp>
    </p:spTree>
    <p:extLst>
      <p:ext uri="{BB962C8B-B14F-4D97-AF65-F5344CB8AC3E}">
        <p14:creationId xmlns:p14="http://schemas.microsoft.com/office/powerpoint/2010/main" val="13578809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
          <p:cNvSpPr>
            <a:spLocks noGrp="1"/>
          </p:cNvSpPr>
          <p:nvPr>
            <p:ph type="sldNum" sz="quarter" idx="10"/>
          </p:nvPr>
        </p:nvSpPr>
        <p:spPr>
          <a:ln/>
        </p:spPr>
        <p:txBody>
          <a:bodyPr/>
          <a:lstStyle>
            <a:lvl1pPr>
              <a:defRPr/>
            </a:lvl1pPr>
          </a:lstStyle>
          <a:p>
            <a:pPr>
              <a:defRPr/>
            </a:pPr>
            <a:fld id="{6E500F5F-0EDD-6D4F-80D2-0B2D68A5E024}" type="slidenum">
              <a:rPr lang="en-US">
                <a:solidFill>
                  <a:srgbClr val="000000"/>
                </a:solidFill>
                <a:latin typeface="Helvetica"/>
                <a:ea typeface="ＭＳ Ｐゴシック"/>
              </a:rPr>
              <a:pPr>
                <a:defRPr/>
              </a:pPr>
              <a:t>‹#›</a:t>
            </a:fld>
            <a:endParaRPr lang="en-US">
              <a:solidFill>
                <a:srgbClr val="000000"/>
              </a:solidFill>
              <a:latin typeface="Times New Roman Bold" charset="0"/>
              <a:ea typeface="ＭＳ Ｐゴシック"/>
              <a:cs typeface="Times New Roman Bold" charset="0"/>
              <a:sym typeface="Times New Roman Bold" charset="0"/>
            </a:endParaRPr>
          </a:p>
        </p:txBody>
      </p:sp>
    </p:spTree>
    <p:extLst>
      <p:ext uri="{BB962C8B-B14F-4D97-AF65-F5344CB8AC3E}">
        <p14:creationId xmlns:p14="http://schemas.microsoft.com/office/powerpoint/2010/main" val="17800062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
          <p:cNvSpPr>
            <a:spLocks noGrp="1"/>
          </p:cNvSpPr>
          <p:nvPr>
            <p:ph type="sldNum" sz="quarter" idx="10"/>
          </p:nvPr>
        </p:nvSpPr>
        <p:spPr>
          <a:ln/>
        </p:spPr>
        <p:txBody>
          <a:bodyPr/>
          <a:lstStyle>
            <a:lvl1pPr>
              <a:defRPr/>
            </a:lvl1pPr>
          </a:lstStyle>
          <a:p>
            <a:pPr>
              <a:defRPr/>
            </a:pPr>
            <a:fld id="{CF4584BD-B408-FF44-AFB3-DC3FD9C52766}" type="slidenum">
              <a:rPr lang="en-US">
                <a:solidFill>
                  <a:srgbClr val="000000"/>
                </a:solidFill>
                <a:latin typeface="Helvetica"/>
                <a:ea typeface="ＭＳ Ｐゴシック"/>
              </a:rPr>
              <a:pPr>
                <a:defRPr/>
              </a:pPr>
              <a:t>‹#›</a:t>
            </a:fld>
            <a:endParaRPr lang="en-US">
              <a:solidFill>
                <a:srgbClr val="000000"/>
              </a:solidFill>
              <a:latin typeface="Times New Roman Bold" charset="0"/>
              <a:ea typeface="ＭＳ Ｐゴシック"/>
              <a:cs typeface="Times New Roman Bold" charset="0"/>
              <a:sym typeface="Times New Roman Bold" charset="0"/>
            </a:endParaRPr>
          </a:p>
        </p:txBody>
      </p:sp>
    </p:spTree>
    <p:extLst>
      <p:ext uri="{BB962C8B-B14F-4D97-AF65-F5344CB8AC3E}">
        <p14:creationId xmlns:p14="http://schemas.microsoft.com/office/powerpoint/2010/main" val="418038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
          <p:cNvSpPr>
            <a:spLocks noGrp="1"/>
          </p:cNvSpPr>
          <p:nvPr>
            <p:ph type="sldNum" sz="quarter" idx="10"/>
          </p:nvPr>
        </p:nvSpPr>
        <p:spPr>
          <a:ln/>
        </p:spPr>
        <p:txBody>
          <a:bodyPr/>
          <a:lstStyle>
            <a:lvl1pPr>
              <a:defRPr/>
            </a:lvl1pPr>
          </a:lstStyle>
          <a:p>
            <a:pPr>
              <a:defRPr/>
            </a:pPr>
            <a:fld id="{D1C035EA-1E57-4B4D-8146-FBC1F8324EEF}" type="slidenum">
              <a:rPr lang="en-US">
                <a:solidFill>
                  <a:srgbClr val="000000"/>
                </a:solidFill>
                <a:latin typeface="Helvetica"/>
                <a:ea typeface="ＭＳ Ｐゴシック"/>
              </a:rPr>
              <a:pPr>
                <a:defRPr/>
              </a:pPr>
              <a:t>‹#›</a:t>
            </a:fld>
            <a:endParaRPr lang="en-US">
              <a:solidFill>
                <a:srgbClr val="000000"/>
              </a:solidFill>
              <a:latin typeface="Times New Roman Bold" charset="0"/>
              <a:ea typeface="ＭＳ Ｐゴシック"/>
              <a:cs typeface="Times New Roman Bold" charset="0"/>
              <a:sym typeface="Times New Roman Bold" charset="0"/>
            </a:endParaRPr>
          </a:p>
        </p:txBody>
      </p:sp>
    </p:spTree>
    <p:extLst>
      <p:ext uri="{BB962C8B-B14F-4D97-AF65-F5344CB8AC3E}">
        <p14:creationId xmlns:p14="http://schemas.microsoft.com/office/powerpoint/2010/main" val="957462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p:cNvSpPr>
          <p:nvPr>
            <p:ph type="sldNum" sz="quarter" idx="10"/>
          </p:nvPr>
        </p:nvSpPr>
        <p:spPr>
          <a:ln/>
        </p:spPr>
        <p:txBody>
          <a:bodyPr/>
          <a:lstStyle>
            <a:lvl1pPr>
              <a:defRPr/>
            </a:lvl1pPr>
          </a:lstStyle>
          <a:p>
            <a:pPr>
              <a:defRPr/>
            </a:pPr>
            <a:fld id="{7EABF0E2-2C92-DF4A-BBC3-D0788F498C21}" type="slidenum">
              <a:rPr lang="en-US">
                <a:solidFill>
                  <a:srgbClr val="000000"/>
                </a:solidFill>
                <a:latin typeface="Helvetica"/>
                <a:ea typeface="ＭＳ Ｐゴシック"/>
              </a:rPr>
              <a:pPr>
                <a:defRPr/>
              </a:pPr>
              <a:t>‹#›</a:t>
            </a:fld>
            <a:endParaRPr lang="en-US">
              <a:solidFill>
                <a:srgbClr val="000000"/>
              </a:solidFill>
              <a:latin typeface="Times New Roman Bold" charset="0"/>
              <a:ea typeface="ＭＳ Ｐゴシック"/>
              <a:cs typeface="Times New Roman Bold" charset="0"/>
              <a:sym typeface="Times New Roman Bold" charset="0"/>
            </a:endParaRPr>
          </a:p>
        </p:txBody>
      </p:sp>
    </p:spTree>
    <p:extLst>
      <p:ext uri="{BB962C8B-B14F-4D97-AF65-F5344CB8AC3E}">
        <p14:creationId xmlns:p14="http://schemas.microsoft.com/office/powerpoint/2010/main" val="12693339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p:cNvSpPr>
          <p:nvPr>
            <p:ph type="sldNum" sz="quarter" idx="10"/>
          </p:nvPr>
        </p:nvSpPr>
        <p:spPr>
          <a:ln/>
        </p:spPr>
        <p:txBody>
          <a:bodyPr/>
          <a:lstStyle>
            <a:lvl1pPr>
              <a:defRPr/>
            </a:lvl1pPr>
          </a:lstStyle>
          <a:p>
            <a:pPr>
              <a:defRPr/>
            </a:pPr>
            <a:fld id="{1946DC88-C2DB-0C42-A525-09786ACA0F39}" type="slidenum">
              <a:rPr lang="en-US">
                <a:solidFill>
                  <a:srgbClr val="000000"/>
                </a:solidFill>
                <a:latin typeface="Helvetica"/>
                <a:ea typeface="ＭＳ Ｐゴシック"/>
              </a:rPr>
              <a:pPr>
                <a:defRPr/>
              </a:pPr>
              <a:t>‹#›</a:t>
            </a:fld>
            <a:endParaRPr lang="en-US">
              <a:solidFill>
                <a:srgbClr val="000000"/>
              </a:solidFill>
              <a:latin typeface="Times New Roman Bold" charset="0"/>
              <a:ea typeface="ＭＳ Ｐゴシック"/>
              <a:cs typeface="Times New Roman Bold" charset="0"/>
              <a:sym typeface="Times New Roman Bold" charset="0"/>
            </a:endParaRPr>
          </a:p>
        </p:txBody>
      </p:sp>
    </p:spTree>
    <p:extLst>
      <p:ext uri="{BB962C8B-B14F-4D97-AF65-F5344CB8AC3E}">
        <p14:creationId xmlns:p14="http://schemas.microsoft.com/office/powerpoint/2010/main" val="13953190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p:cNvSpPr>
          <p:nvPr>
            <p:ph type="sldNum" sz="quarter" idx="10"/>
          </p:nvPr>
        </p:nvSpPr>
        <p:spPr>
          <a:ln/>
        </p:spPr>
        <p:txBody>
          <a:bodyPr/>
          <a:lstStyle>
            <a:lvl1pPr>
              <a:defRPr/>
            </a:lvl1pPr>
          </a:lstStyle>
          <a:p>
            <a:pPr>
              <a:defRPr/>
            </a:pPr>
            <a:fld id="{EC413A24-2A15-5C4A-BA12-CFD0B9EE060B}" type="slidenum">
              <a:rPr lang="en-US">
                <a:solidFill>
                  <a:srgbClr val="000000"/>
                </a:solidFill>
                <a:latin typeface="Helvetica"/>
                <a:ea typeface="ＭＳ Ｐゴシック"/>
              </a:rPr>
              <a:pPr>
                <a:defRPr/>
              </a:pPr>
              <a:t>‹#›</a:t>
            </a:fld>
            <a:endParaRPr lang="en-US">
              <a:solidFill>
                <a:srgbClr val="000000"/>
              </a:solidFill>
              <a:latin typeface="Times New Roman Bold" charset="0"/>
              <a:ea typeface="ＭＳ Ｐゴシック"/>
              <a:cs typeface="Times New Roman Bold" charset="0"/>
              <a:sym typeface="Times New Roman Bold" charset="0"/>
            </a:endParaRPr>
          </a:p>
        </p:txBody>
      </p:sp>
    </p:spTree>
    <p:extLst>
      <p:ext uri="{BB962C8B-B14F-4D97-AF65-F5344CB8AC3E}">
        <p14:creationId xmlns:p14="http://schemas.microsoft.com/office/powerpoint/2010/main" val="469597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pPr>
              <a:defRPr/>
            </a:pPr>
            <a:fld id="{23803F04-6CA0-CE4B-86B0-8DDB55ECFC71}" type="slidenum">
              <a:rPr lang="en-US">
                <a:solidFill>
                  <a:srgbClr val="000000"/>
                </a:solidFill>
                <a:latin typeface="Helvetica"/>
                <a:ea typeface="ＭＳ Ｐゴシック"/>
              </a:rPr>
              <a:pPr>
                <a:defRPr/>
              </a:pPr>
              <a:t>‹#›</a:t>
            </a:fld>
            <a:endParaRPr lang="en-US">
              <a:solidFill>
                <a:srgbClr val="000000"/>
              </a:solidFill>
              <a:latin typeface="Times New Roman Bold" charset="0"/>
              <a:ea typeface="ＭＳ Ｐゴシック"/>
              <a:cs typeface="Times New Roman Bold" charset="0"/>
              <a:sym typeface="Times New Roman Bold" charset="0"/>
            </a:endParaRPr>
          </a:p>
        </p:txBody>
      </p:sp>
    </p:spTree>
    <p:extLst>
      <p:ext uri="{BB962C8B-B14F-4D97-AF65-F5344CB8AC3E}">
        <p14:creationId xmlns:p14="http://schemas.microsoft.com/office/powerpoint/2010/main" val="10476061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581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581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pPr>
              <a:defRPr/>
            </a:pPr>
            <a:fld id="{52F40DE9-9F0B-BE41-BC69-11DD71076488}" type="slidenum">
              <a:rPr lang="en-US">
                <a:solidFill>
                  <a:srgbClr val="000000"/>
                </a:solidFill>
                <a:latin typeface="Helvetica"/>
                <a:ea typeface="ＭＳ Ｐゴシック"/>
              </a:rPr>
              <a:pPr>
                <a:defRPr/>
              </a:pPr>
              <a:t>‹#›</a:t>
            </a:fld>
            <a:endParaRPr lang="en-US">
              <a:solidFill>
                <a:srgbClr val="000000"/>
              </a:solidFill>
              <a:latin typeface="Times New Roman Bold" charset="0"/>
              <a:ea typeface="ＭＳ Ｐゴシック"/>
              <a:cs typeface="Times New Roman Bold" charset="0"/>
              <a:sym typeface="Times New Roman Bold" charset="0"/>
            </a:endParaRPr>
          </a:p>
        </p:txBody>
      </p:sp>
    </p:spTree>
    <p:extLst>
      <p:ext uri="{BB962C8B-B14F-4D97-AF65-F5344CB8AC3E}">
        <p14:creationId xmlns:p14="http://schemas.microsoft.com/office/powerpoint/2010/main" val="33510926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781969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085838BA-AE4E-184A-91DB-E05AF5C57E27}" type="datetime1">
              <a:rPr lang="en-US">
                <a:solidFill>
                  <a:srgbClr val="FFFFFF"/>
                </a:solidFill>
              </a:rPr>
              <a:pPr>
                <a:defRPr/>
              </a:pPr>
              <a:t>26/4/17</a:t>
            </a:fld>
            <a:endParaRPr lang="en-US">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9" name="Rectangle 7"/>
          <p:cNvSpPr>
            <a:spLocks noGrp="1" noChangeArrowheads="1"/>
          </p:cNvSpPr>
          <p:nvPr>
            <p:ph type="sldNum" sz="quarter" idx="12"/>
          </p:nvPr>
        </p:nvSpPr>
        <p:spPr>
          <a:ln/>
        </p:spPr>
        <p:txBody>
          <a:bodyPr/>
          <a:lstStyle>
            <a:lvl1pPr>
              <a:defRPr/>
            </a:lvl1pPr>
          </a:lstStyle>
          <a:p>
            <a:pPr>
              <a:defRPr/>
            </a:pPr>
            <a:fld id="{24688987-3FDD-8D44-9336-5A51789EC4A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080392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2013294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5803175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6650083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2712350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252947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2240761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106192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384373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42576467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322504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5E5B2CFF-CEF4-B54A-AB7F-4040D0860958}" type="datetime1">
              <a:rPr lang="en-US">
                <a:solidFill>
                  <a:srgbClr val="FFFFFF"/>
                </a:solidFill>
              </a:rPr>
              <a:pPr>
                <a:defRPr/>
              </a:pPr>
              <a:t>26/4/17</a:t>
            </a:fld>
            <a:endParaRPr lang="en-US">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A86A026-3960-4343-939C-7C3AE2CA6B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949297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8092542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6240267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Times New Roman" pitchFamily="-111" charset="0"/>
                <a:ea typeface="+mn-ea"/>
                <a:cs typeface="+mn-cs"/>
              </a:defRPr>
            </a:lvl1pPr>
          </a:lstStyle>
          <a:p>
            <a:pPr>
              <a:defRPr/>
            </a:pPr>
            <a:endParaRPr lang="nl-NL"/>
          </a:p>
        </p:txBody>
      </p:sp>
      <p:sp>
        <p:nvSpPr>
          <p:cNvPr id="6" name="Rectangle 5"/>
          <p:cNvSpPr>
            <a:spLocks noGrp="1" noChangeArrowheads="1"/>
          </p:cNvSpPr>
          <p:nvPr>
            <p:ph type="ftr" sz="quarter" idx="11"/>
          </p:nvPr>
        </p:nvSpPr>
        <p:spPr/>
        <p:txBody>
          <a:bodyPr/>
          <a:lstStyle>
            <a:lvl1pPr>
              <a:defRPr>
                <a:latin typeface="Times New Roman" pitchFamily="-111" charset="0"/>
                <a:ea typeface="+mn-ea"/>
                <a:cs typeface="+mn-cs"/>
              </a:defRPr>
            </a:lvl1pPr>
          </a:lstStyle>
          <a:p>
            <a:pPr>
              <a:defRPr/>
            </a:pPr>
            <a:endParaRPr lang="nl-NL"/>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C71700DC-462D-2640-98CB-9295E41EE99E}" type="slidenum">
              <a:rPr lang="en-US"/>
              <a:pPr>
                <a:defRPr/>
              </a:pPr>
              <a:t>‹#›</a:t>
            </a:fld>
            <a:endParaRPr lang="en-US"/>
          </a:p>
        </p:txBody>
      </p:sp>
    </p:spTree>
    <p:extLst>
      <p:ext uri="{BB962C8B-B14F-4D97-AF65-F5344CB8AC3E}">
        <p14:creationId xmlns:p14="http://schemas.microsoft.com/office/powerpoint/2010/main" val="2462442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p:cNvSpPr>
          <p:nvPr>
            <p:ph type="sldNum" sz="quarter" idx="10"/>
          </p:nvPr>
        </p:nvSpPr>
        <p:spPr>
          <a:ln/>
        </p:spPr>
        <p:txBody>
          <a:bodyPr/>
          <a:lstStyle>
            <a:lvl1pPr>
              <a:defRPr/>
            </a:lvl1pPr>
          </a:lstStyle>
          <a:p>
            <a:pPr>
              <a:defRPr/>
            </a:pPr>
            <a:fld id="{05F96567-DA10-1345-A7B5-3BC759083D4D}"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27554041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p:cNvSpPr>
          <p:nvPr>
            <p:ph type="sldNum" sz="quarter" idx="10"/>
          </p:nvPr>
        </p:nvSpPr>
        <p:spPr>
          <a:ln/>
        </p:spPr>
        <p:txBody>
          <a:bodyPr/>
          <a:lstStyle>
            <a:lvl1pPr>
              <a:defRPr/>
            </a:lvl1pPr>
          </a:lstStyle>
          <a:p>
            <a:pPr>
              <a:defRPr/>
            </a:pPr>
            <a:fld id="{A0C2BDBF-C574-A543-9993-599366B917C3}"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36918960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p:cNvSpPr>
          <p:nvPr>
            <p:ph type="sldNum" sz="quarter" idx="10"/>
          </p:nvPr>
        </p:nvSpPr>
        <p:spPr>
          <a:ln/>
        </p:spPr>
        <p:txBody>
          <a:bodyPr/>
          <a:lstStyle>
            <a:lvl1pPr>
              <a:defRPr/>
            </a:lvl1pPr>
          </a:lstStyle>
          <a:p>
            <a:pPr>
              <a:defRPr/>
            </a:pPr>
            <a:fld id="{BFB2B3AB-F918-8845-B914-9ADCAD13487C}"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4034078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sldNum" sz="quarter" idx="10"/>
          </p:nvPr>
        </p:nvSpPr>
        <p:spPr>
          <a:ln/>
        </p:spPr>
        <p:txBody>
          <a:bodyPr/>
          <a:lstStyle>
            <a:lvl1pPr>
              <a:defRPr/>
            </a:lvl1pPr>
          </a:lstStyle>
          <a:p>
            <a:pPr>
              <a:defRPr/>
            </a:pPr>
            <a:fld id="{37D82592-3B94-AF40-9568-9DF796955D1A}"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41815907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p:cNvSpPr>
          <p:nvPr>
            <p:ph type="sldNum" sz="quarter" idx="10"/>
          </p:nvPr>
        </p:nvSpPr>
        <p:spPr>
          <a:ln/>
        </p:spPr>
        <p:txBody>
          <a:bodyPr/>
          <a:lstStyle>
            <a:lvl1pPr>
              <a:defRPr/>
            </a:lvl1pPr>
          </a:lstStyle>
          <a:p>
            <a:pPr>
              <a:defRPr/>
            </a:pPr>
            <a:fld id="{469B7C1A-D480-5A4D-878A-33EA023075FC}"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39332959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p:cNvSpPr>
          <p:nvPr>
            <p:ph type="sldNum" sz="quarter" idx="10"/>
          </p:nvPr>
        </p:nvSpPr>
        <p:spPr>
          <a:ln/>
        </p:spPr>
        <p:txBody>
          <a:bodyPr/>
          <a:lstStyle>
            <a:lvl1pPr>
              <a:defRPr/>
            </a:lvl1pPr>
          </a:lstStyle>
          <a:p>
            <a:pPr>
              <a:defRPr/>
            </a:pPr>
            <a:fld id="{F82AA9ED-AD2D-A546-84FA-DABD4BA94BF7}"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12143634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p:cNvSpPr>
          <p:nvPr>
            <p:ph type="sldNum" sz="quarter" idx="10"/>
          </p:nvPr>
        </p:nvSpPr>
        <p:spPr>
          <a:ln/>
        </p:spPr>
        <p:txBody>
          <a:bodyPr/>
          <a:lstStyle>
            <a:lvl1pPr>
              <a:defRPr/>
            </a:lvl1pPr>
          </a:lstStyle>
          <a:p>
            <a:pPr>
              <a:defRPr/>
            </a:pPr>
            <a:fld id="{721A4619-F735-294E-BA56-FC96442CF294}"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3466317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E3338630-68EC-EF4A-8C83-338D7BB75A8E}" type="datetime1">
              <a:rPr lang="en-US">
                <a:solidFill>
                  <a:srgbClr val="FFFFFF"/>
                </a:solidFill>
              </a:rPr>
              <a:pPr>
                <a:defRPr/>
              </a:pPr>
              <a:t>26/4/17</a:t>
            </a:fld>
            <a:endParaRPr lang="en-US">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4" name="Rectangle 7"/>
          <p:cNvSpPr>
            <a:spLocks noGrp="1" noChangeArrowheads="1"/>
          </p:cNvSpPr>
          <p:nvPr>
            <p:ph type="sldNum" sz="quarter" idx="12"/>
          </p:nvPr>
        </p:nvSpPr>
        <p:spPr>
          <a:ln/>
        </p:spPr>
        <p:txBody>
          <a:bodyPr/>
          <a:lstStyle>
            <a:lvl1pPr>
              <a:defRPr/>
            </a:lvl1pPr>
          </a:lstStyle>
          <a:p>
            <a:pPr>
              <a:defRPr/>
            </a:pPr>
            <a:fld id="{2D3DCBF5-5D93-4548-ADB0-FF374DDC4C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371715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sldNum" sz="quarter" idx="10"/>
          </p:nvPr>
        </p:nvSpPr>
        <p:spPr>
          <a:ln/>
        </p:spPr>
        <p:txBody>
          <a:bodyPr/>
          <a:lstStyle>
            <a:lvl1pPr>
              <a:defRPr/>
            </a:lvl1pPr>
          </a:lstStyle>
          <a:p>
            <a:pPr>
              <a:defRPr/>
            </a:pPr>
            <a:fld id="{68CE7415-558E-0B44-9930-84519DBEFA31}"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18644586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sldNum" sz="quarter" idx="10"/>
          </p:nvPr>
        </p:nvSpPr>
        <p:spPr>
          <a:ln/>
        </p:spPr>
        <p:txBody>
          <a:bodyPr/>
          <a:lstStyle>
            <a:lvl1pPr>
              <a:defRPr/>
            </a:lvl1pPr>
          </a:lstStyle>
          <a:p>
            <a:pPr>
              <a:defRPr/>
            </a:pPr>
            <a:fld id="{1A2FD647-E350-CD41-9E29-E9433918830B}"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29177677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p:cNvSpPr>
          <p:nvPr>
            <p:ph type="sldNum" sz="quarter" idx="10"/>
          </p:nvPr>
        </p:nvSpPr>
        <p:spPr>
          <a:ln/>
        </p:spPr>
        <p:txBody>
          <a:bodyPr/>
          <a:lstStyle>
            <a:lvl1pPr>
              <a:defRPr/>
            </a:lvl1pPr>
          </a:lstStyle>
          <a:p>
            <a:pPr>
              <a:defRPr/>
            </a:pPr>
            <a:fld id="{85BC7D6A-B589-4846-AF04-AAFD328AF703}"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17323813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581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581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p:cNvSpPr>
          <p:nvPr>
            <p:ph type="sldNum" sz="quarter" idx="10"/>
          </p:nvPr>
        </p:nvSpPr>
        <p:spPr>
          <a:ln/>
        </p:spPr>
        <p:txBody>
          <a:bodyPr/>
          <a:lstStyle>
            <a:lvl1pPr>
              <a:defRPr/>
            </a:lvl1pPr>
          </a:lstStyle>
          <a:p>
            <a:pPr>
              <a:defRPr/>
            </a:pPr>
            <a:fld id="{F56C7424-D853-E441-83C8-C21F7BDE8278}"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11293509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hangingPunct="0">
              <a:defRPr/>
            </a:lvl1pPr>
          </a:lstStyle>
          <a:p>
            <a:pPr>
              <a:defRPr/>
            </a:pPr>
            <a:fld id="{40898CC9-5E4F-BB40-B3CF-0B7B8D5E62EC}" type="slidenum">
              <a:rPr lang="en-US"/>
              <a:pPr>
                <a:defRPr/>
              </a:pPr>
              <a:t>‹#›</a:t>
            </a:fld>
            <a:endParaRPr lang="en-US"/>
          </a:p>
        </p:txBody>
      </p:sp>
    </p:spTree>
    <p:extLst>
      <p:ext uri="{BB962C8B-B14F-4D97-AF65-F5344CB8AC3E}">
        <p14:creationId xmlns:p14="http://schemas.microsoft.com/office/powerpoint/2010/main" val="15177538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hangingPunct="0">
              <a:defRPr/>
            </a:lvl1pPr>
          </a:lstStyle>
          <a:p>
            <a:pPr>
              <a:defRPr/>
            </a:pPr>
            <a:fld id="{9BF4503F-2EAB-3B4C-BBFE-786E0A340F20}" type="slidenum">
              <a:rPr lang="en-US"/>
              <a:pPr>
                <a:defRPr/>
              </a:pPr>
              <a:t>‹#›</a:t>
            </a:fld>
            <a:endParaRPr lang="en-US"/>
          </a:p>
        </p:txBody>
      </p:sp>
    </p:spTree>
    <p:extLst>
      <p:ext uri="{BB962C8B-B14F-4D97-AF65-F5344CB8AC3E}">
        <p14:creationId xmlns:p14="http://schemas.microsoft.com/office/powerpoint/2010/main" val="4256242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hangingPunct="0">
              <a:defRPr/>
            </a:lvl1pPr>
          </a:lstStyle>
          <a:p>
            <a:pPr>
              <a:defRPr/>
            </a:pPr>
            <a:fld id="{5F17FCF8-3932-C948-B180-9A7BDCFB04A8}" type="slidenum">
              <a:rPr lang="en-US"/>
              <a:pPr>
                <a:defRPr/>
              </a:pPr>
              <a:t>‹#›</a:t>
            </a:fld>
            <a:endParaRPr lang="en-US"/>
          </a:p>
        </p:txBody>
      </p:sp>
    </p:spTree>
    <p:extLst>
      <p:ext uri="{BB962C8B-B14F-4D97-AF65-F5344CB8AC3E}">
        <p14:creationId xmlns:p14="http://schemas.microsoft.com/office/powerpoint/2010/main" val="21162836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hangingPunct="0">
              <a:defRPr/>
            </a:lvl1pPr>
          </a:lstStyle>
          <a:p>
            <a:pPr>
              <a:defRPr/>
            </a:pPr>
            <a:fld id="{E5635E68-5863-FB41-8B05-2C90CC5ABADB}" type="slidenum">
              <a:rPr lang="en-US"/>
              <a:pPr>
                <a:defRPr/>
              </a:pPr>
              <a:t>‹#›</a:t>
            </a:fld>
            <a:endParaRPr lang="en-US"/>
          </a:p>
        </p:txBody>
      </p:sp>
    </p:spTree>
    <p:extLst>
      <p:ext uri="{BB962C8B-B14F-4D97-AF65-F5344CB8AC3E}">
        <p14:creationId xmlns:p14="http://schemas.microsoft.com/office/powerpoint/2010/main" val="28530938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hangingPunct="0">
              <a:defRPr/>
            </a:lvl1pPr>
          </a:lstStyle>
          <a:p>
            <a:pPr>
              <a:defRPr/>
            </a:pPr>
            <a:fld id="{97AB0830-0E72-9A4E-B0D8-4A3B3B9C2BB2}" type="slidenum">
              <a:rPr lang="en-US"/>
              <a:pPr>
                <a:defRPr/>
              </a:pPr>
              <a:t>‹#›</a:t>
            </a:fld>
            <a:endParaRPr lang="en-US"/>
          </a:p>
        </p:txBody>
      </p:sp>
    </p:spTree>
    <p:extLst>
      <p:ext uri="{BB962C8B-B14F-4D97-AF65-F5344CB8AC3E}">
        <p14:creationId xmlns:p14="http://schemas.microsoft.com/office/powerpoint/2010/main" val="26500579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hangingPunct="0">
              <a:defRPr/>
            </a:lvl1pPr>
          </a:lstStyle>
          <a:p>
            <a:pPr>
              <a:defRPr/>
            </a:pPr>
            <a:fld id="{23ABCF6E-91A5-694D-8F05-9C0446E916A5}" type="slidenum">
              <a:rPr lang="en-US"/>
              <a:pPr>
                <a:defRPr/>
              </a:pPr>
              <a:t>‹#›</a:t>
            </a:fld>
            <a:endParaRPr lang="en-US"/>
          </a:p>
        </p:txBody>
      </p:sp>
    </p:spTree>
    <p:extLst>
      <p:ext uri="{BB962C8B-B14F-4D97-AF65-F5344CB8AC3E}">
        <p14:creationId xmlns:p14="http://schemas.microsoft.com/office/powerpoint/2010/main" val="257650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135D9207-9933-AE48-A1FC-E317FED8E811}" type="datetime1">
              <a:rPr lang="en-US">
                <a:solidFill>
                  <a:srgbClr val="FFFFFF"/>
                </a:solidFill>
              </a:rPr>
              <a:pPr>
                <a:defRPr/>
              </a:pPr>
              <a:t>26/4/17</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C7224F0-4075-E245-AEAE-E87535D788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21082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hangingPunct="0">
              <a:defRPr/>
            </a:lvl1pPr>
          </a:lstStyle>
          <a:p>
            <a:pPr>
              <a:defRPr/>
            </a:pPr>
            <a:fld id="{4D9F3276-5EE2-1B44-A85C-D2A8C6C34D76}" type="slidenum">
              <a:rPr lang="en-US"/>
              <a:pPr>
                <a:defRPr/>
              </a:pPr>
              <a:t>‹#›</a:t>
            </a:fld>
            <a:endParaRPr lang="en-US"/>
          </a:p>
        </p:txBody>
      </p:sp>
    </p:spTree>
    <p:extLst>
      <p:ext uri="{BB962C8B-B14F-4D97-AF65-F5344CB8AC3E}">
        <p14:creationId xmlns:p14="http://schemas.microsoft.com/office/powerpoint/2010/main" val="22229644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hangingPunct="0">
              <a:defRPr/>
            </a:lvl1pPr>
          </a:lstStyle>
          <a:p>
            <a:pPr>
              <a:defRPr/>
            </a:pPr>
            <a:fld id="{82942217-CD33-7642-9467-D334B1E4DAB3}" type="slidenum">
              <a:rPr lang="en-US"/>
              <a:pPr>
                <a:defRPr/>
              </a:pPr>
              <a:t>‹#›</a:t>
            </a:fld>
            <a:endParaRPr lang="en-US"/>
          </a:p>
        </p:txBody>
      </p:sp>
    </p:spTree>
    <p:extLst>
      <p:ext uri="{BB962C8B-B14F-4D97-AF65-F5344CB8AC3E}">
        <p14:creationId xmlns:p14="http://schemas.microsoft.com/office/powerpoint/2010/main" val="29915536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hangingPunct="0">
              <a:defRPr/>
            </a:lvl1pPr>
          </a:lstStyle>
          <a:p>
            <a:pPr>
              <a:defRPr/>
            </a:pPr>
            <a:fld id="{29943A50-4FC7-354C-8804-9DF01F348D8D}" type="slidenum">
              <a:rPr lang="en-US"/>
              <a:pPr>
                <a:defRPr/>
              </a:pPr>
              <a:t>‹#›</a:t>
            </a:fld>
            <a:endParaRPr lang="en-US"/>
          </a:p>
        </p:txBody>
      </p:sp>
    </p:spTree>
    <p:extLst>
      <p:ext uri="{BB962C8B-B14F-4D97-AF65-F5344CB8AC3E}">
        <p14:creationId xmlns:p14="http://schemas.microsoft.com/office/powerpoint/2010/main" val="33674133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hangingPunct="0">
              <a:defRPr/>
            </a:lvl1pPr>
          </a:lstStyle>
          <a:p>
            <a:pPr>
              <a:defRPr/>
            </a:pPr>
            <a:fld id="{74988CFE-D594-E54B-907B-79311E34573A}" type="slidenum">
              <a:rPr lang="en-US"/>
              <a:pPr>
                <a:defRPr/>
              </a:pPr>
              <a:t>‹#›</a:t>
            </a:fld>
            <a:endParaRPr lang="en-US"/>
          </a:p>
        </p:txBody>
      </p:sp>
    </p:spTree>
    <p:extLst>
      <p:ext uri="{BB962C8B-B14F-4D97-AF65-F5344CB8AC3E}">
        <p14:creationId xmlns:p14="http://schemas.microsoft.com/office/powerpoint/2010/main" val="21779647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hangingPunct="0">
              <a:defRPr/>
            </a:lvl1pPr>
          </a:lstStyle>
          <a:p>
            <a:pPr>
              <a:defRPr/>
            </a:pPr>
            <a:fld id="{02E529D5-2E4B-3649-9DC3-9BC94684F4AB}" type="slidenum">
              <a:rPr lang="en-US"/>
              <a:pPr>
                <a:defRPr/>
              </a:pPr>
              <a:t>‹#›</a:t>
            </a:fld>
            <a:endParaRPr lang="en-US"/>
          </a:p>
        </p:txBody>
      </p:sp>
    </p:spTree>
    <p:extLst>
      <p:ext uri="{BB962C8B-B14F-4D97-AF65-F5344CB8AC3E}">
        <p14:creationId xmlns:p14="http://schemas.microsoft.com/office/powerpoint/2010/main" val="19598739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
          <p:cNvSpPr>
            <a:spLocks noGrp="1"/>
          </p:cNvSpPr>
          <p:nvPr>
            <p:ph type="sldNum" sz="quarter" idx="10"/>
          </p:nvPr>
        </p:nvSpPr>
        <p:spPr>
          <a:ln/>
        </p:spPr>
        <p:txBody>
          <a:bodyPr/>
          <a:lstStyle>
            <a:lvl1pPr>
              <a:defRPr/>
            </a:lvl1pPr>
          </a:lstStyle>
          <a:p>
            <a:pPr>
              <a:defRPr/>
            </a:pPr>
            <a:fld id="{87BB0957-3DC0-F640-A00C-598B45CDEA9B}"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24962559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pPr>
              <a:defRPr/>
            </a:pPr>
            <a:fld id="{696494CA-17EA-244A-8459-086EBF3ACA0D}"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2004722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
          <p:cNvSpPr>
            <a:spLocks noGrp="1"/>
          </p:cNvSpPr>
          <p:nvPr>
            <p:ph type="sldNum" sz="quarter" idx="10"/>
          </p:nvPr>
        </p:nvSpPr>
        <p:spPr>
          <a:ln/>
        </p:spPr>
        <p:txBody>
          <a:bodyPr/>
          <a:lstStyle>
            <a:lvl1pPr>
              <a:defRPr/>
            </a:lvl1pPr>
          </a:lstStyle>
          <a:p>
            <a:pPr>
              <a:defRPr/>
            </a:pPr>
            <a:fld id="{BFE857C1-3FA2-B04B-97EE-69AB34EEABF5}"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30272657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
          <p:cNvSpPr>
            <a:spLocks noGrp="1"/>
          </p:cNvSpPr>
          <p:nvPr>
            <p:ph type="sldNum" sz="quarter" idx="10"/>
          </p:nvPr>
        </p:nvSpPr>
        <p:spPr>
          <a:ln/>
        </p:spPr>
        <p:txBody>
          <a:bodyPr/>
          <a:lstStyle>
            <a:lvl1pPr>
              <a:defRPr/>
            </a:lvl1pPr>
          </a:lstStyle>
          <a:p>
            <a:pPr>
              <a:defRPr/>
            </a:pPr>
            <a:fld id="{61D11C58-D6F1-E845-8A50-36BFA4344037}"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15277416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
          <p:cNvSpPr>
            <a:spLocks noGrp="1"/>
          </p:cNvSpPr>
          <p:nvPr>
            <p:ph type="sldNum" sz="quarter" idx="10"/>
          </p:nvPr>
        </p:nvSpPr>
        <p:spPr>
          <a:ln/>
        </p:spPr>
        <p:txBody>
          <a:bodyPr/>
          <a:lstStyle>
            <a:lvl1pPr>
              <a:defRPr/>
            </a:lvl1pPr>
          </a:lstStyle>
          <a:p>
            <a:pPr>
              <a:defRPr/>
            </a:pPr>
            <a:fld id="{FDF2073C-56E8-934E-939B-30C13C3F82B2}"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987033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749059C-C139-E445-BF6A-87BEF765BAAF}" type="datetime1">
              <a:rPr lang="en-US">
                <a:solidFill>
                  <a:srgbClr val="FFFFFF"/>
                </a:solidFill>
              </a:rPr>
              <a:pPr>
                <a:defRPr/>
              </a:pPr>
              <a:t>26/4/17</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F2B677F-C9DC-F540-81F0-590F4228A6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66791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
          <p:cNvSpPr>
            <a:spLocks noGrp="1"/>
          </p:cNvSpPr>
          <p:nvPr>
            <p:ph type="sldNum" sz="quarter" idx="10"/>
          </p:nvPr>
        </p:nvSpPr>
        <p:spPr>
          <a:ln/>
        </p:spPr>
        <p:txBody>
          <a:bodyPr/>
          <a:lstStyle>
            <a:lvl1pPr>
              <a:defRPr/>
            </a:lvl1pPr>
          </a:lstStyle>
          <a:p>
            <a:pPr>
              <a:defRPr/>
            </a:pPr>
            <a:fld id="{C37B3D0A-7418-974B-85E1-EE56E65FC586}"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32475227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p:cNvSpPr>
          <p:nvPr>
            <p:ph type="sldNum" sz="quarter" idx="10"/>
          </p:nvPr>
        </p:nvSpPr>
        <p:spPr>
          <a:ln/>
        </p:spPr>
        <p:txBody>
          <a:bodyPr/>
          <a:lstStyle>
            <a:lvl1pPr>
              <a:defRPr/>
            </a:lvl1pPr>
          </a:lstStyle>
          <a:p>
            <a:pPr>
              <a:defRPr/>
            </a:pPr>
            <a:fld id="{5532693E-A7C1-C44B-A287-9C4590D492BF}"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17620594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p:cNvSpPr>
          <p:nvPr>
            <p:ph type="sldNum" sz="quarter" idx="10"/>
          </p:nvPr>
        </p:nvSpPr>
        <p:spPr>
          <a:ln/>
        </p:spPr>
        <p:txBody>
          <a:bodyPr/>
          <a:lstStyle>
            <a:lvl1pPr>
              <a:defRPr/>
            </a:lvl1pPr>
          </a:lstStyle>
          <a:p>
            <a:pPr>
              <a:defRPr/>
            </a:pPr>
            <a:fld id="{698FA8C5-55AD-9245-8858-D22BE37C0306}"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1952194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p:cNvSpPr>
          <p:nvPr>
            <p:ph type="sldNum" sz="quarter" idx="10"/>
          </p:nvPr>
        </p:nvSpPr>
        <p:spPr>
          <a:ln/>
        </p:spPr>
        <p:txBody>
          <a:bodyPr/>
          <a:lstStyle>
            <a:lvl1pPr>
              <a:defRPr/>
            </a:lvl1pPr>
          </a:lstStyle>
          <a:p>
            <a:pPr>
              <a:defRPr/>
            </a:pPr>
            <a:fld id="{CB1FB20F-5184-2648-807E-9E4A1B39C2F6}"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13977515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pPr>
              <a:defRPr/>
            </a:pPr>
            <a:fld id="{3D26BF4B-EBDF-4043-921F-9332FAB8A1C0}"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28022986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581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581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pPr>
              <a:defRPr/>
            </a:pPr>
            <a:fld id="{64E03FA4-119A-B34C-825D-C86EB6DB4CAE}"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29363706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95.xml"/><Relationship Id="rId12" Type="http://schemas.openxmlformats.org/officeDocument/2006/relationships/theme" Target="../theme/theme10.xml"/><Relationship Id="rId1" Type="http://schemas.openxmlformats.org/officeDocument/2006/relationships/slideLayout" Target="../slideLayouts/slideLayout85.xml"/><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5" Type="http://schemas.openxmlformats.org/officeDocument/2006/relationships/slideLayout" Target="../slideLayouts/slideLayout89.xml"/><Relationship Id="rId6" Type="http://schemas.openxmlformats.org/officeDocument/2006/relationships/slideLayout" Target="../slideLayouts/slideLayout90.xml"/><Relationship Id="rId7" Type="http://schemas.openxmlformats.org/officeDocument/2006/relationships/slideLayout" Target="../slideLayouts/slideLayout91.xml"/><Relationship Id="rId8" Type="http://schemas.openxmlformats.org/officeDocument/2006/relationships/slideLayout" Target="../slideLayouts/slideLayout92.xml"/><Relationship Id="rId9" Type="http://schemas.openxmlformats.org/officeDocument/2006/relationships/slideLayout" Target="../slideLayouts/slideLayout93.xml"/><Relationship Id="rId10" Type="http://schemas.openxmlformats.org/officeDocument/2006/relationships/slideLayout" Target="../slideLayouts/slideLayout9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theme" Target="../theme/theme5.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slideLayout" Target="../slideLayouts/slideLayout61.xml"/><Relationship Id="rId14" Type="http://schemas.openxmlformats.org/officeDocument/2006/relationships/theme" Target="../theme/theme6.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3.xml"/><Relationship Id="rId12" Type="http://schemas.openxmlformats.org/officeDocument/2006/relationships/theme" Target="../theme/theme8.xml"/><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slideLayout" Target="../slideLayouts/slideLayout70.xml"/><Relationship Id="rId9" Type="http://schemas.openxmlformats.org/officeDocument/2006/relationships/slideLayout" Target="../slideLayouts/slideLayout71.xml"/><Relationship Id="rId10"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4.xml"/><Relationship Id="rId12" Type="http://schemas.openxmlformats.org/officeDocument/2006/relationships/theme" Target="../theme/theme9.xml"/><Relationship Id="rId1" Type="http://schemas.openxmlformats.org/officeDocument/2006/relationships/slideLayout" Target="../slideLayouts/slideLayout74.xml"/><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5" Type="http://schemas.openxmlformats.org/officeDocument/2006/relationships/slideLayout" Target="../slideLayouts/slideLayout78.xml"/><Relationship Id="rId6" Type="http://schemas.openxmlformats.org/officeDocument/2006/relationships/slideLayout" Target="../slideLayouts/slideLayout79.xml"/><Relationship Id="rId7" Type="http://schemas.openxmlformats.org/officeDocument/2006/relationships/slideLayout" Target="../slideLayouts/slideLayout80.xml"/><Relationship Id="rId8" Type="http://schemas.openxmlformats.org/officeDocument/2006/relationships/slideLayout" Target="../slideLayouts/slideLayout81.xml"/><Relationship Id="rId9" Type="http://schemas.openxmlformats.org/officeDocument/2006/relationships/slideLayout" Target="../slideLayouts/slideLayout82.xml"/><Relationship Id="rId10"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2" name="Rectangle 4"/>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smtClean="0">
                <a:latin typeface="Arial" charset="0"/>
              </a:defRPr>
            </a:lvl1pPr>
          </a:lstStyle>
          <a:p>
            <a:pPr defTabSz="914400" fontAlgn="base">
              <a:spcBef>
                <a:spcPct val="0"/>
              </a:spcBef>
              <a:spcAft>
                <a:spcPct val="0"/>
              </a:spcAft>
              <a:defRPr/>
            </a:pPr>
            <a:fld id="{F0CA8439-880E-4649-AAAF-1918A27533BE}" type="datetime1">
              <a:rPr lang="en-US">
                <a:solidFill>
                  <a:srgbClr val="FFFFFF"/>
                </a:solidFill>
                <a:ea typeface="ＭＳ Ｐゴシック" charset="0"/>
                <a:cs typeface="ＭＳ Ｐゴシック" charset="0"/>
              </a:rPr>
              <a:pPr defTabSz="914400" fontAlgn="base">
                <a:spcBef>
                  <a:spcPct val="0"/>
                </a:spcBef>
                <a:spcAft>
                  <a:spcPct val="0"/>
                </a:spcAft>
                <a:defRPr/>
              </a:pPr>
              <a:t>26/4/17</a:t>
            </a:fld>
            <a:endParaRPr lang="en-US">
              <a:solidFill>
                <a:srgbClr val="FFFFFF"/>
              </a:solidFill>
              <a:ea typeface="ＭＳ Ｐゴシック" charset="0"/>
              <a:cs typeface="ＭＳ Ｐゴシック" charset="0"/>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FFFFFF"/>
              </a:solidFill>
              <a:latin typeface="Aria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smtClean="0">
                <a:latin typeface="Arial" charset="0"/>
              </a:defRPr>
            </a:lvl1pPr>
          </a:lstStyle>
          <a:p>
            <a:pPr defTabSz="914400" fontAlgn="base">
              <a:spcBef>
                <a:spcPct val="0"/>
              </a:spcBef>
              <a:spcAft>
                <a:spcPct val="0"/>
              </a:spcAft>
              <a:defRPr/>
            </a:pPr>
            <a:fld id="{447D691C-0560-6747-9DA0-0C0E47787693}" type="slidenum">
              <a:rPr lang="en-US">
                <a:solidFill>
                  <a:srgbClr val="FFFFFF"/>
                </a:solidFill>
                <a:ea typeface="ＭＳ Ｐゴシック" charset="0"/>
                <a:cs typeface="ＭＳ Ｐゴシック" charset="0"/>
              </a:rPr>
              <a:pPr defTabSz="914400" fontAlgn="base">
                <a:spcBef>
                  <a:spcPct val="0"/>
                </a:spcBef>
                <a:spcAft>
                  <a:spcPct val="0"/>
                </a:spcAft>
                <a:defRPr/>
              </a:pPr>
              <a:t>‹#›</a:t>
            </a:fld>
            <a:endParaRPr lang="en-US">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157712402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charset="0"/>
        <a:buChar char="u"/>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rgbClr val="720000"/>
        </a:solidFill>
        <a:effectLst/>
      </p:bgPr>
    </p:bg>
    <p:spTree>
      <p:nvGrpSpPr>
        <p:cNvPr id="1" name=""/>
        <p:cNvGrpSpPr/>
        <p:nvPr/>
      </p:nvGrpSpPr>
      <p:grpSpPr>
        <a:xfrm>
          <a:off x="0" y="0"/>
          <a:ext cx="0" cy="0"/>
          <a:chOff x="0" y="0"/>
          <a:chExt cx="0" cy="0"/>
        </a:xfrm>
      </p:grpSpPr>
      <p:sp>
        <p:nvSpPr>
          <p:cNvPr id="6145" name="Rectangle 1"/>
          <p:cNvSpPr>
            <a:spLocks noGrp="1"/>
          </p:cNvSpPr>
          <p:nvPr>
            <p:ph type="sldNum" sz="quarter" idx="2"/>
          </p:nvPr>
        </p:nvSpPr>
        <p:spPr bwMode="auto">
          <a:xfrm>
            <a:off x="6553200" y="6283325"/>
            <a:ext cx="2133600"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45718" tIns="45718" rIns="45718" bIns="45718" numCol="1" anchor="b" anchorCtr="0" compatLnSpc="1">
            <a:prstTxWarp prst="textNoShape">
              <a:avLst/>
            </a:prstTxWarp>
          </a:bodyPr>
          <a:lstStyle>
            <a:lvl1pPr algn="r" defTabSz="457200">
              <a:defRPr>
                <a:cs typeface="Helvetica" charset="0"/>
              </a:defRPr>
            </a:lvl1pPr>
          </a:lstStyle>
          <a:p>
            <a:pPr fontAlgn="base" hangingPunct="0">
              <a:spcBef>
                <a:spcPct val="0"/>
              </a:spcBef>
              <a:spcAft>
                <a:spcPct val="0"/>
              </a:spcAft>
              <a:defRPr/>
            </a:pPr>
            <a:fld id="{B9C917E5-DF99-7841-8E5E-438364591A45}" type="slidenum">
              <a:rPr lang="en-US" sz="2400">
                <a:solidFill>
                  <a:srgbClr val="000000"/>
                </a:solidFill>
                <a:latin typeface="Helvetica" charset="0"/>
                <a:ea typeface="ＭＳ Ｐゴシック" charset="0"/>
                <a:sym typeface="Helvetica" charset="0"/>
              </a:rPr>
              <a:pPr fontAlgn="base" hangingPunct="0">
                <a:spcBef>
                  <a:spcPct val="0"/>
                </a:spcBef>
                <a:spcAft>
                  <a:spcPct val="0"/>
                </a:spcAft>
                <a:defRPr/>
              </a:pPr>
              <a:t>‹#›</a:t>
            </a:fld>
            <a:endParaRPr lang="en-US" sz="2400">
              <a:solidFill>
                <a:srgbClr val="000000"/>
              </a:solidFill>
              <a:latin typeface="Times New Roman Bold" charset="0"/>
              <a:ea typeface="ＭＳ Ｐゴシック" charset="0"/>
              <a:cs typeface="Times New Roman Bold" charset="0"/>
              <a:sym typeface="Times New Roman Bold" charset="0"/>
            </a:endParaRPr>
          </a:p>
        </p:txBody>
      </p:sp>
      <p:sp>
        <p:nvSpPr>
          <p:cNvPr id="6146" name="Rectangle 2"/>
          <p:cNvSpPr>
            <a:spLocks noGrp="1"/>
          </p:cNvSpPr>
          <p:nvPr>
            <p:ph type="title"/>
          </p:nvPr>
        </p:nvSpPr>
        <p:spPr bwMode="auto">
          <a:xfrm>
            <a:off x="457200" y="274638"/>
            <a:ext cx="8229600"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title style</a:t>
            </a:r>
          </a:p>
        </p:txBody>
      </p:sp>
      <p:sp>
        <p:nvSpPr>
          <p:cNvPr id="6147" name="Rectangle 3"/>
          <p:cNvSpPr>
            <a:spLocks noGrp="1"/>
          </p:cNvSpPr>
          <p:nvPr>
            <p:ph type="body" idx="1"/>
          </p:nvPr>
        </p:nvSpPr>
        <p:spPr bwMode="auto">
          <a:xfrm>
            <a:off x="457200" y="1600200"/>
            <a:ext cx="8229600" cy="525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extLst>
      <p:ext uri="{BB962C8B-B14F-4D97-AF65-F5344CB8AC3E}">
        <p14:creationId xmlns:p14="http://schemas.microsoft.com/office/powerpoint/2010/main" val="269327182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2" name="Rectangle 4"/>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smtClean="0">
                <a:latin typeface="Arial" charset="0"/>
              </a:defRPr>
            </a:lvl1pPr>
          </a:lstStyle>
          <a:p>
            <a:pPr defTabSz="914400" fontAlgn="base">
              <a:spcBef>
                <a:spcPct val="0"/>
              </a:spcBef>
              <a:spcAft>
                <a:spcPct val="0"/>
              </a:spcAft>
              <a:defRPr/>
            </a:pPr>
            <a:fld id="{F0CA8439-880E-4649-AAAF-1918A27533BE}" type="datetime1">
              <a:rPr lang="en-US">
                <a:solidFill>
                  <a:srgbClr val="FFFFFF"/>
                </a:solidFill>
                <a:ea typeface="ＭＳ Ｐゴシック" charset="0"/>
                <a:cs typeface="ＭＳ Ｐゴシック" charset="0"/>
              </a:rPr>
              <a:pPr defTabSz="914400" fontAlgn="base">
                <a:spcBef>
                  <a:spcPct val="0"/>
                </a:spcBef>
                <a:spcAft>
                  <a:spcPct val="0"/>
                </a:spcAft>
                <a:defRPr/>
              </a:pPr>
              <a:t>26/4/17</a:t>
            </a:fld>
            <a:endParaRPr lang="en-US">
              <a:solidFill>
                <a:srgbClr val="FFFFFF"/>
              </a:solidFill>
              <a:ea typeface="ＭＳ Ｐゴシック" charset="0"/>
              <a:cs typeface="ＭＳ Ｐゴシック" charset="0"/>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FFFFFF"/>
              </a:solidFill>
              <a:latin typeface="Aria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smtClean="0">
                <a:latin typeface="Arial" charset="0"/>
              </a:defRPr>
            </a:lvl1pPr>
          </a:lstStyle>
          <a:p>
            <a:pPr defTabSz="914400" fontAlgn="base">
              <a:spcBef>
                <a:spcPct val="0"/>
              </a:spcBef>
              <a:spcAft>
                <a:spcPct val="0"/>
              </a:spcAft>
              <a:defRPr/>
            </a:pPr>
            <a:fld id="{447D691C-0560-6747-9DA0-0C0E47787693}" type="slidenum">
              <a:rPr lang="en-US">
                <a:solidFill>
                  <a:srgbClr val="FFFFFF"/>
                </a:solidFill>
                <a:ea typeface="ＭＳ Ｐゴシック" charset="0"/>
                <a:cs typeface="ＭＳ Ｐゴシック" charset="0"/>
              </a:rPr>
              <a:pPr defTabSz="914400" fontAlgn="base">
                <a:spcBef>
                  <a:spcPct val="0"/>
                </a:spcBef>
                <a:spcAft>
                  <a:spcPct val="0"/>
                </a:spcAft>
                <a:defRPr/>
              </a:pPr>
              <a:t>‹#›</a:t>
            </a:fld>
            <a:endParaRPr lang="en-US">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775665433"/>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charset="0"/>
        <a:buChar char="u"/>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16387" name="Rectangle 4"/>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smtClean="0">
                <a:solidFill>
                  <a:srgbClr val="FFFFFF"/>
                </a:solidFill>
                <a:cs typeface="Arial" charset="0"/>
              </a:defRPr>
            </a:lvl1pPr>
          </a:lstStyle>
          <a:p>
            <a:pPr defTabSz="914400" fontAlgn="base">
              <a:spcBef>
                <a:spcPct val="0"/>
              </a:spcBef>
              <a:spcAft>
                <a:spcPct val="0"/>
              </a:spcAft>
              <a:defRPr/>
            </a:pPr>
            <a:fld id="{7B3F855F-4EE8-6145-B8B9-78EFDA0C60F2}" type="datetime1">
              <a:rPr lang="en-US">
                <a:latin typeface="Arial" charset="0"/>
                <a:ea typeface="ＭＳ Ｐゴシック" charset="0"/>
              </a:rPr>
              <a:pPr defTabSz="914400" fontAlgn="base">
                <a:spcBef>
                  <a:spcPct val="0"/>
                </a:spcBef>
                <a:spcAft>
                  <a:spcPct val="0"/>
                </a:spcAft>
                <a:defRPr/>
              </a:pPr>
              <a:t>26/4/17</a:t>
            </a:fld>
            <a:endParaRPr lang="en-US">
              <a:latin typeface="Arial" charset="0"/>
              <a:ea typeface="ＭＳ Ｐゴシック" charset="0"/>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solidFill>
                  <a:srgbClr val="FFFFFF"/>
                </a:solidFill>
                <a:latin typeface="+mn-lt"/>
                <a:ea typeface="+mn-ea"/>
                <a:cs typeface="+mn-cs"/>
              </a:defRPr>
            </a:lvl1pPr>
          </a:lstStyle>
          <a:p>
            <a:pPr defTabSz="914400" fontAlgn="base">
              <a:spcBef>
                <a:spcPct val="0"/>
              </a:spcBef>
              <a:spcAft>
                <a:spcPct val="0"/>
              </a:spcAft>
              <a:defRPr/>
            </a:pPr>
            <a:endParaRPr lang="en-US">
              <a:latin typeface="Aria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smtClean="0">
                <a:solidFill>
                  <a:srgbClr val="FFFFFF"/>
                </a:solidFill>
                <a:cs typeface="Arial" charset="0"/>
              </a:defRPr>
            </a:lvl1pPr>
          </a:lstStyle>
          <a:p>
            <a:pPr defTabSz="914400" fontAlgn="base">
              <a:spcBef>
                <a:spcPct val="0"/>
              </a:spcBef>
              <a:spcAft>
                <a:spcPct val="0"/>
              </a:spcAft>
              <a:defRPr/>
            </a:pPr>
            <a:fld id="{2BCBE4F9-CDCC-1F46-A829-14F4D7398EDC}" type="slidenum">
              <a:rPr lang="en-US">
                <a:latin typeface="Arial" charset="0"/>
                <a:ea typeface="ＭＳ Ｐゴシック" charset="0"/>
              </a:rPr>
              <a:pPr defTabSz="914400" fontAlgn="base">
                <a:spcBef>
                  <a:spcPct val="0"/>
                </a:spcBef>
                <a:spcAft>
                  <a:spcPct val="0"/>
                </a:spcAft>
                <a:defRPr/>
              </a:pPr>
              <a:t>‹#›</a:t>
            </a:fld>
            <a:endParaRPr lang="en-US">
              <a:latin typeface="Arial" charset="0"/>
              <a:ea typeface="ＭＳ Ｐゴシック" charset="0"/>
            </a:endParaRPr>
          </a:p>
        </p:txBody>
      </p:sp>
    </p:spTree>
    <p:extLst>
      <p:ext uri="{BB962C8B-B14F-4D97-AF65-F5344CB8AC3E}">
        <p14:creationId xmlns:p14="http://schemas.microsoft.com/office/powerpoint/2010/main" val="332038253"/>
      </p:ext>
    </p:extLst>
  </p:cSld>
  <p:clrMap bg1="dk2" tx1="lt1" bg2="dk1" tx2="lt2" accent1="accent1" accent2="accent2" accent3="accent3" accent4="accent4" accent5="accent5" accent6="accent6" hlink="hlink" folHlink="folHlink"/>
  <p:sldLayoutIdLst>
    <p:sldLayoutId id="2147483689" r:id="rId1"/>
  </p:sldLayoutIdLst>
  <p:txStyles>
    <p:title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charset="0"/>
        <a:buChar char="u"/>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endParaRPr lang="en-US" altLang="zh-TW"/>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endParaRPr lang="en-US" altLang="zh-TW"/>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fld id="{8B1832C5-3FF4-114A-8F14-E7B73B0A9A84}" type="slidenum">
              <a:rPr lang="en-US" altLang="zh-TW"/>
              <a:pPr defTabSz="914400" fontAlgn="base">
                <a:spcBef>
                  <a:spcPct val="0"/>
                </a:spcBef>
                <a:spcAft>
                  <a:spcPct val="0"/>
                </a:spcAft>
                <a:defRPr/>
              </a:pPr>
              <a:t>‹#›</a:t>
            </a:fld>
            <a:endParaRPr lang="en-US" altLang="zh-TW"/>
          </a:p>
        </p:txBody>
      </p:sp>
    </p:spTree>
    <p:extLst>
      <p:ext uri="{BB962C8B-B14F-4D97-AF65-F5344CB8AC3E}">
        <p14:creationId xmlns:p14="http://schemas.microsoft.com/office/powerpoint/2010/main" val="8681288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p:cNvSpPr>
          <p:nvPr>
            <p:ph type="sldNum" sz="quarter" idx="2"/>
          </p:nvPr>
        </p:nvSpPr>
        <p:spPr bwMode="auto">
          <a:xfrm>
            <a:off x="6553200" y="6245225"/>
            <a:ext cx="2133600"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45718" tIns="45718" rIns="45718" bIns="45718" numCol="1" anchor="t" anchorCtr="0" compatLnSpc="1">
            <a:prstTxWarp prst="textNoShape">
              <a:avLst/>
            </a:prstTxWarp>
          </a:bodyPr>
          <a:lstStyle>
            <a:lvl1pPr algn="r" defTabSz="457200">
              <a:defRPr>
                <a:cs typeface="Helvetica" charset="0"/>
              </a:defRPr>
            </a:lvl1pPr>
          </a:lstStyle>
          <a:p>
            <a:pPr fontAlgn="base" hangingPunct="0">
              <a:spcBef>
                <a:spcPct val="0"/>
              </a:spcBef>
              <a:spcAft>
                <a:spcPct val="0"/>
              </a:spcAft>
              <a:defRPr/>
            </a:pPr>
            <a:fld id="{CC773E08-1D6A-6645-87E6-6FAF5BA6717C}" type="slidenum">
              <a:rPr lang="en-US" sz="2400">
                <a:solidFill>
                  <a:srgbClr val="000000"/>
                </a:solidFill>
                <a:latin typeface="Helvetica"/>
                <a:ea typeface="ＭＳ Ｐゴシック"/>
                <a:sym typeface="Helvetica" charset="0"/>
              </a:rPr>
              <a:pPr fontAlgn="base" hangingPunct="0">
                <a:spcBef>
                  <a:spcPct val="0"/>
                </a:spcBef>
                <a:spcAft>
                  <a:spcPct val="0"/>
                </a:spcAft>
                <a:defRPr/>
              </a:pPr>
              <a:t>‹#›</a:t>
            </a:fld>
            <a:endParaRPr lang="en-US" sz="2400">
              <a:solidFill>
                <a:srgbClr val="000000"/>
              </a:solidFill>
              <a:latin typeface="Times New Roman Bold" charset="0"/>
              <a:ea typeface="ＭＳ Ｐゴシック"/>
              <a:cs typeface="Times New Roman Bold" charset="0"/>
              <a:sym typeface="Times New Roman Bold" charset="0"/>
            </a:endParaRPr>
          </a:p>
        </p:txBody>
      </p:sp>
      <p:sp>
        <p:nvSpPr>
          <p:cNvPr id="3074" name="Rectangle 2"/>
          <p:cNvSpPr>
            <a:spLocks noGrp="1"/>
          </p:cNvSpPr>
          <p:nvPr>
            <p:ph type="title"/>
          </p:nvPr>
        </p:nvSpPr>
        <p:spPr bwMode="auto">
          <a:xfrm>
            <a:off x="457200" y="274638"/>
            <a:ext cx="8229600"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title style</a:t>
            </a:r>
          </a:p>
        </p:txBody>
      </p:sp>
      <p:sp>
        <p:nvSpPr>
          <p:cNvPr id="3075" name="Rectangle 3"/>
          <p:cNvSpPr>
            <a:spLocks noGrp="1"/>
          </p:cNvSpPr>
          <p:nvPr>
            <p:ph type="body" idx="1"/>
          </p:nvPr>
        </p:nvSpPr>
        <p:spPr bwMode="auto">
          <a:xfrm>
            <a:off x="457200" y="1600200"/>
            <a:ext cx="8229600" cy="525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extLst>
      <p:ext uri="{BB962C8B-B14F-4D97-AF65-F5344CB8AC3E}">
        <p14:creationId xmlns:p14="http://schemas.microsoft.com/office/powerpoint/2010/main" val="266292204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067180580"/>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111" charset="0"/>
                <a:ea typeface="ＭＳ Ｐゴシック" pitchFamily="-111" charset="-128"/>
                <a:cs typeface="ＭＳ Ｐゴシック" pitchFamily="-111" charset="-128"/>
              </a:defRPr>
            </a:lvl1pPr>
          </a:lstStyle>
          <a:p>
            <a:pPr defTabSz="914400" fontAlgn="base">
              <a:spcBef>
                <a:spcPct val="0"/>
              </a:spcBef>
              <a:spcAft>
                <a:spcPct val="0"/>
              </a:spcAft>
              <a:defRPr/>
            </a:pPr>
            <a:endParaRPr lang="nl-NL">
              <a:sym typeface="Helvetica" charset="0"/>
            </a:endParaRPr>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1" charset="0"/>
                <a:ea typeface="ＭＳ Ｐゴシック" pitchFamily="-111" charset="-128"/>
                <a:cs typeface="ＭＳ Ｐゴシック" pitchFamily="-111" charset="-128"/>
              </a:defRPr>
            </a:lvl1pPr>
          </a:lstStyle>
          <a:p>
            <a:pPr defTabSz="914400" fontAlgn="base">
              <a:spcBef>
                <a:spcPct val="0"/>
              </a:spcBef>
              <a:spcAft>
                <a:spcPct val="0"/>
              </a:spcAft>
              <a:defRPr/>
            </a:pPr>
            <a:endParaRPr lang="nl-NL">
              <a:sym typeface="Helvetica" charset="0"/>
            </a:endParaRPr>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fontAlgn="base">
              <a:spcBef>
                <a:spcPct val="0"/>
              </a:spcBef>
              <a:spcAft>
                <a:spcPct val="0"/>
              </a:spcAft>
              <a:defRPr/>
            </a:pPr>
            <a:fld id="{21E6E73C-55CE-2F4A-A2B5-572C9A861C11}" type="slidenum">
              <a:rPr lang="en-US">
                <a:ea typeface="ＭＳ Ｐゴシック" charset="0"/>
                <a:cs typeface="ＭＳ Ｐゴシック" charset="0"/>
                <a:sym typeface="Helvetica" charset="0"/>
              </a:rPr>
              <a:pPr defTabSz="914400" fontAlgn="base">
                <a:spcBef>
                  <a:spcPct val="0"/>
                </a:spcBef>
                <a:spcAft>
                  <a:spcPct val="0"/>
                </a:spcAft>
                <a:defRPr/>
              </a:pPr>
              <a:t>‹#›</a:t>
            </a:fld>
            <a:endParaRPr lang="en-US">
              <a:ea typeface="ＭＳ Ｐゴシック" charset="0"/>
              <a:cs typeface="ＭＳ Ｐゴシック" charset="0"/>
              <a:sym typeface="Helvetica" charset="0"/>
            </a:endParaRPr>
          </a:p>
        </p:txBody>
      </p:sp>
    </p:spTree>
    <p:extLst>
      <p:ext uri="{BB962C8B-B14F-4D97-AF65-F5344CB8AC3E}">
        <p14:creationId xmlns:p14="http://schemas.microsoft.com/office/powerpoint/2010/main" val="763345167"/>
      </p:ext>
    </p:extLst>
  </p:cSld>
  <p:clrMap bg1="lt1" tx1="dk1" bg2="lt2" tx2="dk2" accent1="accent1" accent2="accent2" accent3="accent3" accent4="accent4" accent5="accent5" accent6="accent6" hlink="hlink" folHlink="folHlink"/>
  <p:sldLayoutIdLst>
    <p:sldLayoutId id="2147483815" r:id="rId1"/>
  </p:sldLayoutIdLst>
  <p:transition xmlns:p14="http://schemas.microsoft.com/office/powerpoint/2010/mai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rgbClr val="720000"/>
        </a:solidFill>
        <a:effectLst/>
      </p:bgPr>
    </p:bg>
    <p:spTree>
      <p:nvGrpSpPr>
        <p:cNvPr id="1" name=""/>
        <p:cNvGrpSpPr/>
        <p:nvPr/>
      </p:nvGrpSpPr>
      <p:grpSpPr>
        <a:xfrm>
          <a:off x="0" y="0"/>
          <a:ext cx="0" cy="0"/>
          <a:chOff x="0" y="0"/>
          <a:chExt cx="0" cy="0"/>
        </a:xfrm>
      </p:grpSpPr>
      <p:grpSp>
        <p:nvGrpSpPr>
          <p:cNvPr id="1026" name="Group 1"/>
          <p:cNvGrpSpPr>
            <a:grpSpLocks/>
          </p:cNvGrpSpPr>
          <p:nvPr/>
        </p:nvGrpSpPr>
        <p:grpSpPr bwMode="auto">
          <a:xfrm>
            <a:off x="0" y="0"/>
            <a:ext cx="7240588" cy="1979613"/>
            <a:chOff x="1" y="-1"/>
            <a:chExt cx="7242174" cy="1981153"/>
          </a:xfrm>
        </p:grpSpPr>
        <p:sp>
          <p:nvSpPr>
            <p:cNvPr id="2" name="AutoShape 2"/>
            <p:cNvSpPr>
              <a:spLocks/>
            </p:cNvSpPr>
            <p:nvPr/>
          </p:nvSpPr>
          <p:spPr bwMode="auto">
            <a:xfrm>
              <a:off x="1" y="926232"/>
              <a:ext cx="7123085" cy="10549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73" y="9711"/>
                  </a:moveTo>
                  <a:lnTo>
                    <a:pt x="0" y="21599"/>
                  </a:lnTo>
                  <a:lnTo>
                    <a:pt x="0" y="0"/>
                  </a:lnTo>
                  <a:lnTo>
                    <a:pt x="21599" y="32"/>
                  </a:lnTo>
                  <a:lnTo>
                    <a:pt x="21573" y="4969"/>
                  </a:lnTo>
                  <a:lnTo>
                    <a:pt x="21573" y="9711"/>
                  </a:lnTo>
                  <a:close/>
                </a:path>
              </a:pathLst>
            </a:custGeom>
            <a:gradFill rotWithShape="0">
              <a:gsLst>
                <a:gs pos="0">
                  <a:srgbClr val="6B0000"/>
                </a:gs>
                <a:gs pos="100000">
                  <a:srgbClr val="720000"/>
                </a:gs>
              </a:gsLst>
              <a:lin ang="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fontAlgn="base" hangingPunct="0">
                <a:spcBef>
                  <a:spcPct val="0"/>
                </a:spcBef>
                <a:spcAft>
                  <a:spcPct val="0"/>
                </a:spcAft>
                <a:defRPr/>
              </a:pPr>
              <a:endParaRPr lang="en-US">
                <a:solidFill>
                  <a:srgbClr val="FFFFFF"/>
                </a:solidFill>
                <a:latin typeface="Tahoma" charset="0"/>
                <a:ea typeface="ＭＳ Ｐゴシック" charset="0"/>
                <a:cs typeface="Tahoma" charset="0"/>
                <a:sym typeface="Tahoma" charset="0"/>
              </a:endParaRPr>
            </a:p>
          </p:txBody>
        </p:sp>
        <p:sp>
          <p:nvSpPr>
            <p:cNvPr id="1027" name="AutoShape 3"/>
            <p:cNvSpPr>
              <a:spLocks/>
            </p:cNvSpPr>
            <p:nvPr/>
          </p:nvSpPr>
          <p:spPr bwMode="auto">
            <a:xfrm>
              <a:off x="1" y="-1"/>
              <a:ext cx="7242174" cy="1903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0" y="16789"/>
                  </a:moveTo>
                  <a:lnTo>
                    <a:pt x="0" y="21600"/>
                  </a:lnTo>
                  <a:lnTo>
                    <a:pt x="0" y="0"/>
                  </a:lnTo>
                  <a:lnTo>
                    <a:pt x="21600" y="0"/>
                  </a:lnTo>
                  <a:lnTo>
                    <a:pt x="21590" y="16789"/>
                  </a:lnTo>
                  <a:close/>
                </a:path>
              </a:pathLst>
            </a:custGeom>
            <a:gradFill rotWithShape="0">
              <a:gsLst>
                <a:gs pos="0">
                  <a:srgbClr val="8C0000"/>
                </a:gs>
                <a:gs pos="100000">
                  <a:srgbClr val="720000"/>
                </a:gs>
              </a:gsLst>
              <a:lin ang="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fontAlgn="base" hangingPunct="0">
                <a:spcBef>
                  <a:spcPct val="0"/>
                </a:spcBef>
                <a:spcAft>
                  <a:spcPct val="0"/>
                </a:spcAft>
                <a:defRPr/>
              </a:pPr>
              <a:endParaRPr lang="en-US">
                <a:solidFill>
                  <a:srgbClr val="FFFFFF"/>
                </a:solidFill>
                <a:latin typeface="Tahoma" charset="0"/>
                <a:ea typeface="ＭＳ Ｐゴシック" charset="0"/>
                <a:cs typeface="Tahoma" charset="0"/>
                <a:sym typeface="Tahoma" charset="0"/>
              </a:endParaRPr>
            </a:p>
          </p:txBody>
        </p:sp>
      </p:grpSp>
      <p:sp>
        <p:nvSpPr>
          <p:cNvPr id="1028" name="Rectangle 4"/>
          <p:cNvSpPr>
            <a:spLocks noGrp="1"/>
          </p:cNvSpPr>
          <p:nvPr>
            <p:ph type="sldNum" sz="quarter" idx="2"/>
          </p:nvPr>
        </p:nvSpPr>
        <p:spPr bwMode="auto">
          <a:xfrm>
            <a:off x="6553200" y="6283325"/>
            <a:ext cx="2133600"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45718" tIns="45718" rIns="45718" bIns="45718" numCol="1" anchor="b" anchorCtr="0" compatLnSpc="1">
            <a:prstTxWarp prst="textNoShape">
              <a:avLst/>
            </a:prstTxWarp>
          </a:bodyPr>
          <a:lstStyle>
            <a:lvl1pPr algn="r" defTabSz="457200">
              <a:defRPr>
                <a:cs typeface="Helvetica" charset="0"/>
              </a:defRPr>
            </a:lvl1pPr>
          </a:lstStyle>
          <a:p>
            <a:pPr fontAlgn="base" hangingPunct="0">
              <a:spcBef>
                <a:spcPct val="0"/>
              </a:spcBef>
              <a:spcAft>
                <a:spcPct val="0"/>
              </a:spcAft>
              <a:defRPr/>
            </a:pPr>
            <a:fld id="{C49F56F2-A76B-8A4E-9CFC-68C6D287002E}" type="slidenum">
              <a:rPr lang="en-US" sz="2400">
                <a:solidFill>
                  <a:srgbClr val="000000"/>
                </a:solidFill>
                <a:latin typeface="Helvetica" charset="0"/>
                <a:ea typeface="ＭＳ Ｐゴシック" charset="0"/>
                <a:sym typeface="Helvetica" charset="0"/>
              </a:rPr>
              <a:pPr fontAlgn="base" hangingPunct="0">
                <a:spcBef>
                  <a:spcPct val="0"/>
                </a:spcBef>
                <a:spcAft>
                  <a:spcPct val="0"/>
                </a:spcAft>
                <a:defRPr/>
              </a:pPr>
              <a:t>‹#›</a:t>
            </a:fld>
            <a:endParaRPr lang="en-US" sz="2400">
              <a:solidFill>
                <a:srgbClr val="000000"/>
              </a:solidFill>
              <a:latin typeface="Times New Roman Bold" charset="0"/>
              <a:ea typeface="ＭＳ Ｐゴシック" charset="0"/>
              <a:cs typeface="Times New Roman Bold" charset="0"/>
              <a:sym typeface="Times New Roman Bold" charset="0"/>
            </a:endParaRPr>
          </a:p>
        </p:txBody>
      </p:sp>
      <p:sp>
        <p:nvSpPr>
          <p:cNvPr id="1029" name="Rectangle 5"/>
          <p:cNvSpPr>
            <a:spLocks noGrp="1"/>
          </p:cNvSpPr>
          <p:nvPr>
            <p:ph type="title"/>
          </p:nvPr>
        </p:nvSpPr>
        <p:spPr bwMode="auto">
          <a:xfrm>
            <a:off x="457200" y="274638"/>
            <a:ext cx="8229600"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title style</a:t>
            </a:r>
          </a:p>
        </p:txBody>
      </p:sp>
      <p:sp>
        <p:nvSpPr>
          <p:cNvPr id="1030" name="Rectangle 6"/>
          <p:cNvSpPr>
            <a:spLocks noGrp="1"/>
          </p:cNvSpPr>
          <p:nvPr>
            <p:ph type="body" idx="1"/>
          </p:nvPr>
        </p:nvSpPr>
        <p:spPr bwMode="auto">
          <a:xfrm>
            <a:off x="457200" y="1600200"/>
            <a:ext cx="8229600" cy="525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extLst>
      <p:ext uri="{BB962C8B-B14F-4D97-AF65-F5344CB8AC3E}">
        <p14:creationId xmlns:p14="http://schemas.microsoft.com/office/powerpoint/2010/main" val="370786928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hangingPunct="1">
              <a:defRPr sz="1400">
                <a:latin typeface="Arial" pitchFamily="-111" charset="0"/>
                <a:ea typeface="+mn-ea"/>
                <a:cs typeface="+mn-cs"/>
              </a:defRPr>
            </a:lvl1pPr>
          </a:lstStyle>
          <a:p>
            <a:pPr defTabSz="914400" fontAlgn="base">
              <a:spcBef>
                <a:spcPct val="0"/>
              </a:spcBef>
              <a:spcAft>
                <a:spcPct val="0"/>
              </a:spcAft>
              <a:defRPr/>
            </a:pPr>
            <a:endParaRPr lang="en-US">
              <a:solidFill>
                <a:srgbClr val="000000"/>
              </a:solidFill>
              <a:sym typeface="Helvetica" charset="0"/>
            </a:endParaRPr>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hangingPunct="1">
              <a:defRPr sz="1400">
                <a:latin typeface="Arial" pitchFamily="-111" charset="0"/>
                <a:ea typeface="+mn-ea"/>
                <a:cs typeface="+mn-cs"/>
              </a:defRPr>
            </a:lvl1pPr>
          </a:lstStyle>
          <a:p>
            <a:pPr defTabSz="914400" fontAlgn="base">
              <a:spcBef>
                <a:spcPct val="0"/>
              </a:spcBef>
              <a:spcAft>
                <a:spcPct val="0"/>
              </a:spcAft>
              <a:defRPr/>
            </a:pPr>
            <a:endParaRPr lang="en-US">
              <a:solidFill>
                <a:srgbClr val="000000"/>
              </a:solidFill>
              <a:sym typeface="Helvetica" charset="0"/>
            </a:endParaRPr>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hangingPunct="1">
              <a:defRPr sz="1400">
                <a:latin typeface="Arial" charset="0"/>
              </a:defRPr>
            </a:lvl1pPr>
          </a:lstStyle>
          <a:p>
            <a:pPr defTabSz="914400" fontAlgn="base">
              <a:spcBef>
                <a:spcPct val="0"/>
              </a:spcBef>
              <a:spcAft>
                <a:spcPct val="0"/>
              </a:spcAft>
              <a:defRPr/>
            </a:pPr>
            <a:fld id="{159F2122-189B-CE4E-94AD-FA44A6F9AFEC}" type="slidenum">
              <a:rPr lang="en-US">
                <a:solidFill>
                  <a:srgbClr val="000000"/>
                </a:solidFill>
                <a:ea typeface="ＭＳ Ｐゴシック" charset="0"/>
                <a:cs typeface="ＭＳ Ｐゴシック" charset="0"/>
                <a:sym typeface="Helvetica"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sym typeface="Helvetica" charset="0"/>
            </a:endParaRPr>
          </a:p>
        </p:txBody>
      </p:sp>
    </p:spTree>
    <p:extLst>
      <p:ext uri="{BB962C8B-B14F-4D97-AF65-F5344CB8AC3E}">
        <p14:creationId xmlns:p14="http://schemas.microsoft.com/office/powerpoint/2010/main" val="327931480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21.jpeg"/><Relationship Id="rId3"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xml"/><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xml"/><Relationship Id="rId3"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49.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9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6.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rev 22 jesus holding 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2754"/>
            <a:ext cx="9144000" cy="6805246"/>
          </a:xfrm>
          <a:prstGeom prst="rect">
            <a:avLst/>
          </a:prstGeom>
        </p:spPr>
      </p:pic>
      <p:sp>
        <p:nvSpPr>
          <p:cNvPr id="1433602" name="Rectangle 5"/>
          <p:cNvSpPr>
            <a:spLocks noGrp="1" noChangeArrowheads="1"/>
          </p:cNvSpPr>
          <p:nvPr>
            <p:ph type="title"/>
          </p:nvPr>
        </p:nvSpPr>
        <p:spPr>
          <a:xfrm>
            <a:off x="0" y="47868"/>
            <a:ext cx="4246730" cy="1143000"/>
          </a:xfrm>
        </p:spPr>
        <p:txBody>
          <a:bodyPr/>
          <a:lstStyle/>
          <a:p>
            <a:r>
              <a:rPr lang="zh-TW" altLang="en-US" sz="6600" b="1" dirty="0">
                <a:solidFill>
                  <a:schemeClr val="bg1"/>
                </a:solidFill>
                <a:effectLst>
                  <a:glow rad="127000">
                    <a:schemeClr val="tx2"/>
                  </a:glow>
                </a:effectLst>
                <a:ea typeface="ＭＳ Ｐゴシック" charset="0"/>
                <a:cs typeface="Arial"/>
              </a:rPr>
              <a:t>三位</a:t>
            </a:r>
            <a:endParaRPr lang="en-US" sz="6600" b="1" dirty="0">
              <a:solidFill>
                <a:schemeClr val="bg1"/>
              </a:solidFill>
              <a:effectLst>
                <a:glow rad="127000">
                  <a:schemeClr val="tx2"/>
                </a:glow>
              </a:effectLst>
              <a:latin typeface="Arial"/>
              <a:ea typeface="ＭＳ Ｐゴシック" charset="0"/>
              <a:cs typeface="Arial"/>
            </a:endParaRPr>
          </a:p>
        </p:txBody>
      </p:sp>
      <p:sp>
        <p:nvSpPr>
          <p:cNvPr id="6" name="Rectangle 5"/>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a:t>
            </a:r>
            <a:r>
              <a:rPr lang="en-US" sz="2000" b="1" kern="0" dirty="0" smtClean="0">
                <a:solidFill>
                  <a:srgbClr val="FFFFFF"/>
                </a:solidFill>
                <a:effectLst>
                  <a:outerShdw blurRad="38100" dist="38100" dir="2700000" algn="tl">
                    <a:srgbClr val="000000"/>
                  </a:outerShdw>
                </a:effectLst>
                <a:latin typeface="Arial"/>
                <a:cs typeface="Arial"/>
              </a:rPr>
              <a:t>Griffith • </a:t>
            </a:r>
            <a:r>
              <a:rPr lang="en-US" sz="2000" b="1" kern="0" dirty="0">
                <a:solidFill>
                  <a:srgbClr val="FFFFFF"/>
                </a:solidFill>
                <a:effectLst>
                  <a:outerShdw blurRad="38100" dist="38100" dir="2700000" algn="tl">
                    <a:srgbClr val="000000"/>
                  </a:outerShdw>
                </a:effectLst>
                <a:latin typeface="Arial"/>
                <a:cs typeface="Arial"/>
              </a:rPr>
              <a:t>Singapore Bible </a:t>
            </a:r>
            <a:r>
              <a:rPr lang="en-US" sz="2000" b="1" kern="0" dirty="0" smtClean="0">
                <a:solidFill>
                  <a:srgbClr val="FFFFFF"/>
                </a:solidFill>
                <a:effectLst>
                  <a:outerShdw blurRad="38100" dist="38100" dir="2700000" algn="tl">
                    <a:srgbClr val="000000"/>
                  </a:outerShdw>
                </a:effectLst>
                <a:latin typeface="Arial"/>
                <a:cs typeface="Arial"/>
              </a:rPr>
              <a:t>College • BibleStudyDownloads.org</a:t>
            </a:r>
            <a:endParaRPr lang="en-US" sz="2000" b="1" kern="0" dirty="0">
              <a:solidFill>
                <a:srgbClr val="FFFFFF"/>
              </a:solidFill>
              <a:effectLst>
                <a:outerShdw blurRad="38100" dist="38100" dir="2700000" algn="tl">
                  <a:srgbClr val="000000"/>
                </a:outerShdw>
              </a:effectLst>
              <a:latin typeface="Arial"/>
              <a:cs typeface="Arial"/>
            </a:endParaRPr>
          </a:p>
        </p:txBody>
      </p:sp>
      <p:sp>
        <p:nvSpPr>
          <p:cNvPr id="5" name="Rectangle 2"/>
          <p:cNvSpPr txBox="1">
            <a:spLocks noChangeArrowheads="1"/>
          </p:cNvSpPr>
          <p:nvPr/>
        </p:nvSpPr>
        <p:spPr bwMode="auto">
          <a:xfrm>
            <a:off x="0" y="5678588"/>
            <a:ext cx="9144000" cy="680797"/>
          </a:xfrm>
          <a:prstGeom prst="rect">
            <a:avLst/>
          </a:prstGeom>
          <a:solidFill>
            <a:srgbClr val="000000"/>
          </a:solidFill>
          <a:ln>
            <a:noFill/>
          </a:ln>
          <a:effectLst>
            <a:outerShdw blurRad="63500" dist="35921" dir="2700000" algn="ctr" rotWithShape="0">
              <a:schemeClr val="tx2">
                <a:alpha val="74998"/>
              </a:schemeClr>
            </a:outerShdw>
          </a:effectLst>
          <a:extLs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zh-TW" altLang="en-US" sz="3200" b="1" i="1" dirty="0">
                <a:solidFill>
                  <a:srgbClr val="FFFFFF"/>
                </a:solidFill>
              </a:rPr>
              <a:t>救恩论：上帝的救赎计划</a:t>
            </a:r>
          </a:p>
        </p:txBody>
      </p:sp>
    </p:spTree>
    <p:extLst>
      <p:ext uri="{BB962C8B-B14F-4D97-AF65-F5344CB8AC3E}">
        <p14:creationId xmlns:p14="http://schemas.microsoft.com/office/powerpoint/2010/main" val="509553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04800"/>
            <a:ext cx="2743200" cy="5641975"/>
          </a:xfrm>
        </p:spPr>
        <p:txBody>
          <a:bodyPr/>
          <a:lstStyle/>
          <a:p>
            <a:pPr eaLnBrk="1" hangingPunct="1">
              <a:defRPr/>
            </a:pPr>
            <a:r>
              <a:rPr lang="en-US" sz="5400" dirty="0" smtClean="0">
                <a:solidFill>
                  <a:srgbClr val="FFFF59"/>
                </a:solidFill>
                <a:effectLst>
                  <a:outerShdw blurRad="38100" dist="38100" dir="2700000" algn="tl">
                    <a:srgbClr val="FFFFFF"/>
                  </a:outerShdw>
                </a:effectLst>
                <a:latin typeface="Arial" charset="0"/>
                <a:ea typeface="ＭＳ Ｐゴシック" charset="0"/>
              </a:rPr>
              <a:t>Christ</a:t>
            </a:r>
            <a:r>
              <a:rPr lang="fr-FR" altLang="ja-JP" sz="5400" dirty="0" smtClean="0">
                <a:solidFill>
                  <a:srgbClr val="FFFF59"/>
                </a:solidFill>
                <a:effectLst>
                  <a:outerShdw blurRad="38100" dist="38100" dir="2700000" algn="tl">
                    <a:srgbClr val="FFFFFF"/>
                  </a:outerShdw>
                </a:effectLst>
                <a:latin typeface="Arial" charset="0"/>
                <a:ea typeface="ＭＳ Ｐゴシック" charset="0"/>
              </a:rPr>
              <a:t>'</a:t>
            </a:r>
            <a:r>
              <a:rPr lang="en-US" sz="5400" dirty="0" smtClean="0">
                <a:solidFill>
                  <a:srgbClr val="FFFF59"/>
                </a:solidFill>
                <a:effectLst>
                  <a:outerShdw blurRad="38100" dist="38100" dir="2700000" algn="tl">
                    <a:srgbClr val="FFFFFF"/>
                  </a:outerShdw>
                </a:effectLst>
                <a:latin typeface="Arial" charset="0"/>
                <a:ea typeface="ＭＳ Ｐゴシック" charset="0"/>
              </a:rPr>
              <a:t>s </a:t>
            </a:r>
            <a:r>
              <a:rPr lang="en-US" altLang="ja-JP" sz="5400" dirty="0" smtClean="0">
                <a:solidFill>
                  <a:schemeClr val="tx1"/>
                </a:solidFill>
                <a:effectLst>
                  <a:outerShdw blurRad="38100" dist="38100" dir="2700000" algn="tl">
                    <a:srgbClr val="800000"/>
                  </a:outerShdw>
                </a:effectLst>
                <a:latin typeface="Arial" charset="0"/>
                <a:ea typeface="ＭＳ Ｐゴシック" charset="0"/>
              </a:rPr>
              <a:t>"</a:t>
            </a:r>
            <a:r>
              <a:rPr lang="en-US" sz="5400" dirty="0" smtClean="0">
                <a:solidFill>
                  <a:schemeClr val="tx1"/>
                </a:solidFill>
                <a:effectLst>
                  <a:outerShdw blurRad="38100" dist="38100" dir="2700000" algn="tl">
                    <a:srgbClr val="800000"/>
                  </a:outerShdw>
                </a:effectLst>
                <a:latin typeface="Arial" charset="0"/>
                <a:ea typeface="ＭＳ Ｐゴシック" charset="0"/>
              </a:rPr>
              <a:t>I </a:t>
            </a:r>
            <a:r>
              <a:rPr lang="en-US" sz="5400" dirty="0">
                <a:solidFill>
                  <a:schemeClr val="tx1"/>
                </a:solidFill>
                <a:effectLst>
                  <a:outerShdw blurRad="38100" dist="38100" dir="2700000" algn="tl">
                    <a:srgbClr val="800000"/>
                  </a:outerShdw>
                </a:effectLst>
                <a:latin typeface="Arial" charset="0"/>
                <a:ea typeface="ＭＳ Ｐゴシック" charset="0"/>
              </a:rPr>
              <a:t>am</a:t>
            </a:r>
            <a:r>
              <a:rPr lang="en-US" sz="5400" dirty="0" smtClean="0">
                <a:solidFill>
                  <a:schemeClr val="tx1"/>
                </a:solidFill>
                <a:effectLst>
                  <a:outerShdw blurRad="38100" dist="38100" dir="2700000" algn="tl">
                    <a:srgbClr val="800000"/>
                  </a:outerShdw>
                </a:effectLst>
                <a:latin typeface="Arial" charset="0"/>
                <a:ea typeface="ＭＳ Ｐゴシック" charset="0"/>
              </a:rPr>
              <a:t>…</a:t>
            </a:r>
            <a:r>
              <a:rPr lang="en-US" altLang="ja-JP" sz="5400" dirty="0" smtClean="0">
                <a:solidFill>
                  <a:schemeClr val="tx1"/>
                </a:solidFill>
                <a:effectLst>
                  <a:outerShdw blurRad="38100" dist="38100" dir="2700000" algn="tl">
                    <a:srgbClr val="800000"/>
                  </a:outerShdw>
                </a:effectLst>
                <a:latin typeface="Arial" charset="0"/>
                <a:ea typeface="ＭＳ Ｐゴシック" charset="0"/>
              </a:rPr>
              <a:t>"</a:t>
            </a:r>
            <a:r>
              <a:rPr lang="en-US" sz="5400" dirty="0" smtClean="0">
                <a:solidFill>
                  <a:srgbClr val="FFFF59"/>
                </a:solidFill>
                <a:effectLst>
                  <a:outerShdw blurRad="38100" dist="38100" dir="2700000" algn="tl">
                    <a:srgbClr val="FFFFFF"/>
                  </a:outerShdw>
                </a:effectLst>
                <a:latin typeface="Arial" charset="0"/>
                <a:ea typeface="ＭＳ Ｐゴシック" charset="0"/>
              </a:rPr>
              <a:t> </a:t>
            </a:r>
            <a:r>
              <a:rPr lang="en-US" sz="5400" dirty="0">
                <a:solidFill>
                  <a:srgbClr val="FFFF59"/>
                </a:solidFill>
                <a:effectLst>
                  <a:outerShdw blurRad="38100" dist="38100" dir="2700000" algn="tl">
                    <a:srgbClr val="FFFFFF"/>
                  </a:outerShdw>
                </a:effectLst>
                <a:latin typeface="Arial" charset="0"/>
                <a:ea typeface="ＭＳ Ｐゴシック" charset="0"/>
              </a:rPr>
              <a:t>Claims in </a:t>
            </a:r>
            <a:r>
              <a:rPr lang="en-US" sz="5400" dirty="0" smtClean="0">
                <a:solidFill>
                  <a:srgbClr val="FFFF59"/>
                </a:solidFill>
                <a:effectLst>
                  <a:outerShdw blurRad="38100" dist="38100" dir="2700000" algn="tl">
                    <a:srgbClr val="FFFFFF"/>
                  </a:outerShdw>
                </a:effectLst>
                <a:latin typeface="Arial" charset="0"/>
                <a:ea typeface="ＭＳ Ｐゴシック" charset="0"/>
              </a:rPr>
              <a:t>John</a:t>
            </a:r>
            <a:r>
              <a:rPr lang="fr-FR" altLang="ja-JP" sz="5400" dirty="0" smtClean="0">
                <a:solidFill>
                  <a:srgbClr val="FFFF59"/>
                </a:solidFill>
                <a:effectLst>
                  <a:outerShdw blurRad="38100" dist="38100" dir="2700000" algn="tl">
                    <a:srgbClr val="FFFFFF"/>
                  </a:outerShdw>
                </a:effectLst>
                <a:latin typeface="Arial" charset="0"/>
                <a:ea typeface="ＭＳ Ｐゴシック" charset="0"/>
              </a:rPr>
              <a:t>'</a:t>
            </a:r>
            <a:r>
              <a:rPr lang="en-US" sz="5400" dirty="0" smtClean="0">
                <a:solidFill>
                  <a:srgbClr val="FFFF59"/>
                </a:solidFill>
                <a:effectLst>
                  <a:outerShdw blurRad="38100" dist="38100" dir="2700000" algn="tl">
                    <a:srgbClr val="FFFFFF"/>
                  </a:outerShdw>
                </a:effectLst>
                <a:latin typeface="Arial" charset="0"/>
                <a:ea typeface="ＭＳ Ｐゴシック" charset="0"/>
              </a:rPr>
              <a:t>s </a:t>
            </a:r>
            <a:r>
              <a:rPr lang="en-US" sz="5400" dirty="0">
                <a:solidFill>
                  <a:srgbClr val="FFFF59"/>
                </a:solidFill>
                <a:effectLst>
                  <a:outerShdw blurRad="38100" dist="38100" dir="2700000" algn="tl">
                    <a:srgbClr val="FFFFFF"/>
                  </a:outerShdw>
                </a:effectLst>
                <a:latin typeface="Arial" charset="0"/>
                <a:ea typeface="ＭＳ Ｐゴシック" charset="0"/>
              </a:rPr>
              <a:t>Gospel</a:t>
            </a:r>
          </a:p>
        </p:txBody>
      </p:sp>
      <p:sp>
        <p:nvSpPr>
          <p:cNvPr id="65538" name="Rectangle 3"/>
          <p:cNvSpPr txBox="1">
            <a:spLocks noChangeArrowheads="1"/>
          </p:cNvSpPr>
          <p:nvPr/>
        </p:nvSpPr>
        <p:spPr bwMode="auto">
          <a:xfrm>
            <a:off x="4211638" y="990600"/>
            <a:ext cx="4932362"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lvl1pPr marL="533400" indent="-5334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"Light of the World"</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"Before Abraham"</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"Good Shepherd"</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"Door"</a:t>
            </a:r>
          </a:p>
          <a:p>
            <a:pPr defTabSz="914400" eaLnBrk="1" fontAlgn="base" hangingPunct="1">
              <a:spcBef>
                <a:spcPct val="20000"/>
              </a:spcBef>
              <a:spcAft>
                <a:spcPct val="0"/>
              </a:spcAft>
              <a:buClr>
                <a:srgbClr val="FFCC99"/>
              </a:buClr>
              <a:buSzPct val="90000"/>
              <a:buFont typeface="Wingdings" charset="0"/>
              <a:buChar char="n"/>
            </a:pPr>
            <a:r>
              <a:rPr lang="en-US" altLang="ja-JP" sz="3200" dirty="0">
                <a:solidFill>
                  <a:srgbClr val="FFFFFF"/>
                </a:solidFill>
                <a:latin typeface="Arial" charset="0"/>
              </a:rPr>
              <a:t>"I &amp; Father are one"</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"Resurrection &amp; Life"</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"Way, Truth, &amp; Life"</a:t>
            </a:r>
          </a:p>
          <a:p>
            <a:pPr defTabSz="914400" eaLnBrk="1" fontAlgn="base" hangingPunct="1">
              <a:spcBef>
                <a:spcPct val="20000"/>
              </a:spcBef>
              <a:spcAft>
                <a:spcPct val="0"/>
              </a:spcAft>
              <a:buClr>
                <a:srgbClr val="FFCC99"/>
              </a:buClr>
              <a:buSzPct val="90000"/>
              <a:buFont typeface="Wingdings" charset="0"/>
              <a:buChar char="n"/>
            </a:pPr>
            <a:r>
              <a:rPr lang="en-US" altLang="ja-JP" sz="3200" dirty="0">
                <a:solidFill>
                  <a:srgbClr val="FFFFFF"/>
                </a:solidFill>
                <a:latin typeface="Arial" charset="0"/>
              </a:rPr>
              <a:t>"True Vine"</a:t>
            </a:r>
            <a:endParaRPr lang="en-US" sz="3200" i="1" dirty="0">
              <a:solidFill>
                <a:srgbClr val="FFFFFF"/>
              </a:solidFill>
              <a:latin typeface="Arial" charset="0"/>
            </a:endParaRPr>
          </a:p>
        </p:txBody>
      </p:sp>
      <p:pic>
        <p:nvPicPr>
          <p:cNvPr id="65539" name="Picture 7" descr="iam.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33400"/>
            <a:ext cx="91567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041330"/>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6561" name="Picture 5" descr="8.59 Stone hi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ctrTitle"/>
          </p:nvPr>
        </p:nvSpPr>
        <p:spPr>
          <a:xfrm>
            <a:off x="0" y="-76200"/>
            <a:ext cx="9144000" cy="1916113"/>
          </a:xfrm>
          <a:effectLst>
            <a:outerShdw blurRad="63500" dist="35921" dir="2700000" algn="ctr" rotWithShape="0">
              <a:schemeClr val="bg1">
                <a:alpha val="74998"/>
              </a:schemeClr>
            </a:outerShdw>
          </a:effectLst>
        </p:spPr>
        <p:txBody>
          <a:bodyPr/>
          <a:lstStyle/>
          <a:p>
            <a:pPr marL="446088" indent="-446088" eaLnBrk="1" hangingPunct="1">
              <a:defRPr/>
            </a:pPr>
            <a:r>
              <a:rPr lang="en-US" altLang="ja-JP" dirty="0" smtClean="0">
                <a:solidFill>
                  <a:schemeClr val="tx1"/>
                </a:solidFill>
                <a:effectLst/>
                <a:ea typeface="ＭＳ Ｐゴシック" charset="0"/>
              </a:rPr>
              <a:t>"</a:t>
            </a:r>
            <a:r>
              <a:rPr lang="en-US" dirty="0" smtClean="0">
                <a:solidFill>
                  <a:schemeClr val="tx1"/>
                </a:solidFill>
                <a:effectLst/>
                <a:ea typeface="ＭＳ Ｐゴシック" charset="0"/>
              </a:rPr>
              <a:t>They </a:t>
            </a:r>
            <a:r>
              <a:rPr lang="en-US" dirty="0">
                <a:solidFill>
                  <a:schemeClr val="tx1"/>
                </a:solidFill>
                <a:effectLst/>
                <a:ea typeface="ＭＳ Ｐゴシック" charset="0"/>
              </a:rPr>
              <a:t>picked up stones to throw at </a:t>
            </a:r>
            <a:r>
              <a:rPr lang="en-US" dirty="0" smtClean="0">
                <a:solidFill>
                  <a:schemeClr val="tx1"/>
                </a:solidFill>
                <a:effectLst/>
                <a:ea typeface="ＭＳ Ｐゴシック" charset="0"/>
              </a:rPr>
              <a:t>him</a:t>
            </a:r>
            <a:r>
              <a:rPr lang="en-US" altLang="ja-JP" dirty="0" smtClean="0">
                <a:solidFill>
                  <a:schemeClr val="tx1"/>
                </a:solidFill>
                <a:effectLst/>
                <a:ea typeface="ＭＳ Ｐゴシック" charset="0"/>
              </a:rPr>
              <a:t>"</a:t>
            </a:r>
            <a:r>
              <a:rPr lang="en-US" dirty="0" smtClean="0">
                <a:solidFill>
                  <a:schemeClr val="tx1"/>
                </a:solidFill>
                <a:effectLst/>
                <a:ea typeface="ＭＳ Ｐゴシック" charset="0"/>
              </a:rPr>
              <a:t> </a:t>
            </a:r>
            <a:endParaRPr lang="en-US" dirty="0">
              <a:solidFill>
                <a:schemeClr val="tx1"/>
              </a:solidFill>
              <a:effectLst/>
              <a:ea typeface="ＭＳ Ｐゴシック" charset="0"/>
            </a:endParaRPr>
          </a:p>
        </p:txBody>
      </p:sp>
      <p:sp>
        <p:nvSpPr>
          <p:cNvPr id="43013" name="Rectangle 5"/>
          <p:cNvSpPr>
            <a:spLocks noChangeArrowheads="1"/>
          </p:cNvSpPr>
          <p:nvPr/>
        </p:nvSpPr>
        <p:spPr bwMode="auto">
          <a:xfrm>
            <a:off x="6019800" y="5943600"/>
            <a:ext cx="3124200" cy="711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p>
            <a:pPr algn="ctr" defTabSz="914400" fontAlgn="base">
              <a:lnSpc>
                <a:spcPct val="90000"/>
              </a:lnSpc>
              <a:spcBef>
                <a:spcPct val="20000"/>
              </a:spcBef>
              <a:spcAft>
                <a:spcPct val="0"/>
              </a:spcAft>
              <a:buClr>
                <a:srgbClr val="800000"/>
              </a:buClr>
              <a:buSzPct val="60000"/>
              <a:buFont typeface="Wingdings" charset="0"/>
              <a:buNone/>
            </a:pPr>
            <a:r>
              <a:rPr lang="en-US" sz="3600" i="1">
                <a:solidFill>
                  <a:srgbClr val="FFFFFF"/>
                </a:solidFill>
                <a:latin typeface="Arial" charset="0"/>
                <a:ea typeface="ＭＳ Ｐゴシック" charset="0"/>
                <a:cs typeface="ＭＳ Ｐゴシック" charset="0"/>
              </a:rPr>
              <a:t>John 8:59 </a:t>
            </a:r>
          </a:p>
        </p:txBody>
      </p:sp>
    </p:spTree>
    <p:extLst>
      <p:ext uri="{BB962C8B-B14F-4D97-AF65-F5344CB8AC3E}">
        <p14:creationId xmlns:p14="http://schemas.microsoft.com/office/powerpoint/2010/main" val="16735851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grpId="0" nodeType="afterEffect">
                                  <p:stCondLst>
                                    <p:cond delay="0"/>
                                  </p:stCondLst>
                                  <p:childTnLst>
                                    <p:animMotion origin="layout" path="M -0.00382 0.51907 L -8.33333E-7 2.94798E-6 " pathEditMode="relative" rAng="0" ptsTypes="AA">
                                      <p:cBhvr>
                                        <p:cTn id="6" dur="2000" fill="hold"/>
                                        <p:tgtEl>
                                          <p:spTgt spid="43013"/>
                                        </p:tgtEl>
                                        <p:attrNameLst>
                                          <p:attrName>ppt_x</p:attrName>
                                          <p:attrName>ppt_y</p:attrName>
                                        </p:attrNameLst>
                                      </p:cBhvr>
                                      <p:rCtr x="191" y="-259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2413000" y="333375"/>
            <a:ext cx="2413000" cy="2879725"/>
          </a:xfrm>
        </p:spPr>
        <p:txBody>
          <a:bodyPr/>
          <a:lstStyle/>
          <a:p>
            <a:pPr algn="l"/>
            <a:r>
              <a:rPr lang="en-GB" sz="3200" b="1">
                <a:latin typeface="Arial" charset="0"/>
                <a:ea typeface="ＭＳ Ｐゴシック" charset="0"/>
                <a:cs typeface="ＭＳ Ｐゴシック" charset="0"/>
              </a:rPr>
              <a:t>Colossians 1:15</a:t>
            </a:r>
            <a:endParaRPr lang="en-US" b="1">
              <a:latin typeface="Arial" charset="0"/>
              <a:ea typeface="ＭＳ Ｐゴシック" charset="0"/>
              <a:cs typeface="ＭＳ Ｐゴシック" charset="0"/>
            </a:endParaRPr>
          </a:p>
        </p:txBody>
      </p:sp>
      <p:pic>
        <p:nvPicPr>
          <p:cNvPr id="253955"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700" y="260350"/>
            <a:ext cx="7007225"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p:cNvSpPr txBox="1">
            <a:spLocks noChangeArrowheads="1"/>
          </p:cNvSpPr>
          <p:nvPr/>
        </p:nvSpPr>
        <p:spPr bwMode="auto">
          <a:xfrm>
            <a:off x="5219700" y="404813"/>
            <a:ext cx="3924300" cy="5508625"/>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defRPr/>
            </a:pPr>
            <a:r>
              <a:rPr lang="en-GB" sz="3200" b="1" dirty="0">
                <a:solidFill>
                  <a:srgbClr val="FFFFFF"/>
                </a:solidFill>
                <a:effectLst>
                  <a:outerShdw blurRad="50800" dist="101600" dir="2700000" algn="tl" rotWithShape="0">
                    <a:srgbClr val="000000"/>
                  </a:outerShdw>
                </a:effectLst>
                <a:latin typeface="Arial" charset="0"/>
                <a:cs typeface="Times New Roman" charset="0"/>
                <a:sym typeface="Helvetica" charset="0"/>
              </a:rPr>
              <a:t>"Christ is the visible image of the invisible God. </a:t>
            </a:r>
            <a:r>
              <a:rPr lang="en-GB" sz="3200" b="1" dirty="0" smtClean="0">
                <a:solidFill>
                  <a:srgbClr val="FFFFFF"/>
                </a:solidFill>
                <a:effectLst>
                  <a:outerShdw blurRad="50800" dist="101600" dir="2700000" algn="tl" rotWithShape="0">
                    <a:srgbClr val="000000"/>
                  </a:outerShdw>
                </a:effectLst>
                <a:latin typeface="Arial" charset="0"/>
                <a:cs typeface="Times New Roman" charset="0"/>
                <a:sym typeface="Helvetica" charset="0"/>
              </a:rPr>
              <a:t> He </a:t>
            </a:r>
            <a:r>
              <a:rPr lang="en-GB" sz="3200" b="1" dirty="0">
                <a:solidFill>
                  <a:srgbClr val="FFFFFF"/>
                </a:solidFill>
                <a:effectLst>
                  <a:outerShdw blurRad="50800" dist="101600" dir="2700000" algn="tl" rotWithShape="0">
                    <a:srgbClr val="000000"/>
                  </a:outerShdw>
                </a:effectLst>
                <a:latin typeface="Arial" charset="0"/>
                <a:cs typeface="Times New Roman" charset="0"/>
                <a:sym typeface="Helvetica" charset="0"/>
              </a:rPr>
              <a:t>existed before anything was created and is supreme over all </a:t>
            </a:r>
            <a:r>
              <a:rPr lang="en-GB" sz="3200" b="1" dirty="0" smtClean="0">
                <a:solidFill>
                  <a:srgbClr val="FFFFFF"/>
                </a:solidFill>
                <a:effectLst>
                  <a:outerShdw blurRad="50800" dist="101600" dir="2700000" algn="tl" rotWithShape="0">
                    <a:srgbClr val="000000"/>
                  </a:outerShdw>
                </a:effectLst>
                <a:latin typeface="Arial" charset="0"/>
                <a:cs typeface="Times New Roman" charset="0"/>
                <a:sym typeface="Helvetica" charset="0"/>
              </a:rPr>
              <a:t>creation."</a:t>
            </a:r>
          </a:p>
          <a:p>
            <a:pPr algn="ctr" defTabSz="914400" fontAlgn="base">
              <a:spcBef>
                <a:spcPct val="0"/>
              </a:spcBef>
              <a:spcAft>
                <a:spcPct val="0"/>
              </a:spcAft>
              <a:defRPr/>
            </a:pPr>
            <a:endParaRPr lang="en-GB" sz="3200" b="1" dirty="0" smtClean="0">
              <a:solidFill>
                <a:srgbClr val="FFFFFF"/>
              </a:solidFill>
              <a:effectLst>
                <a:outerShdw blurRad="50800" dist="101600" dir="2700000" algn="tl" rotWithShape="0">
                  <a:srgbClr val="000000"/>
                </a:outerShdw>
              </a:effectLst>
              <a:latin typeface="Arial" charset="0"/>
              <a:cs typeface="Times New Roman" charset="0"/>
              <a:sym typeface="Helvetica" charset="0"/>
            </a:endParaRPr>
          </a:p>
          <a:p>
            <a:pPr algn="ctr" defTabSz="914400" fontAlgn="base">
              <a:spcBef>
                <a:spcPct val="0"/>
              </a:spcBef>
              <a:spcAft>
                <a:spcPct val="0"/>
              </a:spcAft>
              <a:defRPr/>
            </a:pPr>
            <a:r>
              <a:rPr lang="en-GB" sz="3200" b="1" dirty="0" smtClean="0">
                <a:solidFill>
                  <a:srgbClr val="FFFFFF"/>
                </a:solidFill>
                <a:effectLst>
                  <a:outerShdw blurRad="50800" dist="101600" dir="2700000" algn="tl" rotWithShape="0">
                    <a:srgbClr val="000000"/>
                  </a:outerShdw>
                </a:effectLst>
                <a:latin typeface="Arial" charset="0"/>
                <a:cs typeface="Times New Roman" charset="0"/>
                <a:sym typeface="Helvetica" charset="0"/>
              </a:rPr>
              <a:t>Colossians 1:15 (NLT)</a:t>
            </a:r>
            <a:endParaRPr lang="en-US" sz="3200" b="1" dirty="0" smtClean="0">
              <a:solidFill>
                <a:srgbClr val="FFFFFF"/>
              </a:solidFill>
              <a:effectLst>
                <a:outerShdw blurRad="50800" dist="101600" dir="2700000" algn="tl" rotWithShape="0">
                  <a:srgbClr val="000000"/>
                </a:outerShdw>
              </a:effectLst>
              <a:latin typeface="Arial" charset="0"/>
              <a:sym typeface="Helvetica" charset="0"/>
            </a:endParaRPr>
          </a:p>
        </p:txBody>
      </p:sp>
    </p:spTree>
    <p:extLst>
      <p:ext uri="{BB962C8B-B14F-4D97-AF65-F5344CB8AC3E}">
        <p14:creationId xmlns:p14="http://schemas.microsoft.com/office/powerpoint/2010/main" val="1372848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00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43622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
        <p:nvSpPr>
          <p:cNvPr id="22529" name="Rectangle 1"/>
          <p:cNvSpPr>
            <a:spLocks noGrp="1" noChangeArrowheads="1"/>
          </p:cNvSpPr>
          <p:nvPr>
            <p:ph type="title"/>
          </p:nvPr>
        </p:nvSpPr>
        <p:spPr>
          <a:xfrm>
            <a:off x="457200" y="-1179513"/>
            <a:ext cx="8229600" cy="1741488"/>
          </a:xfrm>
        </p:spPr>
        <p:txBody>
          <a:bodyPr lIns="45718" tIns="45718" rIns="45718" bIns="45718" anchor="ctr"/>
          <a:lstStyle/>
          <a:p>
            <a:pPr algn="ctr" defTabSz="914400" eaLnBrk="1">
              <a:defRPr/>
            </a:pPr>
            <a:r>
              <a:rPr lang="en-US" sz="3600" b="1" dirty="0" smtClean="0">
                <a:solidFill>
                  <a:srgbClr val="FFFFCC"/>
                </a:solidFill>
                <a:effectLst>
                  <a:outerShdw blurRad="50800" dist="38100" dir="2700000" algn="tl" rotWithShape="0">
                    <a:srgbClr val="000000"/>
                  </a:outerShdw>
                </a:effectLst>
                <a:latin typeface="Tahoma Negreta" charset="0"/>
                <a:cs typeface="Tahoma Negreta" charset="0"/>
                <a:sym typeface="Tahoma Negreta" charset="0"/>
              </a:rPr>
              <a:t>Colossians 1:16-18</a:t>
            </a:r>
            <a:endParaRPr lang="en-US" sz="1400" b="1" dirty="0" smtClean="0">
              <a:effectLst>
                <a:outerShdw blurRad="50800" dist="38100" dir="2700000" algn="tl" rotWithShape="0">
                  <a:srgbClr val="000000"/>
                </a:outerShdw>
              </a:effectLst>
            </a:endParaRPr>
          </a:p>
        </p:txBody>
      </p:sp>
      <p:sp>
        <p:nvSpPr>
          <p:cNvPr id="22531" name="AutoShape 3"/>
          <p:cNvSpPr>
            <a:spLocks/>
          </p:cNvSpPr>
          <p:nvPr/>
        </p:nvSpPr>
        <p:spPr bwMode="auto">
          <a:xfrm>
            <a:off x="381000" y="990600"/>
            <a:ext cx="8458200" cy="5175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fontAlgn="base" hangingPunct="0">
              <a:spcBef>
                <a:spcPct val="0"/>
              </a:spcBef>
              <a:spcAft>
                <a:spcPct val="0"/>
              </a:spcAft>
              <a:defRPr/>
            </a:pP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因</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为</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万</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有</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都</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是</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靠</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造</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无</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论</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是</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天</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上</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地</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上</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能</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看</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见</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不</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能</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看</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见</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是</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有</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位</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主</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治</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执</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政</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掌</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权</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一</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概</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都</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是</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藉</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着</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造</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又</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是</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为</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造</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在</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万</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有</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之</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先</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万</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有</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也</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靠</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而</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立</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也</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是</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教</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会</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全</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体</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之</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是</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元</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始</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是</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从</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死</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里</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先</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复</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生</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使</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可</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以</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在</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凡</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事</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上</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居</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位</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。歌罗西书</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1:16-18</a:t>
            </a:r>
            <a:endParaRPr lang="en-US" sz="2800" b="1" dirty="0">
              <a:solidFill>
                <a:srgbClr val="000000"/>
              </a:solidFill>
              <a:effectLst>
                <a:outerShdw blurRad="50800" dist="38100" dir="2700000" algn="tl" rotWithShape="0">
                  <a:srgbClr val="000000"/>
                </a:outerShdw>
              </a:effectLst>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3064827599"/>
      </p:ext>
    </p:extLst>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68290" name="Group 5"/>
          <p:cNvGrpSpPr>
            <a:grpSpLocks/>
          </p:cNvGrpSpPr>
          <p:nvPr/>
        </p:nvGrpSpPr>
        <p:grpSpPr bwMode="auto">
          <a:xfrm>
            <a:off x="1835150" y="3175"/>
            <a:ext cx="7129463" cy="6665913"/>
            <a:chOff x="1835150" y="3175"/>
            <a:chExt cx="7129338" cy="6666185"/>
          </a:xfrm>
        </p:grpSpPr>
        <p:pic>
          <p:nvPicPr>
            <p:cNvPr id="26829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3175"/>
              <a:ext cx="6870700" cy="665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8" name="Rectangle 2"/>
            <p:cNvSpPr>
              <a:spLocks noChangeArrowheads="1"/>
            </p:cNvSpPr>
            <p:nvPr/>
          </p:nvSpPr>
          <p:spPr bwMode="auto">
            <a:xfrm>
              <a:off x="6516216" y="188640"/>
              <a:ext cx="2016224" cy="648072"/>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sym typeface="Helvetica" charset="0"/>
              </a:endParaRPr>
            </a:p>
          </p:txBody>
        </p:sp>
        <p:sp>
          <p:nvSpPr>
            <p:cNvPr id="268299" name="Rectangle 10"/>
            <p:cNvSpPr>
              <a:spLocks noChangeArrowheads="1"/>
            </p:cNvSpPr>
            <p:nvPr/>
          </p:nvSpPr>
          <p:spPr bwMode="auto">
            <a:xfrm>
              <a:off x="7524328" y="5445224"/>
              <a:ext cx="1440160" cy="648072"/>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sym typeface="Helvetica" charset="0"/>
              </a:endParaRPr>
            </a:p>
          </p:txBody>
        </p:sp>
        <p:sp>
          <p:nvSpPr>
            <p:cNvPr id="268300" name="Rectangle 12"/>
            <p:cNvSpPr>
              <a:spLocks noChangeArrowheads="1"/>
            </p:cNvSpPr>
            <p:nvPr/>
          </p:nvSpPr>
          <p:spPr bwMode="auto">
            <a:xfrm>
              <a:off x="2051720" y="6021288"/>
              <a:ext cx="2016224" cy="648072"/>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sym typeface="Helvetica" charset="0"/>
              </a:endParaRPr>
            </a:p>
          </p:txBody>
        </p:sp>
        <p:sp>
          <p:nvSpPr>
            <p:cNvPr id="268301" name="Rectangle 14"/>
            <p:cNvSpPr>
              <a:spLocks noChangeArrowheads="1"/>
            </p:cNvSpPr>
            <p:nvPr/>
          </p:nvSpPr>
          <p:spPr bwMode="auto">
            <a:xfrm>
              <a:off x="1835696" y="72008"/>
              <a:ext cx="2304256" cy="980728"/>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sym typeface="Helvetica" charset="0"/>
              </a:endParaRPr>
            </a:p>
          </p:txBody>
        </p:sp>
      </p:grpSp>
      <p:sp>
        <p:nvSpPr>
          <p:cNvPr id="268291" name="Right Triangle 3"/>
          <p:cNvSpPr>
            <a:spLocks noChangeArrowheads="1"/>
          </p:cNvSpPr>
          <p:nvPr/>
        </p:nvSpPr>
        <p:spPr bwMode="auto">
          <a:xfrm rot="5400000">
            <a:off x="1264444" y="-1040606"/>
            <a:ext cx="3159125" cy="5472113"/>
          </a:xfrm>
          <a:prstGeom prst="rtTriangle">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sym typeface="Helvetica" charset="0"/>
            </a:endParaRPr>
          </a:p>
        </p:txBody>
      </p:sp>
      <p:sp>
        <p:nvSpPr>
          <p:cNvPr id="268292" name="Title 1"/>
          <p:cNvSpPr>
            <a:spLocks noGrp="1"/>
          </p:cNvSpPr>
          <p:nvPr>
            <p:ph type="title" idx="4294967295"/>
          </p:nvPr>
        </p:nvSpPr>
        <p:spPr>
          <a:xfrm>
            <a:off x="179388" y="12700"/>
            <a:ext cx="3635375" cy="1954213"/>
          </a:xfrm>
        </p:spPr>
        <p:txBody>
          <a:bodyPr/>
          <a:lstStyle/>
          <a:p>
            <a:r>
              <a:rPr lang="ja-JP" altLang="en-US">
                <a:solidFill>
                  <a:srgbClr val="FFFFFF"/>
                </a:solidFill>
                <a:latin typeface="Arial" charset="0"/>
                <a:ea typeface="ＭＳ Ｐゴシック" charset="0"/>
                <a:cs typeface="ＭＳ Ｐゴシック" charset="0"/>
              </a:rPr>
              <a:t>内窥原子</a:t>
            </a:r>
            <a:endParaRPr lang="ja-JP" altLang="en-US" sz="4000">
              <a:solidFill>
                <a:srgbClr val="FFFFFF"/>
              </a:solidFill>
              <a:latin typeface="Arial" charset="0"/>
              <a:ea typeface="ＭＳ Ｐゴシック" charset="0"/>
              <a:cs typeface="ＭＳ Ｐゴシック" charset="0"/>
            </a:endParaRPr>
          </a:p>
        </p:txBody>
      </p:sp>
      <p:sp>
        <p:nvSpPr>
          <p:cNvPr id="14" name="AutoShape 4"/>
          <p:cNvSpPr>
            <a:spLocks/>
          </p:cNvSpPr>
          <p:nvPr/>
        </p:nvSpPr>
        <p:spPr bwMode="auto">
          <a:xfrm>
            <a:off x="400050" y="2235200"/>
            <a:ext cx="2133600" cy="2586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lstStyle/>
          <a:p>
            <a:pPr fontAlgn="base" hangingPunct="0">
              <a:lnSpc>
                <a:spcPct val="115000"/>
              </a:lnSpc>
              <a:spcBef>
                <a:spcPts val="1000"/>
              </a:spcBef>
              <a:spcAft>
                <a:spcPct val="0"/>
              </a:spcAft>
              <a:defRPr/>
            </a:pPr>
            <a:r>
              <a:rPr lang="ja-JP" altLang="en-US" sz="4000" dirty="0">
                <a:solidFill>
                  <a:srgbClr val="FFFFFF"/>
                </a:solidFill>
                <a:latin typeface="宋体" charset="0"/>
                <a:ea typeface="宋体" charset="0"/>
                <a:cs typeface="宋体" charset="0"/>
                <a:sym typeface="宋体" charset="0"/>
              </a:rPr>
              <a:t>「万有也靠祂而立」（</a:t>
            </a:r>
            <a:r>
              <a:rPr lang="en-US" sz="4000" dirty="0">
                <a:solidFill>
                  <a:srgbClr val="FFFFFF"/>
                </a:solidFill>
                <a:latin typeface="宋体" charset="0"/>
                <a:ea typeface="宋体" charset="0"/>
                <a:cs typeface="宋体" charset="0"/>
                <a:sym typeface="宋体" charset="0"/>
              </a:rPr>
              <a:t>1:17</a:t>
            </a:r>
            <a:r>
              <a:rPr lang="ja-JP" altLang="en-US" sz="4000" dirty="0">
                <a:solidFill>
                  <a:srgbClr val="FFFFFF"/>
                </a:solidFill>
                <a:latin typeface="宋体" charset="0"/>
                <a:ea typeface="宋体" charset="0"/>
                <a:cs typeface="宋体" charset="0"/>
                <a:sym typeface="宋体" charset="0"/>
              </a:rPr>
              <a:t>）</a:t>
            </a:r>
            <a:endParaRPr lang="en-US" sz="2400" dirty="0">
              <a:solidFill>
                <a:srgbClr val="000000"/>
              </a:solidFill>
              <a:latin typeface="Helvetica" charset="0"/>
              <a:ea typeface="ＭＳ Ｐゴシック" charset="0"/>
              <a:cs typeface="Helvetica" charset="0"/>
              <a:sym typeface="Helvetica" charset="0"/>
            </a:endParaRPr>
          </a:p>
        </p:txBody>
      </p:sp>
      <p:sp>
        <p:nvSpPr>
          <p:cNvPr id="268294" name="AutoShape 5"/>
          <p:cNvSpPr>
            <a:spLocks/>
          </p:cNvSpPr>
          <p:nvPr/>
        </p:nvSpPr>
        <p:spPr bwMode="auto">
          <a:xfrm>
            <a:off x="6875463" y="188913"/>
            <a:ext cx="1595437" cy="5810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18" tIns="45718" rIns="45718" bIns="45718"/>
          <a:lstStyle/>
          <a:p>
            <a:pPr fontAlgn="base" hangingPunct="0">
              <a:lnSpc>
                <a:spcPct val="115000"/>
              </a:lnSpc>
              <a:spcBef>
                <a:spcPts val="1000"/>
              </a:spcBef>
              <a:spcAft>
                <a:spcPct val="0"/>
              </a:spcAft>
            </a:pPr>
            <a:r>
              <a:rPr lang="ja-JP" altLang="en-US" sz="3600">
                <a:solidFill>
                  <a:srgbClr val="FFFFFF"/>
                </a:solidFill>
                <a:latin typeface="宋体" charset="0"/>
                <a:ea typeface="宋体" charset="0"/>
                <a:cs typeface="宋体" charset="0"/>
                <a:sym typeface="宋体" charset="0"/>
              </a:rPr>
              <a:t>电子</a:t>
            </a:r>
            <a:endParaRPr lang="en-US" sz="3200">
              <a:solidFill>
                <a:srgbClr val="000000"/>
              </a:solidFill>
              <a:latin typeface="Helvetica" charset="0"/>
              <a:ea typeface="ＭＳ Ｐゴシック" charset="0"/>
              <a:cs typeface="Helvetica" charset="0"/>
              <a:sym typeface="Helvetica" charset="0"/>
            </a:endParaRPr>
          </a:p>
        </p:txBody>
      </p:sp>
      <p:sp>
        <p:nvSpPr>
          <p:cNvPr id="17" name="AutoShape 6"/>
          <p:cNvSpPr>
            <a:spLocks/>
          </p:cNvSpPr>
          <p:nvPr/>
        </p:nvSpPr>
        <p:spPr bwMode="auto">
          <a:xfrm>
            <a:off x="2268538" y="6019800"/>
            <a:ext cx="1731962" cy="722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lstStyle/>
          <a:p>
            <a:pPr fontAlgn="base" hangingPunct="0">
              <a:lnSpc>
                <a:spcPct val="115000"/>
              </a:lnSpc>
              <a:spcBef>
                <a:spcPts val="1000"/>
              </a:spcBef>
              <a:spcAft>
                <a:spcPct val="0"/>
              </a:spcAft>
              <a:defRPr/>
            </a:pPr>
            <a:r>
              <a:rPr lang="ja-JP" altLang="en-US" sz="3200" dirty="0">
                <a:solidFill>
                  <a:srgbClr val="FFFFFF"/>
                </a:solidFill>
                <a:latin typeface="宋体" charset="0"/>
                <a:ea typeface="宋体" charset="0"/>
                <a:cs typeface="宋体" charset="0"/>
                <a:sym typeface="宋体" charset="0"/>
              </a:rPr>
              <a:t>原子核</a:t>
            </a:r>
            <a:endParaRPr lang="en-US" sz="3200" dirty="0">
              <a:solidFill>
                <a:srgbClr val="000000"/>
              </a:solidFill>
              <a:latin typeface="Helvetica" charset="0"/>
              <a:ea typeface="ＭＳ Ｐゴシック" charset="0"/>
              <a:cs typeface="Helvetica" charset="0"/>
              <a:sym typeface="Helvetica" charset="0"/>
            </a:endParaRPr>
          </a:p>
        </p:txBody>
      </p:sp>
      <p:sp>
        <p:nvSpPr>
          <p:cNvPr id="18" name="AutoShape 7"/>
          <p:cNvSpPr>
            <a:spLocks/>
          </p:cNvSpPr>
          <p:nvPr/>
        </p:nvSpPr>
        <p:spPr bwMode="auto">
          <a:xfrm>
            <a:off x="7451725" y="5300663"/>
            <a:ext cx="1152525" cy="615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lstStyle/>
          <a:p>
            <a:pPr algn="ctr" fontAlgn="base" hangingPunct="0">
              <a:lnSpc>
                <a:spcPct val="115000"/>
              </a:lnSpc>
              <a:spcBef>
                <a:spcPts val="1000"/>
              </a:spcBef>
              <a:spcAft>
                <a:spcPct val="0"/>
              </a:spcAft>
              <a:defRPr/>
            </a:pPr>
            <a:r>
              <a:rPr lang="ja-JP" altLang="en-US" sz="3200" dirty="0">
                <a:solidFill>
                  <a:srgbClr val="FFFFFF"/>
                </a:solidFill>
                <a:latin typeface="宋体" charset="0"/>
                <a:ea typeface="宋体" charset="0"/>
                <a:cs typeface="宋体" charset="0"/>
                <a:sym typeface="宋体" charset="0"/>
              </a:rPr>
              <a:t>轨道</a:t>
            </a:r>
            <a:endParaRPr lang="en-US" sz="3200" dirty="0">
              <a:solidFill>
                <a:srgbClr val="000000"/>
              </a:solidFill>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22593882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287746" name="Picture 7"/>
          <p:cNvPicPr>
            <a:picLocks noChangeAspect="1"/>
          </p:cNvPicPr>
          <p:nvPr/>
        </p:nvPicPr>
        <p:blipFill>
          <a:blip r:embed="rId2" cstate="screen">
            <a:extLst>
              <a:ext uri="{28A0092B-C50C-407E-A947-70E740481C1C}">
                <a14:useLocalDpi xmlns:a14="http://schemas.microsoft.com/office/drawing/2010/main" val="0"/>
              </a:ext>
            </a:extLst>
          </a:blip>
          <a:srcRect t="8482"/>
          <a:stretch>
            <a:fillRect/>
          </a:stretch>
        </p:blipFill>
        <p:spPr bwMode="auto">
          <a:xfrm>
            <a:off x="0" y="2289175"/>
            <a:ext cx="9144000"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0" y="6200406"/>
            <a:ext cx="3131840" cy="647618"/>
          </a:xfrm>
          <a:prstGeom prst="rect">
            <a:avLst/>
          </a:prstGeom>
          <a:solidFill>
            <a:srgbClr val="000000"/>
          </a:solidFill>
          <a:ln>
            <a:noFill/>
          </a:ln>
          <a:extLs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4000" b="1" dirty="0" smtClean="0">
                <a:solidFill>
                  <a:srgbClr val="FFFFFF"/>
                </a:solidFill>
                <a:effectLst>
                  <a:glow rad="660400">
                    <a:srgbClr val="000000"/>
                  </a:glow>
                </a:effectLst>
                <a:latin typeface="Arial"/>
                <a:sym typeface="Helvetica" charset="0"/>
              </a:rPr>
              <a:t>Socrates</a:t>
            </a:r>
            <a:endParaRPr lang="en-US" sz="4000" b="1" dirty="0">
              <a:solidFill>
                <a:srgbClr val="FFFFFF"/>
              </a:solidFill>
              <a:effectLst>
                <a:glow rad="660400">
                  <a:srgbClr val="000000"/>
                </a:glow>
              </a:effectLst>
              <a:latin typeface="Arial"/>
              <a:sym typeface="Helvetica" charset="0"/>
            </a:endParaRPr>
          </a:p>
        </p:txBody>
      </p:sp>
      <p:sp>
        <p:nvSpPr>
          <p:cNvPr id="10" name="Title 1"/>
          <p:cNvSpPr txBox="1">
            <a:spLocks/>
          </p:cNvSpPr>
          <p:nvPr/>
        </p:nvSpPr>
        <p:spPr bwMode="auto">
          <a:xfrm>
            <a:off x="3006080" y="6200406"/>
            <a:ext cx="3131840" cy="647618"/>
          </a:xfrm>
          <a:prstGeom prst="rect">
            <a:avLst/>
          </a:prstGeom>
          <a:solidFill>
            <a:srgbClr val="000000"/>
          </a:solidFill>
          <a:ln>
            <a:noFill/>
          </a:ln>
          <a:extLs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4000" b="1" dirty="0" smtClean="0">
                <a:solidFill>
                  <a:srgbClr val="FFFFFF"/>
                </a:solidFill>
                <a:effectLst>
                  <a:glow rad="660400">
                    <a:srgbClr val="000000"/>
                  </a:glow>
                </a:effectLst>
                <a:latin typeface="Arial"/>
                <a:sym typeface="Helvetica" charset="0"/>
              </a:rPr>
              <a:t>Plato</a:t>
            </a:r>
            <a:endParaRPr lang="en-US" sz="4000" b="1" dirty="0">
              <a:solidFill>
                <a:srgbClr val="FFFFFF"/>
              </a:solidFill>
              <a:effectLst>
                <a:glow rad="660400">
                  <a:srgbClr val="000000"/>
                </a:glow>
              </a:effectLst>
              <a:latin typeface="Arial"/>
              <a:sym typeface="Helvetica" charset="0"/>
            </a:endParaRPr>
          </a:p>
        </p:txBody>
      </p:sp>
      <p:sp>
        <p:nvSpPr>
          <p:cNvPr id="11" name="Title 1"/>
          <p:cNvSpPr txBox="1">
            <a:spLocks/>
          </p:cNvSpPr>
          <p:nvPr/>
        </p:nvSpPr>
        <p:spPr bwMode="auto">
          <a:xfrm>
            <a:off x="6012160" y="6200406"/>
            <a:ext cx="3131840" cy="647618"/>
          </a:xfrm>
          <a:prstGeom prst="rect">
            <a:avLst/>
          </a:prstGeom>
          <a:solidFill>
            <a:srgbClr val="000000"/>
          </a:solidFill>
          <a:ln>
            <a:noFill/>
          </a:ln>
          <a:extLs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4000" b="1" dirty="0" smtClean="0">
                <a:solidFill>
                  <a:srgbClr val="FFFFFF"/>
                </a:solidFill>
                <a:effectLst>
                  <a:glow rad="660400">
                    <a:srgbClr val="000000"/>
                  </a:glow>
                </a:effectLst>
                <a:latin typeface="Arial"/>
                <a:sym typeface="Helvetica" charset="0"/>
              </a:rPr>
              <a:t>Aristotle</a:t>
            </a:r>
            <a:endParaRPr lang="en-US" sz="4000" b="1" dirty="0">
              <a:solidFill>
                <a:srgbClr val="FFFFFF"/>
              </a:solidFill>
              <a:effectLst>
                <a:glow rad="660400">
                  <a:srgbClr val="000000"/>
                </a:glow>
              </a:effectLst>
              <a:latin typeface="Arial"/>
              <a:sym typeface="Helvetica" charset="0"/>
            </a:endParaRPr>
          </a:p>
        </p:txBody>
      </p:sp>
      <p:sp>
        <p:nvSpPr>
          <p:cNvPr id="7" name="Title 1"/>
          <p:cNvSpPr txBox="1">
            <a:spLocks/>
          </p:cNvSpPr>
          <p:nvPr/>
        </p:nvSpPr>
        <p:spPr bwMode="auto">
          <a:xfrm>
            <a:off x="0" y="2205038"/>
            <a:ext cx="3492500" cy="4652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a:defRPr sz="2400">
                <a:solidFill>
                  <a:srgbClr val="000000"/>
                </a:solidFill>
                <a:latin typeface="Helvetica" charset="0"/>
                <a:ea typeface="ＭＳ Ｐゴシック" charset="0"/>
                <a:cs typeface="ＭＳ Ｐゴシック" charset="0"/>
                <a:sym typeface="Helvetica" charset="0"/>
              </a:defRPr>
            </a:lvl1pPr>
            <a:lvl2pPr marL="742950" indent="-285750" eaLnBrk="0">
              <a:defRPr sz="2400">
                <a:solidFill>
                  <a:srgbClr val="000000"/>
                </a:solidFill>
                <a:latin typeface="Helvetica" charset="0"/>
                <a:ea typeface="ＭＳ Ｐゴシック" charset="0"/>
                <a:sym typeface="Helvetica" charset="0"/>
              </a:defRPr>
            </a:lvl2pPr>
            <a:lvl3pPr marL="1143000" indent="-228600" eaLnBrk="0">
              <a:defRPr sz="2400">
                <a:solidFill>
                  <a:srgbClr val="000000"/>
                </a:solidFill>
                <a:latin typeface="Helvetica" charset="0"/>
                <a:ea typeface="ＭＳ Ｐゴシック" charset="0"/>
                <a:sym typeface="Helvetica" charset="0"/>
              </a:defRPr>
            </a:lvl3pPr>
            <a:lvl4pPr marL="1600200" indent="-228600" eaLnBrk="0">
              <a:defRPr sz="2400">
                <a:solidFill>
                  <a:srgbClr val="000000"/>
                </a:solidFill>
                <a:latin typeface="Helvetica" charset="0"/>
                <a:ea typeface="ＭＳ Ｐゴシック" charset="0"/>
                <a:sym typeface="Helvetica" charset="0"/>
              </a:defRPr>
            </a:lvl4pPr>
            <a:lvl5pPr marL="2057400" indent="-228600" eaLnBrk="0">
              <a:defRPr sz="2400">
                <a:solidFill>
                  <a:srgbClr val="000000"/>
                </a:solidFill>
                <a:latin typeface="Helvetica" charset="0"/>
                <a:ea typeface="ＭＳ Ｐゴシック" charset="0"/>
                <a:sym typeface="Helvetica" charset="0"/>
              </a:defRPr>
            </a:lvl5pPr>
            <a:lvl6pPr marL="2514600" indent="-228600" eaLnBrk="0" fontAlgn="base" hangingPunct="0">
              <a:spcBef>
                <a:spcPct val="0"/>
              </a:spcBef>
              <a:spcAft>
                <a:spcPct val="0"/>
              </a:spcAft>
              <a:defRPr sz="2400">
                <a:solidFill>
                  <a:srgbClr val="000000"/>
                </a:solidFill>
                <a:latin typeface="Helvetica" charset="0"/>
                <a:ea typeface="ＭＳ Ｐゴシック" charset="0"/>
                <a:sym typeface="Helvetica" charset="0"/>
              </a:defRPr>
            </a:lvl6pPr>
            <a:lvl7pPr marL="2971800" indent="-228600" eaLnBrk="0" fontAlgn="base" hangingPunct="0">
              <a:spcBef>
                <a:spcPct val="0"/>
              </a:spcBef>
              <a:spcAft>
                <a:spcPct val="0"/>
              </a:spcAft>
              <a:defRPr sz="2400">
                <a:solidFill>
                  <a:srgbClr val="000000"/>
                </a:solidFill>
                <a:latin typeface="Helvetica" charset="0"/>
                <a:ea typeface="ＭＳ Ｐゴシック" charset="0"/>
                <a:sym typeface="Helvetica" charset="0"/>
              </a:defRPr>
            </a:lvl7pPr>
            <a:lvl8pPr marL="3429000" indent="-228600" eaLnBrk="0" fontAlgn="base" hangingPunct="0">
              <a:spcBef>
                <a:spcPct val="0"/>
              </a:spcBef>
              <a:spcAft>
                <a:spcPct val="0"/>
              </a:spcAft>
              <a:defRPr sz="2400">
                <a:solidFill>
                  <a:srgbClr val="000000"/>
                </a:solidFill>
                <a:latin typeface="Helvetica" charset="0"/>
                <a:ea typeface="ＭＳ Ｐゴシック" charset="0"/>
                <a:sym typeface="Helvetica" charset="0"/>
              </a:defRPr>
            </a:lvl8pPr>
            <a:lvl9pPr marL="3886200" indent="-228600" eaLnBrk="0" fontAlgn="base" hangingPunct="0">
              <a:spcBef>
                <a:spcPct val="0"/>
              </a:spcBef>
              <a:spcAft>
                <a:spcPct val="0"/>
              </a:spcAft>
              <a:defRPr sz="2400">
                <a:solidFill>
                  <a:srgbClr val="000000"/>
                </a:solidFill>
                <a:latin typeface="Helvetica" charset="0"/>
                <a:ea typeface="ＭＳ Ｐゴシック" charset="0"/>
                <a:sym typeface="Helvetica" charset="0"/>
              </a:defRPr>
            </a:lvl9pPr>
          </a:lstStyle>
          <a:p>
            <a:pPr algn="ctr" defTabSz="914400" fontAlgn="base" hangingPunct="0">
              <a:spcBef>
                <a:spcPct val="0"/>
              </a:spcBef>
              <a:spcAft>
                <a:spcPct val="0"/>
              </a:spcAft>
            </a:pPr>
            <a:r>
              <a:rPr lang="en-US" sz="3200" b="1">
                <a:solidFill>
                  <a:srgbClr val="FFFFFF"/>
                </a:solidFill>
                <a:latin typeface="Arial" charset="0"/>
              </a:rPr>
              <a:t>"Good people do not need laws to tell them to act responsibly, while bad people will find a way around the laws"</a:t>
            </a:r>
          </a:p>
          <a:p>
            <a:pPr algn="ctr" defTabSz="914400" fontAlgn="base" hangingPunct="0">
              <a:spcBef>
                <a:spcPct val="0"/>
              </a:spcBef>
              <a:spcAft>
                <a:spcPct val="0"/>
              </a:spcAft>
            </a:pPr>
            <a:r>
              <a:rPr lang="en-US" sz="3200" b="1">
                <a:solidFill>
                  <a:srgbClr val="FFFFFF"/>
                </a:solidFill>
                <a:latin typeface="Arial" charset="0"/>
              </a:rPr>
              <a:t>—Plato</a:t>
            </a:r>
          </a:p>
          <a:p>
            <a:pPr algn="ctr" defTabSz="914400" fontAlgn="base" hangingPunct="0">
              <a:spcBef>
                <a:spcPct val="0"/>
              </a:spcBef>
              <a:spcAft>
                <a:spcPct val="0"/>
              </a:spcAft>
            </a:pPr>
            <a:r>
              <a:rPr lang="en-US" sz="3200" b="1">
                <a:solidFill>
                  <a:srgbClr val="FFFFFF"/>
                </a:solidFill>
                <a:latin typeface="Arial" charset="0"/>
              </a:rPr>
              <a:t>423-348 BC</a:t>
            </a:r>
          </a:p>
        </p:txBody>
      </p:sp>
      <p:sp>
        <p:nvSpPr>
          <p:cNvPr id="2" name="Title 1"/>
          <p:cNvSpPr>
            <a:spLocks noGrp="1"/>
          </p:cNvSpPr>
          <p:nvPr>
            <p:ph type="title" idx="4294967295"/>
          </p:nvPr>
        </p:nvSpPr>
        <p:spPr>
          <a:xfrm>
            <a:off x="216024" y="35834"/>
            <a:ext cx="3635896" cy="1953006"/>
          </a:xfrm>
          <a:extLst/>
        </p:spPr>
        <p:txBody>
          <a:bodyPr/>
          <a:lstStyle/>
          <a:p>
            <a:pPr algn="l">
              <a:defRPr/>
            </a:pPr>
            <a:r>
              <a:rPr lang="en-US" b="1" dirty="0" smtClean="0">
                <a:solidFill>
                  <a:srgbClr val="FFFFFF"/>
                </a:solidFill>
                <a:effectLst>
                  <a:glow rad="660400">
                    <a:schemeClr val="tx1"/>
                  </a:glow>
                </a:effectLst>
              </a:rPr>
              <a:t>Greek Philosophy</a:t>
            </a:r>
            <a:endParaRPr lang="en-US" b="1" dirty="0">
              <a:solidFill>
                <a:srgbClr val="FFFFFF"/>
              </a:solidFill>
              <a:effectLst>
                <a:glow rad="660400">
                  <a:schemeClr val="tx1"/>
                </a:glow>
              </a:effectLst>
            </a:endParaRPr>
          </a:p>
        </p:txBody>
      </p:sp>
      <p:sp>
        <p:nvSpPr>
          <p:cNvPr id="12" name="Rectangle 11"/>
          <p:cNvSpPr>
            <a:spLocks noChangeArrowheads="1"/>
          </p:cNvSpPr>
          <p:nvPr/>
        </p:nvSpPr>
        <p:spPr bwMode="auto">
          <a:xfrm>
            <a:off x="6084888" y="2276475"/>
            <a:ext cx="3059112" cy="4581525"/>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sym typeface="Helvetica" charset="0"/>
            </a:endParaRPr>
          </a:p>
        </p:txBody>
      </p:sp>
      <p:sp>
        <p:nvSpPr>
          <p:cNvPr id="5" name="Title 1"/>
          <p:cNvSpPr txBox="1">
            <a:spLocks/>
          </p:cNvSpPr>
          <p:nvPr/>
        </p:nvSpPr>
        <p:spPr bwMode="auto">
          <a:xfrm>
            <a:off x="3492500" y="17463"/>
            <a:ext cx="5616575" cy="6840537"/>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a:defRPr sz="2400">
                <a:solidFill>
                  <a:srgbClr val="000000"/>
                </a:solidFill>
                <a:latin typeface="Helvetica" charset="0"/>
                <a:ea typeface="ＭＳ Ｐゴシック" charset="0"/>
                <a:cs typeface="ＭＳ Ｐゴシック" charset="0"/>
                <a:sym typeface="Helvetica" charset="0"/>
              </a:defRPr>
            </a:lvl1pPr>
            <a:lvl2pPr marL="742950" indent="-285750" eaLnBrk="0">
              <a:defRPr sz="2400">
                <a:solidFill>
                  <a:srgbClr val="000000"/>
                </a:solidFill>
                <a:latin typeface="Helvetica" charset="0"/>
                <a:ea typeface="ＭＳ Ｐゴシック" charset="0"/>
                <a:sym typeface="Helvetica" charset="0"/>
              </a:defRPr>
            </a:lvl2pPr>
            <a:lvl3pPr marL="1143000" indent="-228600" eaLnBrk="0">
              <a:defRPr sz="2400">
                <a:solidFill>
                  <a:srgbClr val="000000"/>
                </a:solidFill>
                <a:latin typeface="Helvetica" charset="0"/>
                <a:ea typeface="ＭＳ Ｐゴシック" charset="0"/>
                <a:sym typeface="Helvetica" charset="0"/>
              </a:defRPr>
            </a:lvl3pPr>
            <a:lvl4pPr marL="1600200" indent="-228600" eaLnBrk="0">
              <a:defRPr sz="2400">
                <a:solidFill>
                  <a:srgbClr val="000000"/>
                </a:solidFill>
                <a:latin typeface="Helvetica" charset="0"/>
                <a:ea typeface="ＭＳ Ｐゴシック" charset="0"/>
                <a:sym typeface="Helvetica" charset="0"/>
              </a:defRPr>
            </a:lvl4pPr>
            <a:lvl5pPr marL="2057400" indent="-228600" eaLnBrk="0">
              <a:defRPr sz="2400">
                <a:solidFill>
                  <a:srgbClr val="000000"/>
                </a:solidFill>
                <a:latin typeface="Helvetica" charset="0"/>
                <a:ea typeface="ＭＳ Ｐゴシック" charset="0"/>
                <a:sym typeface="Helvetica" charset="0"/>
              </a:defRPr>
            </a:lvl5pPr>
            <a:lvl6pPr marL="2514600" indent="-228600" eaLnBrk="0" fontAlgn="base" hangingPunct="0">
              <a:spcBef>
                <a:spcPct val="0"/>
              </a:spcBef>
              <a:spcAft>
                <a:spcPct val="0"/>
              </a:spcAft>
              <a:defRPr sz="2400">
                <a:solidFill>
                  <a:srgbClr val="000000"/>
                </a:solidFill>
                <a:latin typeface="Helvetica" charset="0"/>
                <a:ea typeface="ＭＳ Ｐゴシック" charset="0"/>
                <a:sym typeface="Helvetica" charset="0"/>
              </a:defRPr>
            </a:lvl6pPr>
            <a:lvl7pPr marL="2971800" indent="-228600" eaLnBrk="0" fontAlgn="base" hangingPunct="0">
              <a:spcBef>
                <a:spcPct val="0"/>
              </a:spcBef>
              <a:spcAft>
                <a:spcPct val="0"/>
              </a:spcAft>
              <a:defRPr sz="2400">
                <a:solidFill>
                  <a:srgbClr val="000000"/>
                </a:solidFill>
                <a:latin typeface="Helvetica" charset="0"/>
                <a:ea typeface="ＭＳ Ｐゴシック" charset="0"/>
                <a:sym typeface="Helvetica" charset="0"/>
              </a:defRPr>
            </a:lvl7pPr>
            <a:lvl8pPr marL="3429000" indent="-228600" eaLnBrk="0" fontAlgn="base" hangingPunct="0">
              <a:spcBef>
                <a:spcPct val="0"/>
              </a:spcBef>
              <a:spcAft>
                <a:spcPct val="0"/>
              </a:spcAft>
              <a:defRPr sz="2400">
                <a:solidFill>
                  <a:srgbClr val="000000"/>
                </a:solidFill>
                <a:latin typeface="Helvetica" charset="0"/>
                <a:ea typeface="ＭＳ Ｐゴシック" charset="0"/>
                <a:sym typeface="Helvetica" charset="0"/>
              </a:defRPr>
            </a:lvl8pPr>
            <a:lvl9pPr marL="3886200" indent="-228600" eaLnBrk="0" fontAlgn="base" hangingPunct="0">
              <a:spcBef>
                <a:spcPct val="0"/>
              </a:spcBef>
              <a:spcAft>
                <a:spcPct val="0"/>
              </a:spcAft>
              <a:defRPr sz="2400">
                <a:solidFill>
                  <a:srgbClr val="000000"/>
                </a:solidFill>
                <a:latin typeface="Helvetica" charset="0"/>
                <a:ea typeface="ＭＳ Ｐゴシック" charset="0"/>
                <a:sym typeface="Helvetica" charset="0"/>
              </a:defRPr>
            </a:lvl9pPr>
          </a:lstStyle>
          <a:p>
            <a:pPr algn="ctr" defTabSz="914400" fontAlgn="base" hangingPunct="0">
              <a:spcBef>
                <a:spcPct val="0"/>
              </a:spcBef>
              <a:spcAft>
                <a:spcPct val="0"/>
              </a:spcAft>
            </a:pPr>
            <a:r>
              <a:rPr lang="en-US" sz="3600" b="1">
                <a:solidFill>
                  <a:srgbClr val="FFFFFF"/>
                </a:solidFill>
                <a:latin typeface="Arial" charset="0"/>
              </a:rPr>
              <a:t>Don</a:t>
            </a:r>
            <a:r>
              <a:rPr lang="fr-FR" sz="3600" b="1">
                <a:solidFill>
                  <a:srgbClr val="FFFFFF"/>
                </a:solidFill>
                <a:latin typeface="Arial" charset="0"/>
              </a:rPr>
              <a:t>'</a:t>
            </a:r>
            <a:r>
              <a:rPr lang="en-US" sz="3600" b="1">
                <a:solidFill>
                  <a:srgbClr val="FFFFFF"/>
                </a:solidFill>
                <a:latin typeface="Arial" charset="0"/>
              </a:rPr>
              <a:t>t let anyone capture you with empty philosophies and high-sounding nonsense that come from human thinking and from the spiritual powers of this world, rather than from </a:t>
            </a:r>
            <a:r>
              <a:rPr lang="en-US" sz="6600" b="1">
                <a:solidFill>
                  <a:srgbClr val="FFFFFF"/>
                </a:solidFill>
                <a:latin typeface="Arial" charset="0"/>
              </a:rPr>
              <a:t>Christ</a:t>
            </a:r>
            <a:r>
              <a:rPr lang="en-US" sz="3600" b="1">
                <a:solidFill>
                  <a:srgbClr val="FFFFFF"/>
                </a:solidFill>
                <a:latin typeface="Arial" charset="0"/>
              </a:rPr>
              <a:t> </a:t>
            </a:r>
            <a:br>
              <a:rPr lang="en-US" sz="3600" b="1">
                <a:solidFill>
                  <a:srgbClr val="FFFFFF"/>
                </a:solidFill>
                <a:latin typeface="Arial" charset="0"/>
              </a:rPr>
            </a:br>
            <a:r>
              <a:rPr lang="en-US" sz="3600" b="1">
                <a:solidFill>
                  <a:srgbClr val="FFFFFF"/>
                </a:solidFill>
                <a:latin typeface="Arial" charset="0"/>
              </a:rPr>
              <a:t>(2:8 </a:t>
            </a:r>
            <a:r>
              <a:rPr lang="en-US" sz="2800" b="1">
                <a:solidFill>
                  <a:srgbClr val="FFFFFF"/>
                </a:solidFill>
                <a:latin typeface="Arial" charset="0"/>
              </a:rPr>
              <a:t>NLT</a:t>
            </a:r>
            <a:r>
              <a:rPr lang="en-US" sz="3600" b="1">
                <a:solidFill>
                  <a:srgbClr val="FFFFFF"/>
                </a:solidFill>
                <a:latin typeface="Arial" charset="0"/>
              </a:rPr>
              <a:t>) </a:t>
            </a:r>
          </a:p>
        </p:txBody>
      </p:sp>
      <p:sp>
        <p:nvSpPr>
          <p:cNvPr id="13" name="&quot;No&quot; Symbol 12"/>
          <p:cNvSpPr/>
          <p:nvPr/>
        </p:nvSpPr>
        <p:spPr bwMode="auto">
          <a:xfrm>
            <a:off x="252413" y="2708275"/>
            <a:ext cx="3095625" cy="3024188"/>
          </a:xfrm>
          <a:prstGeom prst="noSmoking">
            <a:avLst/>
          </a:prstGeom>
          <a:solidFill>
            <a:srgbClr val="FF0000"/>
          </a:solidFill>
          <a:ln w="12700" cap="sq" cmpd="sng" algn="ctr">
            <a:solidFill>
              <a:schemeClr val="tx1"/>
            </a:solidFill>
            <a:prstDash val="solid"/>
            <a:miter lim="800000"/>
            <a:headEnd type="none" w="sm" len="sm"/>
            <a:tailEnd type="none" w="sm" len="sm"/>
          </a:ln>
          <a:effectLst/>
        </p:spPr>
        <p:txBody>
          <a:bodyPr wrap="none"/>
          <a:lstStyle/>
          <a:p>
            <a:pPr defTabSz="914400" fontAlgn="base">
              <a:spcBef>
                <a:spcPct val="0"/>
              </a:spcBef>
              <a:spcAft>
                <a:spcPct val="0"/>
              </a:spcAft>
              <a:defRPr/>
            </a:pPr>
            <a:endParaRPr lang="en-US" sz="2400" dirty="0">
              <a:solidFill>
                <a:srgbClr val="000000"/>
              </a:solidFill>
              <a:latin typeface="Times New Roman" pitchFamily="-111" charset="0"/>
              <a:ea typeface="ＭＳ Ｐゴシック" charset="0"/>
              <a:cs typeface="ＭＳ Ｐゴシック" charset="0"/>
              <a:sym typeface="Helvetica" charset="0"/>
            </a:endParaRPr>
          </a:p>
        </p:txBody>
      </p:sp>
    </p:spTree>
    <p:extLst>
      <p:ext uri="{BB962C8B-B14F-4D97-AF65-F5344CB8AC3E}">
        <p14:creationId xmlns:p14="http://schemas.microsoft.com/office/powerpoint/2010/main" val="20454676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16" presetClass="entr" presetSubtype="21"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sym typeface="Helvetica" charset="0"/>
            </a:endParaRPr>
          </a:p>
        </p:txBody>
      </p:sp>
      <p:sp>
        <p:nvSpPr>
          <p:cNvPr id="900098" name="Rectangle 2"/>
          <p:cNvSpPr>
            <a:spLocks noGrp="1" noChangeArrowheads="1"/>
          </p:cNvSpPr>
          <p:nvPr>
            <p:ph type="ctrTitle"/>
          </p:nvPr>
        </p:nvSpPr>
        <p:spPr>
          <a:xfrm>
            <a:off x="0" y="21563"/>
            <a:ext cx="9144000" cy="909772"/>
          </a:xfrm>
          <a:effectLst>
            <a:outerShdw blurRad="63500" dist="35921" dir="2700000" algn="ctr" rotWithShape="0">
              <a:schemeClr val="tx2">
                <a:alpha val="74998"/>
              </a:schemeClr>
            </a:outerShdw>
          </a:effectLst>
          <a:extLst/>
        </p:spPr>
        <p:txBody>
          <a:bodyPr anchor="ctr"/>
          <a:lstStyle/>
          <a:p>
            <a:pPr>
              <a:defRPr/>
            </a:pPr>
            <a:r>
              <a:rPr lang="zh-CN" altLang="en-US" sz="4800" b="1" dirty="0" smtClean="0">
                <a:effectLst>
                  <a:glow rad="127000">
                    <a:schemeClr val="tx1"/>
                  </a:glow>
                </a:effectLst>
                <a:latin typeface="Arial" charset="0"/>
                <a:ea typeface="ＭＳ Ｐゴシック" charset="0"/>
                <a:cs typeface="ＭＳ Ｐゴシック" charset="0"/>
              </a:rPr>
              <a:t>关键节</a:t>
            </a:r>
            <a:endParaRPr lang="en-US" sz="4800" b="1" dirty="0">
              <a:effectLst>
                <a:glow rad="127000">
                  <a:schemeClr val="tx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0" y="1602008"/>
            <a:ext cx="9144000" cy="237064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altLang="zh-CN" b="1" dirty="0" smtClean="0">
                <a:solidFill>
                  <a:srgbClr val="FFFFFF"/>
                </a:solidFill>
                <a:effectLst>
                  <a:outerShdw blurRad="38100" dist="38100" dir="2700000" algn="tl">
                    <a:srgbClr val="000000"/>
                  </a:outerShdw>
                </a:effectLst>
                <a:latin typeface="Arial" charset="0"/>
                <a:cs typeface="Arial" charset="0"/>
                <a:sym typeface="Helvetica" charset="0"/>
              </a:rPr>
              <a:t>"</a:t>
            </a:r>
            <a:r>
              <a:rPr lang="zh-CN" altLang="en-US" b="1" dirty="0">
                <a:solidFill>
                  <a:srgbClr val="FFFFFF"/>
                </a:solidFill>
                <a:effectLst>
                  <a:outerShdw blurRad="38100" dist="38100" dir="2700000" algn="tl">
                    <a:srgbClr val="000000"/>
                  </a:outerShdw>
                </a:effectLst>
                <a:latin typeface="Arial" charset="0"/>
                <a:cs typeface="Arial" charset="0"/>
                <a:sym typeface="Helvetica" charset="0"/>
              </a:rPr>
              <a:t>因为　神本性的一切丰盛，都有形有体地住在基督里</a:t>
            </a:r>
            <a:r>
              <a:rPr lang="zh-CN" altLang="en-US" b="1" dirty="0" smtClean="0">
                <a:solidFill>
                  <a:srgbClr val="FFFFFF"/>
                </a:solidFill>
                <a:effectLst>
                  <a:outerShdw blurRad="38100" dist="38100" dir="2700000" algn="tl">
                    <a:srgbClr val="000000"/>
                  </a:outerShdw>
                </a:effectLst>
                <a:latin typeface="Arial" charset="0"/>
                <a:cs typeface="Arial" charset="0"/>
                <a:sym typeface="Helvetica" charset="0"/>
              </a:rPr>
              <a:t>面</a:t>
            </a:r>
            <a:r>
              <a:rPr lang="en-US" altLang="zh-CN" b="1" dirty="0" smtClean="0">
                <a:solidFill>
                  <a:srgbClr val="FFFFFF"/>
                </a:solidFill>
                <a:effectLst>
                  <a:outerShdw blurRad="38100" dist="38100" dir="2700000" algn="tl">
                    <a:srgbClr val="000000"/>
                  </a:outerShdw>
                </a:effectLst>
                <a:latin typeface="Arial" charset="0"/>
                <a:cs typeface="Arial" charset="0"/>
                <a:sym typeface="Helvetica" charset="0"/>
              </a:rPr>
              <a:t>" </a:t>
            </a:r>
            <a:endParaRPr lang="en-US" altLang="zh-CN" b="1" dirty="0">
              <a:solidFill>
                <a:srgbClr val="FFFFFF"/>
              </a:solidFill>
              <a:effectLst>
                <a:outerShdw blurRad="38100" dist="38100" dir="2700000" algn="tl">
                  <a:srgbClr val="000000"/>
                </a:outerShdw>
              </a:effectLst>
              <a:latin typeface="Arial" charset="0"/>
              <a:cs typeface="Arial" charset="0"/>
              <a:sym typeface="Helvetica" charset="0"/>
            </a:endParaRPr>
          </a:p>
          <a:p>
            <a:pPr>
              <a:defRPr/>
            </a:pPr>
            <a:r>
              <a:rPr lang="en-US" altLang="zh-CN" b="1" dirty="0" smtClean="0">
                <a:solidFill>
                  <a:srgbClr val="FFFFFF"/>
                </a:solidFill>
                <a:effectLst>
                  <a:outerShdw blurRad="38100" dist="38100" dir="2700000" algn="tl">
                    <a:srgbClr val="000000"/>
                  </a:outerShdw>
                </a:effectLst>
                <a:latin typeface="Arial" charset="0"/>
                <a:cs typeface="Arial" charset="0"/>
                <a:sym typeface="Helvetica" charset="0"/>
              </a:rPr>
              <a:t>(</a:t>
            </a:r>
            <a:r>
              <a:rPr lang="zh-CN" altLang="en-US" b="1" dirty="0" smtClean="0">
                <a:solidFill>
                  <a:srgbClr val="FFFFFF"/>
                </a:solidFill>
                <a:effectLst>
                  <a:outerShdw blurRad="38100" dist="38100" dir="2700000" algn="tl">
                    <a:srgbClr val="000000"/>
                  </a:outerShdw>
                </a:effectLst>
                <a:latin typeface="Arial" charset="0"/>
                <a:cs typeface="Arial" charset="0"/>
                <a:sym typeface="Helvetica" charset="0"/>
              </a:rPr>
              <a:t>歌罗西 </a:t>
            </a:r>
            <a:r>
              <a:rPr lang="en-US" altLang="zh-CN" b="1" dirty="0" smtClean="0">
                <a:solidFill>
                  <a:srgbClr val="FFFFFF"/>
                </a:solidFill>
                <a:effectLst>
                  <a:outerShdw blurRad="38100" dist="38100" dir="2700000" algn="tl">
                    <a:srgbClr val="000000"/>
                  </a:outerShdw>
                </a:effectLst>
                <a:latin typeface="Arial" charset="0"/>
                <a:cs typeface="Arial" charset="0"/>
                <a:sym typeface="Helvetica" charset="0"/>
              </a:rPr>
              <a:t>2:9</a:t>
            </a:r>
            <a:r>
              <a:rPr lang="en-US" altLang="zh-CN" b="1" dirty="0">
                <a:solidFill>
                  <a:srgbClr val="FFFFFF"/>
                </a:solidFill>
                <a:effectLst>
                  <a:outerShdw blurRad="38100" dist="38100" dir="2700000" algn="tl">
                    <a:srgbClr val="000000"/>
                  </a:outerShdw>
                </a:effectLst>
                <a:latin typeface="Arial" charset="0"/>
                <a:cs typeface="Arial" charset="0"/>
                <a:sym typeface="Helvetica" charset="0"/>
              </a:rPr>
              <a:t>). </a:t>
            </a:r>
          </a:p>
        </p:txBody>
      </p:sp>
      <p:sp>
        <p:nvSpPr>
          <p:cNvPr id="6" name="Rectangle 2"/>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zh-CN" altLang="en-US" sz="4800" b="1" dirty="0" smtClean="0">
                <a:solidFill>
                  <a:srgbClr val="FFFFFF"/>
                </a:solidFill>
                <a:effectLst>
                  <a:glow rad="127000">
                    <a:srgbClr val="000000"/>
                  </a:glow>
                </a:effectLst>
                <a:latin typeface="Arial" charset="0"/>
                <a:ea typeface="ＭＳ Ｐゴシック" charset="0"/>
                <a:cs typeface="ＭＳ Ｐゴシック" charset="0"/>
                <a:sym typeface="Helvetica" charset="0"/>
              </a:rPr>
              <a:t>歌罗西书</a:t>
            </a:r>
            <a:endParaRPr lang="en-US" sz="4800" b="1" dirty="0">
              <a:solidFill>
                <a:srgbClr val="FFFFFF"/>
              </a:solidFill>
              <a:effectLst>
                <a:glow rad="127000">
                  <a:srgbClr val="000000"/>
                </a:glow>
              </a:effectLst>
              <a:latin typeface="Arial" charset="0"/>
              <a:ea typeface="ＭＳ Ｐゴシック" charset="0"/>
              <a:cs typeface="ＭＳ Ｐゴシック" charset="0"/>
              <a:sym typeface="Helvetica" charset="0"/>
            </a:endParaRPr>
          </a:p>
        </p:txBody>
      </p:sp>
      <p:sp>
        <p:nvSpPr>
          <p:cNvPr id="7" name="Text Box 24"/>
          <p:cNvSpPr txBox="1">
            <a:spLocks noChangeArrowheads="1"/>
          </p:cNvSpPr>
          <p:nvPr/>
        </p:nvSpPr>
        <p:spPr bwMode="auto">
          <a:xfrm>
            <a:off x="8386825" y="65344"/>
            <a:ext cx="69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b="1" dirty="0">
                <a:solidFill>
                  <a:srgbClr val="FFFFFF"/>
                </a:solidFill>
                <a:sym typeface="Helvetica" charset="0"/>
              </a:rPr>
              <a:t>187</a:t>
            </a:r>
            <a:endParaRPr lang="en-US" dirty="0">
              <a:solidFill>
                <a:srgbClr val="FFFFFF"/>
              </a:solidFill>
              <a:sym typeface="Helvetica" charset="0"/>
            </a:endParaRPr>
          </a:p>
        </p:txBody>
      </p:sp>
    </p:spTree>
    <p:extLst>
      <p:ext uri="{BB962C8B-B14F-4D97-AF65-F5344CB8AC3E}">
        <p14:creationId xmlns:p14="http://schemas.microsoft.com/office/powerpoint/2010/main" val="550910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4577" name="AutoShape 1"/>
          <p:cNvSpPr>
            <a:spLocks/>
          </p:cNvSpPr>
          <p:nvPr/>
        </p:nvSpPr>
        <p:spPr bwMode="auto">
          <a:xfrm>
            <a:off x="6553200" y="6435725"/>
            <a:ext cx="2133600" cy="268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p>
            <a:pPr algn="r" fontAlgn="base" hangingPunct="0">
              <a:spcBef>
                <a:spcPct val="0"/>
              </a:spcBef>
              <a:spcAft>
                <a:spcPct val="0"/>
              </a:spcAft>
              <a:defRPr/>
            </a:pPr>
            <a:r>
              <a:rPr lang="en-US" sz="1200">
                <a:solidFill>
                  <a:srgbClr val="FFFFFF"/>
                </a:solidFill>
                <a:effectLst>
                  <a:outerShdw blurRad="38100" dist="38100" dir="2700000" algn="tl">
                    <a:srgbClr val="DDDDDD"/>
                  </a:outerShdw>
                </a:effectLst>
                <a:latin typeface="Tahoma" charset="0"/>
                <a:ea typeface="ＭＳ Ｐゴシック" charset="0"/>
                <a:cs typeface="Tahoma" charset="0"/>
                <a:sym typeface="Tahoma" charset="0"/>
              </a:rPr>
              <a:t>15</a:t>
            </a:r>
            <a:endParaRPr lang="en-US" sz="2400">
              <a:solidFill>
                <a:srgbClr val="000000"/>
              </a:solidFill>
              <a:latin typeface="Helvetica" charset="0"/>
              <a:ea typeface="ＭＳ Ｐゴシック" charset="0"/>
              <a:cs typeface="Helvetica" charset="0"/>
              <a:sym typeface="Helvetica" charset="0"/>
            </a:endParaRPr>
          </a:p>
        </p:txBody>
      </p:sp>
      <p:pic>
        <p:nvPicPr>
          <p:cNvPr id="24578" name="Picture 2" descr="hebrews1_1_2.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81038" y="258763"/>
            <a:ext cx="8388350" cy="6194425"/>
          </a:xfrm>
          <a:prstGeom prst="rect">
            <a:avLst/>
          </a:prstGeom>
          <a:noFill/>
          <a:ln>
            <a:noFill/>
          </a:ln>
          <a:effectLst>
            <a:outerShdw blurRad="50800" dist="38100" dir="2700000" algn="ctr"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
        <p:nvSpPr>
          <p:cNvPr id="24579" name="AutoShape 3"/>
          <p:cNvSpPr>
            <a:spLocks/>
          </p:cNvSpPr>
          <p:nvPr/>
        </p:nvSpPr>
        <p:spPr bwMode="auto">
          <a:xfrm>
            <a:off x="682625" y="273050"/>
            <a:ext cx="3600450" cy="3286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fontAlgn="base" hangingPunct="0">
              <a:lnSpc>
                <a:spcPct val="115000"/>
              </a:lnSpc>
              <a:spcBef>
                <a:spcPts val="1000"/>
              </a:spcBef>
              <a:spcAft>
                <a:spcPct val="0"/>
              </a:spcAft>
              <a:defRPr/>
            </a:pPr>
            <a:endParaRPr lang="en-US" sz="2400">
              <a:solidFill>
                <a:srgbClr val="000000"/>
              </a:solidFill>
              <a:latin typeface="Times New Roman Bold" charset="0"/>
              <a:ea typeface="ＭＳ Ｐゴシック" charset="0"/>
              <a:cs typeface="Times New Roman Bold" charset="0"/>
              <a:sym typeface="Times New Roman Bold" charset="0"/>
            </a:endParaRPr>
          </a:p>
        </p:txBody>
      </p:sp>
      <p:sp>
        <p:nvSpPr>
          <p:cNvPr id="24580" name="AutoShape 4"/>
          <p:cNvSpPr>
            <a:spLocks/>
          </p:cNvSpPr>
          <p:nvPr/>
        </p:nvSpPr>
        <p:spPr bwMode="auto">
          <a:xfrm>
            <a:off x="395288" y="338138"/>
            <a:ext cx="4032250" cy="6180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0000"/>
          </a:solidFill>
          <a:ln>
            <a:noFill/>
          </a:ln>
          <a:effectLst>
            <a:outerShdw blurRad="38100" dist="23000" dir="5400000" algn="ctr" rotWithShape="0">
              <a:srgbClr val="000000">
                <a:alpha val="34999"/>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fontAlgn="base" hangingPunct="0">
              <a:lnSpc>
                <a:spcPct val="115000"/>
              </a:lnSpc>
              <a:spcBef>
                <a:spcPts val="1000"/>
              </a:spcBef>
              <a:spcAft>
                <a:spcPct val="0"/>
              </a:spcAft>
              <a:defRPr/>
            </a:pPr>
            <a:r>
              <a:rPr lang="ja-JP" altLang="en-US" sz="3500" dirty="0">
                <a:solidFill>
                  <a:srgbClr val="FFFFFF"/>
                </a:solidFill>
                <a:latin typeface="宋体" charset="0"/>
                <a:ea typeface="宋体" charset="0"/>
                <a:cs typeface="宋体" charset="0"/>
                <a:sym typeface="宋体" charset="0"/>
              </a:rPr>
              <a:t>「在古代，上帝曾借着先知以各种方式多次向我们的祖先说话，在这世界的末期，祂又借着自己的儿子亲自向我们说话。上帝早已立祂承受万物，并借着祂创造了宇宙万物。</a:t>
            </a:r>
            <a:endParaRPr lang="en-US" sz="2400" dirty="0">
              <a:solidFill>
                <a:srgbClr val="000000"/>
              </a:solidFill>
              <a:latin typeface="Helvetica" charset="0"/>
              <a:ea typeface="ＭＳ Ｐゴシック" charset="0"/>
              <a:cs typeface="Helvetica" charset="0"/>
              <a:sym typeface="Helvetica" charset="0"/>
            </a:endParaRPr>
          </a:p>
        </p:txBody>
      </p:sp>
      <p:sp>
        <p:nvSpPr>
          <p:cNvPr id="24581" name="AutoShape 5"/>
          <p:cNvSpPr>
            <a:spLocks/>
          </p:cNvSpPr>
          <p:nvPr/>
        </p:nvSpPr>
        <p:spPr bwMode="auto">
          <a:xfrm>
            <a:off x="6732588" y="-417513"/>
            <a:ext cx="2406650" cy="1685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000000"/>
          </a:solidFill>
          <a:ln>
            <a:noFill/>
          </a:ln>
          <a:effectLst>
            <a:outerShdw blurRad="38100" dist="23000" dir="5400000" algn="ctr" rotWithShape="0">
              <a:srgbClr val="000000">
                <a:alpha val="34999"/>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defTabSz="914400" fontAlgn="base" hangingPunct="0">
              <a:spcBef>
                <a:spcPct val="0"/>
              </a:spcBef>
              <a:spcAft>
                <a:spcPct val="0"/>
              </a:spcAft>
              <a:defRPr/>
            </a:pPr>
            <a:endParaRPr lang="en-US" sz="2400">
              <a:solidFill>
                <a:srgbClr val="E9E2B6"/>
              </a:solidFill>
              <a:latin typeface="Helvetica" charset="0"/>
              <a:ea typeface="ＭＳ Ｐゴシック" charset="0"/>
              <a:cs typeface="Helvetica" charset="0"/>
              <a:sym typeface="Helvetica" charset="0"/>
            </a:endParaRPr>
          </a:p>
        </p:txBody>
      </p:sp>
      <p:sp>
        <p:nvSpPr>
          <p:cNvPr id="24582" name="AutoShape 6"/>
          <p:cNvSpPr>
            <a:spLocks/>
          </p:cNvSpPr>
          <p:nvPr/>
        </p:nvSpPr>
        <p:spPr bwMode="auto">
          <a:xfrm>
            <a:off x="5508625" y="304800"/>
            <a:ext cx="3398838" cy="1096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fontAlgn="base" hangingPunct="0">
              <a:lnSpc>
                <a:spcPct val="115000"/>
              </a:lnSpc>
              <a:spcBef>
                <a:spcPts val="1000"/>
              </a:spcBef>
              <a:spcAft>
                <a:spcPct val="0"/>
              </a:spcAft>
              <a:defRPr/>
            </a:pPr>
            <a:r>
              <a:rPr lang="ja-JP" altLang="en-US" sz="3300" dirty="0">
                <a:solidFill>
                  <a:srgbClr val="FFFFFF"/>
                </a:solidFill>
                <a:latin typeface="宋体" charset="0"/>
                <a:ea typeface="宋体" charset="0"/>
                <a:cs typeface="宋体" charset="0"/>
                <a:sym typeface="宋体" charset="0"/>
              </a:rPr>
              <a:t>希伯来书</a:t>
            </a:r>
            <a:r>
              <a:rPr lang="en-US" sz="3300" dirty="0">
                <a:solidFill>
                  <a:srgbClr val="FFFFFF"/>
                </a:solidFill>
                <a:latin typeface="宋体" charset="0"/>
                <a:ea typeface="宋体" charset="0"/>
                <a:cs typeface="宋体" charset="0"/>
                <a:sym typeface="宋体" charset="0"/>
              </a:rPr>
              <a:t>1:1-2</a:t>
            </a:r>
            <a:endParaRPr lang="en-US" sz="3300" b="1" dirty="0">
              <a:solidFill>
                <a:srgbClr val="FFFFFF"/>
              </a:solidFill>
              <a:latin typeface="宋体" charset="0"/>
              <a:ea typeface="宋体" charset="0"/>
              <a:cs typeface="宋体" charset="0"/>
              <a:sym typeface="宋体" charset="0"/>
            </a:endParaRPr>
          </a:p>
          <a:p>
            <a:pPr algn="r" fontAlgn="base" hangingPunct="0">
              <a:lnSpc>
                <a:spcPct val="115000"/>
              </a:lnSpc>
              <a:spcBef>
                <a:spcPts val="1000"/>
              </a:spcBef>
              <a:spcAft>
                <a:spcPct val="0"/>
              </a:spcAft>
              <a:defRPr/>
            </a:pPr>
            <a:r>
              <a:rPr lang="ja-JP" altLang="en-US" sz="3300" dirty="0">
                <a:solidFill>
                  <a:srgbClr val="FFFFFF"/>
                </a:solidFill>
                <a:latin typeface="宋体" charset="0"/>
                <a:ea typeface="宋体" charset="0"/>
                <a:cs typeface="宋体" charset="0"/>
                <a:sym typeface="宋体" charset="0"/>
              </a:rPr>
              <a:t>当代译本</a:t>
            </a:r>
            <a:endParaRPr lang="en-US" sz="2400" dirty="0">
              <a:solidFill>
                <a:srgbClr val="000000"/>
              </a:solidFill>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389614699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8278888" cy="6858000"/>
          </a:xfrm>
          <a:prstGeom prst="rect">
            <a:avLst/>
          </a:prstGeom>
        </p:spPr>
      </p:pic>
      <p:sp>
        <p:nvSpPr>
          <p:cNvPr id="900098" name="Rectangle 2"/>
          <p:cNvSpPr>
            <a:spLocks noGrp="1" noChangeArrowheads="1"/>
          </p:cNvSpPr>
          <p:nvPr>
            <p:ph type="ctrTitle"/>
          </p:nvPr>
        </p:nvSpPr>
        <p:spPr>
          <a:xfrm>
            <a:off x="2339752" y="1052736"/>
            <a:ext cx="6804248" cy="1612816"/>
          </a:xfrm>
          <a:effectLst>
            <a:outerShdw blurRad="63500" dist="35921" dir="2700000" algn="ctr" rotWithShape="0">
              <a:schemeClr val="tx2">
                <a:alpha val="74998"/>
              </a:schemeClr>
            </a:outerShdw>
          </a:effectLst>
          <a:extLst/>
        </p:spPr>
        <p:txBody>
          <a:bodyPr anchor="t"/>
          <a:lstStyle/>
          <a:p>
            <a:pPr marL="355600" indent="-355600" algn="l">
              <a:defRPr/>
            </a:pPr>
            <a:r>
              <a:rPr lang="en-US" sz="2800" b="1" dirty="0">
                <a:effectLst>
                  <a:glow rad="127000">
                    <a:schemeClr val="tx1"/>
                  </a:glow>
                </a:effectLst>
                <a:latin typeface="Arial" charset="0"/>
                <a:ea typeface="ＭＳ Ｐゴシック" charset="0"/>
                <a:cs typeface="ＭＳ Ｐゴシック" charset="0"/>
              </a:rPr>
              <a:t>1.	</a:t>
            </a:r>
            <a:r>
              <a:rPr lang="zh-CN" altLang="en-US" sz="2500" b="1" dirty="0">
                <a:effectLst>
                  <a:glow rad="127000">
                    <a:schemeClr val="tx1"/>
                  </a:glow>
                </a:effectLst>
                <a:latin typeface="Arial" charset="0"/>
                <a:ea typeface="ＭＳ Ｐゴシック" charset="0"/>
                <a:cs typeface="ＭＳ Ｐゴシック" charset="0"/>
              </a:rPr>
              <a:t>因</a:t>
            </a:r>
            <a:r>
              <a:rPr lang="zh-CN" altLang="en-US" sz="2500" b="1" dirty="0" smtClean="0">
                <a:effectLst>
                  <a:glow rad="127000">
                    <a:schemeClr val="tx1"/>
                  </a:glow>
                </a:effectLst>
                <a:latin typeface="Arial" charset="0"/>
                <a:ea typeface="ＭＳ Ｐゴシック" charset="0"/>
                <a:cs typeface="ＭＳ Ｐゴシック" charset="0"/>
              </a:rPr>
              <a:t>着基督的神性，神赐给我们与使徒们一样的</a:t>
            </a:r>
            <a:r>
              <a:rPr lang="zh-CN" altLang="en-US" sz="2500" b="1" dirty="0" smtClean="0">
                <a:solidFill>
                  <a:srgbClr val="FFFF00"/>
                </a:solidFill>
                <a:effectLst>
                  <a:glow rad="127000">
                    <a:schemeClr val="tx1"/>
                  </a:glow>
                </a:effectLst>
                <a:latin typeface="Arial" charset="0"/>
                <a:ea typeface="ＭＳ Ｐゴシック" charset="0"/>
                <a:cs typeface="ＭＳ Ｐゴシック" charset="0"/>
              </a:rPr>
              <a:t>信心</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1691680" y="44624"/>
            <a:ext cx="7452320" cy="1080120"/>
          </a:xfrm>
          <a:prstGeom prst="rect">
            <a:avLst/>
          </a:prstGeom>
          <a:gradFill flip="none" rotWithShape="1">
            <a:gsLst>
              <a:gs pos="47000">
                <a:schemeClr val="accent1">
                  <a:lumMod val="50000"/>
                </a:schemeClr>
              </a:gs>
              <a:gs pos="100000">
                <a:schemeClr val="tx1"/>
              </a:gs>
            </a:gsLst>
            <a:path path="rect">
              <a:fillToRect l="50000" t="50000" r="50000" b="50000"/>
            </a:path>
            <a:tileRect/>
          </a:gradFill>
          <a:ln>
            <a:noFill/>
          </a:ln>
          <a:effectLst/>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zh-TW" altLang="en-US" sz="2800" b="1" dirty="0">
                <a:solidFill>
                  <a:srgbClr val="FFFFFF"/>
                </a:solidFill>
                <a:effectLst>
                  <a:glow rad="127000">
                    <a:srgbClr val="000000"/>
                  </a:glow>
                </a:effectLst>
                <a:latin typeface="Arial" charset="0"/>
                <a:ea typeface="ＭＳ Ｐゴシック" charset="0"/>
                <a:cs typeface="ＭＳ Ｐゴシック" charset="0"/>
              </a:rPr>
              <a:t>因基督是神，在祂里面你得以完全</a:t>
            </a:r>
            <a:r>
              <a:rPr lang="en-US" altLang="zh-TW" sz="2800" b="1" dirty="0">
                <a:solidFill>
                  <a:srgbClr val="FFFFFF"/>
                </a:solidFill>
                <a:effectLst>
                  <a:glow rad="127000">
                    <a:srgbClr val="000000"/>
                  </a:glow>
                </a:effectLst>
                <a:latin typeface="Arial" charset="0"/>
                <a:ea typeface="ＭＳ Ｐゴシック" charset="0"/>
                <a:cs typeface="ＭＳ Ｐゴシック" charset="0"/>
              </a:rPr>
              <a:t> </a:t>
            </a:r>
            <a:r>
              <a:rPr lang="en-US" sz="2800" b="1" dirty="0">
                <a:solidFill>
                  <a:srgbClr val="FFFFFF"/>
                </a:solidFill>
                <a:effectLst>
                  <a:glow rad="127000">
                    <a:srgbClr val="000000"/>
                  </a:glow>
                </a:effectLst>
                <a:latin typeface="Arial" charset="0"/>
                <a:ea typeface="ＭＳ Ｐゴシック" charset="0"/>
                <a:cs typeface="ＭＳ Ｐゴシック" charset="0"/>
              </a:rPr>
              <a:t>(1:1-4)</a:t>
            </a:r>
          </a:p>
        </p:txBody>
      </p:sp>
      <p:sp>
        <p:nvSpPr>
          <p:cNvPr id="7" name="Rectangle 2"/>
          <p:cNvSpPr txBox="1">
            <a:spLocks noChangeArrowheads="1"/>
          </p:cNvSpPr>
          <p:nvPr/>
        </p:nvSpPr>
        <p:spPr bwMode="auto">
          <a:xfrm>
            <a:off x="6156176" y="5733256"/>
            <a:ext cx="2880320" cy="1008112"/>
          </a:xfrm>
          <a:prstGeom prst="rect">
            <a:avLst/>
          </a:prstGeom>
          <a:gradFill flip="none" rotWithShape="1">
            <a:gsLst>
              <a:gs pos="47000">
                <a:schemeClr val="accent1">
                  <a:lumMod val="50000"/>
                </a:schemeClr>
              </a:gs>
              <a:gs pos="100000">
                <a:schemeClr val="tx1"/>
              </a:gs>
            </a:gsLst>
            <a:path path="rect">
              <a:fillToRect l="50000" t="50000" r="50000" b="50000"/>
            </a:path>
            <a:tileRect/>
          </a:gradFill>
          <a:ln>
            <a:noFill/>
          </a:ln>
          <a:effectLst/>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zh-TW" altLang="en-US" sz="2800" b="1" dirty="0">
                <a:solidFill>
                  <a:srgbClr val="FFFFFF"/>
                </a:solidFill>
                <a:effectLst>
                  <a:glow rad="127000">
                    <a:srgbClr val="000000"/>
                  </a:glow>
                </a:effectLst>
                <a:latin typeface="Arial" charset="0"/>
                <a:ea typeface="ＭＳ Ｐゴシック" charset="0"/>
                <a:cs typeface="ＭＳ Ｐゴシック" charset="0"/>
              </a:rPr>
              <a:t>彼得后书 </a:t>
            </a:r>
            <a:endParaRPr lang="en-US" sz="2800" b="1"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5170494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rk Blue Worship Background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4047603"/>
          </a:xfrm>
          <a:effectLst>
            <a:outerShdw blurRad="63500" dist="35921" dir="2700000" algn="ctr" rotWithShape="0">
              <a:schemeClr val="tx2">
                <a:alpha val="74998"/>
              </a:schemeClr>
            </a:outerShdw>
          </a:effectLst>
          <a:extLst/>
        </p:spPr>
        <p:txBody>
          <a:bodyPr anchor="t"/>
          <a:lstStyle/>
          <a:p>
            <a:pPr>
              <a:defRPr/>
            </a:pPr>
            <a:r>
              <a:rPr lang="ru-RU" sz="3600" b="1" dirty="0">
                <a:solidFill>
                  <a:srgbClr val="FFFFFF"/>
                </a:solidFill>
                <a:effectLst>
                  <a:glow rad="127000">
                    <a:srgbClr val="000000"/>
                  </a:glow>
                </a:effectLst>
                <a:latin typeface="Arial" charset="0"/>
                <a:ea typeface="ＭＳ Ｐゴシック" charset="0"/>
                <a:cs typeface="ＭＳ Ｐゴシック" charset="0"/>
              </a:rPr>
              <a:t>“</a:t>
            </a:r>
            <a:r>
              <a:rPr lang="zh-TW" altLang="en-US" sz="3600" b="1" dirty="0">
                <a:solidFill>
                  <a:srgbClr val="FFFFFF"/>
                </a:solidFill>
                <a:effectLst>
                  <a:glow rad="127000">
                    <a:srgbClr val="000000"/>
                  </a:glow>
                </a:effectLst>
                <a:latin typeface="Arial" charset="0"/>
                <a:ea typeface="ＭＳ Ｐゴシック" charset="0"/>
                <a:cs typeface="ＭＳ Ｐゴシック" charset="0"/>
              </a:rPr>
              <a:t>耶稣基督的仆人和使徒西门 </a:t>
            </a:r>
            <a:r>
              <a:rPr lang="en-US" altLang="zh-TW" sz="3600" b="1" dirty="0">
                <a:solidFill>
                  <a:srgbClr val="FFFFFF"/>
                </a:solidFill>
                <a:effectLst>
                  <a:glow rad="127000">
                    <a:srgbClr val="000000"/>
                  </a:glow>
                </a:effectLst>
                <a:latin typeface="Arial" charset="0"/>
                <a:ea typeface="ＭＳ Ｐゴシック" charset="0"/>
                <a:cs typeface="ＭＳ Ｐゴシック" charset="0"/>
              </a:rPr>
              <a:t>• </a:t>
            </a:r>
            <a:r>
              <a:rPr lang="zh-TW" altLang="en-US" sz="3600" b="1" dirty="0">
                <a:solidFill>
                  <a:srgbClr val="FFFFFF"/>
                </a:solidFill>
                <a:effectLst>
                  <a:glow rad="127000">
                    <a:srgbClr val="000000"/>
                  </a:glow>
                </a:effectLst>
                <a:latin typeface="Arial" charset="0"/>
                <a:ea typeface="ＭＳ Ｐゴシック" charset="0"/>
                <a:cs typeface="ＭＳ Ｐゴシック" charset="0"/>
              </a:rPr>
              <a:t>彼得，写信给那靠着我们的神和救主耶稣基督的义，得着和我们同样宝贵信心的人</a:t>
            </a:r>
            <a:r>
              <a:rPr lang="mr-IN" altLang="zh-CN" sz="3600" b="1" dirty="0">
                <a:solidFill>
                  <a:srgbClr val="FFFFFF"/>
                </a:solidFill>
                <a:effectLst>
                  <a:glow rad="127000">
                    <a:srgbClr val="000000"/>
                  </a:glow>
                </a:effectLst>
                <a:latin typeface="Arial" charset="0"/>
                <a:ea typeface="ＭＳ Ｐゴシック" charset="0"/>
                <a:cs typeface="ＭＳ Ｐゴシック" charset="0"/>
              </a:rPr>
              <a:t>"</a:t>
            </a:r>
            <a:r>
              <a:rPr lang="en-US" sz="3600" b="1" dirty="0">
                <a:solidFill>
                  <a:srgbClr val="FFFFFF"/>
                </a:solidFill>
                <a:effectLst>
                  <a:glow rad="127000">
                    <a:srgbClr val="000000"/>
                  </a:glow>
                </a:effectLst>
                <a:latin typeface="Arial" charset="0"/>
                <a:ea typeface="ＭＳ Ｐゴシック" charset="0"/>
                <a:cs typeface="ＭＳ Ｐゴシック" charset="0"/>
              </a:rPr>
              <a:t/>
            </a:r>
            <a:br>
              <a:rPr lang="en-US" sz="3600" b="1" dirty="0">
                <a:solidFill>
                  <a:srgbClr val="FFFFFF"/>
                </a:solidFill>
                <a:effectLst>
                  <a:glow rad="127000">
                    <a:srgbClr val="000000"/>
                  </a:glow>
                </a:effectLst>
                <a:latin typeface="Arial" charset="0"/>
                <a:ea typeface="ＭＳ Ｐゴシック" charset="0"/>
                <a:cs typeface="ＭＳ Ｐゴシック" charset="0"/>
              </a:rPr>
            </a:br>
            <a:r>
              <a:rPr lang="en-US" sz="3600" b="1" dirty="0">
                <a:solidFill>
                  <a:srgbClr val="FFFFFF"/>
                </a:solidFill>
                <a:effectLst>
                  <a:glow rad="127000">
                    <a:srgbClr val="000000"/>
                  </a:glow>
                </a:effectLst>
                <a:latin typeface="Arial" charset="0"/>
                <a:ea typeface="ＭＳ Ｐゴシック" charset="0"/>
                <a:cs typeface="ＭＳ Ｐゴシック" charset="0"/>
              </a:rPr>
              <a:t>(</a:t>
            </a:r>
            <a:r>
              <a:rPr lang="ja-JP" altLang="en-US" sz="3600" b="1" dirty="0">
                <a:solidFill>
                  <a:srgbClr val="FFFFFF"/>
                </a:solidFill>
                <a:effectLst>
                  <a:glow rad="127000">
                    <a:srgbClr val="000000"/>
                  </a:glow>
                </a:effectLst>
                <a:latin typeface="Arial" charset="0"/>
                <a:ea typeface="ＭＳ Ｐゴシック" charset="0"/>
                <a:cs typeface="ＭＳ Ｐゴシック" charset="0"/>
              </a:rPr>
              <a:t>彼</a:t>
            </a:r>
            <a:r>
              <a:rPr lang="zh-CN" altLang="en-US" sz="3600" b="1" dirty="0">
                <a:solidFill>
                  <a:srgbClr val="FFFFFF"/>
                </a:solidFill>
                <a:effectLst>
                  <a:glow rad="127000">
                    <a:srgbClr val="000000"/>
                  </a:glow>
                </a:effectLst>
                <a:latin typeface="Arial" charset="0"/>
                <a:ea typeface="ＭＳ Ｐゴシック" charset="0"/>
                <a:cs typeface="ＭＳ Ｐゴシック" charset="0"/>
              </a:rPr>
              <a:t>得后书</a:t>
            </a:r>
            <a:r>
              <a:rPr lang="ja-JP" altLang="en-US" sz="3600" b="1" dirty="0">
                <a:solidFill>
                  <a:srgbClr val="FFFFFF"/>
                </a:solidFill>
                <a:effectLst>
                  <a:glow rad="127000">
                    <a:srgbClr val="000000"/>
                  </a:glow>
                </a:effectLst>
                <a:latin typeface="Arial" charset="0"/>
                <a:ea typeface="ＭＳ Ｐゴシック" charset="0"/>
                <a:cs typeface="ＭＳ Ｐゴシック" charset="0"/>
              </a:rPr>
              <a:t> </a:t>
            </a:r>
            <a:r>
              <a:rPr lang="en-US" sz="3600" b="1" dirty="0">
                <a:solidFill>
                  <a:srgbClr val="FFFFFF"/>
                </a:solidFill>
                <a:effectLst>
                  <a:glow rad="127000">
                    <a:srgbClr val="000000"/>
                  </a:glow>
                </a:effectLst>
                <a:latin typeface="Arial" charset="0"/>
                <a:ea typeface="ＭＳ Ｐゴシック" charset="0"/>
                <a:cs typeface="ＭＳ Ｐゴシック" charset="0"/>
              </a:rPr>
              <a:t>1:1 </a:t>
            </a:r>
            <a:r>
              <a:rPr lang="zh-CN" altLang="en-US" sz="3200" b="1" dirty="0">
                <a:solidFill>
                  <a:srgbClr val="FFFFFF"/>
                </a:solidFill>
                <a:effectLst>
                  <a:glow rad="127000">
                    <a:srgbClr val="000000"/>
                  </a:glow>
                </a:effectLst>
                <a:latin typeface="Arial" charset="0"/>
                <a:ea typeface="ＭＳ Ｐゴシック" charset="0"/>
                <a:cs typeface="ＭＳ Ｐゴシック" charset="0"/>
              </a:rPr>
              <a:t>新译本</a:t>
            </a:r>
            <a:r>
              <a:rPr lang="en-US" sz="3600" b="1" dirty="0">
                <a:solidFill>
                  <a:srgbClr val="FFFFFF"/>
                </a:solidFill>
                <a:effectLst>
                  <a:glow rad="127000">
                    <a:srgbClr val="000000"/>
                  </a:glow>
                </a:effectLst>
                <a:latin typeface="Arial" charset="0"/>
                <a:ea typeface="ＭＳ Ｐゴシック" charset="0"/>
                <a:cs typeface="ＭＳ Ｐゴシック" charset="0"/>
              </a:rPr>
              <a:t>)</a:t>
            </a:r>
          </a:p>
        </p:txBody>
      </p:sp>
      <p:sp>
        <p:nvSpPr>
          <p:cNvPr id="4" name="Rectangle 2"/>
          <p:cNvSpPr txBox="1">
            <a:spLocks noChangeArrowheads="1"/>
          </p:cNvSpPr>
          <p:nvPr/>
        </p:nvSpPr>
        <p:spPr bwMode="auto">
          <a:xfrm>
            <a:off x="0" y="4365104"/>
            <a:ext cx="9144000" cy="24482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endParaRPr lang="en-US" sz="36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6156176" y="5733256"/>
            <a:ext cx="2880320" cy="1008112"/>
          </a:xfrm>
          <a:prstGeom prst="rect">
            <a:avLst/>
          </a:prstGeom>
          <a:gradFill flip="none" rotWithShape="1">
            <a:gsLst>
              <a:gs pos="47000">
                <a:schemeClr val="accent1">
                  <a:lumMod val="50000"/>
                </a:schemeClr>
              </a:gs>
              <a:gs pos="100000">
                <a:schemeClr val="tx1"/>
              </a:gs>
            </a:gsLst>
            <a:path path="rect">
              <a:fillToRect l="50000" t="50000" r="50000" b="50000"/>
            </a:path>
            <a:tileRect/>
          </a:gradFill>
          <a:ln>
            <a:noFill/>
          </a:ln>
          <a:effectLst/>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zh-TW" altLang="en-US" sz="2800" b="1" dirty="0">
                <a:solidFill>
                  <a:srgbClr val="FFFFFF"/>
                </a:solidFill>
                <a:effectLst>
                  <a:glow rad="127000">
                    <a:srgbClr val="000000"/>
                  </a:glow>
                </a:effectLst>
                <a:latin typeface="Arial" charset="0"/>
                <a:ea typeface="ＭＳ Ｐゴシック" charset="0"/>
                <a:cs typeface="ＭＳ Ｐゴシック" charset="0"/>
              </a:rPr>
              <a:t>彼得后书 </a:t>
            </a:r>
            <a:endParaRPr lang="en-US" sz="2800" b="1"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890555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3345" name="Group 1"/>
          <p:cNvGrpSpPr>
            <a:grpSpLocks/>
          </p:cNvGrpSpPr>
          <p:nvPr/>
        </p:nvGrpSpPr>
        <p:grpSpPr bwMode="auto">
          <a:xfrm>
            <a:off x="-4763" y="-6350"/>
            <a:ext cx="9361488" cy="7040563"/>
            <a:chOff x="0" y="0"/>
            <a:chExt cx="9363075" cy="7040563"/>
          </a:xfrm>
        </p:grpSpPr>
        <p:pic>
          <p:nvPicPr>
            <p:cNvPr id="63490" name="Picture 2"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981" y="0"/>
              <a:ext cx="4687094" cy="704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3491" name="Picture 3"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87095" cy="704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313346" name="Group 4"/>
          <p:cNvGrpSpPr>
            <a:grpSpLocks/>
          </p:cNvGrpSpPr>
          <p:nvPr/>
        </p:nvGrpSpPr>
        <p:grpSpPr bwMode="auto">
          <a:xfrm>
            <a:off x="1903413" y="1179513"/>
            <a:ext cx="5218112" cy="5218112"/>
            <a:chOff x="0" y="0"/>
            <a:chExt cx="5218046" cy="5218046"/>
          </a:xfrm>
        </p:grpSpPr>
        <p:sp>
          <p:nvSpPr>
            <p:cNvPr id="63493" name="AutoShape 5"/>
            <p:cNvSpPr>
              <a:spLocks/>
            </p:cNvSpPr>
            <p:nvPr/>
          </p:nvSpPr>
          <p:spPr bwMode="auto">
            <a:xfrm>
              <a:off x="0" y="0"/>
              <a:ext cx="5218046" cy="521804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8"/>
                    <a:pt x="6723" y="20638"/>
                    <a:pt x="2881" y="16796"/>
                  </a:cubicBezTo>
                  <a:cubicBezTo>
                    <a:pt x="-961" y="12953"/>
                    <a:pt x="-961" y="6723"/>
                    <a:pt x="2881" y="2881"/>
                  </a:cubicBezTo>
                  <a:cubicBezTo>
                    <a:pt x="6723" y="-961"/>
                    <a:pt x="12953" y="-961"/>
                    <a:pt x="16796" y="2881"/>
                  </a:cubicBezTo>
                </a:path>
              </a:pathLst>
            </a:custGeom>
            <a:noFill/>
            <a:ln w="57150" cap="flat" cmpd="sng">
              <a:solidFill>
                <a:srgbClr val="FFFFFF"/>
              </a:solidFill>
              <a:prstDash val="solid"/>
              <a:round/>
              <a:headEnd/>
              <a:tailEnd/>
            </a:ln>
            <a:effectLst>
              <a:outerShdw blurRad="63500" dist="35921"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lIns="0" tIns="0" rIns="0" bIns="0" anchor="ctr"/>
            <a:lstStyle/>
            <a:p>
              <a:pPr fontAlgn="base" hangingPunct="0">
                <a:spcBef>
                  <a:spcPct val="0"/>
                </a:spcBef>
                <a:spcAft>
                  <a:spcPct val="0"/>
                </a:spcAft>
                <a:defRPr/>
              </a:pPr>
              <a:endParaRPr lang="en-US">
                <a:solidFill>
                  <a:srgbClr val="000000"/>
                </a:solidFill>
                <a:latin typeface="Arial" charset="0"/>
                <a:ea typeface="ＭＳ Ｐゴシック"/>
                <a:cs typeface="Arial" charset="0"/>
                <a:sym typeface="Arial" charset="0"/>
              </a:endParaRPr>
            </a:p>
          </p:txBody>
        </p:sp>
        <p:sp>
          <p:nvSpPr>
            <p:cNvPr id="63494" name="AutoShape 6"/>
            <p:cNvSpPr>
              <a:spLocks/>
            </p:cNvSpPr>
            <p:nvPr/>
          </p:nvSpPr>
          <p:spPr bwMode="auto">
            <a:xfrm>
              <a:off x="476244" y="476244"/>
              <a:ext cx="4265558" cy="426555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57150" cap="flat" cmpd="sng">
              <a:solidFill>
                <a:srgbClr val="FFFFFF"/>
              </a:solidFill>
              <a:prstDash val="solid"/>
              <a:round/>
              <a:headEnd/>
              <a:tailEnd/>
            </a:ln>
            <a:effectLst>
              <a:outerShdw blurRad="63500" dist="35921"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lIns="0" tIns="0" rIns="0" bIns="0" anchor="ctr"/>
            <a:lstStyle/>
            <a:p>
              <a:pPr fontAlgn="base" hangingPunct="0">
                <a:spcBef>
                  <a:spcPct val="0"/>
                </a:spcBef>
                <a:spcAft>
                  <a:spcPct val="0"/>
                </a:spcAft>
                <a:defRPr/>
              </a:pPr>
              <a:endParaRPr lang="en-US">
                <a:solidFill>
                  <a:srgbClr val="000000"/>
                </a:solidFill>
                <a:latin typeface="Arial" charset="0"/>
                <a:ea typeface="ＭＳ Ｐゴシック"/>
                <a:cs typeface="Arial" charset="0"/>
                <a:sym typeface="Arial" charset="0"/>
              </a:endParaRPr>
            </a:p>
          </p:txBody>
        </p:sp>
      </p:grpSp>
      <p:sp>
        <p:nvSpPr>
          <p:cNvPr id="63495" name="AutoShape 7"/>
          <p:cNvSpPr>
            <a:spLocks/>
          </p:cNvSpPr>
          <p:nvPr/>
        </p:nvSpPr>
        <p:spPr bwMode="auto">
          <a:xfrm>
            <a:off x="1733550" y="633413"/>
            <a:ext cx="5791200" cy="4749800"/>
          </a:xfrm>
          <a:prstGeom prst="triangle">
            <a:avLst>
              <a:gd name="adj" fmla="val 50000"/>
            </a:avLst>
          </a:prstGeom>
          <a:gradFill rotWithShape="0">
            <a:gsLst>
              <a:gs pos="0">
                <a:srgbClr val="000000"/>
              </a:gs>
              <a:gs pos="100000">
                <a:srgbClr val="660066"/>
              </a:gs>
            </a:gsLst>
            <a:path path="rect">
              <a:fillToRect l="37720" t="-19635" r="62280" b="119635"/>
            </a:path>
          </a:gradFill>
          <a:ln w="76200" cap="flat" cmpd="sng">
            <a:solidFill>
              <a:srgbClr val="660066"/>
            </a:solidFill>
            <a:prstDash val="solid"/>
            <a:round/>
            <a:headEnd/>
            <a:tailEnd/>
          </a:ln>
          <a:effectLst>
            <a:outerShdw blurRad="63500" dist="35921" dir="2700000" algn="ctr" rotWithShape="0">
              <a:srgbClr val="000000">
                <a:alpha val="74997"/>
              </a:srgbClr>
            </a:outerShdw>
          </a:effectLst>
        </p:spPr>
        <p:txBody>
          <a:bodyPr lIns="0" tIns="0" rIns="0" bIns="0" anchor="ctr"/>
          <a:lstStyle/>
          <a:p>
            <a:pPr fontAlgn="base" hangingPunct="0">
              <a:spcBef>
                <a:spcPct val="0"/>
              </a:spcBef>
              <a:spcAft>
                <a:spcPct val="0"/>
              </a:spcAft>
              <a:defRPr/>
            </a:pPr>
            <a:endParaRPr lang="en-US">
              <a:solidFill>
                <a:srgbClr val="000000"/>
              </a:solidFill>
              <a:latin typeface="Arial" charset="0"/>
              <a:ea typeface="ＭＳ Ｐゴシック"/>
              <a:cs typeface="Arial" charset="0"/>
              <a:sym typeface="Arial" charset="0"/>
            </a:endParaRPr>
          </a:p>
        </p:txBody>
      </p:sp>
      <p:sp>
        <p:nvSpPr>
          <p:cNvPr id="63496" name="AutoShape 8"/>
          <p:cNvSpPr>
            <a:spLocks/>
          </p:cNvSpPr>
          <p:nvPr/>
        </p:nvSpPr>
        <p:spPr bwMode="auto">
          <a:xfrm rot="1619912">
            <a:off x="4668838" y="4178300"/>
            <a:ext cx="2132012"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60066"/>
              </a:gs>
              <a:gs pos="50000">
                <a:srgbClr val="2F002F"/>
              </a:gs>
              <a:gs pos="100000">
                <a:srgbClr val="660066"/>
              </a:gs>
            </a:gsLst>
            <a:lin ang="5400000"/>
          </a:gradFill>
          <a:ln w="38100" cap="flat" cmpd="sng">
            <a:solidFill>
              <a:srgbClr val="CC0000"/>
            </a:solidFill>
            <a:prstDash val="solid"/>
            <a:round/>
            <a:headEnd/>
            <a:tailEnd/>
          </a:ln>
          <a:effectLst>
            <a:outerShdw blurRad="63500" dist="35921" dir="2700000" algn="ctr" rotWithShape="0">
              <a:srgbClr val="000000">
                <a:alpha val="74997"/>
              </a:srgbClr>
            </a:outerShdw>
          </a:effectLst>
        </p:spPr>
        <p:txBody>
          <a:bodyPr lIns="0" tIns="0" rIns="0" bIns="0" anchor="ctr"/>
          <a:lstStyle/>
          <a:p>
            <a:pPr fontAlgn="base" hangingPunct="0">
              <a:spcBef>
                <a:spcPct val="0"/>
              </a:spcBef>
              <a:spcAft>
                <a:spcPct val="0"/>
              </a:spcAft>
              <a:defRPr/>
            </a:pPr>
            <a:endParaRPr lang="en-US">
              <a:solidFill>
                <a:srgbClr val="000000"/>
              </a:solidFill>
              <a:latin typeface="Arial" charset="0"/>
              <a:ea typeface="ＭＳ Ｐゴシック"/>
              <a:cs typeface="Arial" charset="0"/>
              <a:sym typeface="Arial" charset="0"/>
            </a:endParaRPr>
          </a:p>
        </p:txBody>
      </p:sp>
      <p:sp>
        <p:nvSpPr>
          <p:cNvPr id="63497" name="AutoShape 9"/>
          <p:cNvSpPr>
            <a:spLocks/>
          </p:cNvSpPr>
          <p:nvPr/>
        </p:nvSpPr>
        <p:spPr bwMode="auto">
          <a:xfrm rot="20027318">
            <a:off x="2895600" y="4038600"/>
            <a:ext cx="175260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60066"/>
              </a:gs>
              <a:gs pos="50000">
                <a:srgbClr val="2F002F"/>
              </a:gs>
              <a:gs pos="100000">
                <a:srgbClr val="660066"/>
              </a:gs>
            </a:gsLst>
            <a:lin ang="5400000"/>
          </a:gradFill>
          <a:ln w="38100" cap="flat" cmpd="sng">
            <a:solidFill>
              <a:srgbClr val="CC0000"/>
            </a:solidFill>
            <a:prstDash val="solid"/>
            <a:round/>
            <a:headEnd/>
            <a:tailEnd/>
          </a:ln>
          <a:effectLst>
            <a:outerShdw blurRad="63500" dist="35921" dir="2700000" algn="ctr" rotWithShape="0">
              <a:srgbClr val="000000">
                <a:alpha val="74997"/>
              </a:srgbClr>
            </a:outerShdw>
          </a:effectLst>
        </p:spPr>
        <p:txBody>
          <a:bodyPr lIns="0" tIns="0" rIns="0" bIns="0" anchor="ctr"/>
          <a:lstStyle/>
          <a:p>
            <a:pPr fontAlgn="base" hangingPunct="0">
              <a:spcBef>
                <a:spcPct val="0"/>
              </a:spcBef>
              <a:spcAft>
                <a:spcPct val="0"/>
              </a:spcAft>
              <a:defRPr/>
            </a:pPr>
            <a:endParaRPr lang="en-US">
              <a:solidFill>
                <a:srgbClr val="000000"/>
              </a:solidFill>
              <a:latin typeface="Arial" charset="0"/>
              <a:ea typeface="ＭＳ Ｐゴシック"/>
              <a:cs typeface="Arial" charset="0"/>
              <a:sym typeface="Arial" charset="0"/>
            </a:endParaRPr>
          </a:p>
        </p:txBody>
      </p:sp>
      <p:sp>
        <p:nvSpPr>
          <p:cNvPr id="63498" name="AutoShape 10"/>
          <p:cNvSpPr>
            <a:spLocks/>
          </p:cNvSpPr>
          <p:nvPr/>
        </p:nvSpPr>
        <p:spPr bwMode="auto">
          <a:xfrm rot="7150481">
            <a:off x="6058694" y="4296569"/>
            <a:ext cx="1695450" cy="1493838"/>
          </a:xfrm>
          <a:prstGeom prst="triangle">
            <a:avLst>
              <a:gd name="adj" fmla="val 50000"/>
            </a:avLst>
          </a:prstGeom>
          <a:gradFill rotWithShape="0">
            <a:gsLst>
              <a:gs pos="0">
                <a:srgbClr val="660066"/>
              </a:gs>
              <a:gs pos="50000">
                <a:srgbClr val="2F002F"/>
              </a:gs>
              <a:gs pos="100000">
                <a:srgbClr val="660066"/>
              </a:gs>
            </a:gsLst>
            <a:lin ang="0"/>
          </a:gradFill>
          <a:ln w="38100" cap="flat" cmpd="sng">
            <a:solidFill>
              <a:srgbClr val="CC0000"/>
            </a:solidFill>
            <a:prstDash val="solid"/>
            <a:round/>
            <a:headEnd/>
            <a:tailEnd/>
          </a:ln>
          <a:effectLst>
            <a:outerShdw blurRad="63500" dist="35921" dir="2700000" algn="ctr" rotWithShape="0">
              <a:srgbClr val="000000">
                <a:alpha val="74997"/>
              </a:srgbClr>
            </a:outerShdw>
          </a:effectLst>
        </p:spPr>
        <p:txBody>
          <a:bodyPr lIns="0" tIns="0" rIns="0" bIns="0" anchor="ctr"/>
          <a:lstStyle/>
          <a:p>
            <a:pPr fontAlgn="base" hangingPunct="0">
              <a:spcBef>
                <a:spcPct val="0"/>
              </a:spcBef>
              <a:spcAft>
                <a:spcPct val="0"/>
              </a:spcAft>
              <a:defRPr/>
            </a:pPr>
            <a:endParaRPr lang="en-US">
              <a:solidFill>
                <a:srgbClr val="000000"/>
              </a:solidFill>
              <a:latin typeface="Arial" charset="0"/>
              <a:ea typeface="ＭＳ Ｐゴシック"/>
              <a:cs typeface="Arial" charset="0"/>
              <a:sym typeface="Arial" charset="0"/>
            </a:endParaRPr>
          </a:p>
        </p:txBody>
      </p:sp>
      <p:sp>
        <p:nvSpPr>
          <p:cNvPr id="63499" name="AutoShape 11"/>
          <p:cNvSpPr>
            <a:spLocks/>
          </p:cNvSpPr>
          <p:nvPr/>
        </p:nvSpPr>
        <p:spPr bwMode="auto">
          <a:xfrm rot="5400000">
            <a:off x="3771900" y="2324100"/>
            <a:ext cx="175260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60066"/>
              </a:gs>
              <a:gs pos="50000">
                <a:srgbClr val="2F002F"/>
              </a:gs>
              <a:gs pos="100000">
                <a:srgbClr val="660066"/>
              </a:gs>
            </a:gsLst>
            <a:lin ang="5400000"/>
          </a:gradFill>
          <a:ln w="38100" cap="flat" cmpd="sng">
            <a:solidFill>
              <a:srgbClr val="CC0000"/>
            </a:solidFill>
            <a:prstDash val="solid"/>
            <a:round/>
            <a:headEnd/>
            <a:tailEnd/>
          </a:ln>
          <a:effectLst>
            <a:outerShdw blurRad="63500" dist="35921" dir="2700000" algn="ctr" rotWithShape="0">
              <a:srgbClr val="000000">
                <a:alpha val="74997"/>
              </a:srgbClr>
            </a:outerShdw>
          </a:effectLst>
        </p:spPr>
        <p:txBody>
          <a:bodyPr lIns="0" tIns="0" rIns="0" bIns="0" anchor="ctr"/>
          <a:lstStyle/>
          <a:p>
            <a:pPr fontAlgn="base" hangingPunct="0">
              <a:spcBef>
                <a:spcPct val="0"/>
              </a:spcBef>
              <a:spcAft>
                <a:spcPct val="0"/>
              </a:spcAft>
              <a:defRPr/>
            </a:pPr>
            <a:endParaRPr lang="en-US">
              <a:solidFill>
                <a:srgbClr val="000000"/>
              </a:solidFill>
              <a:latin typeface="Arial" charset="0"/>
              <a:ea typeface="ＭＳ Ｐゴシック"/>
              <a:cs typeface="Arial" charset="0"/>
              <a:sym typeface="Arial" charset="0"/>
            </a:endParaRPr>
          </a:p>
        </p:txBody>
      </p:sp>
      <p:sp>
        <p:nvSpPr>
          <p:cNvPr id="63500" name="AutoShape 12"/>
          <p:cNvSpPr>
            <a:spLocks/>
          </p:cNvSpPr>
          <p:nvPr/>
        </p:nvSpPr>
        <p:spPr bwMode="auto">
          <a:xfrm>
            <a:off x="4114800" y="2316163"/>
            <a:ext cx="1066800"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fontAlgn="base" hangingPunct="0">
              <a:spcBef>
                <a:spcPct val="0"/>
              </a:spcBef>
              <a:spcAft>
                <a:spcPct val="0"/>
              </a:spcAft>
              <a:defRPr/>
            </a:pPr>
            <a:r>
              <a:rPr lang="ja-JP" altLang="en-US" sz="3200">
                <a:solidFill>
                  <a:srgbClr val="FFFF00"/>
                </a:solidFill>
                <a:effectLst>
                  <a:outerShdw blurRad="38100" dist="38100" dir="2700000" algn="tl">
                    <a:srgbClr val="DDDDDD"/>
                  </a:outerShdw>
                </a:effectLst>
                <a:latin typeface="Helvetica"/>
                <a:ea typeface="ＭＳ Ｐゴシック"/>
                <a:cs typeface="Helvetica"/>
                <a:sym typeface="Helvetica" charset="0"/>
              </a:rPr>
              <a:t>是</a:t>
            </a:r>
            <a:endParaRPr lang="en-US" sz="2400">
              <a:solidFill>
                <a:srgbClr val="000000"/>
              </a:solidFill>
              <a:latin typeface="Helvetica"/>
              <a:ea typeface="ＭＳ Ｐゴシック"/>
              <a:cs typeface="Helvetica"/>
              <a:sym typeface="Helvetica" charset="0"/>
            </a:endParaRPr>
          </a:p>
        </p:txBody>
      </p:sp>
      <p:sp>
        <p:nvSpPr>
          <p:cNvPr id="63501" name="AutoShape 13"/>
          <p:cNvSpPr>
            <a:spLocks/>
          </p:cNvSpPr>
          <p:nvPr/>
        </p:nvSpPr>
        <p:spPr bwMode="auto">
          <a:xfrm rot="14452042">
            <a:off x="1507332" y="4242594"/>
            <a:ext cx="1747837" cy="1571625"/>
          </a:xfrm>
          <a:prstGeom prst="triangle">
            <a:avLst>
              <a:gd name="adj" fmla="val 50000"/>
            </a:avLst>
          </a:prstGeom>
          <a:gradFill rotWithShape="0">
            <a:gsLst>
              <a:gs pos="0">
                <a:srgbClr val="660066"/>
              </a:gs>
              <a:gs pos="50000">
                <a:srgbClr val="2F002F"/>
              </a:gs>
              <a:gs pos="100000">
                <a:srgbClr val="660066"/>
              </a:gs>
            </a:gsLst>
            <a:lin ang="0"/>
          </a:gradFill>
          <a:ln w="38100" cap="flat" cmpd="sng">
            <a:solidFill>
              <a:srgbClr val="CC0000"/>
            </a:solidFill>
            <a:prstDash val="solid"/>
            <a:round/>
            <a:headEnd/>
            <a:tailEnd/>
          </a:ln>
          <a:effectLst>
            <a:outerShdw blurRad="63500" dist="35921" dir="2700000" algn="ctr" rotWithShape="0">
              <a:srgbClr val="000000">
                <a:alpha val="74997"/>
              </a:srgbClr>
            </a:outerShdw>
          </a:effectLst>
        </p:spPr>
        <p:txBody>
          <a:bodyPr lIns="0" tIns="0" rIns="0" bIns="0" anchor="ctr"/>
          <a:lstStyle/>
          <a:p>
            <a:pPr fontAlgn="base" hangingPunct="0">
              <a:spcBef>
                <a:spcPct val="0"/>
              </a:spcBef>
              <a:spcAft>
                <a:spcPct val="0"/>
              </a:spcAft>
              <a:defRPr/>
            </a:pPr>
            <a:endParaRPr lang="en-US">
              <a:solidFill>
                <a:srgbClr val="000000"/>
              </a:solidFill>
              <a:latin typeface="Arial" charset="0"/>
              <a:ea typeface="ＭＳ Ｐゴシック"/>
              <a:cs typeface="Arial" charset="0"/>
              <a:sym typeface="Arial" charset="0"/>
            </a:endParaRPr>
          </a:p>
        </p:txBody>
      </p:sp>
      <p:sp>
        <p:nvSpPr>
          <p:cNvPr id="63502" name="AutoShape 14"/>
          <p:cNvSpPr>
            <a:spLocks/>
          </p:cNvSpPr>
          <p:nvPr/>
        </p:nvSpPr>
        <p:spPr bwMode="auto">
          <a:xfrm>
            <a:off x="5486400" y="4114800"/>
            <a:ext cx="1066800"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fontAlgn="base" hangingPunct="0">
              <a:spcBef>
                <a:spcPct val="0"/>
              </a:spcBef>
              <a:spcAft>
                <a:spcPct val="0"/>
              </a:spcAft>
              <a:defRPr/>
            </a:pPr>
            <a:r>
              <a:rPr lang="ja-JP" altLang="en-US" sz="3200">
                <a:solidFill>
                  <a:srgbClr val="FFFF00"/>
                </a:solidFill>
                <a:effectLst>
                  <a:outerShdw blurRad="38100" dist="38100" dir="2700000" algn="tl">
                    <a:srgbClr val="DDDDDD"/>
                  </a:outerShdw>
                </a:effectLst>
                <a:latin typeface="Helvetica"/>
                <a:ea typeface="ＭＳ Ｐゴシック"/>
                <a:cs typeface="Helvetica"/>
                <a:sym typeface="Helvetica" charset="0"/>
              </a:rPr>
              <a:t>是</a:t>
            </a:r>
            <a:endParaRPr lang="en-US" sz="2400">
              <a:solidFill>
                <a:srgbClr val="000000"/>
              </a:solidFill>
              <a:latin typeface="Helvetica"/>
              <a:ea typeface="ＭＳ Ｐゴシック"/>
              <a:cs typeface="Helvetica"/>
              <a:sym typeface="Helvetica" charset="0"/>
            </a:endParaRPr>
          </a:p>
        </p:txBody>
      </p:sp>
      <p:sp>
        <p:nvSpPr>
          <p:cNvPr id="63503" name="AutoShape 15"/>
          <p:cNvSpPr>
            <a:spLocks/>
          </p:cNvSpPr>
          <p:nvPr/>
        </p:nvSpPr>
        <p:spPr bwMode="auto">
          <a:xfrm>
            <a:off x="2895600" y="4068763"/>
            <a:ext cx="1066800"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fontAlgn="base" hangingPunct="0">
              <a:spcBef>
                <a:spcPct val="0"/>
              </a:spcBef>
              <a:spcAft>
                <a:spcPct val="0"/>
              </a:spcAft>
              <a:defRPr/>
            </a:pPr>
            <a:r>
              <a:rPr lang="ja-JP" altLang="en-US" sz="3200">
                <a:solidFill>
                  <a:srgbClr val="FFFF00"/>
                </a:solidFill>
                <a:effectLst>
                  <a:outerShdw blurRad="38100" dist="38100" dir="2700000" algn="tl">
                    <a:srgbClr val="DDDDDD"/>
                  </a:outerShdw>
                </a:effectLst>
                <a:latin typeface="Helvetica"/>
                <a:ea typeface="ＭＳ Ｐゴシック"/>
                <a:cs typeface="Helvetica"/>
                <a:sym typeface="Helvetica" charset="0"/>
              </a:rPr>
              <a:t>是</a:t>
            </a:r>
            <a:endParaRPr lang="en-US" sz="2400">
              <a:solidFill>
                <a:srgbClr val="000000"/>
              </a:solidFill>
              <a:latin typeface="Helvetica"/>
              <a:ea typeface="ＭＳ Ｐゴシック"/>
              <a:cs typeface="Helvetica"/>
              <a:sym typeface="Helvetica" charset="0"/>
            </a:endParaRPr>
          </a:p>
        </p:txBody>
      </p:sp>
      <p:sp>
        <p:nvSpPr>
          <p:cNvPr id="63504" name="AutoShape 16"/>
          <p:cNvSpPr>
            <a:spLocks/>
          </p:cNvSpPr>
          <p:nvPr/>
        </p:nvSpPr>
        <p:spPr bwMode="auto">
          <a:xfrm>
            <a:off x="1676400" y="4646613"/>
            <a:ext cx="1828800" cy="504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fontAlgn="base" hangingPunct="0">
              <a:spcBef>
                <a:spcPct val="0"/>
              </a:spcBef>
              <a:spcAft>
                <a:spcPct val="0"/>
              </a:spcAft>
              <a:defRPr/>
            </a:pPr>
            <a:r>
              <a:rPr lang="ja-JP" altLang="en-US" sz="4000">
                <a:solidFill>
                  <a:srgbClr val="CCECFF"/>
                </a:solidFill>
                <a:effectLst>
                  <a:outerShdw blurRad="38100" dist="38100" dir="2700000" algn="tl">
                    <a:srgbClr val="DDDDDD"/>
                  </a:outerShdw>
                </a:effectLst>
                <a:latin typeface="Helvetica"/>
                <a:ea typeface="ＭＳ Ｐゴシック"/>
                <a:cs typeface="Helvetica"/>
                <a:sym typeface="Helvetica" charset="0"/>
              </a:rPr>
              <a:t>圣子</a:t>
            </a:r>
            <a:endParaRPr lang="en-US" sz="2400">
              <a:solidFill>
                <a:srgbClr val="000000"/>
              </a:solidFill>
              <a:latin typeface="Helvetica"/>
              <a:ea typeface="ＭＳ Ｐゴシック"/>
              <a:cs typeface="Helvetica"/>
              <a:sym typeface="Helvetica" charset="0"/>
            </a:endParaRPr>
          </a:p>
        </p:txBody>
      </p:sp>
      <p:sp>
        <p:nvSpPr>
          <p:cNvPr id="63505" name="AutoShape 17"/>
          <p:cNvSpPr>
            <a:spLocks/>
          </p:cNvSpPr>
          <p:nvPr/>
        </p:nvSpPr>
        <p:spPr bwMode="auto">
          <a:xfrm>
            <a:off x="3624263" y="615950"/>
            <a:ext cx="2014537" cy="1611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010" y="0"/>
                </a:moveTo>
                <a:lnTo>
                  <a:pt x="0" y="21600"/>
                </a:lnTo>
                <a:lnTo>
                  <a:pt x="21600" y="21600"/>
                </a:lnTo>
                <a:close/>
              </a:path>
            </a:pathLst>
          </a:custGeom>
          <a:gradFill rotWithShape="0">
            <a:gsLst>
              <a:gs pos="0">
                <a:srgbClr val="660066"/>
              </a:gs>
              <a:gs pos="50000">
                <a:srgbClr val="2F002F"/>
              </a:gs>
              <a:gs pos="100000">
                <a:srgbClr val="660066"/>
              </a:gs>
            </a:gsLst>
            <a:lin ang="0"/>
          </a:gradFill>
          <a:ln w="38100" cap="flat" cmpd="sng">
            <a:solidFill>
              <a:srgbClr val="CC0000"/>
            </a:solidFill>
            <a:prstDash val="solid"/>
            <a:round/>
            <a:headEnd/>
            <a:tailEnd/>
          </a:ln>
          <a:effectLst>
            <a:outerShdw blurRad="63500" dist="35921" dir="2700000" algn="ctr" rotWithShape="0">
              <a:srgbClr val="000000">
                <a:alpha val="74997"/>
              </a:srgbClr>
            </a:outerShdw>
          </a:effectLst>
        </p:spPr>
        <p:txBody>
          <a:bodyPr lIns="0" tIns="0" rIns="0" bIns="0" anchor="ctr"/>
          <a:lstStyle/>
          <a:p>
            <a:pPr fontAlgn="base" hangingPunct="0">
              <a:spcBef>
                <a:spcPct val="0"/>
              </a:spcBef>
              <a:spcAft>
                <a:spcPct val="0"/>
              </a:spcAft>
              <a:defRPr/>
            </a:pPr>
            <a:endParaRPr lang="en-US">
              <a:solidFill>
                <a:srgbClr val="000000"/>
              </a:solidFill>
              <a:latin typeface="Arial" charset="0"/>
              <a:ea typeface="ＭＳ Ｐゴシック"/>
              <a:cs typeface="Arial" charset="0"/>
              <a:sym typeface="Arial" charset="0"/>
            </a:endParaRPr>
          </a:p>
        </p:txBody>
      </p:sp>
      <p:grpSp>
        <p:nvGrpSpPr>
          <p:cNvPr id="63506" name="Group 18"/>
          <p:cNvGrpSpPr>
            <a:grpSpLocks/>
          </p:cNvGrpSpPr>
          <p:nvPr/>
        </p:nvGrpSpPr>
        <p:grpSpPr bwMode="auto">
          <a:xfrm>
            <a:off x="3627438" y="2894013"/>
            <a:ext cx="1979612" cy="1751012"/>
            <a:chOff x="1" y="1"/>
            <a:chExt cx="1981108" cy="1752518"/>
          </a:xfrm>
        </p:grpSpPr>
        <p:sp>
          <p:nvSpPr>
            <p:cNvPr id="63507" name="AutoShape 19"/>
            <p:cNvSpPr>
              <a:spLocks/>
            </p:cNvSpPr>
            <p:nvPr/>
          </p:nvSpPr>
          <p:spPr bwMode="auto">
            <a:xfrm>
              <a:off x="1" y="1"/>
              <a:ext cx="1981108" cy="17525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2" y="2295"/>
                  </a:lnTo>
                  <a:lnTo>
                    <a:pt x="7312" y="6320"/>
                  </a:lnTo>
                  <a:lnTo>
                    <a:pt x="370" y="2295"/>
                  </a:lnTo>
                  <a:lnTo>
                    <a:pt x="4627" y="7617"/>
                  </a:lnTo>
                  <a:lnTo>
                    <a:pt x="0" y="8615"/>
                  </a:lnTo>
                  <a:lnTo>
                    <a:pt x="3722" y="11774"/>
                  </a:lnTo>
                  <a:lnTo>
                    <a:pt x="135" y="14586"/>
                  </a:lnTo>
                  <a:lnTo>
                    <a:pt x="5667" y="13936"/>
                  </a:lnTo>
                  <a:lnTo>
                    <a:pt x="4762" y="17616"/>
                  </a:lnTo>
                  <a:lnTo>
                    <a:pt x="7715" y="15626"/>
                  </a:lnTo>
                  <a:lnTo>
                    <a:pt x="8485" y="21600"/>
                  </a:lnTo>
                  <a:lnTo>
                    <a:pt x="10532" y="14934"/>
                  </a:lnTo>
                  <a:lnTo>
                    <a:pt x="13246" y="19736"/>
                  </a:lnTo>
                  <a:lnTo>
                    <a:pt x="14019" y="14456"/>
                  </a:lnTo>
                  <a:lnTo>
                    <a:pt x="18144" y="18094"/>
                  </a:lnTo>
                  <a:lnTo>
                    <a:pt x="16836" y="12941"/>
                  </a:lnTo>
                  <a:lnTo>
                    <a:pt x="21600" y="13289"/>
                  </a:lnTo>
                  <a:lnTo>
                    <a:pt x="17606" y="10475"/>
                  </a:lnTo>
                  <a:lnTo>
                    <a:pt x="21096" y="8137"/>
                  </a:lnTo>
                  <a:lnTo>
                    <a:pt x="16701" y="7315"/>
                  </a:lnTo>
                  <a:lnTo>
                    <a:pt x="18379" y="4457"/>
                  </a:lnTo>
                  <a:lnTo>
                    <a:pt x="14154" y="5325"/>
                  </a:lnTo>
                  <a:lnTo>
                    <a:pt x="14521" y="0"/>
                  </a:lnTo>
                  <a:close/>
                </a:path>
              </a:pathLst>
            </a:custGeom>
            <a:gradFill rotWithShape="0">
              <a:gsLst>
                <a:gs pos="0">
                  <a:srgbClr val="000000"/>
                </a:gs>
                <a:gs pos="100000">
                  <a:srgbClr val="660066"/>
                </a:gs>
              </a:gsLst>
              <a:path path="rect">
                <a:fillToRect l="37720" t="-19635" r="62280" b="119635"/>
              </a:path>
            </a:gradFill>
            <a:ln w="57150" cap="flat" cmpd="sng">
              <a:solidFill>
                <a:srgbClr val="FFFFFF"/>
              </a:solidFill>
              <a:prstDash val="solid"/>
              <a:round/>
              <a:headEnd/>
              <a:tailEnd/>
            </a:ln>
            <a:effectLst>
              <a:outerShdw blurRad="63500" dist="35921" dir="2700000" algn="ctr" rotWithShape="0">
                <a:srgbClr val="000000">
                  <a:alpha val="74997"/>
                </a:srgbClr>
              </a:outerShdw>
            </a:effectLst>
          </p:spPr>
          <p:txBody>
            <a:bodyPr lIns="0" tIns="0" rIns="0" bIns="0" anchor="ctr"/>
            <a:lstStyle/>
            <a:p>
              <a:pPr fontAlgn="base" hangingPunct="0">
                <a:spcBef>
                  <a:spcPct val="0"/>
                </a:spcBef>
                <a:spcAft>
                  <a:spcPct val="0"/>
                </a:spcAft>
                <a:defRPr/>
              </a:pPr>
              <a:endParaRPr lang="en-US">
                <a:solidFill>
                  <a:srgbClr val="000000"/>
                </a:solidFill>
                <a:latin typeface="Arial" charset="0"/>
                <a:ea typeface="ＭＳ Ｐゴシック"/>
                <a:cs typeface="Arial" charset="0"/>
                <a:sym typeface="Arial" charset="0"/>
              </a:endParaRPr>
            </a:p>
          </p:txBody>
        </p:sp>
        <p:sp>
          <p:nvSpPr>
            <p:cNvPr id="63508" name="AutoShape 20"/>
            <p:cNvSpPr>
              <a:spLocks/>
            </p:cNvSpPr>
            <p:nvPr/>
          </p:nvSpPr>
          <p:spPr bwMode="auto">
            <a:xfrm>
              <a:off x="257370" y="490960"/>
              <a:ext cx="1371047" cy="5545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fontAlgn="base" hangingPunct="0">
                <a:spcBef>
                  <a:spcPct val="0"/>
                </a:spcBef>
                <a:spcAft>
                  <a:spcPct val="0"/>
                </a:spcAft>
                <a:defRPr/>
              </a:pPr>
              <a:r>
                <a:rPr lang="ja-JP" altLang="en-US" sz="4400" dirty="0">
                  <a:solidFill>
                    <a:srgbClr val="FFFFFF"/>
                  </a:solidFill>
                  <a:latin typeface="Helvetica"/>
                  <a:ea typeface="ＭＳ Ｐゴシック"/>
                  <a:cs typeface="Helvetica"/>
                  <a:sym typeface="Helvetica" charset="0"/>
                </a:rPr>
                <a:t>上帝</a:t>
              </a:r>
              <a:endParaRPr lang="en-US" sz="2400" dirty="0">
                <a:solidFill>
                  <a:srgbClr val="FFFFFF"/>
                </a:solidFill>
                <a:latin typeface="Helvetica"/>
                <a:ea typeface="ＭＳ Ｐゴシック"/>
                <a:cs typeface="Helvetica"/>
                <a:sym typeface="Helvetica" charset="0"/>
              </a:endParaRPr>
            </a:p>
          </p:txBody>
        </p:sp>
      </p:grpSp>
      <p:sp>
        <p:nvSpPr>
          <p:cNvPr id="63509" name="AutoShape 21"/>
          <p:cNvSpPr>
            <a:spLocks/>
          </p:cNvSpPr>
          <p:nvPr/>
        </p:nvSpPr>
        <p:spPr bwMode="auto">
          <a:xfrm>
            <a:off x="3714750" y="1506538"/>
            <a:ext cx="1828800" cy="504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fontAlgn="base" hangingPunct="0">
              <a:spcBef>
                <a:spcPct val="0"/>
              </a:spcBef>
              <a:spcAft>
                <a:spcPct val="0"/>
              </a:spcAft>
              <a:defRPr/>
            </a:pPr>
            <a:r>
              <a:rPr lang="ja-JP" altLang="en-US" sz="4000">
                <a:solidFill>
                  <a:srgbClr val="CCECFF"/>
                </a:solidFill>
                <a:effectLst>
                  <a:outerShdw blurRad="38100" dist="38100" dir="2700000" algn="tl">
                    <a:srgbClr val="DDDDDD"/>
                  </a:outerShdw>
                </a:effectLst>
                <a:latin typeface="Helvetica"/>
                <a:ea typeface="ＭＳ Ｐゴシック"/>
                <a:cs typeface="Helvetica"/>
                <a:sym typeface="Helvetica" charset="0"/>
              </a:rPr>
              <a:t>圣父</a:t>
            </a:r>
            <a:endParaRPr lang="en-US" sz="2400">
              <a:solidFill>
                <a:srgbClr val="000000"/>
              </a:solidFill>
              <a:latin typeface="Helvetica"/>
              <a:ea typeface="ＭＳ Ｐゴシック"/>
              <a:cs typeface="Helvetica"/>
              <a:sym typeface="Helvetica" charset="0"/>
            </a:endParaRPr>
          </a:p>
        </p:txBody>
      </p:sp>
      <p:sp>
        <p:nvSpPr>
          <p:cNvPr id="63510" name="AutoShape 22"/>
          <p:cNvSpPr>
            <a:spLocks/>
          </p:cNvSpPr>
          <p:nvPr/>
        </p:nvSpPr>
        <p:spPr bwMode="auto">
          <a:xfrm>
            <a:off x="5791200" y="4646613"/>
            <a:ext cx="1828800" cy="504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fontAlgn="base" hangingPunct="0">
              <a:spcBef>
                <a:spcPct val="0"/>
              </a:spcBef>
              <a:spcAft>
                <a:spcPct val="0"/>
              </a:spcAft>
              <a:defRPr/>
            </a:pPr>
            <a:r>
              <a:rPr lang="ja-JP" altLang="en-US" sz="4000">
                <a:solidFill>
                  <a:srgbClr val="CCECFF"/>
                </a:solidFill>
                <a:effectLst>
                  <a:outerShdw blurRad="38100" dist="38100" dir="2700000" algn="tl">
                    <a:srgbClr val="DDDDDD"/>
                  </a:outerShdw>
                </a:effectLst>
                <a:latin typeface="Helvetica"/>
                <a:ea typeface="ＭＳ Ｐゴシック"/>
                <a:cs typeface="Helvetica"/>
                <a:sym typeface="Helvetica" charset="0"/>
              </a:rPr>
              <a:t>圣灵</a:t>
            </a:r>
            <a:endParaRPr lang="en-US" sz="2400">
              <a:solidFill>
                <a:srgbClr val="000000"/>
              </a:solidFill>
              <a:latin typeface="Helvetica"/>
              <a:ea typeface="ＭＳ Ｐゴシック"/>
              <a:cs typeface="Helvetica"/>
              <a:sym typeface="Helvetica" charset="0"/>
            </a:endParaRPr>
          </a:p>
        </p:txBody>
      </p:sp>
      <p:sp>
        <p:nvSpPr>
          <p:cNvPr id="63511" name="AutoShape 23"/>
          <p:cNvSpPr>
            <a:spLocks/>
          </p:cNvSpPr>
          <p:nvPr/>
        </p:nvSpPr>
        <p:spPr bwMode="auto">
          <a:xfrm rot="17230794">
            <a:off x="1733855" y="2711669"/>
            <a:ext cx="1142165" cy="487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566738" fontAlgn="base" hangingPunct="0">
              <a:spcBef>
                <a:spcPct val="0"/>
              </a:spcBef>
              <a:spcAft>
                <a:spcPct val="0"/>
              </a:spcAft>
              <a:defRPr/>
            </a:pPr>
            <a:r>
              <a:rPr lang="ja-JP" altLang="en-US" sz="2800" dirty="0">
                <a:solidFill>
                  <a:srgbClr val="0000FF"/>
                </a:solidFill>
                <a:latin typeface="ＭＳ Ｐゴシック" charset="0"/>
                <a:ea typeface="ＭＳ Ｐゴシック"/>
                <a:cs typeface="Helvetica"/>
                <a:sym typeface="ＭＳ Ｐゴシック" charset="0"/>
              </a:rPr>
              <a:t>不是</a:t>
            </a:r>
            <a:endParaRPr lang="en-US" sz="8000" dirty="0">
              <a:solidFill>
                <a:srgbClr val="000000"/>
              </a:solidFill>
              <a:latin typeface="Helvetica"/>
              <a:ea typeface="ＭＳ Ｐゴシック"/>
              <a:cs typeface="Helvetica"/>
              <a:sym typeface="Helvetica" charset="0"/>
            </a:endParaRPr>
          </a:p>
        </p:txBody>
      </p:sp>
      <p:sp>
        <p:nvSpPr>
          <p:cNvPr id="63512" name="AutoShape 24"/>
          <p:cNvSpPr>
            <a:spLocks/>
          </p:cNvSpPr>
          <p:nvPr/>
        </p:nvSpPr>
        <p:spPr bwMode="auto">
          <a:xfrm rot="3668273">
            <a:off x="6188975" y="2258078"/>
            <a:ext cx="709613" cy="3991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547688" fontAlgn="base" hangingPunct="0">
              <a:spcBef>
                <a:spcPct val="0"/>
              </a:spcBef>
              <a:spcAft>
                <a:spcPct val="0"/>
              </a:spcAft>
              <a:defRPr/>
            </a:pPr>
            <a:r>
              <a:rPr lang="ja-JP" altLang="en-US" sz="2400" dirty="0">
                <a:solidFill>
                  <a:srgbClr val="0000FF"/>
                </a:solidFill>
                <a:latin typeface="ＭＳ Ｐゴシック" charset="0"/>
                <a:ea typeface="ＭＳ Ｐゴシック"/>
                <a:cs typeface="Helvetica"/>
                <a:sym typeface="ＭＳ Ｐゴシック" charset="0"/>
              </a:rPr>
              <a:t>不是</a:t>
            </a:r>
            <a:endParaRPr lang="en-US" sz="9600" dirty="0">
              <a:solidFill>
                <a:srgbClr val="000000"/>
              </a:solidFill>
              <a:latin typeface="Helvetica"/>
              <a:ea typeface="ＭＳ Ｐゴシック"/>
              <a:cs typeface="Helvetica"/>
              <a:sym typeface="Helvetica" charset="0"/>
            </a:endParaRPr>
          </a:p>
        </p:txBody>
      </p:sp>
      <p:sp>
        <p:nvSpPr>
          <p:cNvPr id="63513" name="AutoShape 25"/>
          <p:cNvSpPr>
            <a:spLocks/>
          </p:cNvSpPr>
          <p:nvPr/>
        </p:nvSpPr>
        <p:spPr bwMode="auto">
          <a:xfrm>
            <a:off x="4062413" y="5921375"/>
            <a:ext cx="890587"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65125" fontAlgn="base" hangingPunct="0">
              <a:spcBef>
                <a:spcPct val="0"/>
              </a:spcBef>
              <a:spcAft>
                <a:spcPct val="0"/>
              </a:spcAft>
              <a:defRPr/>
            </a:pPr>
            <a:r>
              <a:rPr lang="ja-JP" altLang="en-US" sz="3200">
                <a:solidFill>
                  <a:srgbClr val="0000FF"/>
                </a:solidFill>
                <a:latin typeface="ＭＳ Ｐゴシック" charset="0"/>
                <a:ea typeface="ＭＳ Ｐゴシック"/>
                <a:cs typeface="Helvetica"/>
                <a:sym typeface="ＭＳ Ｐゴシック" charset="0"/>
              </a:rPr>
              <a:t>不是</a:t>
            </a:r>
            <a:endParaRPr lang="en-US" sz="28700">
              <a:solidFill>
                <a:srgbClr val="000000"/>
              </a:solidFill>
              <a:latin typeface="Helvetica"/>
              <a:ea typeface="ＭＳ Ｐゴシック"/>
              <a:cs typeface="Helvetica"/>
              <a:sym typeface="Helvetica" charset="0"/>
            </a:endParaRPr>
          </a:p>
        </p:txBody>
      </p:sp>
      <p:sp>
        <p:nvSpPr>
          <p:cNvPr id="63514" name="AutoShape 26"/>
          <p:cNvSpPr>
            <a:spLocks/>
          </p:cNvSpPr>
          <p:nvPr/>
        </p:nvSpPr>
        <p:spPr bwMode="auto">
          <a:xfrm>
            <a:off x="0" y="6553200"/>
            <a:ext cx="9396413"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fontAlgn="base" hangingPunct="0">
              <a:spcBef>
                <a:spcPts val="800"/>
              </a:spcBef>
              <a:spcAft>
                <a:spcPct val="0"/>
              </a:spcAft>
              <a:defRPr/>
            </a:pPr>
            <a:r>
              <a:rPr lang="en-US" sz="1400" dirty="0">
                <a:solidFill>
                  <a:srgbClr val="FFFFFF"/>
                </a:solidFill>
                <a:latin typeface="Arial" charset="0"/>
                <a:ea typeface="ＭＳ Ｐゴシック"/>
                <a:cs typeface="Arial" charset="0"/>
                <a:sym typeface="Arial" charset="0"/>
              </a:rPr>
              <a:t>H. Wayne House, </a:t>
            </a:r>
            <a:r>
              <a:rPr lang="en-US" sz="1400" i="1" dirty="0">
                <a:solidFill>
                  <a:srgbClr val="FFFFFF"/>
                </a:solidFill>
                <a:latin typeface="Arial" charset="0"/>
                <a:ea typeface="ＭＳ Ｐゴシック"/>
                <a:cs typeface="Arial" charset="0"/>
                <a:sym typeface="Arial" charset="0"/>
              </a:rPr>
              <a:t>Charts of Christian Theology and Doctrine</a:t>
            </a:r>
            <a:r>
              <a:rPr lang="en-US" sz="1400" dirty="0">
                <a:solidFill>
                  <a:srgbClr val="FFFFFF"/>
                </a:solidFill>
                <a:latin typeface="Arial" charset="0"/>
                <a:ea typeface="ＭＳ Ｐゴシック"/>
                <a:cs typeface="Arial" charset="0"/>
                <a:sym typeface="Arial" charset="0"/>
              </a:rPr>
              <a:t>, 45</a:t>
            </a:r>
            <a:endParaRPr lang="en-US" sz="2400" dirty="0">
              <a:solidFill>
                <a:srgbClr val="000000"/>
              </a:solidFill>
              <a:latin typeface="Helvetica"/>
              <a:ea typeface="ＭＳ Ｐゴシック"/>
              <a:cs typeface="Helvetica"/>
              <a:sym typeface="Helvetica" charset="0"/>
            </a:endParaRPr>
          </a:p>
        </p:txBody>
      </p:sp>
      <p:sp>
        <p:nvSpPr>
          <p:cNvPr id="63515" name="Rectangle 27"/>
          <p:cNvSpPr>
            <a:spLocks noGrp="1" noChangeArrowheads="1"/>
          </p:cNvSpPr>
          <p:nvPr>
            <p:ph type="title"/>
          </p:nvPr>
        </p:nvSpPr>
        <p:spPr>
          <a:xfrm>
            <a:off x="76200" y="152400"/>
            <a:ext cx="5562600" cy="609600"/>
          </a:xfrm>
          <a:effectLst>
            <a:outerShdw blurRad="63500" dist="107763" dir="2700000" algn="ctr" rotWithShape="0">
              <a:srgbClr val="000000">
                <a:alpha val="74997"/>
              </a:srgbClr>
            </a:outerShdw>
          </a:effectLst>
        </p:spPr>
        <p:txBody>
          <a:bodyPr lIns="45718" tIns="45718" rIns="45718" bIns="45718" anchor="ctr"/>
          <a:lstStyle/>
          <a:p>
            <a:pPr defTabSz="849313" eaLnBrk="1">
              <a:defRPr/>
            </a:pPr>
            <a:r>
              <a:rPr lang="ja-JP" altLang="en-US" sz="4000" b="1" smtClean="0">
                <a:solidFill>
                  <a:srgbClr val="FFFF00"/>
                </a:solidFill>
              </a:rPr>
              <a:t>三位一体之图</a:t>
            </a:r>
            <a:endParaRPr lang="en-US" smtClean="0"/>
          </a:p>
        </p:txBody>
      </p:sp>
      <p:sp>
        <p:nvSpPr>
          <p:cNvPr id="63516" name="AutoShape 28"/>
          <p:cNvSpPr>
            <a:spLocks/>
          </p:cNvSpPr>
          <p:nvPr/>
        </p:nvSpPr>
        <p:spPr bwMode="auto">
          <a:xfrm>
            <a:off x="8382000" y="152400"/>
            <a:ext cx="484188" cy="2587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63500" dist="107763"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fontAlgn="base" hangingPunct="0">
              <a:spcBef>
                <a:spcPct val="0"/>
              </a:spcBef>
              <a:spcAft>
                <a:spcPct val="0"/>
              </a:spcAft>
              <a:defRPr/>
            </a:pPr>
            <a:r>
              <a:rPr lang="en-US">
                <a:solidFill>
                  <a:srgbClr val="FFFFFF"/>
                </a:solidFill>
                <a:latin typeface="Arial" charset="0"/>
                <a:ea typeface="ＭＳ Ｐゴシック"/>
                <a:cs typeface="Arial" charset="0"/>
                <a:sym typeface="Arial" charset="0"/>
              </a:rPr>
              <a:t>198</a:t>
            </a:r>
            <a:endParaRPr lang="en-US" sz="2400">
              <a:solidFill>
                <a:srgbClr val="000000"/>
              </a:solidFill>
              <a:latin typeface="Helvetica"/>
              <a:ea typeface="ＭＳ Ｐゴシック"/>
              <a:cs typeface="Helvetica"/>
              <a:sym typeface="Helvetica" charset="0"/>
            </a:endParaRPr>
          </a:p>
        </p:txBody>
      </p:sp>
    </p:spTree>
    <p:extLst>
      <p:ext uri="{BB962C8B-B14F-4D97-AF65-F5344CB8AC3E}">
        <p14:creationId xmlns:p14="http://schemas.microsoft.com/office/powerpoint/2010/main" val="232548738"/>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1500"/>
                                  </p:stCondLst>
                                  <p:childTnLst>
                                    <p:set>
                                      <p:cBhvr>
                                        <p:cTn id="6" dur="1" fill="hold">
                                          <p:stCondLst>
                                            <p:cond delay="0"/>
                                          </p:stCondLst>
                                        </p:cTn>
                                        <p:tgtEl>
                                          <p:spTgt spid="63506"/>
                                        </p:tgtEl>
                                        <p:attrNameLst>
                                          <p:attrName>style.visibility</p:attrName>
                                        </p:attrNameLst>
                                      </p:cBhvr>
                                      <p:to>
                                        <p:strVal val="visible"/>
                                      </p:to>
                                    </p:set>
                                    <p:anim calcmode="lin" valueType="num">
                                      <p:cBhvr>
                                        <p:cTn id="7" dur="500" fill="hold"/>
                                        <p:tgtEl>
                                          <p:spTgt spid="63506"/>
                                        </p:tgtEl>
                                        <p:attrNameLst>
                                          <p:attrName>ppt_w</p:attrName>
                                        </p:attrNameLst>
                                      </p:cBhvr>
                                      <p:tavLst>
                                        <p:tav tm="0">
                                          <p:val>
                                            <p:fltVal val="0"/>
                                          </p:val>
                                        </p:tav>
                                        <p:tav tm="100000">
                                          <p:val>
                                            <p:strVal val="#ppt_w"/>
                                          </p:val>
                                        </p:tav>
                                      </p:tavLst>
                                    </p:anim>
                                    <p:anim calcmode="lin" valueType="num">
                                      <p:cBhvr>
                                        <p:cTn id="8" dur="500" fill="hold"/>
                                        <p:tgtEl>
                                          <p:spTgt spid="6350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3509"/>
                                        </p:tgtEl>
                                        <p:attrNameLst>
                                          <p:attrName>style.visibility</p:attrName>
                                        </p:attrNameLst>
                                      </p:cBhvr>
                                      <p:to>
                                        <p:strVal val="visible"/>
                                      </p:to>
                                    </p:set>
                                    <p:anim calcmode="lin" valueType="num">
                                      <p:cBhvr>
                                        <p:cTn id="13" dur="500" fill="hold"/>
                                        <p:tgtEl>
                                          <p:spTgt spid="63509"/>
                                        </p:tgtEl>
                                        <p:attrNameLst>
                                          <p:attrName>ppt_w</p:attrName>
                                        </p:attrNameLst>
                                      </p:cBhvr>
                                      <p:tavLst>
                                        <p:tav tm="0">
                                          <p:val>
                                            <p:fltVal val="0"/>
                                          </p:val>
                                        </p:tav>
                                        <p:tav tm="100000">
                                          <p:val>
                                            <p:strVal val="#ppt_w"/>
                                          </p:val>
                                        </p:tav>
                                      </p:tavLst>
                                    </p:anim>
                                    <p:anim calcmode="lin" valueType="num">
                                      <p:cBhvr>
                                        <p:cTn id="14" dur="500" fill="hold"/>
                                        <p:tgtEl>
                                          <p:spTgt spid="63509"/>
                                        </p:tgtEl>
                                        <p:attrNameLst>
                                          <p:attrName>ppt_h</p:attrName>
                                        </p:attrNameLst>
                                      </p:cBhvr>
                                      <p:tavLst>
                                        <p:tav tm="0">
                                          <p:val>
                                            <p:fltVal val="0"/>
                                          </p:val>
                                        </p:tav>
                                        <p:tav tm="100000">
                                          <p:val>
                                            <p:strVal val="#ppt_h"/>
                                          </p:val>
                                        </p:tav>
                                      </p:tavLst>
                                    </p:anim>
                                  </p:childTnLst>
                                </p:cTn>
                              </p:par>
                            </p:childTnLst>
                          </p:cTn>
                        </p:par>
                        <p:par>
                          <p:cTn id="15" fill="hold" nodeType="afterGroup">
                            <p:stCondLst>
                              <p:cond delay="500"/>
                            </p:stCondLst>
                            <p:childTnLst>
                              <p:par>
                                <p:cTn id="16" presetID="23" presetClass="entr" presetSubtype="16" fill="hold" nodeType="afterEffect">
                                  <p:stCondLst>
                                    <p:cond delay="0"/>
                                  </p:stCondLst>
                                  <p:childTnLst>
                                    <p:set>
                                      <p:cBhvr>
                                        <p:cTn id="17" dur="1" fill="hold">
                                          <p:stCondLst>
                                            <p:cond delay="0"/>
                                          </p:stCondLst>
                                        </p:cTn>
                                        <p:tgtEl>
                                          <p:spTgt spid="63505"/>
                                        </p:tgtEl>
                                        <p:attrNameLst>
                                          <p:attrName>style.visibility</p:attrName>
                                        </p:attrNameLst>
                                      </p:cBhvr>
                                      <p:to>
                                        <p:strVal val="visible"/>
                                      </p:to>
                                    </p:set>
                                    <p:anim calcmode="lin" valueType="num">
                                      <p:cBhvr>
                                        <p:cTn id="18" dur="500" fill="hold"/>
                                        <p:tgtEl>
                                          <p:spTgt spid="63505"/>
                                        </p:tgtEl>
                                        <p:attrNameLst>
                                          <p:attrName>ppt_w</p:attrName>
                                        </p:attrNameLst>
                                      </p:cBhvr>
                                      <p:tavLst>
                                        <p:tav tm="0">
                                          <p:val>
                                            <p:fltVal val="0"/>
                                          </p:val>
                                        </p:tav>
                                        <p:tav tm="100000">
                                          <p:val>
                                            <p:strVal val="#ppt_w"/>
                                          </p:val>
                                        </p:tav>
                                      </p:tavLst>
                                    </p:anim>
                                    <p:anim calcmode="lin" valueType="num">
                                      <p:cBhvr>
                                        <p:cTn id="19" dur="500" fill="hold"/>
                                        <p:tgtEl>
                                          <p:spTgt spid="63505"/>
                                        </p:tgtEl>
                                        <p:attrNameLst>
                                          <p:attrName>ppt_h</p:attrName>
                                        </p:attrNameLst>
                                      </p:cBhvr>
                                      <p:tavLst>
                                        <p:tav tm="0">
                                          <p:val>
                                            <p:fltVal val="0"/>
                                          </p:val>
                                        </p:tav>
                                        <p:tav tm="100000">
                                          <p:val>
                                            <p:strVal val="#ppt_h"/>
                                          </p:val>
                                        </p:tav>
                                      </p:tavLst>
                                    </p:anim>
                                  </p:childTnLst>
                                </p:cTn>
                              </p:par>
                            </p:childTnLst>
                          </p:cTn>
                        </p:par>
                        <p:par>
                          <p:cTn id="20" fill="hold" nodeType="afterGroup">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63500"/>
                                        </p:tgtEl>
                                        <p:attrNameLst>
                                          <p:attrName>style.visibility</p:attrName>
                                        </p:attrNameLst>
                                      </p:cBhvr>
                                      <p:to>
                                        <p:strVal val="visible"/>
                                      </p:to>
                                    </p:set>
                                    <p:anim calcmode="lin" valueType="num">
                                      <p:cBhvr>
                                        <p:cTn id="23" dur="500" fill="hold"/>
                                        <p:tgtEl>
                                          <p:spTgt spid="63500"/>
                                        </p:tgtEl>
                                        <p:attrNameLst>
                                          <p:attrName>ppt_w</p:attrName>
                                        </p:attrNameLst>
                                      </p:cBhvr>
                                      <p:tavLst>
                                        <p:tav tm="0">
                                          <p:val>
                                            <p:fltVal val="0"/>
                                          </p:val>
                                        </p:tav>
                                        <p:tav tm="100000">
                                          <p:val>
                                            <p:strVal val="#ppt_w"/>
                                          </p:val>
                                        </p:tav>
                                      </p:tavLst>
                                    </p:anim>
                                    <p:anim calcmode="lin" valueType="num">
                                      <p:cBhvr>
                                        <p:cTn id="24" dur="500" fill="hold"/>
                                        <p:tgtEl>
                                          <p:spTgt spid="63500"/>
                                        </p:tgtEl>
                                        <p:attrNameLst>
                                          <p:attrName>ppt_h</p:attrName>
                                        </p:attrNameLst>
                                      </p:cBhvr>
                                      <p:tavLst>
                                        <p:tav tm="0">
                                          <p:val>
                                            <p:fltVal val="0"/>
                                          </p:val>
                                        </p:tav>
                                        <p:tav tm="100000">
                                          <p:val>
                                            <p:strVal val="#ppt_h"/>
                                          </p:val>
                                        </p:tav>
                                      </p:tavLst>
                                    </p:anim>
                                  </p:childTnLst>
                                </p:cTn>
                              </p:par>
                            </p:childTnLst>
                          </p:cTn>
                        </p:par>
                        <p:par>
                          <p:cTn id="25" fill="hold" nodeType="afterGroup">
                            <p:stCondLst>
                              <p:cond delay="1500"/>
                            </p:stCondLst>
                            <p:childTnLst>
                              <p:par>
                                <p:cTn id="26" presetID="22" presetClass="entr" presetSubtype="1" fill="hold" nodeType="afterEffect">
                                  <p:stCondLst>
                                    <p:cond delay="0"/>
                                  </p:stCondLst>
                                  <p:childTnLst>
                                    <p:set>
                                      <p:cBhvr>
                                        <p:cTn id="27" dur="1" fill="hold">
                                          <p:stCondLst>
                                            <p:cond delay="0"/>
                                          </p:stCondLst>
                                        </p:cTn>
                                        <p:tgtEl>
                                          <p:spTgt spid="63499"/>
                                        </p:tgtEl>
                                        <p:attrNameLst>
                                          <p:attrName>style.visibility</p:attrName>
                                        </p:attrNameLst>
                                      </p:cBhvr>
                                      <p:to>
                                        <p:strVal val="visible"/>
                                      </p:to>
                                    </p:set>
                                    <p:animEffect transition="in" filter="wipe(up)">
                                      <p:cBhvr>
                                        <p:cTn id="28" dur="500"/>
                                        <p:tgtEl>
                                          <p:spTgt spid="6349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3504"/>
                                        </p:tgtEl>
                                        <p:attrNameLst>
                                          <p:attrName>style.visibility</p:attrName>
                                        </p:attrNameLst>
                                      </p:cBhvr>
                                      <p:to>
                                        <p:strVal val="visible"/>
                                      </p:to>
                                    </p:set>
                                    <p:animEffect transition="in" filter="wipe(down)">
                                      <p:cBhvr>
                                        <p:cTn id="33" dur="500"/>
                                        <p:tgtEl>
                                          <p:spTgt spid="63504"/>
                                        </p:tgtEl>
                                      </p:cBhvr>
                                    </p:animEffect>
                                  </p:childTnLst>
                                </p:cTn>
                              </p:par>
                            </p:childTnLst>
                          </p:cTn>
                        </p:par>
                        <p:par>
                          <p:cTn id="34" fill="hold" nodeType="afterGroup">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63501"/>
                                        </p:tgtEl>
                                        <p:attrNameLst>
                                          <p:attrName>style.visibility</p:attrName>
                                        </p:attrNameLst>
                                      </p:cBhvr>
                                      <p:to>
                                        <p:strVal val="visible"/>
                                      </p:to>
                                    </p:set>
                                    <p:animEffect transition="in" filter="wipe(down)">
                                      <p:cBhvr>
                                        <p:cTn id="37" dur="500"/>
                                        <p:tgtEl>
                                          <p:spTgt spid="63501"/>
                                        </p:tgtEl>
                                      </p:cBhvr>
                                    </p:animEffect>
                                  </p:childTnLst>
                                </p:cTn>
                              </p:par>
                            </p:childTnLst>
                          </p:cTn>
                        </p:par>
                        <p:par>
                          <p:cTn id="38" fill="hold" nodeType="afterGroup">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63503"/>
                                        </p:tgtEl>
                                        <p:attrNameLst>
                                          <p:attrName>style.visibility</p:attrName>
                                        </p:attrNameLst>
                                      </p:cBhvr>
                                      <p:to>
                                        <p:strVal val="visible"/>
                                      </p:to>
                                    </p:set>
                                    <p:animEffect transition="in" filter="wipe(down)">
                                      <p:cBhvr>
                                        <p:cTn id="41" dur="500"/>
                                        <p:tgtEl>
                                          <p:spTgt spid="63503"/>
                                        </p:tgtEl>
                                      </p:cBhvr>
                                    </p:animEffect>
                                  </p:childTnLst>
                                </p:cTn>
                              </p:par>
                            </p:childTnLst>
                          </p:cTn>
                        </p:par>
                        <p:par>
                          <p:cTn id="42" fill="hold" nodeType="afterGroup">
                            <p:stCondLst>
                              <p:cond delay="1500"/>
                            </p:stCondLst>
                            <p:childTnLst>
                              <p:par>
                                <p:cTn id="43" presetID="22" presetClass="entr" presetSubtype="8" fill="hold" nodeType="afterEffect">
                                  <p:stCondLst>
                                    <p:cond delay="0"/>
                                  </p:stCondLst>
                                  <p:childTnLst>
                                    <p:set>
                                      <p:cBhvr>
                                        <p:cTn id="44" dur="1" fill="hold">
                                          <p:stCondLst>
                                            <p:cond delay="0"/>
                                          </p:stCondLst>
                                        </p:cTn>
                                        <p:tgtEl>
                                          <p:spTgt spid="63497"/>
                                        </p:tgtEl>
                                        <p:attrNameLst>
                                          <p:attrName>style.visibility</p:attrName>
                                        </p:attrNameLst>
                                      </p:cBhvr>
                                      <p:to>
                                        <p:strVal val="visible"/>
                                      </p:to>
                                    </p:set>
                                    <p:animEffect transition="in" filter="wipe(left)">
                                      <p:cBhvr>
                                        <p:cTn id="45" dur="500"/>
                                        <p:tgtEl>
                                          <p:spTgt spid="6349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63510"/>
                                        </p:tgtEl>
                                        <p:attrNameLst>
                                          <p:attrName>style.visibility</p:attrName>
                                        </p:attrNameLst>
                                      </p:cBhvr>
                                      <p:to>
                                        <p:strVal val="visible"/>
                                      </p:to>
                                    </p:set>
                                    <p:animEffect transition="in" filter="wipe(down)">
                                      <p:cBhvr>
                                        <p:cTn id="50" dur="500"/>
                                        <p:tgtEl>
                                          <p:spTgt spid="63510"/>
                                        </p:tgtEl>
                                      </p:cBhvr>
                                    </p:animEffect>
                                  </p:childTnLst>
                                </p:cTn>
                              </p:par>
                            </p:childTnLst>
                          </p:cTn>
                        </p:par>
                        <p:par>
                          <p:cTn id="51" fill="hold" nodeType="afterGroup">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63498"/>
                                        </p:tgtEl>
                                        <p:attrNameLst>
                                          <p:attrName>style.visibility</p:attrName>
                                        </p:attrNameLst>
                                      </p:cBhvr>
                                      <p:to>
                                        <p:strVal val="visible"/>
                                      </p:to>
                                    </p:set>
                                    <p:animEffect transition="in" filter="wipe(down)">
                                      <p:cBhvr>
                                        <p:cTn id="54" dur="500"/>
                                        <p:tgtEl>
                                          <p:spTgt spid="63498"/>
                                        </p:tgtEl>
                                      </p:cBhvr>
                                    </p:animEffect>
                                  </p:childTnLst>
                                </p:cTn>
                              </p:par>
                            </p:childTnLst>
                          </p:cTn>
                        </p:par>
                        <p:par>
                          <p:cTn id="55" fill="hold" nodeType="afterGroup">
                            <p:stCondLst>
                              <p:cond delay="1000"/>
                            </p:stCondLst>
                            <p:childTnLst>
                              <p:par>
                                <p:cTn id="56" presetID="22" presetClass="entr" presetSubtype="4" fill="hold" grpId="0" nodeType="afterEffect">
                                  <p:stCondLst>
                                    <p:cond delay="0"/>
                                  </p:stCondLst>
                                  <p:childTnLst>
                                    <p:set>
                                      <p:cBhvr>
                                        <p:cTn id="57" dur="1" fill="hold">
                                          <p:stCondLst>
                                            <p:cond delay="0"/>
                                          </p:stCondLst>
                                        </p:cTn>
                                        <p:tgtEl>
                                          <p:spTgt spid="63502"/>
                                        </p:tgtEl>
                                        <p:attrNameLst>
                                          <p:attrName>style.visibility</p:attrName>
                                        </p:attrNameLst>
                                      </p:cBhvr>
                                      <p:to>
                                        <p:strVal val="visible"/>
                                      </p:to>
                                    </p:set>
                                    <p:animEffect transition="in" filter="wipe(down)">
                                      <p:cBhvr>
                                        <p:cTn id="58" dur="500"/>
                                        <p:tgtEl>
                                          <p:spTgt spid="63502"/>
                                        </p:tgtEl>
                                      </p:cBhvr>
                                    </p:animEffect>
                                  </p:childTnLst>
                                </p:cTn>
                              </p:par>
                            </p:childTnLst>
                          </p:cTn>
                        </p:par>
                        <p:par>
                          <p:cTn id="59" fill="hold" nodeType="afterGroup">
                            <p:stCondLst>
                              <p:cond delay="1500"/>
                            </p:stCondLst>
                            <p:childTnLst>
                              <p:par>
                                <p:cTn id="60" presetID="22" presetClass="entr" presetSubtype="2" fill="hold" nodeType="afterEffect">
                                  <p:stCondLst>
                                    <p:cond delay="0"/>
                                  </p:stCondLst>
                                  <p:childTnLst>
                                    <p:set>
                                      <p:cBhvr>
                                        <p:cTn id="61" dur="1" fill="hold">
                                          <p:stCondLst>
                                            <p:cond delay="0"/>
                                          </p:stCondLst>
                                        </p:cTn>
                                        <p:tgtEl>
                                          <p:spTgt spid="63496"/>
                                        </p:tgtEl>
                                        <p:attrNameLst>
                                          <p:attrName>style.visibility</p:attrName>
                                        </p:attrNameLst>
                                      </p:cBhvr>
                                      <p:to>
                                        <p:strVal val="visible"/>
                                      </p:to>
                                    </p:set>
                                    <p:animEffect transition="in" filter="wipe(right)">
                                      <p:cBhvr>
                                        <p:cTn id="62" dur="500"/>
                                        <p:tgtEl>
                                          <p:spTgt spid="6349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63511"/>
                                        </p:tgtEl>
                                        <p:attrNameLst>
                                          <p:attrName>style.visibility</p:attrName>
                                        </p:attrNameLst>
                                      </p:cBhvr>
                                      <p:to>
                                        <p:strVal val="visible"/>
                                      </p:to>
                                    </p:set>
                                    <p:animEffect transition="in" filter="wipe(down)">
                                      <p:cBhvr>
                                        <p:cTn id="67" dur="500"/>
                                        <p:tgtEl>
                                          <p:spTgt spid="63511"/>
                                        </p:tgtEl>
                                      </p:cBhvr>
                                    </p:animEffect>
                                  </p:childTnLst>
                                </p:cTn>
                              </p:par>
                            </p:childTnLst>
                          </p:cTn>
                        </p:par>
                        <p:par>
                          <p:cTn id="68" fill="hold" nodeType="afterGroup">
                            <p:stCondLst>
                              <p:cond delay="500"/>
                            </p:stCondLst>
                            <p:childTnLst>
                              <p:par>
                                <p:cTn id="69" presetID="22" presetClass="entr" presetSubtype="4" fill="hold" grpId="0" nodeType="afterEffect">
                                  <p:stCondLst>
                                    <p:cond delay="2500"/>
                                  </p:stCondLst>
                                  <p:childTnLst>
                                    <p:set>
                                      <p:cBhvr>
                                        <p:cTn id="70" dur="1" fill="hold">
                                          <p:stCondLst>
                                            <p:cond delay="0"/>
                                          </p:stCondLst>
                                        </p:cTn>
                                        <p:tgtEl>
                                          <p:spTgt spid="63513"/>
                                        </p:tgtEl>
                                        <p:attrNameLst>
                                          <p:attrName>style.visibility</p:attrName>
                                        </p:attrNameLst>
                                      </p:cBhvr>
                                      <p:to>
                                        <p:strVal val="visible"/>
                                      </p:to>
                                    </p:set>
                                    <p:animEffect transition="in" filter="wipe(down)">
                                      <p:cBhvr>
                                        <p:cTn id="71" dur="500"/>
                                        <p:tgtEl>
                                          <p:spTgt spid="63513"/>
                                        </p:tgtEl>
                                      </p:cBhvr>
                                    </p:animEffect>
                                  </p:childTnLst>
                                </p:cTn>
                              </p:par>
                            </p:childTnLst>
                          </p:cTn>
                        </p:par>
                        <p:par>
                          <p:cTn id="72" fill="hold" nodeType="afterGroup">
                            <p:stCondLst>
                              <p:cond delay="3500"/>
                            </p:stCondLst>
                            <p:childTnLst>
                              <p:par>
                                <p:cTn id="73" presetID="22" presetClass="entr" presetSubtype="4" fill="hold" grpId="0" nodeType="afterEffect">
                                  <p:stCondLst>
                                    <p:cond delay="2500"/>
                                  </p:stCondLst>
                                  <p:childTnLst>
                                    <p:set>
                                      <p:cBhvr>
                                        <p:cTn id="74" dur="1" fill="hold">
                                          <p:stCondLst>
                                            <p:cond delay="0"/>
                                          </p:stCondLst>
                                        </p:cTn>
                                        <p:tgtEl>
                                          <p:spTgt spid="63512"/>
                                        </p:tgtEl>
                                        <p:attrNameLst>
                                          <p:attrName>style.visibility</p:attrName>
                                        </p:attrNameLst>
                                      </p:cBhvr>
                                      <p:to>
                                        <p:strVal val="visible"/>
                                      </p:to>
                                    </p:set>
                                    <p:animEffect transition="in" filter="wipe(down)">
                                      <p:cBhvr>
                                        <p:cTn id="75" dur="500"/>
                                        <p:tgtEl>
                                          <p:spTgt spid="63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8" grpId="0" animBg="1" autoUpdateAnimBg="0"/>
      <p:bldP spid="63500" grpId="0" autoUpdateAnimBg="0"/>
      <p:bldP spid="63501" grpId="0" animBg="1" autoUpdateAnimBg="0"/>
      <p:bldP spid="63502" grpId="0" autoUpdateAnimBg="0"/>
      <p:bldP spid="63503" grpId="0" autoUpdateAnimBg="0"/>
      <p:bldP spid="63504" grpId="0" autoUpdateAnimBg="0"/>
      <p:bldP spid="63509" grpId="0" autoUpdateAnimBg="0"/>
      <p:bldP spid="63510" grpId="0" autoUpdateAnimBg="0"/>
      <p:bldP spid="63511" grpId="0" autoUpdateAnimBg="0"/>
      <p:bldP spid="63512" grpId="0" autoUpdateAnimBg="0"/>
      <p:bldP spid="6351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8278888" cy="6858000"/>
          </a:xfrm>
          <a:prstGeom prst="rect">
            <a:avLst/>
          </a:prstGeom>
        </p:spPr>
      </p:pic>
      <p:sp>
        <p:nvSpPr>
          <p:cNvPr id="900098" name="Rectangle 2"/>
          <p:cNvSpPr>
            <a:spLocks noGrp="1" noChangeArrowheads="1"/>
          </p:cNvSpPr>
          <p:nvPr>
            <p:ph type="ctrTitle"/>
          </p:nvPr>
        </p:nvSpPr>
        <p:spPr>
          <a:xfrm>
            <a:off x="2339752" y="1052736"/>
            <a:ext cx="6804248" cy="1612816"/>
          </a:xfrm>
          <a:effectLst>
            <a:outerShdw blurRad="63500" dist="35921" dir="2700000" algn="ctr" rotWithShape="0">
              <a:schemeClr val="tx2">
                <a:alpha val="74998"/>
              </a:schemeClr>
            </a:outerShdw>
          </a:effectLst>
          <a:extLst/>
        </p:spPr>
        <p:txBody>
          <a:bodyPr anchor="t"/>
          <a:lstStyle/>
          <a:p>
            <a:pPr marL="355600" indent="-355600" algn="l">
              <a:defRPr/>
            </a:pPr>
            <a:r>
              <a:rPr lang="en-US" sz="2800" b="1" dirty="0">
                <a:effectLst>
                  <a:glow rad="127000">
                    <a:schemeClr val="tx1"/>
                  </a:glow>
                </a:effectLst>
                <a:latin typeface="Arial" charset="0"/>
                <a:ea typeface="ＭＳ Ｐゴシック" charset="0"/>
                <a:cs typeface="ＭＳ Ｐゴシック" charset="0"/>
              </a:rPr>
              <a:t>1.	</a:t>
            </a:r>
            <a:r>
              <a:rPr lang="zh-CN" altLang="en-US" sz="2500" b="1" dirty="0">
                <a:effectLst>
                  <a:glow rad="127000">
                    <a:schemeClr val="tx1"/>
                  </a:glow>
                </a:effectLst>
                <a:latin typeface="Arial" charset="0"/>
                <a:ea typeface="ＭＳ Ｐゴシック" charset="0"/>
                <a:cs typeface="ＭＳ Ｐゴシック" charset="0"/>
              </a:rPr>
              <a:t>因</a:t>
            </a:r>
            <a:r>
              <a:rPr lang="zh-CN" altLang="en-US" sz="2500" b="1" dirty="0" smtClean="0">
                <a:effectLst>
                  <a:glow rad="127000">
                    <a:schemeClr val="tx1"/>
                  </a:glow>
                </a:effectLst>
                <a:latin typeface="Arial" charset="0"/>
                <a:ea typeface="ＭＳ Ｐゴシック" charset="0"/>
                <a:cs typeface="ＭＳ Ｐゴシック" charset="0"/>
              </a:rPr>
              <a:t>着基督的神性，神赐给我们与使徒们一样的</a:t>
            </a:r>
            <a:r>
              <a:rPr lang="zh-CN" altLang="en-US" sz="2500" b="1" dirty="0" smtClean="0">
                <a:solidFill>
                  <a:srgbClr val="FFFF00"/>
                </a:solidFill>
                <a:effectLst>
                  <a:glow rad="127000">
                    <a:schemeClr val="tx1"/>
                  </a:glow>
                </a:effectLst>
                <a:latin typeface="Arial" charset="0"/>
                <a:ea typeface="ＭＳ Ｐゴシック" charset="0"/>
                <a:cs typeface="ＭＳ Ｐゴシック" charset="0"/>
              </a:rPr>
              <a:t>信心</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1691680" y="44624"/>
            <a:ext cx="7452320" cy="1080120"/>
          </a:xfrm>
          <a:prstGeom prst="rect">
            <a:avLst/>
          </a:prstGeom>
          <a:gradFill flip="none" rotWithShape="1">
            <a:gsLst>
              <a:gs pos="47000">
                <a:schemeClr val="accent1">
                  <a:lumMod val="50000"/>
                </a:schemeClr>
              </a:gs>
              <a:gs pos="100000">
                <a:schemeClr val="tx1"/>
              </a:gs>
            </a:gsLst>
            <a:path path="rect">
              <a:fillToRect l="50000" t="50000" r="50000" b="50000"/>
            </a:path>
            <a:tileRect/>
          </a:gradFill>
          <a:ln>
            <a:noFill/>
          </a:ln>
          <a:effectLst/>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zh-TW" altLang="en-US" sz="2800" b="1" dirty="0">
                <a:solidFill>
                  <a:srgbClr val="FFFFFF"/>
                </a:solidFill>
                <a:effectLst>
                  <a:glow rad="127000">
                    <a:srgbClr val="000000"/>
                  </a:glow>
                </a:effectLst>
                <a:latin typeface="Arial" charset="0"/>
                <a:ea typeface="ＭＳ Ｐゴシック" charset="0"/>
                <a:cs typeface="ＭＳ Ｐゴシック" charset="0"/>
              </a:rPr>
              <a:t>因基督是神，在祂里面你得以完全</a:t>
            </a:r>
            <a:r>
              <a:rPr lang="en-US" altLang="zh-TW" sz="2800" b="1" dirty="0">
                <a:solidFill>
                  <a:srgbClr val="FFFFFF"/>
                </a:solidFill>
                <a:effectLst>
                  <a:glow rad="127000">
                    <a:srgbClr val="000000"/>
                  </a:glow>
                </a:effectLst>
                <a:latin typeface="Arial" charset="0"/>
                <a:ea typeface="ＭＳ Ｐゴシック" charset="0"/>
                <a:cs typeface="ＭＳ Ｐゴシック" charset="0"/>
              </a:rPr>
              <a:t> </a:t>
            </a:r>
            <a:r>
              <a:rPr lang="en-US" sz="2800" b="1" dirty="0">
                <a:solidFill>
                  <a:srgbClr val="FFFFFF"/>
                </a:solidFill>
                <a:effectLst>
                  <a:glow rad="127000">
                    <a:srgbClr val="000000"/>
                  </a:glow>
                </a:effectLst>
                <a:latin typeface="Arial" charset="0"/>
                <a:ea typeface="ＭＳ Ｐゴシック" charset="0"/>
                <a:cs typeface="ＭＳ Ｐゴシック" charset="0"/>
              </a:rPr>
              <a:t>(1:1-4)</a:t>
            </a:r>
          </a:p>
        </p:txBody>
      </p:sp>
      <p:sp>
        <p:nvSpPr>
          <p:cNvPr id="7" name="Rectangle 2"/>
          <p:cNvSpPr txBox="1">
            <a:spLocks noChangeArrowheads="1"/>
          </p:cNvSpPr>
          <p:nvPr/>
        </p:nvSpPr>
        <p:spPr bwMode="auto">
          <a:xfrm>
            <a:off x="2339752" y="2531355"/>
            <a:ext cx="6804248" cy="161281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55600" indent="-355600" eaLnBrk="0" hangingPunct="0">
              <a:defRPr sz="2800" b="1">
                <a:solidFill>
                  <a:schemeClr val="bg1"/>
                </a:solidFill>
                <a:effectLst>
                  <a:glow rad="127000">
                    <a:schemeClr val="tx1"/>
                  </a:glow>
                </a:effectLst>
                <a:latin typeface="Arial" charset="0"/>
              </a:defRPr>
            </a:lvl1pPr>
            <a:lvl2pPr algn="ctr" eaLnBrk="0" hangingPunct="0">
              <a:defRPr sz="4400">
                <a:solidFill>
                  <a:schemeClr val="bg1"/>
                </a:solidFill>
                <a:latin typeface="Arial" charset="0"/>
                <a:ea typeface="ＭＳ Ｐゴシック" pitchFamily="-108" charset="-128"/>
                <a:cs typeface="ＭＳ Ｐゴシック" pitchFamily="-108" charset="-128"/>
              </a:defRPr>
            </a:lvl2pPr>
            <a:lvl3pPr algn="ctr" eaLnBrk="0" hangingPunct="0">
              <a:defRPr sz="4400">
                <a:solidFill>
                  <a:schemeClr val="bg1"/>
                </a:solidFill>
                <a:latin typeface="Arial" charset="0"/>
                <a:ea typeface="ＭＳ Ｐゴシック" pitchFamily="-108" charset="-128"/>
                <a:cs typeface="ＭＳ Ｐゴシック" pitchFamily="-108" charset="-128"/>
              </a:defRPr>
            </a:lvl3pPr>
            <a:lvl4pPr algn="ctr" eaLnBrk="0" hangingPunct="0">
              <a:defRPr sz="4400">
                <a:solidFill>
                  <a:schemeClr val="bg1"/>
                </a:solidFill>
                <a:latin typeface="Arial" charset="0"/>
                <a:ea typeface="ＭＳ Ｐゴシック" pitchFamily="-108" charset="-128"/>
                <a:cs typeface="ＭＳ Ｐゴシック" pitchFamily="-108" charset="-128"/>
              </a:defRPr>
            </a:lvl4pPr>
            <a:lvl5pPr algn="ctr" eaLnBrk="0" hangingPunct="0">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pPr defTabSz="914400" fontAlgn="base">
              <a:spcBef>
                <a:spcPct val="0"/>
              </a:spcBef>
              <a:spcAft>
                <a:spcPct val="0"/>
              </a:spcAft>
            </a:pPr>
            <a:r>
              <a:rPr lang="en-US" dirty="0">
                <a:solidFill>
                  <a:srgbClr val="FFFFFF"/>
                </a:solidFill>
                <a:effectLst>
                  <a:glow rad="127000">
                    <a:srgbClr val="000000"/>
                  </a:glow>
                </a:effectLst>
                <a:ea typeface="ＭＳ Ｐゴシック" charset="0"/>
                <a:cs typeface="ＭＳ Ｐゴシック" charset="0"/>
              </a:rPr>
              <a:t>2.	</a:t>
            </a:r>
            <a:r>
              <a:rPr lang="zh-CN" altLang="en-US" dirty="0" smtClean="0">
                <a:solidFill>
                  <a:srgbClr val="FFFFFF"/>
                </a:solidFill>
                <a:effectLst>
                  <a:glow rad="127000">
                    <a:srgbClr val="000000"/>
                  </a:glow>
                </a:effectLst>
                <a:ea typeface="ＭＳ Ｐゴシック" charset="0"/>
                <a:cs typeface="ＭＳ Ｐゴシック" charset="0"/>
              </a:rPr>
              <a:t>神借着基督的</a:t>
            </a:r>
            <a:r>
              <a:rPr lang="en-US" altLang="zh-CN" dirty="0" smtClean="0">
                <a:solidFill>
                  <a:srgbClr val="FFFFFF"/>
                </a:solidFill>
                <a:effectLst>
                  <a:glow rad="127000">
                    <a:srgbClr val="000000"/>
                  </a:glow>
                </a:effectLst>
                <a:ea typeface="ＭＳ Ｐゴシック" charset="0"/>
                <a:cs typeface="ＭＳ Ｐゴシック" charset="0"/>
              </a:rPr>
              <a:t/>
            </a:r>
            <a:br>
              <a:rPr lang="en-US" altLang="zh-CN" dirty="0" smtClean="0">
                <a:solidFill>
                  <a:srgbClr val="FFFFFF"/>
                </a:solidFill>
                <a:effectLst>
                  <a:glow rad="127000">
                    <a:srgbClr val="000000"/>
                  </a:glow>
                </a:effectLst>
                <a:ea typeface="ＭＳ Ｐゴシック" charset="0"/>
                <a:cs typeface="ＭＳ Ｐゴシック" charset="0"/>
              </a:rPr>
            </a:br>
            <a:r>
              <a:rPr lang="zh-CN" altLang="en-US" dirty="0" smtClean="0">
                <a:solidFill>
                  <a:srgbClr val="FFFF00"/>
                </a:solidFill>
                <a:effectLst>
                  <a:glow rad="127000">
                    <a:srgbClr val="000000"/>
                  </a:glow>
                </a:effectLst>
                <a:ea typeface="ＭＳ Ｐゴシック" charset="0"/>
                <a:cs typeface="ＭＳ Ｐゴシック" charset="0"/>
              </a:rPr>
              <a:t>位格</a:t>
            </a:r>
            <a:r>
              <a:rPr lang="zh-CN" altLang="en-US" dirty="0" smtClean="0">
                <a:solidFill>
                  <a:srgbClr val="FFFFFF"/>
                </a:solidFill>
                <a:effectLst>
                  <a:glow rad="127000">
                    <a:srgbClr val="000000"/>
                  </a:glow>
                </a:effectLst>
                <a:ea typeface="ＭＳ Ｐゴシック" charset="0"/>
                <a:cs typeface="ＭＳ Ｐゴシック" charset="0"/>
              </a:rPr>
              <a:t>向我们显明恩惠与平安</a:t>
            </a:r>
            <a:endParaRPr lang="en-US" dirty="0">
              <a:solidFill>
                <a:srgbClr val="FFFFFF"/>
              </a:solidFill>
              <a:effectLst>
                <a:glow rad="127000">
                  <a:srgbClr val="000000"/>
                </a:glow>
              </a:effectLst>
              <a:ea typeface="ＭＳ Ｐゴシック" charset="0"/>
              <a:cs typeface="ＭＳ Ｐゴシック" charset="0"/>
            </a:endParaRPr>
          </a:p>
        </p:txBody>
      </p:sp>
      <p:sp>
        <p:nvSpPr>
          <p:cNvPr id="8" name="Rectangle 2"/>
          <p:cNvSpPr txBox="1">
            <a:spLocks noChangeArrowheads="1"/>
          </p:cNvSpPr>
          <p:nvPr/>
        </p:nvSpPr>
        <p:spPr bwMode="auto">
          <a:xfrm>
            <a:off x="6156176" y="5733256"/>
            <a:ext cx="2880320" cy="1008112"/>
          </a:xfrm>
          <a:prstGeom prst="rect">
            <a:avLst/>
          </a:prstGeom>
          <a:gradFill flip="none" rotWithShape="1">
            <a:gsLst>
              <a:gs pos="47000">
                <a:schemeClr val="accent1">
                  <a:lumMod val="50000"/>
                </a:schemeClr>
              </a:gs>
              <a:gs pos="100000">
                <a:schemeClr val="tx1"/>
              </a:gs>
            </a:gsLst>
            <a:path path="rect">
              <a:fillToRect l="50000" t="50000" r="50000" b="50000"/>
            </a:path>
            <a:tileRect/>
          </a:gradFill>
          <a:ln>
            <a:noFill/>
          </a:ln>
          <a:effectLst/>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zh-TW" altLang="en-US" sz="2800" b="1" dirty="0">
                <a:solidFill>
                  <a:srgbClr val="FFFFFF"/>
                </a:solidFill>
                <a:effectLst>
                  <a:glow rad="127000">
                    <a:srgbClr val="000000"/>
                  </a:glow>
                </a:effectLst>
                <a:latin typeface="Arial" charset="0"/>
                <a:ea typeface="ＭＳ Ｐゴシック" charset="0"/>
                <a:cs typeface="ＭＳ Ｐゴシック" charset="0"/>
              </a:rPr>
              <a:t>彼得后书 </a:t>
            </a:r>
            <a:endParaRPr lang="en-US" sz="2800" b="1"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0287027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rk Blue Worship Background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3903587"/>
          </a:xfrm>
          <a:effectLst>
            <a:outerShdw blurRad="63500" dist="35921" dir="2700000" algn="ctr" rotWithShape="0">
              <a:schemeClr val="tx2">
                <a:alpha val="74998"/>
              </a:schemeClr>
            </a:outerShdw>
          </a:effectLst>
          <a:extLst/>
        </p:spPr>
        <p:txBody>
          <a:bodyPr anchor="t"/>
          <a:lstStyle/>
          <a:p>
            <a:pPr>
              <a:defRPr/>
            </a:pPr>
            <a:r>
              <a:rPr lang="mr-IN" altLang="zh-CN" sz="3600" b="1" dirty="0">
                <a:solidFill>
                  <a:srgbClr val="FFFFFF"/>
                </a:solidFill>
                <a:effectLst>
                  <a:glow rad="127000">
                    <a:srgbClr val="000000"/>
                  </a:glow>
                </a:effectLst>
                <a:latin typeface="Arial" charset="0"/>
                <a:ea typeface="ＭＳ Ｐゴシック" charset="0"/>
                <a:cs typeface="ＭＳ Ｐゴシック" charset="0"/>
              </a:rPr>
              <a:t>"</a:t>
            </a:r>
            <a:r>
              <a:rPr lang="zh-TW" altLang="en-US" sz="3600" b="1" dirty="0">
                <a:solidFill>
                  <a:srgbClr val="FFFFFF"/>
                </a:solidFill>
                <a:effectLst>
                  <a:glow rad="127000">
                    <a:srgbClr val="000000"/>
                  </a:glow>
                </a:effectLst>
                <a:latin typeface="Arial" charset="0"/>
                <a:ea typeface="ＭＳ Ｐゴシック" charset="0"/>
                <a:cs typeface="ＭＳ Ｐゴシック" charset="0"/>
              </a:rPr>
              <a:t>愿恩惠平安，因你们确实认识神和我们的主</a:t>
            </a:r>
            <a:r>
              <a:rPr lang="zh-TW" altLang="en-US" sz="3600" b="1" dirty="0">
                <a:solidFill>
                  <a:srgbClr val="FFFF00"/>
                </a:solidFill>
                <a:effectLst>
                  <a:glow rad="127000">
                    <a:srgbClr val="000000"/>
                  </a:glow>
                </a:effectLst>
                <a:latin typeface="Arial" charset="0"/>
                <a:ea typeface="ＭＳ Ｐゴシック" charset="0"/>
                <a:cs typeface="ＭＳ Ｐゴシック" charset="0"/>
              </a:rPr>
              <a:t>耶稣</a:t>
            </a:r>
            <a:r>
              <a:rPr lang="zh-TW" altLang="en-US" sz="3600" b="1" dirty="0">
                <a:solidFill>
                  <a:srgbClr val="FFFFFF"/>
                </a:solidFill>
                <a:effectLst>
                  <a:glow rad="127000">
                    <a:srgbClr val="000000"/>
                  </a:glow>
                </a:effectLst>
                <a:latin typeface="Arial" charset="0"/>
                <a:ea typeface="ＭＳ Ｐゴシック" charset="0"/>
                <a:cs typeface="ＭＳ Ｐゴシック" charset="0"/>
              </a:rPr>
              <a:t>，多多加给你们</a:t>
            </a:r>
            <a:r>
              <a:rPr lang="mr-IN" altLang="zh-CN" sz="3600" b="1" dirty="0">
                <a:solidFill>
                  <a:srgbClr val="FFFFFF"/>
                </a:solidFill>
                <a:effectLst>
                  <a:glow rad="127000">
                    <a:srgbClr val="000000"/>
                  </a:glow>
                </a:effectLst>
                <a:latin typeface="Arial" charset="0"/>
                <a:ea typeface="ＭＳ Ｐゴシック" charset="0"/>
                <a:cs typeface="ＭＳ Ｐゴシック" charset="0"/>
              </a:rPr>
              <a:t>"</a:t>
            </a:r>
            <a:r>
              <a:rPr lang="en-US" sz="3600" b="1" dirty="0">
                <a:solidFill>
                  <a:srgbClr val="FFFFFF"/>
                </a:solidFill>
                <a:effectLst>
                  <a:glow rad="127000">
                    <a:srgbClr val="000000"/>
                  </a:glow>
                </a:effectLst>
                <a:latin typeface="Arial" charset="0"/>
                <a:ea typeface="ＭＳ Ｐゴシック" charset="0"/>
                <a:cs typeface="ＭＳ Ｐゴシック" charset="0"/>
              </a:rPr>
              <a:t/>
            </a:r>
            <a:br>
              <a:rPr lang="en-US" sz="3600" b="1" dirty="0">
                <a:solidFill>
                  <a:srgbClr val="FFFFFF"/>
                </a:solidFill>
                <a:effectLst>
                  <a:glow rad="127000">
                    <a:srgbClr val="000000"/>
                  </a:glow>
                </a:effectLst>
                <a:latin typeface="Arial" charset="0"/>
                <a:ea typeface="ＭＳ Ｐゴシック" charset="0"/>
                <a:cs typeface="ＭＳ Ｐゴシック" charset="0"/>
              </a:rPr>
            </a:br>
            <a:r>
              <a:rPr lang="en-US" sz="3600" b="1" dirty="0">
                <a:solidFill>
                  <a:srgbClr val="FFFFFF"/>
                </a:solidFill>
                <a:effectLst>
                  <a:glow rad="127000">
                    <a:srgbClr val="000000"/>
                  </a:glow>
                </a:effectLst>
                <a:latin typeface="Arial" charset="0"/>
                <a:ea typeface="ＭＳ Ｐゴシック" charset="0"/>
                <a:cs typeface="ＭＳ Ｐゴシック" charset="0"/>
              </a:rPr>
              <a:t>(</a:t>
            </a:r>
            <a:r>
              <a:rPr lang="ja-JP" altLang="en-US" sz="3600" b="1" dirty="0">
                <a:solidFill>
                  <a:srgbClr val="FFFFFF"/>
                </a:solidFill>
                <a:effectLst>
                  <a:glow rad="127000">
                    <a:srgbClr val="000000"/>
                  </a:glow>
                </a:effectLst>
                <a:latin typeface="Arial" charset="0"/>
                <a:ea typeface="ＭＳ Ｐゴシック" charset="0"/>
                <a:cs typeface="ＭＳ Ｐゴシック" charset="0"/>
              </a:rPr>
              <a:t>彼得</a:t>
            </a:r>
            <a:r>
              <a:rPr lang="zh-CN" altLang="en-US" sz="3600" b="1" dirty="0">
                <a:solidFill>
                  <a:srgbClr val="FFFFFF"/>
                </a:solidFill>
                <a:effectLst>
                  <a:glow rad="127000">
                    <a:srgbClr val="000000"/>
                  </a:glow>
                </a:effectLst>
                <a:latin typeface="Arial" charset="0"/>
                <a:ea typeface="ＭＳ Ｐゴシック" charset="0"/>
                <a:cs typeface="ＭＳ Ｐゴシック" charset="0"/>
              </a:rPr>
              <a:t>后书</a:t>
            </a:r>
            <a:r>
              <a:rPr lang="ja-JP" altLang="en-US" sz="3600" b="1" dirty="0">
                <a:solidFill>
                  <a:srgbClr val="FFFFFF"/>
                </a:solidFill>
                <a:effectLst>
                  <a:glow rad="127000">
                    <a:srgbClr val="000000"/>
                  </a:glow>
                </a:effectLst>
                <a:latin typeface="Arial" charset="0"/>
                <a:ea typeface="ＭＳ Ｐゴシック" charset="0"/>
                <a:cs typeface="ＭＳ Ｐゴシック" charset="0"/>
              </a:rPr>
              <a:t> </a:t>
            </a:r>
            <a:r>
              <a:rPr lang="en-US" sz="3600" b="1" dirty="0">
                <a:solidFill>
                  <a:srgbClr val="FFFFFF"/>
                </a:solidFill>
                <a:effectLst>
                  <a:glow rad="127000">
                    <a:srgbClr val="000000"/>
                  </a:glow>
                </a:effectLst>
                <a:latin typeface="Arial" charset="0"/>
                <a:ea typeface="ＭＳ Ｐゴシック" charset="0"/>
                <a:cs typeface="ＭＳ Ｐゴシック" charset="0"/>
              </a:rPr>
              <a:t>1:2 </a:t>
            </a:r>
            <a:r>
              <a:rPr lang="zh-CN" altLang="en-US" sz="3200" b="1" dirty="0">
                <a:solidFill>
                  <a:srgbClr val="FFFFFF"/>
                </a:solidFill>
                <a:effectLst>
                  <a:glow rad="127000">
                    <a:srgbClr val="000000"/>
                  </a:glow>
                </a:effectLst>
                <a:latin typeface="Arial" charset="0"/>
                <a:ea typeface="ＭＳ Ｐゴシック" charset="0"/>
                <a:cs typeface="ＭＳ Ｐゴシック" charset="0"/>
              </a:rPr>
              <a:t>新译本</a:t>
            </a:r>
            <a:r>
              <a:rPr lang="en-US" sz="3600" b="1" dirty="0">
                <a:solidFill>
                  <a:srgbClr val="FFFFFF"/>
                </a:solidFill>
                <a:effectLst>
                  <a:glow rad="127000">
                    <a:srgbClr val="000000"/>
                  </a:glow>
                </a:effectLst>
                <a:latin typeface="Arial" charset="0"/>
                <a:ea typeface="ＭＳ Ｐゴシック" charset="0"/>
                <a:cs typeface="ＭＳ Ｐゴシック" charset="0"/>
              </a:rPr>
              <a:t>)</a:t>
            </a:r>
          </a:p>
        </p:txBody>
      </p:sp>
      <p:sp>
        <p:nvSpPr>
          <p:cNvPr id="4" name="Rectangle 2"/>
          <p:cNvSpPr txBox="1">
            <a:spLocks noChangeArrowheads="1"/>
          </p:cNvSpPr>
          <p:nvPr/>
        </p:nvSpPr>
        <p:spPr bwMode="auto">
          <a:xfrm>
            <a:off x="0" y="4149080"/>
            <a:ext cx="9144000" cy="266429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endParaRPr lang="en-US" sz="36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6156176" y="5733256"/>
            <a:ext cx="2880320" cy="1008112"/>
          </a:xfrm>
          <a:prstGeom prst="rect">
            <a:avLst/>
          </a:prstGeom>
          <a:gradFill flip="none" rotWithShape="1">
            <a:gsLst>
              <a:gs pos="47000">
                <a:schemeClr val="accent1">
                  <a:lumMod val="50000"/>
                </a:schemeClr>
              </a:gs>
              <a:gs pos="100000">
                <a:schemeClr val="tx1"/>
              </a:gs>
            </a:gsLst>
            <a:path path="rect">
              <a:fillToRect l="50000" t="50000" r="50000" b="50000"/>
            </a:path>
            <a:tileRect/>
          </a:gradFill>
          <a:ln>
            <a:noFill/>
          </a:ln>
          <a:effectLst/>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zh-TW" altLang="en-US" sz="2800" b="1" dirty="0">
                <a:solidFill>
                  <a:srgbClr val="FFFFFF"/>
                </a:solidFill>
                <a:effectLst>
                  <a:glow rad="127000">
                    <a:srgbClr val="000000"/>
                  </a:glow>
                </a:effectLst>
                <a:latin typeface="Arial" charset="0"/>
                <a:ea typeface="ＭＳ Ｐゴシック" charset="0"/>
                <a:cs typeface="ＭＳ Ｐゴシック" charset="0"/>
              </a:rPr>
              <a:t>彼得后书 </a:t>
            </a:r>
            <a:endParaRPr lang="en-US" sz="2800" b="1"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5174323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2-02 at 5.41.18 PM.png"/>
          <p:cNvPicPr>
            <a:picLocks noChangeAspect="1"/>
          </p:cNvPicPr>
          <p:nvPr/>
        </p:nvPicPr>
        <p:blipFill rotWithShape="1">
          <a:blip r:embed="rId3" cstate="screen">
            <a:extLst>
              <a:ext uri="{28A0092B-C50C-407E-A947-70E740481C1C}">
                <a14:useLocalDpi xmlns:a14="http://schemas.microsoft.com/office/drawing/2010/main" val="0"/>
              </a:ext>
            </a:extLst>
          </a:blip>
          <a:srcRect t="2841"/>
          <a:stretch/>
        </p:blipFill>
        <p:spPr>
          <a:xfrm>
            <a:off x="-44173" y="574261"/>
            <a:ext cx="9232347" cy="5650045"/>
          </a:xfrm>
          <a:prstGeom prst="rect">
            <a:avLst/>
          </a:prstGeom>
        </p:spPr>
      </p:pic>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ja-JP" altLang="en-US" sz="3200" dirty="0">
                <a:solidFill>
                  <a:schemeClr val="bg1"/>
                </a:solidFill>
              </a:rPr>
              <a:t>耶稣</a:t>
            </a:r>
            <a:r>
              <a:rPr lang="en-US" altLang="ja-JP" sz="3200" dirty="0">
                <a:solidFill>
                  <a:schemeClr val="bg1"/>
                </a:solidFill>
              </a:rPr>
              <a:t> • </a:t>
            </a:r>
            <a:r>
              <a:rPr lang="en-US" sz="3200" b="1" dirty="0" err="1" smtClean="0">
                <a:solidFill>
                  <a:srgbClr val="FFFFFF"/>
                </a:solidFill>
                <a:latin typeface="Arial"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22086"/>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zh-CN" altLang="en-US" sz="3600" dirty="0">
                <a:solidFill>
                  <a:srgbClr val="FFFFFF"/>
                </a:solidFill>
                <a:ea typeface="SimSun" charset="0"/>
                <a:cs typeface="Arial" charset="0"/>
              </a:rPr>
              <a:t>免费获得该讲解</a:t>
            </a:r>
            <a:r>
              <a:rPr lang="en-US" sz="3600" dirty="0">
                <a:solidFill>
                  <a:srgbClr val="FFFFFF"/>
                </a:solidFill>
                <a:ea typeface="SimSun" charset="0"/>
                <a:cs typeface="Arial" charset="0"/>
              </a:rPr>
              <a:t>!</a:t>
            </a:r>
            <a:endParaRPr lang="en-US" sz="1200" dirty="0">
              <a:solidFill>
                <a:srgbClr val="FFFFFF"/>
              </a:solidFill>
              <a:ea typeface="SimSun" charset="0"/>
              <a:cs typeface="Arial" charset="0"/>
            </a:endParaRPr>
          </a:p>
        </p:txBody>
      </p:sp>
      <p:pic>
        <p:nvPicPr>
          <p:cNvPr id="2" name="Picture 1"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159620"/>
            <a:ext cx="6153212" cy="3483594"/>
          </a:xfrm>
          <a:prstGeom prst="rect">
            <a:avLst/>
          </a:prstGeom>
        </p:spPr>
      </p:pic>
      <p:sp>
        <p:nvSpPr>
          <p:cNvPr id="6" name="Rectangle 1026"/>
          <p:cNvSpPr txBox="1">
            <a:spLocks noChangeArrowheads="1"/>
          </p:cNvSpPr>
          <p:nvPr/>
        </p:nvSpPr>
        <p:spPr bwMode="auto">
          <a:xfrm>
            <a:off x="0" y="124783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zh-CN" altLang="en-US" sz="3600" b="1" dirty="0" smtClean="0">
                <a:solidFill>
                  <a:srgbClr val="000000"/>
                </a:solidFill>
                <a:ea typeface="SimSun" charset="0"/>
                <a:cs typeface="Arial" charset="0"/>
              </a:rPr>
              <a:t>圣经学习下载</a:t>
            </a:r>
            <a:endParaRPr lang="zh-CN" altLang="en-US" sz="3600" b="1" dirty="0">
              <a:solidFill>
                <a:srgbClr val="000000"/>
              </a:solidFill>
              <a:ea typeface="SimSun" charset="0"/>
              <a:cs typeface="Arial" charset="0"/>
            </a:endParaRPr>
          </a:p>
        </p:txBody>
      </p:sp>
    </p:spTree>
    <p:extLst>
      <p:ext uri="{BB962C8B-B14F-4D97-AF65-F5344CB8AC3E}">
        <p14:creationId xmlns:p14="http://schemas.microsoft.com/office/powerpoint/2010/main" val="1163142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2"/>
                                        </p:tgtEl>
                                        <p:attrNameLst>
                                          <p:attrName>ppt_x</p:attrName>
                                        </p:attrNameLst>
                                      </p:cBhvr>
                                      <p:tavLst>
                                        <p:tav tm="0">
                                          <p:val>
                                            <p:strVal val="ppt_x"/>
                                          </p:val>
                                        </p:tav>
                                        <p:tav tm="100000">
                                          <p:val>
                                            <p:strVal val="0-ppt_w/2"/>
                                          </p:val>
                                        </p:tav>
                                      </p:tavLst>
                                    </p:anim>
                                    <p:anim calcmode="lin" valueType="num">
                                      <p:cBhvr additive="base">
                                        <p:cTn id="7" dur="2000"/>
                                        <p:tgtEl>
                                          <p:spTgt spid="2"/>
                                        </p:tgtEl>
                                        <p:attrNameLst>
                                          <p:attrName>ppt_y</p:attrName>
                                        </p:attrNameLst>
                                      </p:cBhvr>
                                      <p:tavLst>
                                        <p:tav tm="0">
                                          <p:val>
                                            <p:strVal val="ppt_y"/>
                                          </p:val>
                                        </p:tav>
                                        <p:tav tm="100000">
                                          <p:val>
                                            <p:strVal val="ppt_y"/>
                                          </p:val>
                                        </p:tav>
                                      </p:tavLst>
                                    </p:anim>
                                    <p:set>
                                      <p:cBhvr>
                                        <p:cTn id="8" dur="1" fill="hold">
                                          <p:stCondLst>
                                            <p:cond delay="1999"/>
                                          </p:stCondLst>
                                        </p:cTn>
                                        <p:tgtEl>
                                          <p:spTgt spid="2"/>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smtClean="0">
                <a:solidFill>
                  <a:schemeClr val="tx1"/>
                </a:solidFill>
              </a:rPr>
              <a:t>Black</a:t>
            </a:r>
            <a:endParaRPr lang="en-US" dirty="0">
              <a:solidFill>
                <a:schemeClr val="tx1"/>
              </a:solidFill>
            </a:endParaRPr>
          </a:p>
        </p:txBody>
      </p:sp>
    </p:spTree>
    <p:extLst>
      <p:ext uri="{BB962C8B-B14F-4D97-AF65-F5344CB8AC3E}">
        <p14:creationId xmlns:p14="http://schemas.microsoft.com/office/powerpoint/2010/main" val="8246819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7" name="Picture 2" descr="Purple me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03200"/>
            <a:ext cx="8401050" cy="64008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82051" name="Rectangle 3"/>
          <p:cNvSpPr>
            <a:spLocks noChangeArrowheads="1"/>
          </p:cNvSpPr>
          <p:nvPr/>
        </p:nvSpPr>
        <p:spPr bwMode="auto">
          <a:xfrm>
            <a:off x="3535363" y="6645275"/>
            <a:ext cx="1322387"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119" tIns="39848" rIns="81119" bIns="39848">
            <a:spAutoFit/>
          </a:bodyPr>
          <a:lstStyle/>
          <a:p>
            <a:pPr defTabSz="914400" fontAlgn="base" hangingPunct="0">
              <a:spcBef>
                <a:spcPct val="50000"/>
              </a:spcBef>
              <a:spcAft>
                <a:spcPct val="0"/>
              </a:spcAft>
              <a:defRPr/>
            </a:pPr>
            <a:endParaRPr lang="en-GB" sz="900">
              <a:solidFill>
                <a:srgbClr val="000000"/>
              </a:solidFill>
              <a:latin typeface="Helvetica" charset="0"/>
              <a:ea typeface="ＭＳ Ｐゴシック" charset="0"/>
              <a:cs typeface="ＭＳ Ｐゴシック" charset="0"/>
              <a:sym typeface="Helvetica" charset="0"/>
            </a:endParaRPr>
          </a:p>
        </p:txBody>
      </p:sp>
      <p:sp>
        <p:nvSpPr>
          <p:cNvPr id="1282052" name="Rectangle 4"/>
          <p:cNvSpPr>
            <a:spLocks noChangeArrowheads="1"/>
          </p:cNvSpPr>
          <p:nvPr/>
        </p:nvSpPr>
        <p:spPr bwMode="auto">
          <a:xfrm>
            <a:off x="1139825" y="711200"/>
            <a:ext cx="6802438" cy="5454650"/>
          </a:xfrm>
          <a:prstGeom prst="rect">
            <a:avLst/>
          </a:prstGeom>
          <a:gradFill rotWithShape="0">
            <a:gsLst>
              <a:gs pos="0">
                <a:srgbClr val="00279F">
                  <a:gamma/>
                  <a:shade val="0"/>
                  <a:invGamma/>
                </a:srgbClr>
              </a:gs>
              <a:gs pos="50000">
                <a:srgbClr val="00279F"/>
              </a:gs>
              <a:gs pos="100000">
                <a:srgbClr val="00279F">
                  <a:gamma/>
                  <a:shade val="0"/>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976" tIns="40986" rIns="81976" bIns="40986" anchor="ctr"/>
          <a:lstStyle/>
          <a:p>
            <a:pPr defTabSz="914400" fontAlgn="base" hangingPunct="0">
              <a:spcBef>
                <a:spcPct val="0"/>
              </a:spcBef>
              <a:spcAft>
                <a:spcPct val="0"/>
              </a:spcAft>
              <a:defRPr/>
            </a:pPr>
            <a:endParaRPr lang="en-GB" sz="1100">
              <a:solidFill>
                <a:srgbClr val="000000"/>
              </a:solidFill>
              <a:latin typeface="Wingdings 2" charset="0"/>
              <a:ea typeface="ＭＳ Ｐゴシック" charset="0"/>
              <a:cs typeface="ＭＳ Ｐゴシック" charset="0"/>
              <a:sym typeface="Helvetica" charset="0"/>
            </a:endParaRPr>
          </a:p>
        </p:txBody>
      </p:sp>
      <p:sp>
        <p:nvSpPr>
          <p:cNvPr id="1282055" name="Text Box 7"/>
          <p:cNvSpPr txBox="1">
            <a:spLocks noChangeArrowheads="1"/>
          </p:cNvSpPr>
          <p:nvPr/>
        </p:nvSpPr>
        <p:spPr bwMode="auto">
          <a:xfrm>
            <a:off x="8812213" y="1588"/>
            <a:ext cx="1666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976" tIns="40986" rIns="81976" bIns="40986" anchor="ctr">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fontAlgn="base" hangingPunct="0">
              <a:spcBef>
                <a:spcPct val="50000"/>
              </a:spcBef>
              <a:spcAft>
                <a:spcPct val="0"/>
              </a:spcAft>
              <a:defRPr/>
            </a:pPr>
            <a:r>
              <a:rPr lang="zh-CN" altLang="en-US" sz="1800" smtClean="0">
                <a:solidFill>
                  <a:srgbClr val="FFA27C"/>
                </a:solidFill>
                <a:latin typeface="Comic Sans MS" charset="0"/>
                <a:ea typeface="宋体" charset="0"/>
                <a:cs typeface="宋体" charset="0"/>
                <a:sym typeface="Helvetica" charset="0"/>
              </a:rPr>
              <a:t> </a:t>
            </a:r>
          </a:p>
        </p:txBody>
      </p:sp>
      <p:sp>
        <p:nvSpPr>
          <p:cNvPr id="1282056" name="Text Box 8"/>
          <p:cNvSpPr txBox="1">
            <a:spLocks noChangeArrowheads="1"/>
          </p:cNvSpPr>
          <p:nvPr/>
        </p:nvSpPr>
        <p:spPr bwMode="auto">
          <a:xfrm>
            <a:off x="1292225" y="1481138"/>
            <a:ext cx="5786438" cy="250825"/>
          </a:xfrm>
          <a:prstGeom prst="rect">
            <a:avLst/>
          </a:prstGeom>
          <a:noFill/>
          <a:ln>
            <a:noFill/>
          </a:ln>
          <a:effectLst/>
          <a:extLst>
            <a:ext uri="{909E8E84-426E-40dd-AFC4-6F175D3DCCD1}">
              <a14:hiddenFill xmlns:a14="http://schemas.microsoft.com/office/drawing/2010/main">
                <a:solidFill>
                  <a:srgbClr val="001E4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50000"/>
                    </a:schemeClr>
                  </a:outerShdw>
                </a:effectLst>
              </a14:hiddenEffects>
            </a:ext>
          </a:extLst>
        </p:spPr>
        <p:txBody>
          <a:bodyPr lIns="81976" tIns="40986" rIns="81976" bIns="40986">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fontAlgn="base" hangingPunct="0">
              <a:spcBef>
                <a:spcPct val="50000"/>
              </a:spcBef>
              <a:spcAft>
                <a:spcPct val="0"/>
              </a:spcAft>
              <a:defRPr/>
            </a:pPr>
            <a:endParaRPr lang="en-GB" sz="1100" smtClean="0">
              <a:solidFill>
                <a:srgbClr val="000000"/>
              </a:solidFill>
              <a:latin typeface="Wingdings 2" charset="0"/>
              <a:cs typeface="ＭＳ Ｐゴシック" charset="0"/>
              <a:sym typeface="Helvetica" charset="0"/>
            </a:endParaRPr>
          </a:p>
        </p:txBody>
      </p:sp>
      <p:sp>
        <p:nvSpPr>
          <p:cNvPr id="1282089" name="AutoShape 41"/>
          <p:cNvSpPr>
            <a:spLocks noChangeArrowheads="1"/>
          </p:cNvSpPr>
          <p:nvPr/>
        </p:nvSpPr>
        <p:spPr bwMode="auto">
          <a:xfrm>
            <a:off x="4752975" y="3019425"/>
            <a:ext cx="3001963" cy="3011488"/>
          </a:xfrm>
          <a:prstGeom prst="roundRect">
            <a:avLst>
              <a:gd name="adj" fmla="val 16667"/>
            </a:avLst>
          </a:prstGeom>
          <a:gradFill rotWithShape="0">
            <a:gsLst>
              <a:gs pos="0">
                <a:srgbClr val="0000FF"/>
              </a:gs>
              <a:gs pos="50000">
                <a:srgbClr val="0000FF">
                  <a:gamma/>
                  <a:shade val="0"/>
                  <a:invGamma/>
                </a:srgbClr>
              </a:gs>
              <a:gs pos="100000">
                <a:srgbClr val="0000FF"/>
              </a:gs>
            </a:gsLst>
            <a:lin ang="18900000" scaled="1"/>
          </a:gradFill>
          <a:ln w="76200">
            <a:solidFill>
              <a:schemeClr val="hlink"/>
            </a:solidFill>
            <a:round/>
            <a:headEnd/>
            <a:tailEnd/>
          </a:ln>
          <a:effectLst/>
          <a:extLst>
            <a:ext uri="{AF507438-7753-43e0-B8FC-AC1667EBCBE1}">
              <a14:hiddenEffects xmlns:a14="http://schemas.microsoft.com/office/drawing/2010/main">
                <a:effectLst>
                  <a:outerShdw blurRad="63500" dist="161645" dir="2700000" algn="ctr" rotWithShape="0">
                    <a:schemeClr val="tx1">
                      <a:alpha val="74998"/>
                    </a:schemeClr>
                  </a:outerShdw>
                </a:effectLst>
              </a14:hiddenEffects>
            </a:ext>
          </a:extLst>
        </p:spPr>
        <p:txBody>
          <a:bodyPr wrap="none" lIns="81976" tIns="40986" rIns="81976" bIns="40986" anchor="ctr"/>
          <a:lstStyle/>
          <a:p>
            <a:pPr defTabSz="914400" fontAlgn="base" hangingPunct="0">
              <a:spcBef>
                <a:spcPct val="0"/>
              </a:spcBef>
              <a:spcAft>
                <a:spcPct val="0"/>
              </a:spcAft>
              <a:defRPr/>
            </a:pPr>
            <a:endParaRPr lang="en-GB" sz="1600">
              <a:solidFill>
                <a:srgbClr val="0000FF"/>
              </a:solidFill>
              <a:latin typeface="Engravers MT" charset="0"/>
              <a:ea typeface="ＭＳ Ｐゴシック" charset="0"/>
              <a:cs typeface="ＭＳ Ｐゴシック" charset="0"/>
              <a:sym typeface="Helvetica" charset="0"/>
            </a:endParaRPr>
          </a:p>
        </p:txBody>
      </p:sp>
      <p:sp>
        <p:nvSpPr>
          <p:cNvPr id="1282061" name="Text Box 13"/>
          <p:cNvSpPr txBox="1">
            <a:spLocks noChangeArrowheads="1"/>
          </p:cNvSpPr>
          <p:nvPr/>
        </p:nvSpPr>
        <p:spPr bwMode="auto">
          <a:xfrm>
            <a:off x="1331913" y="4310063"/>
            <a:ext cx="2825750" cy="852487"/>
          </a:xfrm>
          <a:prstGeom prst="rect">
            <a:avLst/>
          </a:prstGeom>
          <a:noFill/>
          <a:ln>
            <a:noFill/>
          </a:ln>
          <a:effectLst>
            <a:outerShdw blurRad="63500" dist="46662" dir="3284183"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1976" tIns="40986" rIns="81976" bIns="40986">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defTabSz="914400" fontAlgn="base" hangingPunct="0">
              <a:spcBef>
                <a:spcPct val="50000"/>
              </a:spcBef>
              <a:spcAft>
                <a:spcPct val="0"/>
              </a:spcAft>
              <a:defRPr/>
            </a:pPr>
            <a:r>
              <a:rPr lang="ja-JP" altLang="en-US" sz="2500" dirty="0" smtClean="0">
                <a:solidFill>
                  <a:srgbClr val="FFFFFF"/>
                </a:solidFill>
                <a:latin typeface="宋体" charset="0"/>
                <a:ea typeface="宋体" charset="0"/>
                <a:cs typeface="宋体" charset="0"/>
                <a:sym typeface="Helvetica" charset="0"/>
              </a:rPr>
              <a:t>第</a:t>
            </a:r>
            <a:r>
              <a:rPr lang="zh-CN" altLang="en-US" sz="2500" dirty="0" smtClean="0">
                <a:solidFill>
                  <a:srgbClr val="FFFFFF"/>
                </a:solidFill>
                <a:latin typeface="宋体" charset="0"/>
                <a:ea typeface="宋体" charset="0"/>
                <a:cs typeface="宋体" charset="0"/>
                <a:sym typeface="Helvetica" charset="0"/>
              </a:rPr>
              <a:t> </a:t>
            </a:r>
            <a:r>
              <a:rPr lang="ja-JP" altLang="en-US" sz="2500" dirty="0" smtClean="0">
                <a:solidFill>
                  <a:srgbClr val="FFFFFF"/>
                </a:solidFill>
                <a:latin typeface="宋体" charset="0"/>
                <a:ea typeface="宋体" charset="0"/>
                <a:cs typeface="宋体" charset="0"/>
                <a:sym typeface="Helvetica" charset="0"/>
              </a:rPr>
              <a:t>三</a:t>
            </a:r>
            <a:r>
              <a:rPr lang="zh-CN" altLang="en-US" sz="2500" dirty="0" smtClean="0">
                <a:solidFill>
                  <a:srgbClr val="FFFFFF"/>
                </a:solidFill>
                <a:latin typeface="宋体" charset="0"/>
                <a:ea typeface="宋体" charset="0"/>
                <a:cs typeface="宋体" charset="0"/>
                <a:sym typeface="Helvetica" charset="0"/>
              </a:rPr>
              <a:t> 节:                             宇宙的创造者        </a:t>
            </a:r>
          </a:p>
        </p:txBody>
      </p:sp>
      <p:sp>
        <p:nvSpPr>
          <p:cNvPr id="1282062" name="Text Box 14"/>
          <p:cNvSpPr txBox="1">
            <a:spLocks noChangeArrowheads="1"/>
          </p:cNvSpPr>
          <p:nvPr/>
        </p:nvSpPr>
        <p:spPr bwMode="auto">
          <a:xfrm>
            <a:off x="1331913" y="5319713"/>
            <a:ext cx="3186112" cy="852487"/>
          </a:xfrm>
          <a:prstGeom prst="rect">
            <a:avLst/>
          </a:prstGeom>
          <a:noFill/>
          <a:ln>
            <a:noFill/>
          </a:ln>
          <a:effectLst>
            <a:outerShdw blurRad="63500" dist="46662" dir="3284183"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1976" tIns="40986" rIns="81976" bIns="40986">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defTabSz="914400" fontAlgn="base" hangingPunct="0">
              <a:spcBef>
                <a:spcPct val="50000"/>
              </a:spcBef>
              <a:spcAft>
                <a:spcPct val="0"/>
              </a:spcAft>
              <a:defRPr/>
            </a:pPr>
            <a:r>
              <a:rPr lang="ja-JP" altLang="en-US" sz="2500" smtClean="0">
                <a:solidFill>
                  <a:srgbClr val="FFFFFF"/>
                </a:solidFill>
                <a:latin typeface="宋体" charset="0"/>
                <a:ea typeface="宋体" charset="0"/>
                <a:cs typeface="宋体" charset="0"/>
                <a:sym typeface="Helvetica" charset="0"/>
              </a:rPr>
              <a:t>第</a:t>
            </a:r>
            <a:r>
              <a:rPr lang="zh-CN" altLang="en-US" sz="2500" smtClean="0">
                <a:solidFill>
                  <a:srgbClr val="FFFFFF"/>
                </a:solidFill>
                <a:latin typeface="宋体" charset="0"/>
                <a:ea typeface="宋体" charset="0"/>
                <a:cs typeface="宋体" charset="0"/>
                <a:sym typeface="Helvetica" charset="0"/>
              </a:rPr>
              <a:t> </a:t>
            </a:r>
            <a:r>
              <a:rPr lang="ja-JP" altLang="en-US" sz="2500" smtClean="0">
                <a:solidFill>
                  <a:srgbClr val="FFFFFF"/>
                </a:solidFill>
                <a:latin typeface="宋体" charset="0"/>
                <a:ea typeface="宋体" charset="0"/>
                <a:cs typeface="宋体" charset="0"/>
                <a:sym typeface="Helvetica" charset="0"/>
              </a:rPr>
              <a:t>四，五，九 </a:t>
            </a:r>
            <a:r>
              <a:rPr lang="zh-CN" altLang="en-US" sz="2500" smtClean="0">
                <a:solidFill>
                  <a:srgbClr val="FFFFFF"/>
                </a:solidFill>
                <a:latin typeface="宋体" charset="0"/>
                <a:ea typeface="宋体" charset="0"/>
                <a:cs typeface="宋体" charset="0"/>
                <a:sym typeface="Helvetica" charset="0"/>
              </a:rPr>
              <a:t>节</a:t>
            </a:r>
            <a:r>
              <a:rPr lang="en-US" altLang="zh-CN" sz="2500" smtClean="0">
                <a:solidFill>
                  <a:srgbClr val="FFFFFF"/>
                </a:solidFill>
                <a:latin typeface="宋体" charset="0"/>
                <a:ea typeface="宋体" charset="0"/>
                <a:cs typeface="宋体" charset="0"/>
                <a:sym typeface="Helvetica" charset="0"/>
              </a:rPr>
              <a:t>:                     </a:t>
            </a:r>
            <a:r>
              <a:rPr lang="ja-JP" altLang="en-US" sz="2500" smtClean="0">
                <a:solidFill>
                  <a:srgbClr val="FFFFFF"/>
                </a:solidFill>
                <a:latin typeface="宋体" charset="0"/>
                <a:ea typeface="宋体" charset="0"/>
                <a:cs typeface="宋体" charset="0"/>
                <a:sym typeface="Helvetica" charset="0"/>
              </a:rPr>
              <a:t>光与生命的</a:t>
            </a:r>
            <a:r>
              <a:rPr lang="zh-CN" altLang="en-US" sz="2500" smtClean="0">
                <a:solidFill>
                  <a:srgbClr val="FFFFFF"/>
                </a:solidFill>
                <a:latin typeface="宋体" charset="0"/>
                <a:ea typeface="宋体" charset="0"/>
                <a:cs typeface="宋体" charset="0"/>
                <a:sym typeface="Helvetica" charset="0"/>
              </a:rPr>
              <a:t>源头</a:t>
            </a:r>
          </a:p>
        </p:txBody>
      </p:sp>
      <p:sp>
        <p:nvSpPr>
          <p:cNvPr id="1282080" name="Text Box 32"/>
          <p:cNvSpPr txBox="1">
            <a:spLocks noChangeArrowheads="1"/>
          </p:cNvSpPr>
          <p:nvPr/>
        </p:nvSpPr>
        <p:spPr bwMode="auto">
          <a:xfrm>
            <a:off x="8020050" y="6535738"/>
            <a:ext cx="166688"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976" tIns="40986" rIns="81976" bIns="40986" anchor="ctr">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fontAlgn="base" hangingPunct="0">
              <a:spcBef>
                <a:spcPct val="50000"/>
              </a:spcBef>
              <a:spcAft>
                <a:spcPct val="0"/>
              </a:spcAft>
              <a:defRPr/>
            </a:pPr>
            <a:endParaRPr lang="en-GB" sz="900" smtClean="0">
              <a:solidFill>
                <a:srgbClr val="FFFFFF"/>
              </a:solidFill>
              <a:latin typeface="Comic Sans MS" charset="0"/>
              <a:cs typeface="ＭＳ Ｐゴシック" charset="0"/>
              <a:sym typeface="Helvetica" charset="0"/>
            </a:endParaRPr>
          </a:p>
        </p:txBody>
      </p:sp>
      <p:sp>
        <p:nvSpPr>
          <p:cNvPr id="1282081" name="Text Box 33"/>
          <p:cNvSpPr txBox="1">
            <a:spLocks noChangeArrowheads="1"/>
          </p:cNvSpPr>
          <p:nvPr/>
        </p:nvSpPr>
        <p:spPr bwMode="auto">
          <a:xfrm>
            <a:off x="8343900" y="6451600"/>
            <a:ext cx="1651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976" tIns="40986" rIns="81976" bIns="40986" anchor="ctr">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fontAlgn="base" hangingPunct="0">
              <a:spcBef>
                <a:spcPct val="50000"/>
              </a:spcBef>
              <a:spcAft>
                <a:spcPct val="0"/>
              </a:spcAft>
              <a:defRPr/>
            </a:pPr>
            <a:endParaRPr lang="en-GB" sz="1600" smtClean="0">
              <a:solidFill>
                <a:srgbClr val="FFFFFF"/>
              </a:solidFill>
              <a:latin typeface="Comic Sans MS" charset="0"/>
              <a:cs typeface="ＭＳ Ｐゴシック" charset="0"/>
              <a:sym typeface="Helvetica" charset="0"/>
            </a:endParaRPr>
          </a:p>
        </p:txBody>
      </p:sp>
      <p:sp>
        <p:nvSpPr>
          <p:cNvPr id="1282079" name="Text Box 31"/>
          <p:cNvSpPr txBox="1">
            <a:spLocks noChangeArrowheads="1"/>
          </p:cNvSpPr>
          <p:nvPr/>
        </p:nvSpPr>
        <p:spPr bwMode="auto">
          <a:xfrm>
            <a:off x="4583113" y="3238500"/>
            <a:ext cx="3241675" cy="2614613"/>
          </a:xfrm>
          <a:prstGeom prst="rect">
            <a:avLst/>
          </a:prstGeom>
          <a:noFill/>
          <a:ln>
            <a:noFill/>
          </a:ln>
          <a:effectLst>
            <a:outerShdw blurRad="63500" dist="46662" dir="3284183"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1976" tIns="40986" rIns="81976" bIns="40986">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fontAlgn="base" hangingPunct="0">
              <a:lnSpc>
                <a:spcPct val="110000"/>
              </a:lnSpc>
              <a:spcBef>
                <a:spcPct val="50000"/>
              </a:spcBef>
              <a:spcAft>
                <a:spcPct val="0"/>
              </a:spcAft>
              <a:defRPr/>
            </a:pPr>
            <a:r>
              <a:rPr lang="zh-CN" altLang="en-US" sz="2500" dirty="0" smtClean="0">
                <a:solidFill>
                  <a:srgbClr val="FFFFFF"/>
                </a:solidFill>
                <a:latin typeface="Helvetica" charset="0"/>
                <a:ea typeface="宋体" charset="0"/>
                <a:cs typeface="宋体" charset="0"/>
                <a:sym typeface="Helvetica" charset="0"/>
              </a:rPr>
              <a:t>“生命在他里头，这 生 命就是人的光。 光照在黑暗里， 黑 暗却不接受光。那光是真光， 照亮一切生在世上的人。”</a:t>
            </a:r>
          </a:p>
        </p:txBody>
      </p:sp>
      <p:sp>
        <p:nvSpPr>
          <p:cNvPr id="1282083" name="Text Box 35"/>
          <p:cNvSpPr txBox="1">
            <a:spLocks noChangeArrowheads="1"/>
          </p:cNvSpPr>
          <p:nvPr/>
        </p:nvSpPr>
        <p:spPr bwMode="auto">
          <a:xfrm>
            <a:off x="8509000" y="6181725"/>
            <a:ext cx="1651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976" tIns="40986" rIns="81976" bIns="40986" anchor="ctr">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fontAlgn="base" hangingPunct="0">
              <a:spcBef>
                <a:spcPct val="50000"/>
              </a:spcBef>
              <a:spcAft>
                <a:spcPct val="0"/>
              </a:spcAft>
              <a:defRPr/>
            </a:pPr>
            <a:endParaRPr lang="en-GB" sz="1600" smtClean="0">
              <a:solidFill>
                <a:srgbClr val="FFFFFF"/>
              </a:solidFill>
              <a:latin typeface="Comic Sans MS" charset="0"/>
              <a:cs typeface="ＭＳ Ｐゴシック" charset="0"/>
              <a:sym typeface="Helvetica" charset="0"/>
            </a:endParaRPr>
          </a:p>
        </p:txBody>
      </p:sp>
      <p:sp>
        <p:nvSpPr>
          <p:cNvPr id="1282084" name="Text Box 36"/>
          <p:cNvSpPr txBox="1">
            <a:spLocks noChangeArrowheads="1"/>
          </p:cNvSpPr>
          <p:nvPr/>
        </p:nvSpPr>
        <p:spPr bwMode="auto">
          <a:xfrm>
            <a:off x="8355013" y="6538913"/>
            <a:ext cx="307975"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976" tIns="40986" rIns="81976" bIns="40986" anchor="ctr">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fontAlgn="base" hangingPunct="0">
              <a:spcBef>
                <a:spcPct val="50000"/>
              </a:spcBef>
              <a:spcAft>
                <a:spcPct val="0"/>
              </a:spcAft>
              <a:defRPr/>
            </a:pPr>
            <a:r>
              <a:rPr lang="en-US" altLang="zh-CN" sz="900" smtClean="0">
                <a:solidFill>
                  <a:srgbClr val="FFFFFF"/>
                </a:solidFill>
                <a:latin typeface="Comic Sans MS" charset="0"/>
                <a:ea typeface="宋体" charset="0"/>
                <a:cs typeface="宋体" charset="0"/>
                <a:sym typeface="Helvetica" charset="0"/>
              </a:rPr>
              <a:t>26</a:t>
            </a:r>
          </a:p>
        </p:txBody>
      </p:sp>
      <p:sp>
        <p:nvSpPr>
          <p:cNvPr id="1282085" name="Text Box 37"/>
          <p:cNvSpPr txBox="1">
            <a:spLocks noChangeArrowheads="1"/>
          </p:cNvSpPr>
          <p:nvPr/>
        </p:nvSpPr>
        <p:spPr bwMode="auto">
          <a:xfrm>
            <a:off x="8772525" y="6488113"/>
            <a:ext cx="239713"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976" tIns="40986" rIns="81976" bIns="40986" anchor="ctr">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fontAlgn="base" hangingPunct="0">
              <a:spcBef>
                <a:spcPct val="50000"/>
              </a:spcBef>
              <a:spcAft>
                <a:spcPct val="0"/>
              </a:spcAft>
              <a:defRPr/>
            </a:pPr>
            <a:r>
              <a:rPr lang="en-US" altLang="zh-CN" sz="1300" smtClean="0">
                <a:solidFill>
                  <a:srgbClr val="FFFFFF"/>
                </a:solidFill>
                <a:latin typeface="Comic Sans MS" charset="0"/>
                <a:ea typeface="宋体" charset="0"/>
                <a:cs typeface="宋体" charset="0"/>
                <a:sym typeface="Helvetica" charset="0"/>
              </a:rPr>
              <a:t>1</a:t>
            </a:r>
          </a:p>
        </p:txBody>
      </p:sp>
      <p:sp>
        <p:nvSpPr>
          <p:cNvPr id="1282087" name="Text Box 39"/>
          <p:cNvSpPr txBox="1">
            <a:spLocks noChangeArrowheads="1"/>
          </p:cNvSpPr>
          <p:nvPr/>
        </p:nvSpPr>
        <p:spPr bwMode="auto">
          <a:xfrm rot="5284">
            <a:off x="849313" y="409575"/>
            <a:ext cx="7337425" cy="638175"/>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1976" tIns="40986" rIns="81976" bIns="40986">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fontAlgn="base" hangingPunct="0">
              <a:spcBef>
                <a:spcPct val="50000"/>
              </a:spcBef>
              <a:spcAft>
                <a:spcPct val="0"/>
              </a:spcAft>
              <a:defRPr/>
            </a:pPr>
            <a:r>
              <a:rPr lang="zh-CN" altLang="en-US" sz="3600" dirty="0" smtClean="0">
                <a:solidFill>
                  <a:srgbClr val="FAFD00"/>
                </a:solidFill>
                <a:latin typeface="Comic Sans MS" charset="0"/>
                <a:ea typeface="宋体" charset="0"/>
                <a:cs typeface="宋体" charset="0"/>
                <a:sym typeface="Helvetica" charset="0"/>
              </a:rPr>
              <a:t>约翰福音: 概述信息</a:t>
            </a:r>
          </a:p>
        </p:txBody>
      </p:sp>
      <p:sp>
        <p:nvSpPr>
          <p:cNvPr id="1282090" name="Text Box 42"/>
          <p:cNvSpPr txBox="1">
            <a:spLocks noChangeArrowheads="1"/>
          </p:cNvSpPr>
          <p:nvPr/>
        </p:nvSpPr>
        <p:spPr bwMode="auto">
          <a:xfrm>
            <a:off x="1023938" y="1233488"/>
            <a:ext cx="7162800" cy="1254125"/>
          </a:xfrm>
          <a:prstGeom prst="rect">
            <a:avLst/>
          </a:prstGeom>
          <a:noFill/>
          <a:ln>
            <a:noFill/>
          </a:ln>
          <a:effectLst>
            <a:outerShdw blurRad="63500" dist="38099"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1976" tIns="40986" rIns="81976" bIns="40986">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fontAlgn="base" hangingPunct="0">
              <a:lnSpc>
                <a:spcPct val="70000"/>
              </a:lnSpc>
              <a:spcBef>
                <a:spcPct val="50000"/>
              </a:spcBef>
              <a:spcAft>
                <a:spcPct val="0"/>
              </a:spcAft>
              <a:defRPr/>
            </a:pPr>
            <a:r>
              <a:rPr lang="ja-JP" altLang="en-US" sz="3900" i="1" dirty="0" smtClean="0">
                <a:solidFill>
                  <a:srgbClr val="FFFF00"/>
                </a:solidFill>
                <a:latin typeface="宋体" charset="0"/>
                <a:ea typeface="宋体" charset="0"/>
                <a:cs typeface="宋体" charset="0"/>
                <a:sym typeface="Helvetica" charset="0"/>
              </a:rPr>
              <a:t>第一章</a:t>
            </a:r>
            <a:r>
              <a:rPr lang="en-US" altLang="zh-CN" sz="3900" i="1" dirty="0" smtClean="0">
                <a:solidFill>
                  <a:srgbClr val="FFFF00"/>
                </a:solidFill>
                <a:latin typeface="宋体" charset="0"/>
                <a:ea typeface="宋体" charset="0"/>
                <a:cs typeface="宋体" charset="0"/>
                <a:sym typeface="Helvetica" charset="0"/>
              </a:rPr>
              <a:t>:</a:t>
            </a:r>
            <a:r>
              <a:rPr lang="en-US" altLang="zh-CN" sz="2900" i="1" dirty="0" smtClean="0">
                <a:solidFill>
                  <a:srgbClr val="FFFF00"/>
                </a:solidFill>
                <a:latin typeface="宋体" charset="0"/>
                <a:ea typeface="宋体" charset="0"/>
                <a:cs typeface="宋体" charset="0"/>
                <a:sym typeface="Helvetica" charset="0"/>
              </a:rPr>
              <a:t> </a:t>
            </a:r>
            <a:r>
              <a:rPr lang="zh-CN" altLang="en-US" sz="3900" i="1" dirty="0" smtClean="0">
                <a:solidFill>
                  <a:srgbClr val="FFFF00"/>
                </a:solidFill>
                <a:latin typeface="宋体" charset="0"/>
                <a:ea typeface="宋体" charset="0"/>
                <a:cs typeface="宋体" charset="0"/>
                <a:sym typeface="Helvetica" charset="0"/>
              </a:rPr>
              <a:t>耶稣基督的</a:t>
            </a:r>
          </a:p>
          <a:p>
            <a:pPr algn="ctr" defTabSz="914400" fontAlgn="base" hangingPunct="0">
              <a:lnSpc>
                <a:spcPct val="70000"/>
              </a:lnSpc>
              <a:spcBef>
                <a:spcPct val="50000"/>
              </a:spcBef>
              <a:spcAft>
                <a:spcPct val="0"/>
              </a:spcAft>
              <a:defRPr/>
            </a:pPr>
            <a:r>
              <a:rPr lang="zh-CN" altLang="en-US" sz="3600" i="1" dirty="0" smtClean="0">
                <a:solidFill>
                  <a:srgbClr val="08F2EE"/>
                </a:solidFill>
                <a:latin typeface="NJ Chinese Simplified" charset="0"/>
                <a:ea typeface="NJ Chinese Simplified" charset="0"/>
                <a:cs typeface="NJ Chinese Simplified" charset="0"/>
                <a:sym typeface="Helvetica" charset="0"/>
              </a:rPr>
              <a:t>             </a:t>
            </a:r>
            <a:r>
              <a:rPr lang="zh-CN" altLang="en-US" sz="3600" i="1" u="sng" dirty="0" smtClean="0">
                <a:solidFill>
                  <a:srgbClr val="08F2EE"/>
                </a:solidFill>
                <a:latin typeface="NJ Chinese Simplified" charset="0"/>
                <a:ea typeface="NJ Chinese Simplified" charset="0"/>
                <a:cs typeface="NJ Chinese Simplified" charset="0"/>
                <a:sym typeface="Helvetica" charset="0"/>
              </a:rPr>
              <a:t>六 大 真 理！</a:t>
            </a:r>
            <a:r>
              <a:rPr lang="zh-CN" altLang="en-US" sz="3900" i="1" dirty="0" smtClean="0">
                <a:solidFill>
                  <a:srgbClr val="FFFF00"/>
                </a:solidFill>
                <a:latin typeface="NJ Chinese Simplified" charset="0"/>
                <a:ea typeface="NJ Chinese Simplified" charset="0"/>
                <a:cs typeface="NJ Chinese Simplified" charset="0"/>
                <a:sym typeface="Helvetica" charset="0"/>
              </a:rPr>
              <a:t> </a:t>
            </a:r>
          </a:p>
        </p:txBody>
      </p:sp>
      <p:sp>
        <p:nvSpPr>
          <p:cNvPr id="1282091" name="Text Box 43"/>
          <p:cNvSpPr txBox="1">
            <a:spLocks noChangeArrowheads="1"/>
          </p:cNvSpPr>
          <p:nvPr/>
        </p:nvSpPr>
        <p:spPr bwMode="auto">
          <a:xfrm>
            <a:off x="1331913" y="3386138"/>
            <a:ext cx="3078162" cy="850900"/>
          </a:xfrm>
          <a:prstGeom prst="rect">
            <a:avLst/>
          </a:prstGeom>
          <a:noFill/>
          <a:ln>
            <a:noFill/>
          </a:ln>
          <a:effectLst>
            <a:outerShdw blurRad="63500" dist="46662" dir="3284183"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1976" tIns="40986" rIns="81976" bIns="40986">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defTabSz="914400" fontAlgn="base" hangingPunct="0">
              <a:spcBef>
                <a:spcPct val="50000"/>
              </a:spcBef>
              <a:spcAft>
                <a:spcPct val="0"/>
              </a:spcAft>
              <a:defRPr/>
            </a:pPr>
            <a:r>
              <a:rPr lang="ja-JP" altLang="en-US" sz="2500" smtClean="0">
                <a:solidFill>
                  <a:srgbClr val="FFFFFF"/>
                </a:solidFill>
                <a:latin typeface="宋体" charset="0"/>
                <a:ea typeface="宋体" charset="0"/>
                <a:cs typeface="宋体" charset="0"/>
                <a:sym typeface="Helvetica" charset="0"/>
              </a:rPr>
              <a:t>第</a:t>
            </a:r>
            <a:r>
              <a:rPr lang="zh-CN" altLang="en-US" sz="2500" smtClean="0">
                <a:solidFill>
                  <a:srgbClr val="FFFFFF"/>
                </a:solidFill>
                <a:latin typeface="宋体" charset="0"/>
                <a:ea typeface="宋体" charset="0"/>
                <a:cs typeface="宋体" charset="0"/>
                <a:sym typeface="Helvetica" charset="0"/>
              </a:rPr>
              <a:t> </a:t>
            </a:r>
            <a:r>
              <a:rPr lang="ja-JP" altLang="en-US" sz="2500" smtClean="0">
                <a:solidFill>
                  <a:srgbClr val="FFFFFF"/>
                </a:solidFill>
                <a:latin typeface="宋体" charset="0"/>
                <a:ea typeface="宋体" charset="0"/>
                <a:cs typeface="宋体" charset="0"/>
                <a:sym typeface="Helvetica" charset="0"/>
              </a:rPr>
              <a:t>二</a:t>
            </a:r>
            <a:r>
              <a:rPr lang="zh-CN" altLang="en-US" sz="2500" smtClean="0">
                <a:solidFill>
                  <a:srgbClr val="FFFFFF"/>
                </a:solidFill>
                <a:latin typeface="宋体" charset="0"/>
                <a:ea typeface="宋体" charset="0"/>
                <a:cs typeface="宋体" charset="0"/>
                <a:sym typeface="Helvetica" charset="0"/>
              </a:rPr>
              <a:t> 节:                与父神同时共存</a:t>
            </a:r>
          </a:p>
        </p:txBody>
      </p:sp>
      <p:sp>
        <p:nvSpPr>
          <p:cNvPr id="1282092" name="Text Box 44"/>
          <p:cNvSpPr txBox="1">
            <a:spLocks noChangeArrowheads="1"/>
          </p:cNvSpPr>
          <p:nvPr/>
        </p:nvSpPr>
        <p:spPr bwMode="auto">
          <a:xfrm>
            <a:off x="1331913" y="2225675"/>
            <a:ext cx="3671887" cy="1131888"/>
          </a:xfrm>
          <a:prstGeom prst="rect">
            <a:avLst/>
          </a:prstGeom>
          <a:noFill/>
          <a:ln>
            <a:noFill/>
          </a:ln>
          <a:effectLst>
            <a:outerShdw blurRad="63500" dist="46662" dir="3284183"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1976" tIns="40986" rIns="81976" bIns="40986">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defTabSz="914400" fontAlgn="base" hangingPunct="0">
              <a:lnSpc>
                <a:spcPct val="55000"/>
              </a:lnSpc>
              <a:spcBef>
                <a:spcPct val="50000"/>
              </a:spcBef>
              <a:spcAft>
                <a:spcPct val="0"/>
              </a:spcAft>
              <a:defRPr/>
            </a:pPr>
            <a:r>
              <a:rPr lang="ja-JP" altLang="en-US" sz="2500" dirty="0" smtClean="0">
                <a:solidFill>
                  <a:srgbClr val="FFFFFF"/>
                </a:solidFill>
                <a:latin typeface="宋体" charset="0"/>
                <a:ea typeface="宋体" charset="0"/>
                <a:cs typeface="宋体" charset="0"/>
                <a:sym typeface="Helvetica" charset="0"/>
              </a:rPr>
              <a:t>第</a:t>
            </a:r>
            <a:r>
              <a:rPr lang="zh-CN" altLang="en-US" sz="2500" dirty="0" smtClean="0">
                <a:solidFill>
                  <a:srgbClr val="FFFFFF"/>
                </a:solidFill>
                <a:latin typeface="宋体" charset="0"/>
                <a:ea typeface="宋体" charset="0"/>
                <a:cs typeface="宋体" charset="0"/>
                <a:sym typeface="Helvetica" charset="0"/>
              </a:rPr>
              <a:t> </a:t>
            </a:r>
            <a:r>
              <a:rPr lang="ja-JP" altLang="en-US" sz="2500" dirty="0" smtClean="0">
                <a:solidFill>
                  <a:srgbClr val="FFFFFF"/>
                </a:solidFill>
                <a:latin typeface="宋体" charset="0"/>
                <a:ea typeface="宋体" charset="0"/>
                <a:cs typeface="宋体" charset="0"/>
                <a:sym typeface="Helvetica" charset="0"/>
              </a:rPr>
              <a:t>一</a:t>
            </a:r>
            <a:r>
              <a:rPr lang="zh-CN" altLang="en-US" sz="2500" dirty="0" smtClean="0">
                <a:solidFill>
                  <a:srgbClr val="FFFFFF"/>
                </a:solidFill>
                <a:latin typeface="宋体" charset="0"/>
                <a:ea typeface="宋体" charset="0"/>
                <a:cs typeface="宋体" charset="0"/>
                <a:sym typeface="Helvetica" charset="0"/>
              </a:rPr>
              <a:t> 节:</a:t>
            </a:r>
            <a:endParaRPr lang="en-US" altLang="zh-CN" sz="2500" dirty="0" smtClean="0">
              <a:solidFill>
                <a:srgbClr val="FFFFFF"/>
              </a:solidFill>
              <a:latin typeface="宋体" charset="0"/>
              <a:ea typeface="宋体" charset="0"/>
              <a:cs typeface="宋体" charset="0"/>
              <a:sym typeface="Helvetica" charset="0"/>
            </a:endParaRPr>
          </a:p>
          <a:p>
            <a:pPr defTabSz="914400" fontAlgn="base" hangingPunct="0">
              <a:lnSpc>
                <a:spcPct val="55000"/>
              </a:lnSpc>
              <a:spcBef>
                <a:spcPct val="50000"/>
              </a:spcBef>
              <a:spcAft>
                <a:spcPct val="0"/>
              </a:spcAft>
              <a:defRPr/>
            </a:pPr>
            <a:r>
              <a:rPr lang="zh-CN" altLang="en-US" sz="2500" dirty="0" smtClean="0">
                <a:solidFill>
                  <a:srgbClr val="FFFFFF"/>
                </a:solidFill>
                <a:latin typeface="宋体" charset="0"/>
                <a:ea typeface="宋体" charset="0"/>
                <a:cs typeface="宋体" charset="0"/>
                <a:sym typeface="Helvetica" charset="0"/>
              </a:rPr>
              <a:t>创世以前就存在</a:t>
            </a:r>
            <a:r>
              <a:rPr lang="en-US" altLang="zh-CN" sz="2500" dirty="0" smtClean="0">
                <a:solidFill>
                  <a:srgbClr val="FFFFFF"/>
                </a:solidFill>
                <a:latin typeface="宋体" charset="0"/>
                <a:ea typeface="宋体" charset="0"/>
                <a:cs typeface="宋体" charset="0"/>
                <a:sym typeface="Helvetica" charset="0"/>
              </a:rPr>
              <a:t> </a:t>
            </a:r>
            <a:r>
              <a:rPr lang="zh-CN" altLang="en-US" sz="2500" dirty="0" smtClean="0">
                <a:solidFill>
                  <a:srgbClr val="FFFFFF"/>
                </a:solidFill>
                <a:latin typeface="宋体" charset="0"/>
                <a:ea typeface="宋体" charset="0"/>
                <a:cs typeface="宋体" charset="0"/>
                <a:sym typeface="Helvetica" charset="0"/>
              </a:rPr>
              <a:t>有位格</a:t>
            </a:r>
          </a:p>
          <a:p>
            <a:pPr defTabSz="914400" fontAlgn="base" hangingPunct="0">
              <a:lnSpc>
                <a:spcPct val="55000"/>
              </a:lnSpc>
              <a:spcBef>
                <a:spcPct val="50000"/>
              </a:spcBef>
              <a:spcAft>
                <a:spcPct val="0"/>
              </a:spcAft>
              <a:defRPr/>
            </a:pPr>
            <a:r>
              <a:rPr lang="zh-CN" altLang="en-US" sz="2500" dirty="0" smtClean="0">
                <a:solidFill>
                  <a:srgbClr val="FFFFFF"/>
                </a:solidFill>
                <a:latin typeface="宋体" charset="0"/>
                <a:ea typeface="宋体" charset="0"/>
                <a:cs typeface="宋体" charset="0"/>
                <a:sym typeface="Helvetica" charset="0"/>
              </a:rPr>
              <a:t>自有永有的神</a:t>
            </a:r>
          </a:p>
        </p:txBody>
      </p:sp>
      <p:sp>
        <p:nvSpPr>
          <p:cNvPr id="1282093" name="Text Box 45"/>
          <p:cNvSpPr txBox="1">
            <a:spLocks noChangeArrowheads="1"/>
          </p:cNvSpPr>
          <p:nvPr/>
        </p:nvSpPr>
        <p:spPr bwMode="auto">
          <a:xfrm>
            <a:off x="515938" y="6542088"/>
            <a:ext cx="890587"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p>
            <a:pPr defTabSz="914400" fontAlgn="base" hangingPunct="0">
              <a:spcBef>
                <a:spcPct val="50000"/>
              </a:spcBef>
              <a:spcAft>
                <a:spcPct val="0"/>
              </a:spcAft>
              <a:defRPr/>
            </a:pPr>
            <a:r>
              <a:rPr lang="en-US" altLang="zh-CN" sz="900">
                <a:solidFill>
                  <a:srgbClr val="FFFFFF"/>
                </a:solidFill>
                <a:latin typeface="Arial" charset="0"/>
                <a:ea typeface="宋体" charset="0"/>
                <a:cs typeface="宋体" charset="0"/>
                <a:sym typeface="Helvetica" charset="0"/>
              </a:rPr>
              <a:t>©2006 TBBMI</a:t>
            </a:r>
          </a:p>
        </p:txBody>
      </p:sp>
    </p:spTree>
    <p:extLst>
      <p:ext uri="{BB962C8B-B14F-4D97-AF65-F5344CB8AC3E}">
        <p14:creationId xmlns:p14="http://schemas.microsoft.com/office/powerpoint/2010/main" val="323414692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82062"/>
                                        </p:tgtEl>
                                        <p:attrNameLst>
                                          <p:attrName>style.visibility</p:attrName>
                                        </p:attrNameLst>
                                      </p:cBhvr>
                                      <p:to>
                                        <p:strVal val="visible"/>
                                      </p:to>
                                    </p:set>
                                    <p:anim calcmode="lin" valueType="num">
                                      <p:cBhvr additive="base">
                                        <p:cTn id="7" dur="1000" fill="hold"/>
                                        <p:tgtEl>
                                          <p:spTgt spid="1282062"/>
                                        </p:tgtEl>
                                        <p:attrNameLst>
                                          <p:attrName>ppt_x</p:attrName>
                                        </p:attrNameLst>
                                      </p:cBhvr>
                                      <p:tavLst>
                                        <p:tav tm="0">
                                          <p:val>
                                            <p:strVal val="#ppt_x"/>
                                          </p:val>
                                        </p:tav>
                                        <p:tav tm="100000">
                                          <p:val>
                                            <p:strVal val="#ppt_x"/>
                                          </p:val>
                                        </p:tav>
                                      </p:tavLst>
                                    </p:anim>
                                    <p:anim calcmode="lin" valueType="num">
                                      <p:cBhvr additive="base">
                                        <p:cTn id="8" dur="1000" fill="hold"/>
                                        <p:tgtEl>
                                          <p:spTgt spid="12820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82079"/>
                                        </p:tgtEl>
                                        <p:attrNameLst>
                                          <p:attrName>style.visibility</p:attrName>
                                        </p:attrNameLst>
                                      </p:cBhvr>
                                      <p:to>
                                        <p:strVal val="visible"/>
                                      </p:to>
                                    </p:set>
                                    <p:animEffect transition="in" filter="fade">
                                      <p:cBhvr>
                                        <p:cTn id="13" dur="1000"/>
                                        <p:tgtEl>
                                          <p:spTgt spid="1282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2062" grpId="0"/>
      <p:bldP spid="12820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1"/>
          <p:cNvSpPr>
            <a:spLocks/>
          </p:cNvSpPr>
          <p:nvPr/>
        </p:nvSpPr>
        <p:spPr bwMode="auto">
          <a:xfrm>
            <a:off x="6553200" y="6435725"/>
            <a:ext cx="2133600" cy="268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p>
            <a:pPr algn="r" fontAlgn="base" hangingPunct="0">
              <a:spcBef>
                <a:spcPct val="0"/>
              </a:spcBef>
              <a:spcAft>
                <a:spcPct val="0"/>
              </a:spcAft>
              <a:defRPr/>
            </a:pPr>
            <a:r>
              <a:rPr lang="en-US" sz="1200">
                <a:solidFill>
                  <a:srgbClr val="FFFFFF"/>
                </a:solidFill>
                <a:effectLst>
                  <a:outerShdw blurRad="38100" dist="38100" dir="2700000" algn="tl">
                    <a:srgbClr val="000000"/>
                  </a:outerShdw>
                </a:effectLst>
                <a:latin typeface="Tahoma" charset="0"/>
                <a:ea typeface="ＭＳ Ｐゴシック" charset="0"/>
                <a:cs typeface="Tahoma" charset="0"/>
                <a:sym typeface="Tahoma" charset="0"/>
              </a:rPr>
              <a:t>17</a:t>
            </a:r>
            <a:endParaRPr lang="en-US" sz="2400">
              <a:solidFill>
                <a:srgbClr val="000000"/>
              </a:solidFill>
              <a:latin typeface="Helvetica" charset="0"/>
              <a:ea typeface="ＭＳ Ｐゴシック" charset="0"/>
              <a:cs typeface="Helvetica" charset="0"/>
              <a:sym typeface="Helvetica" charset="0"/>
            </a:endParaRPr>
          </a:p>
        </p:txBody>
      </p:sp>
      <p:pic>
        <p:nvPicPr>
          <p:cNvPr id="26626" name="Picture 2" descr="John 1.3 jesus creating_adam.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6627" name="AutoShape 3"/>
          <p:cNvSpPr>
            <a:spLocks/>
          </p:cNvSpPr>
          <p:nvPr/>
        </p:nvSpPr>
        <p:spPr bwMode="auto">
          <a:xfrm>
            <a:off x="211138" y="284163"/>
            <a:ext cx="2278062" cy="49260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lstStyle/>
          <a:p>
            <a:pPr fontAlgn="base" hangingPunct="0">
              <a:lnSpc>
                <a:spcPct val="115000"/>
              </a:lnSpc>
              <a:spcBef>
                <a:spcPts val="1000"/>
              </a:spcBef>
              <a:spcAft>
                <a:spcPct val="0"/>
              </a:spcAft>
              <a:defRPr/>
            </a:pPr>
            <a:r>
              <a:rPr lang="ja-JP" altLang="en-US" sz="3500">
                <a:solidFill>
                  <a:srgbClr val="FFFFFF"/>
                </a:solidFill>
                <a:latin typeface="Stencil" charset="0"/>
                <a:ea typeface="ＭＳ Ｐゴシック" charset="0"/>
                <a:cs typeface="Stencil" charset="0"/>
                <a:sym typeface="Stencil" charset="0"/>
              </a:rPr>
              <a:t>耶稣</a:t>
            </a:r>
            <a:endParaRPr lang="en-US" sz="3500" b="1">
              <a:solidFill>
                <a:srgbClr val="FFFFFF"/>
              </a:solidFill>
              <a:latin typeface="Stencil" charset="0"/>
              <a:ea typeface="ＭＳ Ｐゴシック" charset="0"/>
              <a:cs typeface="Stencil" charset="0"/>
              <a:sym typeface="Stencil" charset="0"/>
            </a:endParaRPr>
          </a:p>
          <a:p>
            <a:pPr fontAlgn="base" hangingPunct="0">
              <a:lnSpc>
                <a:spcPct val="115000"/>
              </a:lnSpc>
              <a:spcBef>
                <a:spcPts val="1000"/>
              </a:spcBef>
              <a:spcAft>
                <a:spcPct val="0"/>
              </a:spcAft>
              <a:defRPr/>
            </a:pPr>
            <a:r>
              <a:rPr lang="ja-JP" altLang="en-US" sz="3500">
                <a:solidFill>
                  <a:srgbClr val="FFFFFF"/>
                </a:solidFill>
                <a:latin typeface="Stencil" charset="0"/>
                <a:ea typeface="ＭＳ Ｐゴシック" charset="0"/>
                <a:cs typeface="Stencil" charset="0"/>
                <a:sym typeface="Stencil" charset="0"/>
              </a:rPr>
              <a:t>用地上的</a:t>
            </a:r>
            <a:endParaRPr lang="en-US" sz="3500" b="1">
              <a:solidFill>
                <a:srgbClr val="FFFFFF"/>
              </a:solidFill>
              <a:latin typeface="Stencil" charset="0"/>
              <a:ea typeface="ＭＳ Ｐゴシック" charset="0"/>
              <a:cs typeface="Stencil" charset="0"/>
              <a:sym typeface="Stencil" charset="0"/>
            </a:endParaRPr>
          </a:p>
          <a:p>
            <a:pPr fontAlgn="base" hangingPunct="0">
              <a:lnSpc>
                <a:spcPct val="115000"/>
              </a:lnSpc>
              <a:spcBef>
                <a:spcPts val="1000"/>
              </a:spcBef>
              <a:spcAft>
                <a:spcPct val="0"/>
              </a:spcAft>
              <a:defRPr/>
            </a:pPr>
            <a:r>
              <a:rPr lang="ja-JP" altLang="en-US" sz="3500">
                <a:solidFill>
                  <a:srgbClr val="FFFFFF"/>
                </a:solidFill>
                <a:latin typeface="Stencil" charset="0"/>
                <a:ea typeface="ＭＳ Ｐゴシック" charset="0"/>
                <a:cs typeface="Stencil" charset="0"/>
                <a:sym typeface="Stencil" charset="0"/>
              </a:rPr>
              <a:t>尘土造出</a:t>
            </a:r>
            <a:endParaRPr lang="en-US" sz="3500" b="1">
              <a:solidFill>
                <a:srgbClr val="FFFFFF"/>
              </a:solidFill>
              <a:latin typeface="Stencil" charset="0"/>
              <a:ea typeface="ＭＳ Ｐゴシック" charset="0"/>
              <a:cs typeface="Stencil" charset="0"/>
              <a:sym typeface="Stencil" charset="0"/>
            </a:endParaRPr>
          </a:p>
          <a:p>
            <a:pPr fontAlgn="base" hangingPunct="0">
              <a:lnSpc>
                <a:spcPct val="115000"/>
              </a:lnSpc>
              <a:spcBef>
                <a:spcPts val="1000"/>
              </a:spcBef>
              <a:spcAft>
                <a:spcPct val="0"/>
              </a:spcAft>
              <a:defRPr/>
            </a:pPr>
            <a:r>
              <a:rPr lang="ja-JP" altLang="en-US" sz="3500">
                <a:solidFill>
                  <a:srgbClr val="FFFFFF"/>
                </a:solidFill>
                <a:latin typeface="Stencil" charset="0"/>
                <a:ea typeface="ＭＳ Ｐゴシック" charset="0"/>
                <a:cs typeface="Stencil" charset="0"/>
                <a:sym typeface="Stencil" charset="0"/>
              </a:rPr>
              <a:t>亚当。</a:t>
            </a:r>
            <a:endParaRPr lang="en-US" sz="3500" b="1">
              <a:solidFill>
                <a:srgbClr val="FFFFFF"/>
              </a:solidFill>
              <a:latin typeface="Stencil" charset="0"/>
              <a:ea typeface="ＭＳ Ｐゴシック" charset="0"/>
              <a:cs typeface="Stencil" charset="0"/>
              <a:sym typeface="Stencil" charset="0"/>
            </a:endParaRPr>
          </a:p>
          <a:p>
            <a:pPr fontAlgn="base" hangingPunct="0">
              <a:lnSpc>
                <a:spcPct val="115000"/>
              </a:lnSpc>
              <a:spcBef>
                <a:spcPts val="1000"/>
              </a:spcBef>
              <a:spcAft>
                <a:spcPct val="0"/>
              </a:spcAft>
              <a:defRPr/>
            </a:pPr>
            <a:r>
              <a:rPr lang="ja-JP" altLang="en-US" sz="3500">
                <a:solidFill>
                  <a:srgbClr val="FFFFFF"/>
                </a:solidFill>
                <a:latin typeface="Stencil" charset="0"/>
                <a:ea typeface="ＭＳ Ｐゴシック" charset="0"/>
                <a:cs typeface="Stencil" charset="0"/>
                <a:sym typeface="Stencil" charset="0"/>
              </a:rPr>
              <a:t>约</a:t>
            </a:r>
            <a:r>
              <a:rPr lang="en-US" sz="3500">
                <a:solidFill>
                  <a:srgbClr val="FFFFFF"/>
                </a:solidFill>
                <a:latin typeface="Stencil" charset="0"/>
                <a:ea typeface="ＭＳ Ｐゴシック" charset="0"/>
                <a:cs typeface="Stencil" charset="0"/>
                <a:sym typeface="Stencil" charset="0"/>
              </a:rPr>
              <a:t>1:3</a:t>
            </a:r>
            <a:r>
              <a:rPr lang="ja-JP" altLang="en-US" sz="3500">
                <a:solidFill>
                  <a:srgbClr val="FFFFFF"/>
                </a:solidFill>
                <a:latin typeface="Stencil" charset="0"/>
                <a:ea typeface="ＭＳ Ｐゴシック" charset="0"/>
                <a:cs typeface="Stencil" charset="0"/>
                <a:sym typeface="Stencil" charset="0"/>
              </a:rPr>
              <a:t>；</a:t>
            </a:r>
            <a:endParaRPr lang="en-US" sz="3500" b="1">
              <a:solidFill>
                <a:srgbClr val="FFFFFF"/>
              </a:solidFill>
              <a:latin typeface="Stencil" charset="0"/>
              <a:ea typeface="ＭＳ Ｐゴシック" charset="0"/>
              <a:cs typeface="Stencil" charset="0"/>
              <a:sym typeface="Stencil" charset="0"/>
            </a:endParaRPr>
          </a:p>
          <a:p>
            <a:pPr fontAlgn="base" hangingPunct="0">
              <a:lnSpc>
                <a:spcPct val="115000"/>
              </a:lnSpc>
              <a:spcBef>
                <a:spcPts val="1000"/>
              </a:spcBef>
              <a:spcAft>
                <a:spcPct val="0"/>
              </a:spcAft>
              <a:defRPr/>
            </a:pPr>
            <a:r>
              <a:rPr lang="ja-JP" altLang="en-US" sz="3500">
                <a:solidFill>
                  <a:srgbClr val="FFFFFF"/>
                </a:solidFill>
                <a:latin typeface="Stencil" charset="0"/>
                <a:ea typeface="ＭＳ Ｐゴシック" charset="0"/>
                <a:cs typeface="Stencil" charset="0"/>
                <a:sym typeface="Stencil" charset="0"/>
              </a:rPr>
              <a:t>创</a:t>
            </a:r>
            <a:r>
              <a:rPr lang="en-US" sz="3500">
                <a:solidFill>
                  <a:srgbClr val="FFFFFF"/>
                </a:solidFill>
                <a:latin typeface="Stencil" charset="0"/>
                <a:ea typeface="ＭＳ Ｐゴシック" charset="0"/>
                <a:cs typeface="Stencil" charset="0"/>
                <a:sym typeface="Stencil" charset="0"/>
              </a:rPr>
              <a:t>2:7</a:t>
            </a:r>
            <a:endParaRPr lang="en-US" sz="2400">
              <a:solidFill>
                <a:srgbClr val="000000"/>
              </a:solidFill>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412961121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1"/>
          <p:cNvSpPr>
            <a:spLocks/>
          </p:cNvSpPr>
          <p:nvPr/>
        </p:nvSpPr>
        <p:spPr bwMode="auto">
          <a:xfrm>
            <a:off x="6553200" y="6435725"/>
            <a:ext cx="2133600" cy="268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p>
            <a:pPr algn="r" fontAlgn="base" hangingPunct="0">
              <a:spcBef>
                <a:spcPct val="0"/>
              </a:spcBef>
              <a:spcAft>
                <a:spcPct val="0"/>
              </a:spcAft>
              <a:defRPr/>
            </a:pPr>
            <a:r>
              <a:rPr lang="en-US" sz="1200">
                <a:solidFill>
                  <a:srgbClr val="FFFFFF"/>
                </a:solidFill>
                <a:effectLst>
                  <a:outerShdw blurRad="38100" dist="38100" dir="2700000" algn="tl">
                    <a:srgbClr val="000000"/>
                  </a:outerShdw>
                </a:effectLst>
                <a:latin typeface="Tahoma" charset="0"/>
                <a:ea typeface="ＭＳ Ｐゴシック" charset="0"/>
                <a:cs typeface="Tahoma" charset="0"/>
                <a:sym typeface="Tahoma" charset="0"/>
              </a:rPr>
              <a:t>18</a:t>
            </a:r>
            <a:endParaRPr lang="en-US" sz="2400">
              <a:solidFill>
                <a:srgbClr val="000000"/>
              </a:solidFill>
              <a:latin typeface="Helvetica" charset="0"/>
              <a:ea typeface="ＭＳ Ｐゴシック" charset="0"/>
              <a:cs typeface="Helvetica" charset="0"/>
              <a:sym typeface="Helvetica" charset="0"/>
            </a:endParaRPr>
          </a:p>
        </p:txBody>
      </p:sp>
      <p:pic>
        <p:nvPicPr>
          <p:cNvPr id="27650" name="Picture 2" descr="Jesus Creator-Adam Eve.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8100" y="0"/>
            <a:ext cx="9218613"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7651" name="AutoShape 3"/>
          <p:cNvSpPr>
            <a:spLocks/>
          </p:cNvSpPr>
          <p:nvPr/>
        </p:nvSpPr>
        <p:spPr bwMode="auto">
          <a:xfrm>
            <a:off x="6135688" y="3192463"/>
            <a:ext cx="2835275" cy="3692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lstStyle/>
          <a:p>
            <a:pPr fontAlgn="base" hangingPunct="0">
              <a:lnSpc>
                <a:spcPct val="115000"/>
              </a:lnSpc>
              <a:spcBef>
                <a:spcPts val="1000"/>
              </a:spcBef>
              <a:spcAft>
                <a:spcPct val="0"/>
              </a:spcAft>
              <a:defRPr/>
            </a:pPr>
            <a:r>
              <a:rPr lang="ja-JP" altLang="en-US" sz="4100">
                <a:solidFill>
                  <a:srgbClr val="FFFFFF"/>
                </a:solidFill>
                <a:latin typeface="Stencil" charset="0"/>
                <a:ea typeface="ＭＳ Ｐゴシック" charset="0"/>
                <a:cs typeface="Stencil" charset="0"/>
                <a:sym typeface="Stencil" charset="0"/>
              </a:rPr>
              <a:t>耶稣造出</a:t>
            </a:r>
            <a:endParaRPr lang="en-US" sz="4100" b="1">
              <a:solidFill>
                <a:srgbClr val="FFFFFF"/>
              </a:solidFill>
              <a:latin typeface="Stencil" charset="0"/>
              <a:ea typeface="ＭＳ Ｐゴシック" charset="0"/>
              <a:cs typeface="Stencil" charset="0"/>
              <a:sym typeface="Stencil" charset="0"/>
            </a:endParaRPr>
          </a:p>
          <a:p>
            <a:pPr fontAlgn="base" hangingPunct="0">
              <a:lnSpc>
                <a:spcPct val="115000"/>
              </a:lnSpc>
              <a:spcBef>
                <a:spcPts val="1000"/>
              </a:spcBef>
              <a:spcAft>
                <a:spcPct val="0"/>
              </a:spcAft>
              <a:defRPr/>
            </a:pPr>
            <a:r>
              <a:rPr lang="ja-JP" altLang="en-US" sz="4100">
                <a:solidFill>
                  <a:srgbClr val="FFFFFF"/>
                </a:solidFill>
                <a:latin typeface="Stencil" charset="0"/>
                <a:ea typeface="ＭＳ Ｐゴシック" charset="0"/>
                <a:cs typeface="Stencil" charset="0"/>
                <a:sym typeface="Stencil" charset="0"/>
              </a:rPr>
              <a:t>亚当和夏娃</a:t>
            </a:r>
            <a:endParaRPr lang="en-US" sz="4100" b="1">
              <a:solidFill>
                <a:srgbClr val="FFFFFF"/>
              </a:solidFill>
              <a:latin typeface="Stencil" charset="0"/>
              <a:ea typeface="ＭＳ Ｐゴシック" charset="0"/>
              <a:cs typeface="Stencil" charset="0"/>
              <a:sym typeface="Stencil" charset="0"/>
            </a:endParaRPr>
          </a:p>
          <a:p>
            <a:pPr fontAlgn="base" hangingPunct="0">
              <a:lnSpc>
                <a:spcPct val="115000"/>
              </a:lnSpc>
              <a:spcBef>
                <a:spcPts val="1000"/>
              </a:spcBef>
              <a:spcAft>
                <a:spcPct val="0"/>
              </a:spcAft>
              <a:defRPr/>
            </a:pPr>
            <a:r>
              <a:rPr lang="ja-JP" altLang="en-US" sz="4100">
                <a:solidFill>
                  <a:srgbClr val="FFFFFF"/>
                </a:solidFill>
                <a:latin typeface="Stencil" charset="0"/>
                <a:ea typeface="ＭＳ Ｐゴシック" charset="0"/>
                <a:cs typeface="Stencil" charset="0"/>
                <a:sym typeface="Stencil" charset="0"/>
              </a:rPr>
              <a:t>约</a:t>
            </a:r>
            <a:r>
              <a:rPr lang="en-US" sz="4100">
                <a:solidFill>
                  <a:srgbClr val="FFFFFF"/>
                </a:solidFill>
                <a:latin typeface="Stencil" charset="0"/>
                <a:ea typeface="ＭＳ Ｐゴシック" charset="0"/>
                <a:cs typeface="Stencil" charset="0"/>
                <a:sym typeface="Stencil" charset="0"/>
              </a:rPr>
              <a:t>1:3</a:t>
            </a:r>
            <a:r>
              <a:rPr lang="ja-JP" altLang="en-US" sz="4100">
                <a:solidFill>
                  <a:srgbClr val="FFFFFF"/>
                </a:solidFill>
                <a:latin typeface="Stencil" charset="0"/>
                <a:ea typeface="ＭＳ Ｐゴシック" charset="0"/>
                <a:cs typeface="Stencil" charset="0"/>
                <a:sym typeface="Stencil" charset="0"/>
              </a:rPr>
              <a:t>；</a:t>
            </a:r>
            <a:endParaRPr lang="en-US" sz="4100" b="1">
              <a:solidFill>
                <a:srgbClr val="FFFFFF"/>
              </a:solidFill>
              <a:latin typeface="Stencil" charset="0"/>
              <a:ea typeface="ＭＳ Ｐゴシック" charset="0"/>
              <a:cs typeface="Stencil" charset="0"/>
              <a:sym typeface="Stencil" charset="0"/>
            </a:endParaRPr>
          </a:p>
          <a:p>
            <a:pPr fontAlgn="base" hangingPunct="0">
              <a:lnSpc>
                <a:spcPct val="115000"/>
              </a:lnSpc>
              <a:spcBef>
                <a:spcPts val="1000"/>
              </a:spcBef>
              <a:spcAft>
                <a:spcPct val="0"/>
              </a:spcAft>
              <a:defRPr/>
            </a:pPr>
            <a:r>
              <a:rPr lang="ja-JP" altLang="en-US" sz="4100">
                <a:solidFill>
                  <a:srgbClr val="FFFFFF"/>
                </a:solidFill>
                <a:latin typeface="Stencil" charset="0"/>
                <a:ea typeface="ＭＳ Ｐゴシック" charset="0"/>
                <a:cs typeface="Stencil" charset="0"/>
                <a:sym typeface="Stencil" charset="0"/>
              </a:rPr>
              <a:t>创</a:t>
            </a:r>
            <a:r>
              <a:rPr lang="en-US" sz="4100">
                <a:solidFill>
                  <a:srgbClr val="FFFFFF"/>
                </a:solidFill>
                <a:latin typeface="Stencil" charset="0"/>
                <a:ea typeface="ＭＳ Ｐゴシック" charset="0"/>
                <a:cs typeface="Stencil" charset="0"/>
                <a:sym typeface="Stencil" charset="0"/>
              </a:rPr>
              <a:t>2:21-23</a:t>
            </a:r>
            <a:endParaRPr lang="en-US" sz="2400">
              <a:solidFill>
                <a:srgbClr val="000000"/>
              </a:solidFill>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67428352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10600" cy="1143000"/>
          </a:xfrm>
        </p:spPr>
        <p:txBody>
          <a:bodyPr/>
          <a:lstStyle/>
          <a:p>
            <a:pPr algn="l">
              <a:defRPr/>
            </a:pPr>
            <a:r>
              <a:rPr lang="en-US" sz="5400" dirty="0">
                <a:solidFill>
                  <a:srgbClr val="FFFFFF"/>
                </a:solidFill>
                <a:effectLst>
                  <a:outerShdw blurRad="38100" dist="38100" dir="2700000" algn="tl">
                    <a:srgbClr val="800000"/>
                  </a:outerShdw>
                </a:effectLst>
                <a:latin typeface="Arial" charset="0"/>
                <a:ea typeface="ＭＳ Ｐゴシック" charset="0"/>
                <a:cs typeface="Arial" charset="0"/>
              </a:rPr>
              <a:t>John 6–8</a:t>
            </a:r>
          </a:p>
        </p:txBody>
      </p:sp>
      <p:sp>
        <p:nvSpPr>
          <p:cNvPr id="5" name="Text Placeholder 2"/>
          <p:cNvSpPr txBox="1">
            <a:spLocks/>
          </p:cNvSpPr>
          <p:nvPr/>
        </p:nvSpPr>
        <p:spPr bwMode="auto">
          <a:xfrm>
            <a:off x="228600" y="4343400"/>
            <a:ext cx="2590800" cy="1676400"/>
          </a:xfrm>
          <a:prstGeom prst="rect">
            <a:avLst/>
          </a:prstGeom>
          <a:noFill/>
          <a:ln w="9525">
            <a:noFill/>
            <a:miter lim="800000"/>
            <a:headEnd/>
            <a:tailEnd/>
          </a:ln>
        </p:spPr>
        <p:txBody>
          <a:bodyPr lIns="92075" tIns="46037" rIns="92075" bIns="46037"/>
          <a:lstStyle/>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Bread</a:t>
            </a:r>
          </a:p>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6</a:t>
            </a:r>
          </a:p>
        </p:txBody>
      </p:sp>
      <p:sp>
        <p:nvSpPr>
          <p:cNvPr id="4" name="Text Placeholder 2"/>
          <p:cNvSpPr txBox="1">
            <a:spLocks/>
          </p:cNvSpPr>
          <p:nvPr/>
        </p:nvSpPr>
        <p:spPr bwMode="auto">
          <a:xfrm>
            <a:off x="3124200" y="4343400"/>
            <a:ext cx="2590800" cy="1676400"/>
          </a:xfrm>
          <a:prstGeom prst="rect">
            <a:avLst/>
          </a:prstGeom>
          <a:noFill/>
          <a:ln w="9525">
            <a:noFill/>
            <a:miter lim="800000"/>
            <a:headEnd/>
            <a:tailEnd/>
          </a:ln>
        </p:spPr>
        <p:txBody>
          <a:bodyPr lIns="92075" tIns="46037" rIns="92075" bIns="46037"/>
          <a:lstStyle/>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Water</a:t>
            </a:r>
          </a:p>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7</a:t>
            </a:r>
          </a:p>
        </p:txBody>
      </p:sp>
      <p:sp>
        <p:nvSpPr>
          <p:cNvPr id="6" name="Text Placeholder 2"/>
          <p:cNvSpPr txBox="1">
            <a:spLocks/>
          </p:cNvSpPr>
          <p:nvPr/>
        </p:nvSpPr>
        <p:spPr bwMode="auto">
          <a:xfrm>
            <a:off x="6096000" y="4343400"/>
            <a:ext cx="2590800" cy="1676400"/>
          </a:xfrm>
          <a:prstGeom prst="rect">
            <a:avLst/>
          </a:prstGeom>
          <a:noFill/>
          <a:ln w="9525">
            <a:noFill/>
            <a:miter lim="800000"/>
            <a:headEnd/>
            <a:tailEnd/>
          </a:ln>
        </p:spPr>
        <p:txBody>
          <a:bodyPr lIns="92075" tIns="46037" rIns="92075" bIns="46037"/>
          <a:lstStyle/>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Light</a:t>
            </a:r>
          </a:p>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8</a:t>
            </a:r>
          </a:p>
        </p:txBody>
      </p:sp>
      <p:pic>
        <p:nvPicPr>
          <p:cNvPr id="7" name="Picture 6" descr="brea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 y="2260600"/>
            <a:ext cx="27813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water_3.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895600" y="1219200"/>
            <a:ext cx="28686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ight over ocean.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86400" y="381000"/>
            <a:ext cx="3505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7889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0">
  <p:cSld>
    <p:bg>
      <p:bgPr>
        <a:gradFill rotWithShape="0">
          <a:gsLst>
            <a:gs pos="0">
              <a:schemeClr val="bg2"/>
            </a:gs>
            <a:gs pos="50000">
              <a:srgbClr val="FF9933"/>
            </a:gs>
            <a:gs pos="100000">
              <a:schemeClr val="bg2"/>
            </a:gs>
          </a:gsLst>
          <a:lin ang="5400000" scaled="1"/>
        </a:gradFill>
        <a:effectLst/>
      </p:bgPr>
    </p:bg>
    <p:spTree>
      <p:nvGrpSpPr>
        <p:cNvPr id="1" name=""/>
        <p:cNvGrpSpPr/>
        <p:nvPr/>
      </p:nvGrpSpPr>
      <p:grpSpPr>
        <a:xfrm>
          <a:off x="0" y="0"/>
          <a:ext cx="0" cy="0"/>
          <a:chOff x="0" y="0"/>
          <a:chExt cx="0" cy="0"/>
        </a:xfrm>
      </p:grpSpPr>
      <p:pic>
        <p:nvPicPr>
          <p:cNvPr id="48130" name="Picture 4" descr="8.19 Pharisee close up.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6"/>
          <p:cNvSpPr>
            <a:spLocks noGrp="1" noChangeArrowheads="1"/>
          </p:cNvSpPr>
          <p:nvPr>
            <p:ph type="title"/>
          </p:nvPr>
        </p:nvSpPr>
        <p:spPr>
          <a:xfrm rot="20766900">
            <a:off x="1266825" y="4670425"/>
            <a:ext cx="7889875" cy="1490663"/>
          </a:xfrm>
        </p:spPr>
        <p:txBody>
          <a:bodyPr/>
          <a:lstStyle/>
          <a:p>
            <a:pPr eaLnBrk="1" hangingPunct="1">
              <a:defRPr/>
            </a:pPr>
            <a:r>
              <a:rPr lang="en-US" sz="8000">
                <a:solidFill>
                  <a:srgbClr val="FFFFFF"/>
                </a:solidFill>
                <a:effectLst>
                  <a:outerShdw blurRad="38100" dist="38100" dir="2700000" algn="tl">
                    <a:srgbClr val="000000"/>
                  </a:outerShdw>
                </a:effectLst>
                <a:latin typeface="Arial" charset="0"/>
                <a:ea typeface="ＭＳ Ｐゴシック" charset="0"/>
              </a:rPr>
              <a:t>Who are you?!</a:t>
            </a:r>
          </a:p>
        </p:txBody>
      </p:sp>
      <p:sp>
        <p:nvSpPr>
          <p:cNvPr id="48132" name="Rectangle 5"/>
          <p:cNvSpPr>
            <a:spLocks noChangeArrowheads="1"/>
          </p:cNvSpPr>
          <p:nvPr/>
        </p:nvSpPr>
        <p:spPr bwMode="auto">
          <a:xfrm>
            <a:off x="6019800" y="5943600"/>
            <a:ext cx="3124200" cy="711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p>
            <a:pPr algn="ctr" defTabSz="914400" fontAlgn="base">
              <a:lnSpc>
                <a:spcPct val="90000"/>
              </a:lnSpc>
              <a:spcBef>
                <a:spcPct val="20000"/>
              </a:spcBef>
              <a:spcAft>
                <a:spcPct val="0"/>
              </a:spcAft>
              <a:buClr>
                <a:srgbClr val="800000"/>
              </a:buClr>
              <a:buSzPct val="60000"/>
              <a:buFont typeface="Wingdings" charset="0"/>
              <a:buNone/>
            </a:pPr>
            <a:r>
              <a:rPr lang="en-US" sz="3600" i="1">
                <a:solidFill>
                  <a:srgbClr val="FFFFFF"/>
                </a:solidFill>
                <a:latin typeface="Arial" charset="0"/>
                <a:ea typeface="ＭＳ Ｐゴシック" charset="0"/>
                <a:cs typeface="ＭＳ Ｐゴシック" charset="0"/>
              </a:rPr>
              <a:t>John 8:25 </a:t>
            </a:r>
          </a:p>
        </p:txBody>
      </p:sp>
    </p:spTree>
    <p:extLst>
      <p:ext uri="{BB962C8B-B14F-4D97-AF65-F5344CB8AC3E}">
        <p14:creationId xmlns:p14="http://schemas.microsoft.com/office/powerpoint/2010/main" val="2511007324"/>
      </p:ext>
    </p:extLst>
  </p:cSld>
  <p:clrMapOvr>
    <a:masterClrMapping/>
  </p:clrMapOvr>
  <p:transition xmlns:p14="http://schemas.microsoft.com/office/powerpoint/2010/main">
    <p:cover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additive="base">
                                        <p:cTn id="7" dur="500" fill="hold"/>
                                        <p:tgtEl>
                                          <p:spTgt spid="10246"/>
                                        </p:tgtEl>
                                        <p:attrNameLst>
                                          <p:attrName>ppt_x</p:attrName>
                                        </p:attrNameLst>
                                      </p:cBhvr>
                                      <p:tavLst>
                                        <p:tav tm="0">
                                          <p:val>
                                            <p:strVal val="1+#ppt_w/2"/>
                                          </p:val>
                                        </p:tav>
                                        <p:tav tm="100000">
                                          <p:val>
                                            <p:strVal val="#ppt_x"/>
                                          </p:val>
                                        </p:tav>
                                      </p:tavLst>
                                    </p:anim>
                                    <p:anim calcmode="lin" valueType="num">
                                      <p:cBhvr additive="base">
                                        <p:cTn id="8"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0">
  <p:cSld>
    <p:bg>
      <p:bgPr>
        <a:gradFill rotWithShape="0">
          <a:gsLst>
            <a:gs pos="0">
              <a:schemeClr val="bg2"/>
            </a:gs>
            <a:gs pos="50000">
              <a:srgbClr val="FF9933"/>
            </a:gs>
            <a:gs pos="100000">
              <a:schemeClr val="bg2"/>
            </a:gs>
          </a:gsLst>
          <a:lin ang="5400000" scaled="1"/>
        </a:gradFill>
        <a:effectLst/>
      </p:bgPr>
    </p:bg>
    <p:spTree>
      <p:nvGrpSpPr>
        <p:cNvPr id="1" name=""/>
        <p:cNvGrpSpPr/>
        <p:nvPr/>
      </p:nvGrpSpPr>
      <p:grpSpPr>
        <a:xfrm>
          <a:off x="0" y="0"/>
          <a:ext cx="0" cy="0"/>
          <a:chOff x="0" y="0"/>
          <a:chExt cx="0" cy="0"/>
        </a:xfrm>
      </p:grpSpPr>
      <p:pic>
        <p:nvPicPr>
          <p:cNvPr id="49154" name="Picture 4" descr="8.14 Jesus in templ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815975"/>
            <a:ext cx="9144000"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p:cNvSpPr>
            <a:spLocks noChangeArrowheads="1"/>
          </p:cNvSpPr>
          <p:nvPr/>
        </p:nvSpPr>
        <p:spPr bwMode="auto">
          <a:xfrm>
            <a:off x="762000" y="1874838"/>
            <a:ext cx="3960813" cy="4032250"/>
          </a:xfrm>
          <a:prstGeom prst="rect">
            <a:avLst/>
          </a:prstGeom>
          <a:noFill/>
          <a:ln w="9525">
            <a:noFill/>
            <a:miter lim="800000"/>
            <a:headEnd/>
            <a:tailEnd/>
          </a:ln>
        </p:spPr>
        <p:txBody>
          <a:bodyPr lIns="92075" tIns="46037" rIns="92075" bIns="46037"/>
          <a:lstStyle/>
          <a:p>
            <a:pPr marL="342900" indent="-342900" defTabSz="914400" fontAlgn="base">
              <a:lnSpc>
                <a:spcPct val="200000"/>
              </a:lnSpc>
              <a:spcBef>
                <a:spcPct val="20000"/>
              </a:spcBef>
              <a:spcAft>
                <a:spcPct val="0"/>
              </a:spcAft>
              <a:buClr>
                <a:srgbClr val="800000"/>
              </a:buClr>
              <a:buSzPct val="60000"/>
              <a:defRPr/>
            </a:pPr>
            <a:r>
              <a:rPr lang="en-US" sz="4400" b="1">
                <a:solidFill>
                  <a:srgbClr val="FFFFFF"/>
                </a:solidFill>
                <a:effectLst>
                  <a:outerShdw blurRad="38100" dist="38100" dir="2700000" algn="tl">
                    <a:srgbClr val="000000"/>
                  </a:outerShdw>
                </a:effectLst>
                <a:latin typeface="Arial" charset="0"/>
                <a:ea typeface="ＭＳ Ｐゴシック" charset="0"/>
                <a:cs typeface="ＭＳ Ｐゴシック" charset="0"/>
              </a:rPr>
              <a:t>Above </a:t>
            </a:r>
            <a:r>
              <a:rPr lang="en-US" sz="4400" b="1">
                <a:solidFill>
                  <a:srgbClr val="FFCC99"/>
                </a:solidFill>
                <a:effectLst>
                  <a:outerShdw blurRad="38100" dist="38100" dir="2700000" algn="tl">
                    <a:srgbClr val="000000"/>
                  </a:outerShdw>
                </a:effectLst>
                <a:latin typeface="Arial" charset="0"/>
                <a:ea typeface="ＭＳ Ｐゴシック" charset="0"/>
                <a:cs typeface="ＭＳ Ｐゴシック" charset="0"/>
              </a:rPr>
              <a:t> 	</a:t>
            </a:r>
          </a:p>
          <a:p>
            <a:pPr marL="342900" indent="-342900" defTabSz="914400" fontAlgn="base">
              <a:lnSpc>
                <a:spcPct val="200000"/>
              </a:lnSpc>
              <a:spcBef>
                <a:spcPct val="20000"/>
              </a:spcBef>
              <a:spcAft>
                <a:spcPct val="0"/>
              </a:spcAft>
              <a:buClr>
                <a:srgbClr val="800000"/>
              </a:buClr>
              <a:buSzPct val="60000"/>
              <a:defRPr/>
            </a:pPr>
            <a:r>
              <a:rPr lang="en-US" sz="4400" b="1">
                <a:solidFill>
                  <a:srgbClr val="FFFFFF"/>
                </a:solidFill>
                <a:effectLst>
                  <a:outerShdw blurRad="38100" dist="38100" dir="2700000" algn="tl">
                    <a:srgbClr val="000000"/>
                  </a:outerShdw>
                </a:effectLst>
                <a:latin typeface="Arial" charset="0"/>
                <a:ea typeface="ＭＳ Ｐゴシック" charset="0"/>
                <a:cs typeface="ＭＳ Ｐゴシック" charset="0"/>
              </a:rPr>
              <a:t>Eternal life		</a:t>
            </a:r>
            <a:endParaRPr lang="en-US" sz="4400" b="1">
              <a:solidFill>
                <a:srgbClr val="FF9933"/>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39940" name="Rectangle 4"/>
          <p:cNvSpPr>
            <a:spLocks noChangeArrowheads="1"/>
          </p:cNvSpPr>
          <p:nvPr/>
        </p:nvSpPr>
        <p:spPr bwMode="auto">
          <a:xfrm>
            <a:off x="4725988" y="1874838"/>
            <a:ext cx="3960812" cy="4032250"/>
          </a:xfrm>
          <a:prstGeom prst="rect">
            <a:avLst/>
          </a:prstGeom>
          <a:noFill/>
          <a:ln w="9525">
            <a:noFill/>
            <a:miter lim="800000"/>
            <a:headEnd/>
            <a:tailEnd/>
          </a:ln>
          <a:effectLst>
            <a:outerShdw blurRad="50800" dist="38100" dir="2700000">
              <a:srgbClr val="FFFFFF">
                <a:alpha val="43000"/>
              </a:srgbClr>
            </a:outerShdw>
          </a:effectLst>
        </p:spPr>
        <p:txBody>
          <a:bodyPr lIns="92075" tIns="46037" rIns="92075" bIns="46037"/>
          <a:lstStyle/>
          <a:p>
            <a:pPr marL="342900" indent="-342900" algn="r" defTabSz="914400" fontAlgn="base">
              <a:lnSpc>
                <a:spcPct val="200000"/>
              </a:lnSpc>
              <a:spcBef>
                <a:spcPct val="20000"/>
              </a:spcBef>
              <a:spcAft>
                <a:spcPct val="0"/>
              </a:spcAft>
              <a:buClr>
                <a:srgbClr val="800000"/>
              </a:buClr>
              <a:buSzPct val="60000"/>
              <a:defRPr/>
            </a:pPr>
            <a:r>
              <a:rPr lang="en-US" sz="4400" b="1">
                <a:solidFill>
                  <a:srgbClr val="000000"/>
                </a:solidFill>
                <a:effectLst>
                  <a:outerShdw blurRad="38100" dist="38100" dir="2700000" algn="tl">
                    <a:srgbClr val="FFFFFF"/>
                  </a:outerShdw>
                </a:effectLst>
                <a:latin typeface="Arial" charset="0"/>
                <a:ea typeface="ＭＳ Ｐゴシック" charset="0"/>
                <a:cs typeface="ＭＳ Ｐゴシック" charset="0"/>
              </a:rPr>
              <a:t>Below   	</a:t>
            </a:r>
          </a:p>
          <a:p>
            <a:pPr marL="342900" indent="-342900" algn="r" defTabSz="914400" fontAlgn="base">
              <a:lnSpc>
                <a:spcPct val="200000"/>
              </a:lnSpc>
              <a:spcBef>
                <a:spcPct val="20000"/>
              </a:spcBef>
              <a:spcAft>
                <a:spcPct val="0"/>
              </a:spcAft>
              <a:buClr>
                <a:srgbClr val="800000"/>
              </a:buClr>
              <a:buSzPct val="60000"/>
              <a:defRPr/>
            </a:pPr>
            <a:r>
              <a:rPr lang="en-US" sz="4400" b="1">
                <a:solidFill>
                  <a:srgbClr val="000000"/>
                </a:solidFill>
                <a:effectLst>
                  <a:outerShdw blurRad="38100" dist="38100" dir="2700000" algn="tl">
                    <a:srgbClr val="FFFFFF"/>
                  </a:outerShdw>
                </a:effectLst>
                <a:latin typeface="Arial" charset="0"/>
                <a:ea typeface="ＭＳ Ｐゴシック" charset="0"/>
                <a:cs typeface="ＭＳ Ｐゴシック" charset="0"/>
              </a:rPr>
              <a:t>Die in sins 		</a:t>
            </a:r>
          </a:p>
        </p:txBody>
      </p:sp>
      <p:sp>
        <p:nvSpPr>
          <p:cNvPr id="49158" name="Rectangle 2"/>
          <p:cNvSpPr txBox="1">
            <a:spLocks noChangeArrowheads="1"/>
          </p:cNvSpPr>
          <p:nvPr/>
        </p:nvSpPr>
        <p:spPr bwMode="auto">
          <a:xfrm>
            <a:off x="0" y="5181600"/>
            <a:ext cx="9144000" cy="1676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b="1" dirty="0">
                <a:solidFill>
                  <a:srgbClr val="FFFFFF"/>
                </a:solidFill>
                <a:latin typeface="Arial" charset="0"/>
                <a:cs typeface="Arial" charset="0"/>
              </a:rPr>
              <a:t>Jesus continued, </a:t>
            </a:r>
            <a:r>
              <a:rPr lang="en-US" altLang="ja-JP" b="1" dirty="0">
                <a:solidFill>
                  <a:srgbClr val="FFFFFF"/>
                </a:solidFill>
                <a:latin typeface="Arial" charset="0"/>
                <a:cs typeface="Arial" charset="0"/>
              </a:rPr>
              <a:t>"You are from below; I am from above. You belong to this world; I do not. </a:t>
            </a:r>
            <a:r>
              <a:rPr lang="en-US" altLang="ja-JP" b="1" baseline="30000" dirty="0">
                <a:solidFill>
                  <a:srgbClr val="FFFFFF"/>
                </a:solidFill>
                <a:latin typeface="Arial" charset="0"/>
                <a:cs typeface="Arial" charset="0"/>
              </a:rPr>
              <a:t>24 </a:t>
            </a:r>
            <a:r>
              <a:rPr lang="en-US" altLang="ja-JP" b="1" dirty="0">
                <a:solidFill>
                  <a:srgbClr val="FFFFFF"/>
                </a:solidFill>
                <a:latin typeface="Arial" charset="0"/>
                <a:cs typeface="Arial" charset="0"/>
              </a:rPr>
              <a:t>That is why I said that you will die in your sins; for unless you believe that I Am who I claim to be, you will die in your sins" (John 8:23-24).</a:t>
            </a:r>
            <a:endParaRPr lang="en-US" b="1" dirty="0">
              <a:solidFill>
                <a:srgbClr val="FFFFFF"/>
              </a:solidFill>
              <a:latin typeface="Arial" charset="0"/>
              <a:cs typeface="Arial" charset="0"/>
            </a:endParaRPr>
          </a:p>
        </p:txBody>
      </p:sp>
      <p:sp>
        <p:nvSpPr>
          <p:cNvPr id="36866" name="Rectangle 2"/>
          <p:cNvSpPr>
            <a:spLocks noGrp="1" noChangeArrowheads="1"/>
          </p:cNvSpPr>
          <p:nvPr>
            <p:ph type="title"/>
          </p:nvPr>
        </p:nvSpPr>
        <p:spPr>
          <a:xfrm>
            <a:off x="0" y="0"/>
            <a:ext cx="9144000" cy="1124744"/>
          </a:xfrm>
          <a:solidFill>
            <a:srgbClr val="000090"/>
          </a:solidFill>
        </p:spPr>
        <p:txBody>
          <a:bodyPr/>
          <a:lstStyle/>
          <a:p>
            <a:pPr eaLnBrk="1" hangingPunct="1">
              <a:lnSpc>
                <a:spcPct val="90000"/>
              </a:lnSpc>
              <a:defRPr/>
            </a:pPr>
            <a:r>
              <a:rPr lang="en-US" altLang="ja-JP" sz="4000" dirty="0" smtClean="0">
                <a:effectLst>
                  <a:outerShdw blurRad="38100" dist="38100" dir="2700000" algn="tl">
                    <a:srgbClr val="000000"/>
                  </a:outerShdw>
                </a:effectLst>
                <a:latin typeface="Arial" charset="0"/>
                <a:ea typeface="ＭＳ Ｐゴシック" charset="0"/>
              </a:rPr>
              <a:t>"</a:t>
            </a:r>
            <a:r>
              <a:rPr lang="en-US" sz="4000" dirty="0" smtClean="0">
                <a:effectLst>
                  <a:outerShdw blurRad="38100" dist="38100" dir="2700000" algn="tl">
                    <a:srgbClr val="000000"/>
                  </a:outerShdw>
                </a:effectLst>
                <a:latin typeface="Arial" charset="0"/>
                <a:ea typeface="ＭＳ Ｐゴシック" charset="0"/>
              </a:rPr>
              <a:t>My </a:t>
            </a:r>
            <a:r>
              <a:rPr lang="en-US" sz="4000" dirty="0">
                <a:effectLst>
                  <a:outerShdw blurRad="38100" dist="38100" dir="2700000" algn="tl">
                    <a:srgbClr val="000000"/>
                  </a:outerShdw>
                </a:effectLst>
                <a:latin typeface="Arial" charset="0"/>
                <a:ea typeface="ＭＳ Ｐゴシック" charset="0"/>
              </a:rPr>
              <a:t>identity?  I am God</a:t>
            </a:r>
            <a:r>
              <a:rPr lang="en-US" sz="4000" dirty="0" smtClean="0">
                <a:effectLst>
                  <a:outerShdw blurRad="38100" dist="38100" dir="2700000" algn="tl">
                    <a:srgbClr val="000000"/>
                  </a:outerShdw>
                </a:effectLst>
                <a:latin typeface="Arial" charset="0"/>
                <a:ea typeface="ＭＳ Ｐゴシック" charset="0"/>
              </a:rPr>
              <a:t>!</a:t>
            </a:r>
            <a:r>
              <a:rPr lang="en-US" altLang="ja-JP" sz="4000" dirty="0" smtClean="0">
                <a:effectLst>
                  <a:outerShdw blurRad="38100" dist="38100" dir="2700000" algn="tl">
                    <a:srgbClr val="000000"/>
                  </a:outerShdw>
                </a:effectLst>
                <a:latin typeface="Arial" charset="0"/>
                <a:ea typeface="ＭＳ Ｐゴシック" charset="0"/>
              </a:rPr>
              <a:t>"</a:t>
            </a:r>
            <a:r>
              <a:rPr lang="en-US" sz="4000" dirty="0" smtClean="0">
                <a:effectLst>
                  <a:outerShdw blurRad="38100" dist="38100" dir="2700000" algn="tl">
                    <a:srgbClr val="000000"/>
                  </a:outerShdw>
                </a:effectLst>
                <a:latin typeface="Arial" charset="0"/>
                <a:ea typeface="ＭＳ Ｐゴシック" charset="0"/>
              </a:rPr>
              <a:t>  </a:t>
            </a:r>
            <a:br>
              <a:rPr lang="en-US" sz="4000" dirty="0" smtClean="0">
                <a:effectLst>
                  <a:outerShdw blurRad="38100" dist="38100" dir="2700000" algn="tl">
                    <a:srgbClr val="000000"/>
                  </a:outerShdw>
                </a:effectLst>
                <a:latin typeface="Arial" charset="0"/>
                <a:ea typeface="ＭＳ Ｐゴシック" charset="0"/>
              </a:rPr>
            </a:br>
            <a:r>
              <a:rPr lang="en-US" sz="4000" dirty="0" smtClean="0">
                <a:effectLst>
                  <a:outerShdw blurRad="38100" dist="38100" dir="2700000" algn="tl">
                    <a:srgbClr val="000000"/>
                  </a:outerShdw>
                </a:effectLst>
                <a:latin typeface="Arial" charset="0"/>
                <a:ea typeface="ＭＳ Ｐゴシック" charset="0"/>
              </a:rPr>
              <a:t>(John 8:25</a:t>
            </a:r>
            <a:r>
              <a:rPr lang="en-US" sz="4000" dirty="0">
                <a:effectLst>
                  <a:outerShdw blurRad="38100" dist="38100" dir="2700000" algn="tl">
                    <a:srgbClr val="000000"/>
                  </a:outerShdw>
                </a:effectLst>
                <a:latin typeface="Arial" charset="0"/>
                <a:ea typeface="ＭＳ Ｐゴシック" charset="0"/>
              </a:rPr>
              <a:t>-30)  </a:t>
            </a:r>
          </a:p>
        </p:txBody>
      </p:sp>
    </p:spTree>
    <p:extLst>
      <p:ext uri="{BB962C8B-B14F-4D97-AF65-F5344CB8AC3E}">
        <p14:creationId xmlns:p14="http://schemas.microsoft.com/office/powerpoint/2010/main" val="365490192"/>
      </p:ext>
    </p:extLst>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4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4513" name="Picture 4" descr="8.59 Jesus said I AM!.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704975"/>
            <a:ext cx="91440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ctrTitle"/>
          </p:nvPr>
        </p:nvSpPr>
        <p:spPr>
          <a:xfrm rot="21077106">
            <a:off x="746125" y="15875"/>
            <a:ext cx="7169150" cy="1914525"/>
          </a:xfrm>
          <a:effectLst>
            <a:outerShdw blurRad="63500" dist="35921" dir="2700000" algn="ctr" rotWithShape="0">
              <a:schemeClr val="bg1">
                <a:alpha val="74998"/>
              </a:schemeClr>
            </a:outerShdw>
          </a:effectLst>
        </p:spPr>
        <p:txBody>
          <a:bodyPr/>
          <a:lstStyle/>
          <a:p>
            <a:pPr marL="446088" indent="-446088" eaLnBrk="1" hangingPunct="1">
              <a:defRPr/>
            </a:pPr>
            <a:r>
              <a:rPr lang="en-US" dirty="0" smtClean="0">
                <a:solidFill>
                  <a:srgbClr val="FFCC99"/>
                </a:solidFill>
                <a:effectLst/>
                <a:ea typeface="ＭＳ Ｐゴシック" charset="0"/>
              </a:rPr>
              <a:t> "Before </a:t>
            </a:r>
            <a:r>
              <a:rPr lang="en-US" dirty="0">
                <a:solidFill>
                  <a:srgbClr val="FFCC99"/>
                </a:solidFill>
                <a:effectLst/>
                <a:ea typeface="ＭＳ Ｐゴシック" charset="0"/>
              </a:rPr>
              <a:t>Abraham was born, I Am</a:t>
            </a:r>
            <a:r>
              <a:rPr lang="en-US" dirty="0" smtClean="0">
                <a:solidFill>
                  <a:srgbClr val="FFCC99"/>
                </a:solidFill>
                <a:effectLst/>
                <a:ea typeface="ＭＳ Ｐゴシック" charset="0"/>
              </a:rPr>
              <a:t>!</a:t>
            </a:r>
            <a:r>
              <a:rPr lang="en-US" altLang="ja-JP" dirty="0" smtClean="0">
                <a:solidFill>
                  <a:srgbClr val="FFCC99"/>
                </a:solidFill>
                <a:effectLst/>
                <a:ea typeface="ＭＳ Ｐゴシック" charset="0"/>
              </a:rPr>
              <a:t>"</a:t>
            </a:r>
            <a:r>
              <a:rPr lang="en-US" dirty="0" smtClean="0">
                <a:solidFill>
                  <a:srgbClr val="FFCC99"/>
                </a:solidFill>
                <a:effectLst/>
                <a:ea typeface="ＭＳ Ｐゴシック" charset="0"/>
              </a:rPr>
              <a:t> </a:t>
            </a:r>
            <a:endParaRPr lang="en-US" dirty="0">
              <a:solidFill>
                <a:srgbClr val="FFCC99"/>
              </a:solidFill>
              <a:effectLst/>
              <a:ea typeface="ＭＳ Ｐゴシック" charset="0"/>
            </a:endParaRPr>
          </a:p>
        </p:txBody>
      </p:sp>
      <p:sp>
        <p:nvSpPr>
          <p:cNvPr id="43013" name="Rectangle 5"/>
          <p:cNvSpPr>
            <a:spLocks noChangeArrowheads="1"/>
          </p:cNvSpPr>
          <p:nvPr/>
        </p:nvSpPr>
        <p:spPr bwMode="auto">
          <a:xfrm>
            <a:off x="6019800" y="5943600"/>
            <a:ext cx="3124200" cy="711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p>
            <a:pPr algn="ctr" defTabSz="914400" fontAlgn="base">
              <a:lnSpc>
                <a:spcPct val="90000"/>
              </a:lnSpc>
              <a:spcBef>
                <a:spcPct val="20000"/>
              </a:spcBef>
              <a:spcAft>
                <a:spcPct val="0"/>
              </a:spcAft>
              <a:buClr>
                <a:srgbClr val="800000"/>
              </a:buClr>
              <a:buSzPct val="60000"/>
              <a:buFont typeface="Wingdings" charset="0"/>
              <a:buNone/>
            </a:pPr>
            <a:r>
              <a:rPr lang="en-US" sz="3600" i="1">
                <a:solidFill>
                  <a:srgbClr val="FFFFFF"/>
                </a:solidFill>
                <a:latin typeface="Arial" charset="0"/>
                <a:ea typeface="ＭＳ Ｐゴシック" charset="0"/>
                <a:cs typeface="ＭＳ Ｐゴシック" charset="0"/>
              </a:rPr>
              <a:t>John 8:58 </a:t>
            </a:r>
          </a:p>
        </p:txBody>
      </p:sp>
    </p:spTree>
    <p:extLst>
      <p:ext uri="{BB962C8B-B14F-4D97-AF65-F5344CB8AC3E}">
        <p14:creationId xmlns:p14="http://schemas.microsoft.com/office/powerpoint/2010/main" val="39596413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grpId="0" nodeType="afterEffect">
                                  <p:stCondLst>
                                    <p:cond delay="0"/>
                                  </p:stCondLst>
                                  <p:childTnLst>
                                    <p:animMotion origin="layout" path="M -0.00417 0.12303 L -0.00417 -0.59575 " pathEditMode="relative" rAng="0" ptsTypes="AA">
                                      <p:cBhvr>
                                        <p:cTn id="6" dur="2000" fill="hold"/>
                                        <p:tgtEl>
                                          <p:spTgt spid="43013"/>
                                        </p:tgtEl>
                                        <p:attrNameLst>
                                          <p:attrName>ppt_x</p:attrName>
                                          <p:attrName>ppt_y</p:attrName>
                                        </p:attrNameLst>
                                      </p:cBhvr>
                                      <p:rCtr x="0" y="-35939"/>
                                    </p:animMotion>
                                  </p:childTnLst>
                                </p:cTn>
                              </p:par>
                            </p:childTnLst>
                          </p:cTn>
                        </p:par>
                        <p:par>
                          <p:cTn id="7" fill="hold" nodeType="afterGroup">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43011"/>
                                        </p:tgtEl>
                                        <p:attrNameLst>
                                          <p:attrName>style.visibility</p:attrName>
                                        </p:attrNameLst>
                                      </p:cBhvr>
                                      <p:to>
                                        <p:strVal val="visible"/>
                                      </p:to>
                                    </p:set>
                                    <p:animEffect transition="in" filter="fade">
                                      <p:cBhvr>
                                        <p:cTn id="10" dur="20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13" grpId="0" animBg="1"/>
    </p:bldLst>
  </p:timing>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Office Theme">
  <a:themeElements>
    <a:clrScheme name="">
      <a:dk1>
        <a:srgbClr val="000000"/>
      </a:dk1>
      <a:lt1>
        <a:srgbClr val="FFFFFF"/>
      </a:lt1>
      <a:dk2>
        <a:srgbClr val="A7A7A7"/>
      </a:dk2>
      <a:lt2>
        <a:srgbClr val="535353"/>
      </a:lt2>
      <a:accent1>
        <a:srgbClr val="727DE0"/>
      </a:accent1>
      <a:accent2>
        <a:srgbClr val="D54F41"/>
      </a:accent2>
      <a:accent3>
        <a:srgbClr val="FFFFFF"/>
      </a:accent3>
      <a:accent4>
        <a:srgbClr val="000000"/>
      </a:accent4>
      <a:accent5>
        <a:srgbClr val="BCBFED"/>
      </a:accent5>
      <a:accent6>
        <a:srgbClr val="C1473A"/>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9E2B6"/>
        </a:solidFill>
        <a:ln w="25400" cap="flat" cmpd="sng" algn="ctr">
          <a:solidFill>
            <a:srgbClr val="727DE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8" tIns="45718" rIns="45718" bIns="45718"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spDef>
    <a:lnDef>
      <a:spPr bwMode="auto">
        <a:xfrm>
          <a:off x="0" y="0"/>
          <a:ext cx="1" cy="1"/>
        </a:xfrm>
        <a:custGeom>
          <a:avLst/>
          <a:gdLst/>
          <a:ahLst/>
          <a:cxnLst/>
          <a:rect l="0" t="0" r="0" b="0"/>
          <a:pathLst/>
        </a:custGeom>
        <a:solidFill>
          <a:srgbClr val="E9E2B6"/>
        </a:solidFill>
        <a:ln w="25400" cap="flat" cmpd="sng" algn="ctr">
          <a:solidFill>
            <a:srgbClr val="727DE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8" tIns="45718" rIns="45718" bIns="45718"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
      <a:dk1>
        <a:srgbClr val="000000"/>
      </a:dk1>
      <a:lt1>
        <a:srgbClr val="FFFFFF"/>
      </a:lt1>
      <a:dk2>
        <a:srgbClr val="A7A7A7"/>
      </a:dk2>
      <a:lt2>
        <a:srgbClr val="535353"/>
      </a:lt2>
      <a:accent1>
        <a:srgbClr val="727DE0"/>
      </a:accent1>
      <a:accent2>
        <a:srgbClr val="D54F41"/>
      </a:accent2>
      <a:accent3>
        <a:srgbClr val="FFFFFF"/>
      </a:accent3>
      <a:accent4>
        <a:srgbClr val="000000"/>
      </a:accent4>
      <a:accent5>
        <a:srgbClr val="BCBFED"/>
      </a:accent5>
      <a:accent6>
        <a:srgbClr val="C1473A"/>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9E2B6"/>
        </a:solidFill>
        <a:ln w="25400" cap="flat" cmpd="sng" algn="ctr">
          <a:solidFill>
            <a:srgbClr val="727DE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8" tIns="45718" rIns="45718" bIns="45718"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spDef>
    <a:lnDef>
      <a:spPr bwMode="auto">
        <a:xfrm>
          <a:off x="0" y="0"/>
          <a:ext cx="1" cy="1"/>
        </a:xfrm>
        <a:custGeom>
          <a:avLst/>
          <a:gdLst/>
          <a:ahLst/>
          <a:cxnLst/>
          <a:rect l="0" t="0" r="0" b="0"/>
          <a:pathLst/>
        </a:custGeom>
        <a:solidFill>
          <a:srgbClr val="E9E2B6"/>
        </a:solidFill>
        <a:ln w="25400" cap="flat" cmpd="sng" algn="ctr">
          <a:solidFill>
            <a:srgbClr val="727DE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8" tIns="45718" rIns="45718" bIns="45718"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lnDef>
  </a:objectDefaults>
  <a:extraClrSchemeLst/>
</a:theme>
</file>

<file path=ppt/theme/theme6.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A7A7A7"/>
      </a:dk2>
      <a:lt2>
        <a:srgbClr val="535353"/>
      </a:lt2>
      <a:accent1>
        <a:srgbClr val="727DE0"/>
      </a:accent1>
      <a:accent2>
        <a:srgbClr val="D54F41"/>
      </a:accent2>
      <a:accent3>
        <a:srgbClr val="FFFFFF"/>
      </a:accent3>
      <a:accent4>
        <a:srgbClr val="000000"/>
      </a:accent4>
      <a:accent5>
        <a:srgbClr val="BCBFED"/>
      </a:accent5>
      <a:accent6>
        <a:srgbClr val="C1473A"/>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9E2B6"/>
        </a:solidFill>
        <a:ln w="25400" cap="flat" cmpd="sng" algn="ctr">
          <a:solidFill>
            <a:srgbClr val="727DE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8" tIns="45718" rIns="45718" bIns="45718"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spDef>
    <a:lnDef>
      <a:spPr bwMode="auto">
        <a:xfrm>
          <a:off x="0" y="0"/>
          <a:ext cx="1" cy="1"/>
        </a:xfrm>
        <a:custGeom>
          <a:avLst/>
          <a:gdLst/>
          <a:ahLst/>
          <a:cxnLst/>
          <a:rect l="0" t="0" r="0" b="0"/>
          <a:pathLst/>
        </a:custGeom>
        <a:solidFill>
          <a:srgbClr val="E9E2B6"/>
        </a:solidFill>
        <a:ln w="25400" cap="flat" cmpd="sng" algn="ctr">
          <a:solidFill>
            <a:srgbClr val="727DE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8" tIns="45718" rIns="45718" bIns="45718"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lnDef>
  </a:objectDefaults>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263</TotalTime>
  <Words>853</Words>
  <Application>Microsoft Macintosh PowerPoint</Application>
  <PresentationFormat>On-screen Show (4:3)</PresentationFormat>
  <Paragraphs>135</Paragraphs>
  <Slides>23</Slides>
  <Notes>9</Notes>
  <HiddenSlides>7</HiddenSlides>
  <MMClips>0</MMClips>
  <ScaleCrop>false</ScaleCrop>
  <HeadingPairs>
    <vt:vector size="4" baseType="variant">
      <vt:variant>
        <vt:lpstr>Theme</vt:lpstr>
      </vt:variant>
      <vt:variant>
        <vt:i4>10</vt:i4>
      </vt:variant>
      <vt:variant>
        <vt:lpstr>Slide Titles</vt:lpstr>
      </vt:variant>
      <vt:variant>
        <vt:i4>23</vt:i4>
      </vt:variant>
    </vt:vector>
  </HeadingPairs>
  <TitlesOfParts>
    <vt:vector size="33" baseType="lpstr">
      <vt:lpstr>Generic</vt:lpstr>
      <vt:lpstr>1_Generic</vt:lpstr>
      <vt:lpstr>2_Generic</vt:lpstr>
      <vt:lpstr>預設簡報設計</vt:lpstr>
      <vt:lpstr>2_Office Theme</vt:lpstr>
      <vt:lpstr>49_Blank Presentation</vt:lpstr>
      <vt:lpstr>11_Default Design</vt:lpstr>
      <vt:lpstr>Office Theme</vt:lpstr>
      <vt:lpstr>2_Default Design</vt:lpstr>
      <vt:lpstr>4_Office Theme</vt:lpstr>
      <vt:lpstr>三位</vt:lpstr>
      <vt:lpstr>三位一体之图</vt:lpstr>
      <vt:lpstr>PowerPoint Presentation</vt:lpstr>
      <vt:lpstr>PowerPoint Presentation</vt:lpstr>
      <vt:lpstr>PowerPoint Presentation</vt:lpstr>
      <vt:lpstr>John 6–8</vt:lpstr>
      <vt:lpstr>Who are you?!</vt:lpstr>
      <vt:lpstr>"My identity?  I am God!"   (John 8:25-30)  </vt:lpstr>
      <vt:lpstr> "Before Abraham was born, I Am!" </vt:lpstr>
      <vt:lpstr>Christ's "I am…" Claims in John's Gospel</vt:lpstr>
      <vt:lpstr>"They picked up stones to throw at him" </vt:lpstr>
      <vt:lpstr>Colossians 1:15</vt:lpstr>
      <vt:lpstr>Colossians 1:16-18</vt:lpstr>
      <vt:lpstr>内窥原子</vt:lpstr>
      <vt:lpstr>Greek Philosophy</vt:lpstr>
      <vt:lpstr>关键节</vt:lpstr>
      <vt:lpstr>PowerPoint Presentation</vt:lpstr>
      <vt:lpstr>1. 因着基督的神性，神赐给我们与使徒们一样的信心</vt:lpstr>
      <vt:lpstr>“耶稣基督的仆人和使徒西门 • 彼得，写信给那靠着我们的神和救主耶稣基督的义，得着和我们同样宝贵信心的人" (彼得后书 1:1 新译本)</vt:lpstr>
      <vt:lpstr>1. 因着基督的神性，神赐给我们与使徒们一样的信心</vt:lpstr>
      <vt:lpstr>"愿恩惠平安，因你们确实认识神和我们的主耶稣，多多加给你们" (彼得后书 1:2 新译本)</vt:lpstr>
      <vt:lpstr>耶稣 • BibleStudyDownloads.org</vt:lpstr>
      <vt:lpstr>Black</vt:lpstr>
    </vt:vector>
  </TitlesOfParts>
  <Company>Singapore Bible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Deity of Christ</dc:title>
  <dc:creator>Rick Griffith</dc:creator>
  <cp:lastModifiedBy>Rick Griffith</cp:lastModifiedBy>
  <cp:revision>16</cp:revision>
  <dcterms:created xsi:type="dcterms:W3CDTF">2014-02-07T04:48:59Z</dcterms:created>
  <dcterms:modified xsi:type="dcterms:W3CDTF">2017-04-26T07:01:09Z</dcterms:modified>
</cp:coreProperties>
</file>